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8" r:id="rId3"/>
    <p:sldId id="259" r:id="rId4"/>
    <p:sldId id="260" r:id="rId5"/>
    <p:sldId id="264" r:id="rId6"/>
    <p:sldId id="285" r:id="rId7"/>
    <p:sldId id="286" r:id="rId8"/>
    <p:sldId id="282" r:id="rId9"/>
    <p:sldId id="262" r:id="rId10"/>
    <p:sldId id="263" r:id="rId11"/>
    <p:sldId id="287" r:id="rId12"/>
    <p:sldId id="283" r:id="rId13"/>
    <p:sldId id="288" r:id="rId14"/>
    <p:sldId id="292" r:id="rId15"/>
    <p:sldId id="289" r:id="rId16"/>
    <p:sldId id="284" r:id="rId17"/>
    <p:sldId id="296" r:id="rId18"/>
    <p:sldId id="261" r:id="rId19"/>
    <p:sldId id="294" r:id="rId20"/>
    <p:sldId id="295"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23A2C"/>
    <a:srgbClr val="EFE5DA"/>
    <a:srgbClr val="BB686D"/>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54" d="100"/>
          <a:sy n="154" d="100"/>
        </p:scale>
        <p:origin x="360" y="13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系列 1</c:v>
                </c:pt>
              </c:strCache>
            </c:strRef>
          </c:tx>
          <c:spPr>
            <a:solidFill>
              <a:srgbClr val="EFE5DA"/>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AB88-476C-B43B-69FBB5191E63}"/>
            </c:ext>
          </c:extLst>
        </c:ser>
        <c:ser>
          <c:idx val="1"/>
          <c:order val="1"/>
          <c:tx>
            <c:strRef>
              <c:f>Sheet1!$C$1</c:f>
              <c:strCache>
                <c:ptCount val="1"/>
                <c:pt idx="0">
                  <c:v>系列2</c:v>
                </c:pt>
              </c:strCache>
            </c:strRef>
          </c:tx>
          <c:spPr>
            <a:solidFill>
              <a:srgbClr val="FF9999"/>
            </a:solidFill>
            <a:ln w="25400">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22</c:v>
                </c:pt>
                <c:pt idx="1">
                  <c:v>27</c:v>
                </c:pt>
                <c:pt idx="2">
                  <c:v>18</c:v>
                </c:pt>
                <c:pt idx="3">
                  <c:v>25</c:v>
                </c:pt>
                <c:pt idx="4">
                  <c:v>10</c:v>
                </c:pt>
              </c:numCache>
            </c:numRef>
          </c:val>
          <c:extLst xmlns:c16r2="http://schemas.microsoft.com/office/drawing/2015/06/chart">
            <c:ext xmlns:c16="http://schemas.microsoft.com/office/drawing/2014/chart" uri="{C3380CC4-5D6E-409C-BE32-E72D297353CC}">
              <c16:uniqueId val="{00000001-AB88-476C-B43B-69FBB5191E63}"/>
            </c:ext>
          </c:extLst>
        </c:ser>
        <c:ser>
          <c:idx val="2"/>
          <c:order val="2"/>
          <c:tx>
            <c:strRef>
              <c:f>Sheet1!$D$1</c:f>
              <c:strCache>
                <c:ptCount val="1"/>
                <c:pt idx="0">
                  <c:v>系列3</c:v>
                </c:pt>
              </c:strCache>
            </c:strRef>
          </c:tx>
          <c:spPr>
            <a:solidFill>
              <a:srgbClr val="BB686D"/>
            </a:solidFill>
            <a:ln w="25400">
              <a:noFill/>
            </a:ln>
            <a:effectLst/>
          </c:spPr>
          <c:cat>
            <c:numRef>
              <c:f>Sheet1!$A$2:$A$6</c:f>
              <c:numCache>
                <c:formatCode>m/d/yyyy</c:formatCode>
                <c:ptCount val="5"/>
                <c:pt idx="0">
                  <c:v>37261</c:v>
                </c:pt>
                <c:pt idx="1">
                  <c:v>37262</c:v>
                </c:pt>
                <c:pt idx="2">
                  <c:v>37263</c:v>
                </c:pt>
                <c:pt idx="3">
                  <c:v>37264</c:v>
                </c:pt>
                <c:pt idx="4">
                  <c:v>37265</c:v>
                </c:pt>
              </c:numCache>
            </c:numRef>
          </c:cat>
          <c:val>
            <c:numRef>
              <c:f>Sheet1!$D$2:$D$6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2-AB88-476C-B43B-69FBB5191E63}"/>
            </c:ext>
          </c:extLst>
        </c:ser>
        <c:dLbls>
          <c:showLegendKey val="0"/>
          <c:showVal val="0"/>
          <c:showCatName val="0"/>
          <c:showSerName val="0"/>
          <c:showPercent val="0"/>
          <c:showBubbleSize val="0"/>
        </c:dLbls>
        <c:axId val="412398832"/>
        <c:axId val="412416568"/>
      </c:areaChart>
      <c:dateAx>
        <c:axId val="412398832"/>
        <c:scaling>
          <c:orientation val="minMax"/>
        </c:scaling>
        <c:delete val="1"/>
        <c:axPos val="b"/>
        <c:numFmt formatCode="m/d/yyyy" sourceLinked="1"/>
        <c:majorTickMark val="out"/>
        <c:minorTickMark val="none"/>
        <c:tickLblPos val="nextTo"/>
        <c:crossAx val="412416568"/>
        <c:crosses val="autoZero"/>
        <c:auto val="1"/>
        <c:lblOffset val="100"/>
        <c:baseTimeUnit val="days"/>
      </c:dateAx>
      <c:valAx>
        <c:axId val="41241656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412398832"/>
        <c:crosses val="autoZero"/>
        <c:crossBetween val="midCat"/>
      </c:valAx>
      <c:spPr>
        <a:noFill/>
        <a:ln>
          <a:noFill/>
        </a:ln>
        <a:effectLst/>
      </c:spPr>
    </c:plotArea>
    <c:plotVisOnly val="1"/>
    <c:dispBlanksAs val="zero"/>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BB686D"/>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E77E-4F66-B01F-831DB0214D50}"/>
            </c:ext>
          </c:extLst>
        </c:ser>
        <c:ser>
          <c:idx val="1"/>
          <c:order val="1"/>
          <c:tx>
            <c:strRef>
              <c:f>Sheet1!$C$1</c:f>
              <c:strCache>
                <c:ptCount val="1"/>
                <c:pt idx="0">
                  <c:v>系列 2</c:v>
                </c:pt>
              </c:strCache>
            </c:strRef>
          </c:tx>
          <c:spPr>
            <a:solidFill>
              <a:srgbClr val="FF9999"/>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E77E-4F66-B01F-831DB0214D50}"/>
            </c:ext>
          </c:extLst>
        </c:ser>
        <c:ser>
          <c:idx val="2"/>
          <c:order val="2"/>
          <c:tx>
            <c:strRef>
              <c:f>Sheet1!$D$1</c:f>
              <c:strCache>
                <c:ptCount val="1"/>
                <c:pt idx="0">
                  <c:v>系列 3</c:v>
                </c:pt>
              </c:strCache>
            </c:strRef>
          </c:tx>
          <c:spPr>
            <a:solidFill>
              <a:srgbClr val="EFE5DA"/>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E77E-4F66-B01F-831DB0214D50}"/>
            </c:ext>
          </c:extLst>
        </c:ser>
        <c:dLbls>
          <c:showLegendKey val="0"/>
          <c:showVal val="0"/>
          <c:showCatName val="0"/>
          <c:showSerName val="0"/>
          <c:showPercent val="0"/>
          <c:showBubbleSize val="0"/>
        </c:dLbls>
        <c:gapWidth val="219"/>
        <c:overlap val="-27"/>
        <c:axId val="417007544"/>
        <c:axId val="417007936"/>
      </c:barChart>
      <c:catAx>
        <c:axId val="417007544"/>
        <c:scaling>
          <c:orientation val="minMax"/>
        </c:scaling>
        <c:delete val="1"/>
        <c:axPos val="b"/>
        <c:numFmt formatCode="General" sourceLinked="1"/>
        <c:majorTickMark val="none"/>
        <c:minorTickMark val="none"/>
        <c:tickLblPos val="nextTo"/>
        <c:crossAx val="417007936"/>
        <c:crosses val="autoZero"/>
        <c:auto val="1"/>
        <c:lblAlgn val="ctr"/>
        <c:lblOffset val="100"/>
        <c:noMultiLvlLbl val="0"/>
      </c:catAx>
      <c:valAx>
        <c:axId val="4170079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1700754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BB686D"/>
              </a:solidFill>
              <a:ln w="19050">
                <a:noFill/>
              </a:ln>
              <a:effectLst/>
            </c:spPr>
            <c:extLst xmlns:c16r2="http://schemas.microsoft.com/office/drawing/2015/06/chart">
              <c:ext xmlns:c16="http://schemas.microsoft.com/office/drawing/2014/chart" uri="{C3380CC4-5D6E-409C-BE32-E72D297353CC}">
                <c16:uniqueId val="{00000002-1767-4B09-9718-99018DD1BF47}"/>
              </c:ext>
            </c:extLst>
          </c:dPt>
          <c:dPt>
            <c:idx val="1"/>
            <c:bubble3D val="0"/>
            <c:spPr>
              <a:solidFill>
                <a:srgbClr val="FF9999"/>
              </a:solidFill>
              <a:ln w="19050">
                <a:noFill/>
              </a:ln>
              <a:effectLst/>
            </c:spPr>
            <c:extLst xmlns:c16r2="http://schemas.microsoft.com/office/drawing/2015/06/chart">
              <c:ext xmlns:c16="http://schemas.microsoft.com/office/drawing/2014/chart" uri="{C3380CC4-5D6E-409C-BE32-E72D297353CC}">
                <c16:uniqueId val="{00000003-1767-4B09-9718-99018DD1BF47}"/>
              </c:ext>
            </c:extLst>
          </c:dPt>
          <c:dPt>
            <c:idx val="2"/>
            <c:bubble3D val="0"/>
            <c:spPr>
              <a:solidFill>
                <a:srgbClr val="EFE5DA"/>
              </a:solidFill>
              <a:ln w="19050">
                <a:noFill/>
              </a:ln>
              <a:effectLst/>
            </c:spPr>
            <c:extLst xmlns:c16r2="http://schemas.microsoft.com/office/drawing/2015/06/chart">
              <c:ext xmlns:c16="http://schemas.microsoft.com/office/drawing/2014/chart" uri="{C3380CC4-5D6E-409C-BE32-E72D297353CC}">
                <c16:uniqueId val="{00000001-1767-4B09-9718-99018DD1BF47}"/>
              </c:ext>
            </c:extLst>
          </c:dPt>
          <c:cat>
            <c:strRef>
              <c:f>Sheet1!$A$2:$A$4</c:f>
              <c:strCache>
                <c:ptCount val="3"/>
                <c:pt idx="0">
                  <c:v>第一季度</c:v>
                </c:pt>
                <c:pt idx="1">
                  <c:v>第二季度</c:v>
                </c:pt>
                <c:pt idx="2">
                  <c:v>第三季度</c:v>
                </c:pt>
              </c:strCache>
            </c:strRef>
          </c:cat>
          <c:val>
            <c:numRef>
              <c:f>Sheet1!$B$2:$B$4</c:f>
              <c:numCache>
                <c:formatCode>General</c:formatCode>
                <c:ptCount val="3"/>
                <c:pt idx="0">
                  <c:v>8</c:v>
                </c:pt>
                <c:pt idx="1">
                  <c:v>28</c:v>
                </c:pt>
                <c:pt idx="2">
                  <c:v>33</c:v>
                </c:pt>
              </c:numCache>
            </c:numRef>
          </c:val>
          <c:extLst xmlns:c16r2="http://schemas.microsoft.com/office/drawing/2015/06/chart">
            <c:ext xmlns:c16="http://schemas.microsoft.com/office/drawing/2014/chart" uri="{C3380CC4-5D6E-409C-BE32-E72D297353CC}">
              <c16:uniqueId val="{00000000-1767-4B09-9718-99018DD1BF4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BB686D"/>
              </a:solidFill>
              <a:ln w="19050">
                <a:noFill/>
              </a:ln>
              <a:effectLst/>
            </c:spPr>
            <c:extLst xmlns:c16r2="http://schemas.microsoft.com/office/drawing/2015/06/chart">
              <c:ext xmlns:c16="http://schemas.microsoft.com/office/drawing/2014/chart" uri="{C3380CC4-5D6E-409C-BE32-E72D297353CC}">
                <c16:uniqueId val="{00000001-0E5C-4CA2-879C-50412DA95E45}"/>
              </c:ext>
            </c:extLst>
          </c:dPt>
          <c:dPt>
            <c:idx val="1"/>
            <c:bubble3D val="0"/>
            <c:spPr>
              <a:solidFill>
                <a:srgbClr val="FF9999"/>
              </a:solidFill>
              <a:ln w="19050">
                <a:noFill/>
              </a:ln>
              <a:effectLst/>
            </c:spPr>
            <c:extLst xmlns:c16r2="http://schemas.microsoft.com/office/drawing/2015/06/chart">
              <c:ext xmlns:c16="http://schemas.microsoft.com/office/drawing/2014/chart" uri="{C3380CC4-5D6E-409C-BE32-E72D297353CC}">
                <c16:uniqueId val="{00000003-0E5C-4CA2-879C-50412DA95E45}"/>
              </c:ext>
            </c:extLst>
          </c:dPt>
          <c:dPt>
            <c:idx val="2"/>
            <c:bubble3D val="0"/>
            <c:spPr>
              <a:solidFill>
                <a:srgbClr val="EFE5DA"/>
              </a:solidFill>
              <a:ln w="19050">
                <a:noFill/>
              </a:ln>
              <a:effectLst/>
            </c:spPr>
            <c:extLst xmlns:c16r2="http://schemas.microsoft.com/office/drawing/2015/06/chart">
              <c:ext xmlns:c16="http://schemas.microsoft.com/office/drawing/2014/chart" uri="{C3380CC4-5D6E-409C-BE32-E72D297353CC}">
                <c16:uniqueId val="{00000005-0E5C-4CA2-879C-50412DA95E45}"/>
              </c:ext>
            </c:extLst>
          </c:dPt>
          <c:cat>
            <c:strRef>
              <c:f>Sheet1!$A$2:$A$4</c:f>
              <c:strCache>
                <c:ptCount val="3"/>
                <c:pt idx="0">
                  <c:v>第一季度</c:v>
                </c:pt>
                <c:pt idx="1">
                  <c:v>第二季度</c:v>
                </c:pt>
                <c:pt idx="2">
                  <c:v>第三季度</c:v>
                </c:pt>
              </c:strCache>
            </c:strRef>
          </c:cat>
          <c:val>
            <c:numRef>
              <c:f>Sheet1!$B$2:$B$4</c:f>
              <c:numCache>
                <c:formatCode>General</c:formatCode>
                <c:ptCount val="3"/>
                <c:pt idx="0">
                  <c:v>28</c:v>
                </c:pt>
                <c:pt idx="1">
                  <c:v>28</c:v>
                </c:pt>
                <c:pt idx="2">
                  <c:v>33</c:v>
                </c:pt>
              </c:numCache>
            </c:numRef>
          </c:val>
          <c:extLst xmlns:c16r2="http://schemas.microsoft.com/office/drawing/2015/06/chart">
            <c:ext xmlns:c16="http://schemas.microsoft.com/office/drawing/2014/chart" uri="{C3380CC4-5D6E-409C-BE32-E72D297353CC}">
              <c16:uniqueId val="{00000006-0E5C-4CA2-879C-50412DA95E4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BB686D"/>
              </a:solidFill>
              <a:ln w="19050">
                <a:noFill/>
              </a:ln>
              <a:effectLst/>
            </c:spPr>
            <c:extLst xmlns:c16r2="http://schemas.microsoft.com/office/drawing/2015/06/chart">
              <c:ext xmlns:c16="http://schemas.microsoft.com/office/drawing/2014/chart" uri="{C3380CC4-5D6E-409C-BE32-E72D297353CC}">
                <c16:uniqueId val="{00000001-2819-4CD8-A690-621FEA526A44}"/>
              </c:ext>
            </c:extLst>
          </c:dPt>
          <c:dPt>
            <c:idx val="1"/>
            <c:bubble3D val="0"/>
            <c:spPr>
              <a:solidFill>
                <a:srgbClr val="FF9999"/>
              </a:solidFill>
              <a:ln w="19050">
                <a:noFill/>
              </a:ln>
              <a:effectLst/>
            </c:spPr>
            <c:extLst xmlns:c16r2="http://schemas.microsoft.com/office/drawing/2015/06/chart">
              <c:ext xmlns:c16="http://schemas.microsoft.com/office/drawing/2014/chart" uri="{C3380CC4-5D6E-409C-BE32-E72D297353CC}">
                <c16:uniqueId val="{00000003-2819-4CD8-A690-621FEA526A44}"/>
              </c:ext>
            </c:extLst>
          </c:dPt>
          <c:dPt>
            <c:idx val="2"/>
            <c:bubble3D val="0"/>
            <c:spPr>
              <a:solidFill>
                <a:srgbClr val="EFE5DA"/>
              </a:solidFill>
              <a:ln w="19050">
                <a:noFill/>
              </a:ln>
              <a:effectLst/>
            </c:spPr>
            <c:extLst xmlns:c16r2="http://schemas.microsoft.com/office/drawing/2015/06/chart">
              <c:ext xmlns:c16="http://schemas.microsoft.com/office/drawing/2014/chart" uri="{C3380CC4-5D6E-409C-BE32-E72D297353CC}">
                <c16:uniqueId val="{00000005-2819-4CD8-A690-621FEA526A44}"/>
              </c:ext>
            </c:extLst>
          </c:dPt>
          <c:cat>
            <c:strRef>
              <c:f>Sheet1!$A$2:$A$4</c:f>
              <c:strCache>
                <c:ptCount val="3"/>
                <c:pt idx="0">
                  <c:v>第一季度</c:v>
                </c:pt>
                <c:pt idx="1">
                  <c:v>第二季度</c:v>
                </c:pt>
                <c:pt idx="2">
                  <c:v>第三季度</c:v>
                </c:pt>
              </c:strCache>
            </c:strRef>
          </c:cat>
          <c:val>
            <c:numRef>
              <c:f>Sheet1!$B$2:$B$4</c:f>
              <c:numCache>
                <c:formatCode>General</c:formatCode>
                <c:ptCount val="3"/>
                <c:pt idx="0">
                  <c:v>38</c:v>
                </c:pt>
                <c:pt idx="1">
                  <c:v>20</c:v>
                </c:pt>
                <c:pt idx="2">
                  <c:v>33</c:v>
                </c:pt>
              </c:numCache>
            </c:numRef>
          </c:val>
          <c:extLst xmlns:c16r2="http://schemas.microsoft.com/office/drawing/2015/06/chart">
            <c:ext xmlns:c16="http://schemas.microsoft.com/office/drawing/2014/chart" uri="{C3380CC4-5D6E-409C-BE32-E72D297353CC}">
              <c16:uniqueId val="{00000006-2819-4CD8-A690-621FEA526A4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A56520-3610-4D14-9C2E-A2707942221D}" type="datetimeFigureOut">
              <a:rPr lang="zh-CN" altLang="en-US" smtClean="0"/>
              <a:t>2018/7/14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BD1B45-DE41-421B-BDFE-8ACC97B2DE89}" type="slidenum">
              <a:rPr lang="zh-CN" altLang="en-US" smtClean="0"/>
              <a:t>‹#›</a:t>
            </a:fld>
            <a:endParaRPr lang="zh-CN" altLang="en-US"/>
          </a:p>
        </p:txBody>
      </p:sp>
    </p:spTree>
    <p:extLst>
      <p:ext uri="{BB962C8B-B14F-4D97-AF65-F5344CB8AC3E}">
        <p14:creationId xmlns:p14="http://schemas.microsoft.com/office/powerpoint/2010/main" val="34557769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BD1B45-DE41-421B-BDFE-8ACC97B2DE89}" type="slidenum">
              <a:rPr lang="zh-CN" altLang="en-US" smtClean="0"/>
              <a:t>1</a:t>
            </a:fld>
            <a:endParaRPr lang="zh-CN" altLang="en-US"/>
          </a:p>
        </p:txBody>
      </p:sp>
    </p:spTree>
    <p:extLst>
      <p:ext uri="{BB962C8B-B14F-4D97-AF65-F5344CB8AC3E}">
        <p14:creationId xmlns:p14="http://schemas.microsoft.com/office/powerpoint/2010/main" val="8011244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BD1B45-DE41-421B-BDFE-8ACC97B2DE89}" type="slidenum">
              <a:rPr lang="zh-CN" altLang="en-US" smtClean="0"/>
              <a:t>10</a:t>
            </a:fld>
            <a:endParaRPr lang="zh-CN" altLang="en-US"/>
          </a:p>
        </p:txBody>
      </p:sp>
    </p:spTree>
    <p:extLst>
      <p:ext uri="{BB962C8B-B14F-4D97-AF65-F5344CB8AC3E}">
        <p14:creationId xmlns:p14="http://schemas.microsoft.com/office/powerpoint/2010/main" val="2897062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BD1B45-DE41-421B-BDFE-8ACC97B2DE89}" type="slidenum">
              <a:rPr lang="zh-CN" altLang="en-US" smtClean="0"/>
              <a:t>11</a:t>
            </a:fld>
            <a:endParaRPr lang="zh-CN" altLang="en-US"/>
          </a:p>
        </p:txBody>
      </p:sp>
    </p:spTree>
    <p:extLst>
      <p:ext uri="{BB962C8B-B14F-4D97-AF65-F5344CB8AC3E}">
        <p14:creationId xmlns:p14="http://schemas.microsoft.com/office/powerpoint/2010/main" val="38929249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BD1B45-DE41-421B-BDFE-8ACC97B2DE89}" type="slidenum">
              <a:rPr lang="zh-CN" altLang="en-US" smtClean="0"/>
              <a:t>12</a:t>
            </a:fld>
            <a:endParaRPr lang="zh-CN" altLang="en-US"/>
          </a:p>
        </p:txBody>
      </p:sp>
    </p:spTree>
    <p:extLst>
      <p:ext uri="{BB962C8B-B14F-4D97-AF65-F5344CB8AC3E}">
        <p14:creationId xmlns:p14="http://schemas.microsoft.com/office/powerpoint/2010/main" val="38103010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BD1B45-DE41-421B-BDFE-8ACC97B2DE89}" type="slidenum">
              <a:rPr lang="zh-CN" altLang="en-US" smtClean="0"/>
              <a:t>13</a:t>
            </a:fld>
            <a:endParaRPr lang="zh-CN" altLang="en-US"/>
          </a:p>
        </p:txBody>
      </p:sp>
    </p:spTree>
    <p:extLst>
      <p:ext uri="{BB962C8B-B14F-4D97-AF65-F5344CB8AC3E}">
        <p14:creationId xmlns:p14="http://schemas.microsoft.com/office/powerpoint/2010/main" val="4249115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BD1B45-DE41-421B-BDFE-8ACC97B2DE89}" type="slidenum">
              <a:rPr lang="zh-CN" altLang="en-US" smtClean="0"/>
              <a:t>14</a:t>
            </a:fld>
            <a:endParaRPr lang="zh-CN" altLang="en-US"/>
          </a:p>
        </p:txBody>
      </p:sp>
    </p:spTree>
    <p:extLst>
      <p:ext uri="{BB962C8B-B14F-4D97-AF65-F5344CB8AC3E}">
        <p14:creationId xmlns:p14="http://schemas.microsoft.com/office/powerpoint/2010/main" val="527709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BD1B45-DE41-421B-BDFE-8ACC97B2DE89}" type="slidenum">
              <a:rPr lang="zh-CN" altLang="en-US" smtClean="0"/>
              <a:t>15</a:t>
            </a:fld>
            <a:endParaRPr lang="zh-CN" altLang="en-US"/>
          </a:p>
        </p:txBody>
      </p:sp>
    </p:spTree>
    <p:extLst>
      <p:ext uri="{BB962C8B-B14F-4D97-AF65-F5344CB8AC3E}">
        <p14:creationId xmlns:p14="http://schemas.microsoft.com/office/powerpoint/2010/main" val="42544085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BD1B45-DE41-421B-BDFE-8ACC97B2DE89}" type="slidenum">
              <a:rPr lang="zh-CN" altLang="en-US" smtClean="0"/>
              <a:t>16</a:t>
            </a:fld>
            <a:endParaRPr lang="zh-CN" altLang="en-US"/>
          </a:p>
        </p:txBody>
      </p:sp>
    </p:spTree>
    <p:extLst>
      <p:ext uri="{BB962C8B-B14F-4D97-AF65-F5344CB8AC3E}">
        <p14:creationId xmlns:p14="http://schemas.microsoft.com/office/powerpoint/2010/main" val="39204122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BD1B45-DE41-421B-BDFE-8ACC97B2DE89}" type="slidenum">
              <a:rPr lang="zh-CN" altLang="en-US" smtClean="0"/>
              <a:t>17</a:t>
            </a:fld>
            <a:endParaRPr lang="zh-CN" altLang="en-US"/>
          </a:p>
        </p:txBody>
      </p:sp>
    </p:spTree>
    <p:extLst>
      <p:ext uri="{BB962C8B-B14F-4D97-AF65-F5344CB8AC3E}">
        <p14:creationId xmlns:p14="http://schemas.microsoft.com/office/powerpoint/2010/main" val="41407149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BD1B45-DE41-421B-BDFE-8ACC97B2DE89}" type="slidenum">
              <a:rPr lang="zh-CN" altLang="en-US" smtClean="0"/>
              <a:t>18</a:t>
            </a:fld>
            <a:endParaRPr lang="zh-CN" altLang="en-US"/>
          </a:p>
        </p:txBody>
      </p:sp>
    </p:spTree>
    <p:extLst>
      <p:ext uri="{BB962C8B-B14F-4D97-AF65-F5344CB8AC3E}">
        <p14:creationId xmlns:p14="http://schemas.microsoft.com/office/powerpoint/2010/main" val="6154106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BD1B45-DE41-421B-BDFE-8ACC97B2DE89}" type="slidenum">
              <a:rPr lang="zh-CN" altLang="en-US" smtClean="0"/>
              <a:t>19</a:t>
            </a:fld>
            <a:endParaRPr lang="zh-CN" altLang="en-US"/>
          </a:p>
        </p:txBody>
      </p:sp>
    </p:spTree>
    <p:extLst>
      <p:ext uri="{BB962C8B-B14F-4D97-AF65-F5344CB8AC3E}">
        <p14:creationId xmlns:p14="http://schemas.microsoft.com/office/powerpoint/2010/main" val="1473096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BD1B45-DE41-421B-BDFE-8ACC97B2DE89}" type="slidenum">
              <a:rPr lang="zh-CN" altLang="en-US" smtClean="0"/>
              <a:t>2</a:t>
            </a:fld>
            <a:endParaRPr lang="zh-CN" altLang="en-US"/>
          </a:p>
        </p:txBody>
      </p:sp>
    </p:spTree>
    <p:extLst>
      <p:ext uri="{BB962C8B-B14F-4D97-AF65-F5344CB8AC3E}">
        <p14:creationId xmlns:p14="http://schemas.microsoft.com/office/powerpoint/2010/main" val="21003475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BD1B45-DE41-421B-BDFE-8ACC97B2DE89}" type="slidenum">
              <a:rPr lang="zh-CN" altLang="en-US" smtClean="0"/>
              <a:t>20</a:t>
            </a:fld>
            <a:endParaRPr lang="zh-CN" altLang="en-US"/>
          </a:p>
        </p:txBody>
      </p:sp>
    </p:spTree>
    <p:extLst>
      <p:ext uri="{BB962C8B-B14F-4D97-AF65-F5344CB8AC3E}">
        <p14:creationId xmlns:p14="http://schemas.microsoft.com/office/powerpoint/2010/main" val="2756618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BD1B45-DE41-421B-BDFE-8ACC97B2DE89}" type="slidenum">
              <a:rPr lang="zh-CN" altLang="en-US" smtClean="0"/>
              <a:t>3</a:t>
            </a:fld>
            <a:endParaRPr lang="zh-CN" altLang="en-US"/>
          </a:p>
        </p:txBody>
      </p:sp>
    </p:spTree>
    <p:extLst>
      <p:ext uri="{BB962C8B-B14F-4D97-AF65-F5344CB8AC3E}">
        <p14:creationId xmlns:p14="http://schemas.microsoft.com/office/powerpoint/2010/main" val="731125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BD1B45-DE41-421B-BDFE-8ACC97B2DE89}" type="slidenum">
              <a:rPr lang="zh-CN" altLang="en-US" smtClean="0"/>
              <a:t>4</a:t>
            </a:fld>
            <a:endParaRPr lang="zh-CN" altLang="en-US"/>
          </a:p>
        </p:txBody>
      </p:sp>
    </p:spTree>
    <p:extLst>
      <p:ext uri="{BB962C8B-B14F-4D97-AF65-F5344CB8AC3E}">
        <p14:creationId xmlns:p14="http://schemas.microsoft.com/office/powerpoint/2010/main" val="9141685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BD1B45-DE41-421B-BDFE-8ACC97B2DE89}" type="slidenum">
              <a:rPr lang="zh-CN" altLang="en-US" smtClean="0"/>
              <a:t>5</a:t>
            </a:fld>
            <a:endParaRPr lang="zh-CN" altLang="en-US"/>
          </a:p>
        </p:txBody>
      </p:sp>
    </p:spTree>
    <p:extLst>
      <p:ext uri="{BB962C8B-B14F-4D97-AF65-F5344CB8AC3E}">
        <p14:creationId xmlns:p14="http://schemas.microsoft.com/office/powerpoint/2010/main" val="2758798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BD1B45-DE41-421B-BDFE-8ACC97B2DE89}" type="slidenum">
              <a:rPr lang="zh-CN" altLang="en-US" smtClean="0"/>
              <a:t>6</a:t>
            </a:fld>
            <a:endParaRPr lang="zh-CN" altLang="en-US"/>
          </a:p>
        </p:txBody>
      </p:sp>
    </p:spTree>
    <p:extLst>
      <p:ext uri="{BB962C8B-B14F-4D97-AF65-F5344CB8AC3E}">
        <p14:creationId xmlns:p14="http://schemas.microsoft.com/office/powerpoint/2010/main" val="31245675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BD1B45-DE41-421B-BDFE-8ACC97B2DE89}" type="slidenum">
              <a:rPr lang="zh-CN" altLang="en-US" smtClean="0"/>
              <a:t>7</a:t>
            </a:fld>
            <a:endParaRPr lang="zh-CN" altLang="en-US"/>
          </a:p>
        </p:txBody>
      </p:sp>
    </p:spTree>
    <p:extLst>
      <p:ext uri="{BB962C8B-B14F-4D97-AF65-F5344CB8AC3E}">
        <p14:creationId xmlns:p14="http://schemas.microsoft.com/office/powerpoint/2010/main" val="31020013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BD1B45-DE41-421B-BDFE-8ACC97B2DE89}" type="slidenum">
              <a:rPr lang="zh-CN" altLang="en-US" smtClean="0"/>
              <a:t>8</a:t>
            </a:fld>
            <a:endParaRPr lang="zh-CN" altLang="en-US"/>
          </a:p>
        </p:txBody>
      </p:sp>
    </p:spTree>
    <p:extLst>
      <p:ext uri="{BB962C8B-B14F-4D97-AF65-F5344CB8AC3E}">
        <p14:creationId xmlns:p14="http://schemas.microsoft.com/office/powerpoint/2010/main" val="28973812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BD1B45-DE41-421B-BDFE-8ACC97B2DE89}" type="slidenum">
              <a:rPr lang="zh-CN" altLang="en-US" smtClean="0"/>
              <a:t>9</a:t>
            </a:fld>
            <a:endParaRPr lang="zh-CN" altLang="en-US"/>
          </a:p>
        </p:txBody>
      </p:sp>
    </p:spTree>
    <p:extLst>
      <p:ext uri="{BB962C8B-B14F-4D97-AF65-F5344CB8AC3E}">
        <p14:creationId xmlns:p14="http://schemas.microsoft.com/office/powerpoint/2010/main" val="32333263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F21F45B-DB11-4405-BC28-1BEF9185741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D054DF82-25FA-4E71-A6BD-34EA76C6DA9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6027A9A1-8130-4C0E-95D3-A82E9D94D48A}"/>
              </a:ext>
            </a:extLst>
          </p:cNvPr>
          <p:cNvSpPr>
            <a:spLocks noGrp="1"/>
          </p:cNvSpPr>
          <p:nvPr>
            <p:ph type="dt" sz="half" idx="10"/>
          </p:nvPr>
        </p:nvSpPr>
        <p:spPr/>
        <p:txBody>
          <a:bodyPr/>
          <a:lstStyle/>
          <a:p>
            <a:fld id="{B97F761C-CBD5-4812-AD11-06130FD83FF6}"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43988DE1-FD8B-44AA-8192-D3BDB7063F5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4ECB2CF-63E4-4415-88DE-FCA5295A0F44}"/>
              </a:ext>
            </a:extLst>
          </p:cNvPr>
          <p:cNvSpPr>
            <a:spLocks noGrp="1"/>
          </p:cNvSpPr>
          <p:nvPr>
            <p:ph type="sldNum" sz="quarter" idx="12"/>
          </p:nvPr>
        </p:nvSpPr>
        <p:spPr/>
        <p:txBody>
          <a:bodyPr/>
          <a:lstStyle/>
          <a:p>
            <a:fld id="{6F6DE447-C02F-4CFE-B59E-99165863CF67}" type="slidenum">
              <a:rPr lang="zh-CN" altLang="en-US" smtClean="0"/>
              <a:t>‹#›</a:t>
            </a:fld>
            <a:endParaRPr lang="zh-CN" altLang="en-US"/>
          </a:p>
        </p:txBody>
      </p:sp>
    </p:spTree>
    <p:extLst>
      <p:ext uri="{BB962C8B-B14F-4D97-AF65-F5344CB8AC3E}">
        <p14:creationId xmlns:p14="http://schemas.microsoft.com/office/powerpoint/2010/main" val="162035055"/>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7A109BF-4E29-4E90-ADCC-3C8D496DFC2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D446A2DD-C433-4022-88E5-CF4921AAA14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545162F-D999-4087-95D1-A2CA3F1D6ACA}"/>
              </a:ext>
            </a:extLst>
          </p:cNvPr>
          <p:cNvSpPr>
            <a:spLocks noGrp="1"/>
          </p:cNvSpPr>
          <p:nvPr>
            <p:ph type="dt" sz="half" idx="10"/>
          </p:nvPr>
        </p:nvSpPr>
        <p:spPr/>
        <p:txBody>
          <a:bodyPr/>
          <a:lstStyle/>
          <a:p>
            <a:fld id="{B97F761C-CBD5-4812-AD11-06130FD83FF6}"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C7F2A8ED-AC8C-40A3-8432-9C7373FAFE0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29281F5-F31D-4953-8C1F-28982DF01530}"/>
              </a:ext>
            </a:extLst>
          </p:cNvPr>
          <p:cNvSpPr>
            <a:spLocks noGrp="1"/>
          </p:cNvSpPr>
          <p:nvPr>
            <p:ph type="sldNum" sz="quarter" idx="12"/>
          </p:nvPr>
        </p:nvSpPr>
        <p:spPr/>
        <p:txBody>
          <a:bodyPr/>
          <a:lstStyle/>
          <a:p>
            <a:fld id="{6F6DE447-C02F-4CFE-B59E-99165863CF67}" type="slidenum">
              <a:rPr lang="zh-CN" altLang="en-US" smtClean="0"/>
              <a:t>‹#›</a:t>
            </a:fld>
            <a:endParaRPr lang="zh-CN" altLang="en-US"/>
          </a:p>
        </p:txBody>
      </p:sp>
    </p:spTree>
    <p:extLst>
      <p:ext uri="{BB962C8B-B14F-4D97-AF65-F5344CB8AC3E}">
        <p14:creationId xmlns:p14="http://schemas.microsoft.com/office/powerpoint/2010/main" val="3672590636"/>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9E5B1067-5CAD-4E3A-8C7C-88F1B74BB05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8EE8D052-EC02-4606-A36F-F6231FD89E21}"/>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12CB1CE-DA9B-46B0-8F73-7CB1B1D0B9A4}"/>
              </a:ext>
            </a:extLst>
          </p:cNvPr>
          <p:cNvSpPr>
            <a:spLocks noGrp="1"/>
          </p:cNvSpPr>
          <p:nvPr>
            <p:ph type="dt" sz="half" idx="10"/>
          </p:nvPr>
        </p:nvSpPr>
        <p:spPr/>
        <p:txBody>
          <a:bodyPr/>
          <a:lstStyle/>
          <a:p>
            <a:fld id="{B97F761C-CBD5-4812-AD11-06130FD83FF6}"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F92B1D17-99E4-4BE6-AFE0-1BA8AD73B39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E6B86A3-97CE-40E8-B6A9-81381AE781AA}"/>
              </a:ext>
            </a:extLst>
          </p:cNvPr>
          <p:cNvSpPr>
            <a:spLocks noGrp="1"/>
          </p:cNvSpPr>
          <p:nvPr>
            <p:ph type="sldNum" sz="quarter" idx="12"/>
          </p:nvPr>
        </p:nvSpPr>
        <p:spPr/>
        <p:txBody>
          <a:bodyPr/>
          <a:lstStyle/>
          <a:p>
            <a:fld id="{6F6DE447-C02F-4CFE-B59E-99165863CF67}" type="slidenum">
              <a:rPr lang="zh-CN" altLang="en-US" smtClean="0"/>
              <a:t>‹#›</a:t>
            </a:fld>
            <a:endParaRPr lang="zh-CN" altLang="en-US"/>
          </a:p>
        </p:txBody>
      </p:sp>
    </p:spTree>
    <p:extLst>
      <p:ext uri="{BB962C8B-B14F-4D97-AF65-F5344CB8AC3E}">
        <p14:creationId xmlns:p14="http://schemas.microsoft.com/office/powerpoint/2010/main" val="3745246265"/>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D2903B8-C999-4A35-AD68-BD730791C53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89E7881B-B48A-4961-95EF-88A6AB01408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23E6DDF-8874-46BF-9DE2-82B5B0C834A4}"/>
              </a:ext>
            </a:extLst>
          </p:cNvPr>
          <p:cNvSpPr>
            <a:spLocks noGrp="1"/>
          </p:cNvSpPr>
          <p:nvPr>
            <p:ph type="dt" sz="half" idx="10"/>
          </p:nvPr>
        </p:nvSpPr>
        <p:spPr/>
        <p:txBody>
          <a:bodyPr/>
          <a:lstStyle/>
          <a:p>
            <a:fld id="{B97F761C-CBD5-4812-AD11-06130FD83FF6}"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A9BE78F7-54E2-4FCD-8D05-9B372236E36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E71EF91-42BA-473B-B4F3-ED6EC3DB307A}"/>
              </a:ext>
            </a:extLst>
          </p:cNvPr>
          <p:cNvSpPr>
            <a:spLocks noGrp="1"/>
          </p:cNvSpPr>
          <p:nvPr>
            <p:ph type="sldNum" sz="quarter" idx="12"/>
          </p:nvPr>
        </p:nvSpPr>
        <p:spPr/>
        <p:txBody>
          <a:bodyPr/>
          <a:lstStyle/>
          <a:p>
            <a:fld id="{6F6DE447-C02F-4CFE-B59E-99165863CF67}" type="slidenum">
              <a:rPr lang="zh-CN" altLang="en-US" smtClean="0"/>
              <a:t>‹#›</a:t>
            </a:fld>
            <a:endParaRPr lang="zh-CN" altLang="en-US"/>
          </a:p>
        </p:txBody>
      </p:sp>
    </p:spTree>
    <p:extLst>
      <p:ext uri="{BB962C8B-B14F-4D97-AF65-F5344CB8AC3E}">
        <p14:creationId xmlns:p14="http://schemas.microsoft.com/office/powerpoint/2010/main" val="2345393939"/>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DA055-57CD-42B5-AE65-467FC9AB766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6291BC11-0229-4EC6-B0E5-B780DBA2132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DBBDA47E-BB56-466F-B965-6662A4471A09}"/>
              </a:ext>
            </a:extLst>
          </p:cNvPr>
          <p:cNvSpPr>
            <a:spLocks noGrp="1"/>
          </p:cNvSpPr>
          <p:nvPr>
            <p:ph type="dt" sz="half" idx="10"/>
          </p:nvPr>
        </p:nvSpPr>
        <p:spPr/>
        <p:txBody>
          <a:bodyPr/>
          <a:lstStyle/>
          <a:p>
            <a:fld id="{B97F761C-CBD5-4812-AD11-06130FD83FF6}"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84E80BA0-92A8-4975-BA5C-955AFFF9F60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53A576F-1130-4912-81F6-83F2738CAD64}"/>
              </a:ext>
            </a:extLst>
          </p:cNvPr>
          <p:cNvSpPr>
            <a:spLocks noGrp="1"/>
          </p:cNvSpPr>
          <p:nvPr>
            <p:ph type="sldNum" sz="quarter" idx="12"/>
          </p:nvPr>
        </p:nvSpPr>
        <p:spPr/>
        <p:txBody>
          <a:bodyPr/>
          <a:lstStyle/>
          <a:p>
            <a:fld id="{6F6DE447-C02F-4CFE-B59E-99165863CF67}" type="slidenum">
              <a:rPr lang="zh-CN" altLang="en-US" smtClean="0"/>
              <a:t>‹#›</a:t>
            </a:fld>
            <a:endParaRPr lang="zh-CN" altLang="en-US"/>
          </a:p>
        </p:txBody>
      </p:sp>
    </p:spTree>
    <p:extLst>
      <p:ext uri="{BB962C8B-B14F-4D97-AF65-F5344CB8AC3E}">
        <p14:creationId xmlns:p14="http://schemas.microsoft.com/office/powerpoint/2010/main" val="2328438131"/>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6CD0DE2-68DE-4B48-AF78-D33D9F0B1E0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5936A359-4C08-4CA3-BD7D-85DB2864B3F8}"/>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BB0A8285-86F6-448A-BC6C-98A0517B0ACF}"/>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B81E456D-4F46-4D50-BBA8-A951603AEF53}"/>
              </a:ext>
            </a:extLst>
          </p:cNvPr>
          <p:cNvSpPr>
            <a:spLocks noGrp="1"/>
          </p:cNvSpPr>
          <p:nvPr>
            <p:ph type="dt" sz="half" idx="10"/>
          </p:nvPr>
        </p:nvSpPr>
        <p:spPr/>
        <p:txBody>
          <a:bodyPr/>
          <a:lstStyle/>
          <a:p>
            <a:fld id="{B97F761C-CBD5-4812-AD11-06130FD83FF6}" type="datetimeFigureOut">
              <a:rPr lang="zh-CN" altLang="en-US" smtClean="0"/>
              <a:t>2018/7/14 Saturday</a:t>
            </a:fld>
            <a:endParaRPr lang="zh-CN" altLang="en-US"/>
          </a:p>
        </p:txBody>
      </p:sp>
      <p:sp>
        <p:nvSpPr>
          <p:cNvPr id="6" name="页脚占位符 5">
            <a:extLst>
              <a:ext uri="{FF2B5EF4-FFF2-40B4-BE49-F238E27FC236}">
                <a16:creationId xmlns:a16="http://schemas.microsoft.com/office/drawing/2014/main" xmlns="" id="{BD5789A0-6919-4B76-8D4B-2746AD78AFE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6EB7B23-0BE6-43EB-9488-5266DD4E910D}"/>
              </a:ext>
            </a:extLst>
          </p:cNvPr>
          <p:cNvSpPr>
            <a:spLocks noGrp="1"/>
          </p:cNvSpPr>
          <p:nvPr>
            <p:ph type="sldNum" sz="quarter" idx="12"/>
          </p:nvPr>
        </p:nvSpPr>
        <p:spPr/>
        <p:txBody>
          <a:bodyPr/>
          <a:lstStyle/>
          <a:p>
            <a:fld id="{6F6DE447-C02F-4CFE-B59E-99165863CF67}" type="slidenum">
              <a:rPr lang="zh-CN" altLang="en-US" smtClean="0"/>
              <a:t>‹#›</a:t>
            </a:fld>
            <a:endParaRPr lang="zh-CN" altLang="en-US"/>
          </a:p>
        </p:txBody>
      </p:sp>
    </p:spTree>
    <p:extLst>
      <p:ext uri="{BB962C8B-B14F-4D97-AF65-F5344CB8AC3E}">
        <p14:creationId xmlns:p14="http://schemas.microsoft.com/office/powerpoint/2010/main" val="1971994063"/>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29BD06D-1F18-494E-AB05-FE83639F165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21C9FE10-13CB-4406-9D41-53E9F686A8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1BE94AB9-1E70-474E-BA6D-2C354294AFB7}"/>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17F68432-75F5-48B7-B6A3-A4307FD528B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903F3B43-EE2B-4653-81EC-7EE46F26F082}"/>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DAB816FA-7249-42C5-99E5-1DCE97ADB1DB}"/>
              </a:ext>
            </a:extLst>
          </p:cNvPr>
          <p:cNvSpPr>
            <a:spLocks noGrp="1"/>
          </p:cNvSpPr>
          <p:nvPr>
            <p:ph type="dt" sz="half" idx="10"/>
          </p:nvPr>
        </p:nvSpPr>
        <p:spPr/>
        <p:txBody>
          <a:bodyPr/>
          <a:lstStyle/>
          <a:p>
            <a:fld id="{B97F761C-CBD5-4812-AD11-06130FD83FF6}" type="datetimeFigureOut">
              <a:rPr lang="zh-CN" altLang="en-US" smtClean="0"/>
              <a:t>2018/7/14 Saturday</a:t>
            </a:fld>
            <a:endParaRPr lang="zh-CN" altLang="en-US"/>
          </a:p>
        </p:txBody>
      </p:sp>
      <p:sp>
        <p:nvSpPr>
          <p:cNvPr id="8" name="页脚占位符 7">
            <a:extLst>
              <a:ext uri="{FF2B5EF4-FFF2-40B4-BE49-F238E27FC236}">
                <a16:creationId xmlns:a16="http://schemas.microsoft.com/office/drawing/2014/main" xmlns="" id="{3D2F64DD-4A51-41B2-B018-6A84F11163B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A5D3A9A8-74D1-435D-B1E8-3FA089CEEDFE}"/>
              </a:ext>
            </a:extLst>
          </p:cNvPr>
          <p:cNvSpPr>
            <a:spLocks noGrp="1"/>
          </p:cNvSpPr>
          <p:nvPr>
            <p:ph type="sldNum" sz="quarter" idx="12"/>
          </p:nvPr>
        </p:nvSpPr>
        <p:spPr/>
        <p:txBody>
          <a:bodyPr/>
          <a:lstStyle/>
          <a:p>
            <a:fld id="{6F6DE447-C02F-4CFE-B59E-99165863CF67}" type="slidenum">
              <a:rPr lang="zh-CN" altLang="en-US" smtClean="0"/>
              <a:t>‹#›</a:t>
            </a:fld>
            <a:endParaRPr lang="zh-CN" altLang="en-US"/>
          </a:p>
        </p:txBody>
      </p:sp>
    </p:spTree>
    <p:extLst>
      <p:ext uri="{BB962C8B-B14F-4D97-AF65-F5344CB8AC3E}">
        <p14:creationId xmlns:p14="http://schemas.microsoft.com/office/powerpoint/2010/main" val="2714942991"/>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37B468-FB57-4CA0-BC8E-351D10DF628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FFF5DF65-5006-4903-812A-2D751FCDD2E7}"/>
              </a:ext>
            </a:extLst>
          </p:cNvPr>
          <p:cNvSpPr>
            <a:spLocks noGrp="1"/>
          </p:cNvSpPr>
          <p:nvPr>
            <p:ph type="dt" sz="half" idx="10"/>
          </p:nvPr>
        </p:nvSpPr>
        <p:spPr/>
        <p:txBody>
          <a:bodyPr/>
          <a:lstStyle/>
          <a:p>
            <a:fld id="{B97F761C-CBD5-4812-AD11-06130FD83FF6}" type="datetimeFigureOut">
              <a:rPr lang="zh-CN" altLang="en-US" smtClean="0"/>
              <a:t>2018/7/14 Saturday</a:t>
            </a:fld>
            <a:endParaRPr lang="zh-CN" altLang="en-US"/>
          </a:p>
        </p:txBody>
      </p:sp>
      <p:sp>
        <p:nvSpPr>
          <p:cNvPr id="4" name="页脚占位符 3">
            <a:extLst>
              <a:ext uri="{FF2B5EF4-FFF2-40B4-BE49-F238E27FC236}">
                <a16:creationId xmlns:a16="http://schemas.microsoft.com/office/drawing/2014/main" xmlns="" id="{43B25AA2-8E75-40B5-864C-FDE86EEB6FA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07637543-9742-436F-BFC7-CCC706CA4D8A}"/>
              </a:ext>
            </a:extLst>
          </p:cNvPr>
          <p:cNvSpPr>
            <a:spLocks noGrp="1"/>
          </p:cNvSpPr>
          <p:nvPr>
            <p:ph type="sldNum" sz="quarter" idx="12"/>
          </p:nvPr>
        </p:nvSpPr>
        <p:spPr/>
        <p:txBody>
          <a:bodyPr/>
          <a:lstStyle/>
          <a:p>
            <a:fld id="{6F6DE447-C02F-4CFE-B59E-99165863CF67}" type="slidenum">
              <a:rPr lang="zh-CN" altLang="en-US" smtClean="0"/>
              <a:t>‹#›</a:t>
            </a:fld>
            <a:endParaRPr lang="zh-CN" altLang="en-US"/>
          </a:p>
        </p:txBody>
      </p:sp>
    </p:spTree>
    <p:extLst>
      <p:ext uri="{BB962C8B-B14F-4D97-AF65-F5344CB8AC3E}">
        <p14:creationId xmlns:p14="http://schemas.microsoft.com/office/powerpoint/2010/main" val="4061769064"/>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3799FF92-2CB4-469E-A0F2-930425F23435}"/>
              </a:ext>
            </a:extLst>
          </p:cNvPr>
          <p:cNvSpPr>
            <a:spLocks noGrp="1"/>
          </p:cNvSpPr>
          <p:nvPr>
            <p:ph type="dt" sz="half" idx="10"/>
          </p:nvPr>
        </p:nvSpPr>
        <p:spPr/>
        <p:txBody>
          <a:bodyPr/>
          <a:lstStyle/>
          <a:p>
            <a:fld id="{B97F761C-CBD5-4812-AD11-06130FD83FF6}" type="datetimeFigureOut">
              <a:rPr lang="zh-CN" altLang="en-US" smtClean="0"/>
              <a:t>2018/7/14 Saturday</a:t>
            </a:fld>
            <a:endParaRPr lang="zh-CN" altLang="en-US"/>
          </a:p>
        </p:txBody>
      </p:sp>
      <p:sp>
        <p:nvSpPr>
          <p:cNvPr id="3" name="页脚占位符 2">
            <a:extLst>
              <a:ext uri="{FF2B5EF4-FFF2-40B4-BE49-F238E27FC236}">
                <a16:creationId xmlns:a16="http://schemas.microsoft.com/office/drawing/2014/main" xmlns="" id="{467E25C4-9B88-4577-A30A-D92ABD39841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D5176DC7-5ECC-4CC0-8BB8-18A3C9E3B4B7}"/>
              </a:ext>
            </a:extLst>
          </p:cNvPr>
          <p:cNvSpPr>
            <a:spLocks noGrp="1"/>
          </p:cNvSpPr>
          <p:nvPr>
            <p:ph type="sldNum" sz="quarter" idx="12"/>
          </p:nvPr>
        </p:nvSpPr>
        <p:spPr/>
        <p:txBody>
          <a:bodyPr/>
          <a:lstStyle/>
          <a:p>
            <a:fld id="{6F6DE447-C02F-4CFE-B59E-99165863CF67}" type="slidenum">
              <a:rPr lang="zh-CN" altLang="en-US" smtClean="0"/>
              <a:t>‹#›</a:t>
            </a:fld>
            <a:endParaRPr lang="zh-CN" altLang="en-US"/>
          </a:p>
        </p:txBody>
      </p:sp>
    </p:spTree>
    <p:extLst>
      <p:ext uri="{BB962C8B-B14F-4D97-AF65-F5344CB8AC3E}">
        <p14:creationId xmlns:p14="http://schemas.microsoft.com/office/powerpoint/2010/main" val="3447320192"/>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74AB086-5239-4A52-BF0B-D152F076F9C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6F77E299-F950-4245-807E-2AFB16C224D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885C1B60-A5CF-412A-B4BE-074AFD6982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8D4DCB29-829B-44ED-9BE6-496F38123A7D}"/>
              </a:ext>
            </a:extLst>
          </p:cNvPr>
          <p:cNvSpPr>
            <a:spLocks noGrp="1"/>
          </p:cNvSpPr>
          <p:nvPr>
            <p:ph type="dt" sz="half" idx="10"/>
          </p:nvPr>
        </p:nvSpPr>
        <p:spPr/>
        <p:txBody>
          <a:bodyPr/>
          <a:lstStyle/>
          <a:p>
            <a:fld id="{B97F761C-CBD5-4812-AD11-06130FD83FF6}" type="datetimeFigureOut">
              <a:rPr lang="zh-CN" altLang="en-US" smtClean="0"/>
              <a:t>2018/7/14 Saturday</a:t>
            </a:fld>
            <a:endParaRPr lang="zh-CN" altLang="en-US"/>
          </a:p>
        </p:txBody>
      </p:sp>
      <p:sp>
        <p:nvSpPr>
          <p:cNvPr id="6" name="页脚占位符 5">
            <a:extLst>
              <a:ext uri="{FF2B5EF4-FFF2-40B4-BE49-F238E27FC236}">
                <a16:creationId xmlns:a16="http://schemas.microsoft.com/office/drawing/2014/main" xmlns="" id="{F157E675-8EE7-4FE4-A742-2F72FB3E040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ADD832B-819C-4F47-9D3A-90A1FA148902}"/>
              </a:ext>
            </a:extLst>
          </p:cNvPr>
          <p:cNvSpPr>
            <a:spLocks noGrp="1"/>
          </p:cNvSpPr>
          <p:nvPr>
            <p:ph type="sldNum" sz="quarter" idx="12"/>
          </p:nvPr>
        </p:nvSpPr>
        <p:spPr/>
        <p:txBody>
          <a:bodyPr/>
          <a:lstStyle/>
          <a:p>
            <a:fld id="{6F6DE447-C02F-4CFE-B59E-99165863CF67}" type="slidenum">
              <a:rPr lang="zh-CN" altLang="en-US" smtClean="0"/>
              <a:t>‹#›</a:t>
            </a:fld>
            <a:endParaRPr lang="zh-CN" altLang="en-US"/>
          </a:p>
        </p:txBody>
      </p:sp>
    </p:spTree>
    <p:extLst>
      <p:ext uri="{BB962C8B-B14F-4D97-AF65-F5344CB8AC3E}">
        <p14:creationId xmlns:p14="http://schemas.microsoft.com/office/powerpoint/2010/main" val="3031904714"/>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C71608F-11E1-4B6C-945B-AACE081E2EA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E42381A8-B308-4851-97B6-84949552F26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8505D691-3081-4968-831B-7EE0D86262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2878B3FA-E66C-4A5F-A0DD-35DF2BFA48D0}"/>
              </a:ext>
            </a:extLst>
          </p:cNvPr>
          <p:cNvSpPr>
            <a:spLocks noGrp="1"/>
          </p:cNvSpPr>
          <p:nvPr>
            <p:ph type="dt" sz="half" idx="10"/>
          </p:nvPr>
        </p:nvSpPr>
        <p:spPr/>
        <p:txBody>
          <a:bodyPr/>
          <a:lstStyle/>
          <a:p>
            <a:fld id="{B97F761C-CBD5-4812-AD11-06130FD83FF6}" type="datetimeFigureOut">
              <a:rPr lang="zh-CN" altLang="en-US" smtClean="0"/>
              <a:t>2018/7/14 Saturday</a:t>
            </a:fld>
            <a:endParaRPr lang="zh-CN" altLang="en-US"/>
          </a:p>
        </p:txBody>
      </p:sp>
      <p:sp>
        <p:nvSpPr>
          <p:cNvPr id="6" name="页脚占位符 5">
            <a:extLst>
              <a:ext uri="{FF2B5EF4-FFF2-40B4-BE49-F238E27FC236}">
                <a16:creationId xmlns:a16="http://schemas.microsoft.com/office/drawing/2014/main" xmlns="" id="{C483A9F7-1B07-4DC3-899D-4E3DF5B4AF4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46E368B-AC4D-41C7-A7B3-67FBE17CCA8F}"/>
              </a:ext>
            </a:extLst>
          </p:cNvPr>
          <p:cNvSpPr>
            <a:spLocks noGrp="1"/>
          </p:cNvSpPr>
          <p:nvPr>
            <p:ph type="sldNum" sz="quarter" idx="12"/>
          </p:nvPr>
        </p:nvSpPr>
        <p:spPr/>
        <p:txBody>
          <a:bodyPr/>
          <a:lstStyle/>
          <a:p>
            <a:fld id="{6F6DE447-C02F-4CFE-B59E-99165863CF67}" type="slidenum">
              <a:rPr lang="zh-CN" altLang="en-US" smtClean="0"/>
              <a:t>‹#›</a:t>
            </a:fld>
            <a:endParaRPr lang="zh-CN" altLang="en-US"/>
          </a:p>
        </p:txBody>
      </p:sp>
    </p:spTree>
    <p:extLst>
      <p:ext uri="{BB962C8B-B14F-4D97-AF65-F5344CB8AC3E}">
        <p14:creationId xmlns:p14="http://schemas.microsoft.com/office/powerpoint/2010/main" val="868066164"/>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3E7EE21E-2058-4F38-B08D-B8CA2627938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28315BF-6A7E-462E-8E10-F9FABD6040F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89768FD-F664-4FA1-A40D-666BBFA71F8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7F761C-CBD5-4812-AD11-06130FD83FF6}"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AA361BB5-56A0-4CB5-A29F-CE9B928B440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F3045411-A9E7-40DF-8CCA-D9522CC488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6DE447-C02F-4CFE-B59E-99165863CF67}" type="slidenum">
              <a:rPr lang="zh-CN" altLang="en-US" smtClean="0"/>
              <a:t>‹#›</a:t>
            </a:fld>
            <a:endParaRPr lang="zh-CN" altLang="en-US"/>
          </a:p>
        </p:txBody>
      </p:sp>
    </p:spTree>
    <p:extLst>
      <p:ext uri="{BB962C8B-B14F-4D97-AF65-F5344CB8AC3E}">
        <p14:creationId xmlns:p14="http://schemas.microsoft.com/office/powerpoint/2010/main" val="2589584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04C6BF93-C0C3-45F5-BBEA-6B95DA39804C}"/>
              </a:ext>
            </a:extLst>
          </p:cNvPr>
          <p:cNvPicPr>
            <a:picLocks noChangeAspect="1"/>
          </p:cNvPicPr>
          <p:nvPr/>
        </p:nvPicPr>
        <p:blipFill>
          <a:blip r:embed="rId3"/>
          <a:stretch>
            <a:fillRect/>
          </a:stretch>
        </p:blipFill>
        <p:spPr>
          <a:xfrm>
            <a:off x="0" y="-480805"/>
            <a:ext cx="12192000" cy="8182394"/>
          </a:xfrm>
          <a:prstGeom prst="rect">
            <a:avLst/>
          </a:prstGeom>
        </p:spPr>
      </p:pic>
      <p:sp>
        <p:nvSpPr>
          <p:cNvPr id="9" name="文本框 8">
            <a:extLst>
              <a:ext uri="{FF2B5EF4-FFF2-40B4-BE49-F238E27FC236}">
                <a16:creationId xmlns:a16="http://schemas.microsoft.com/office/drawing/2014/main" xmlns="" id="{248A0777-A0A5-4B19-9912-29674C6D8E8D}"/>
              </a:ext>
            </a:extLst>
          </p:cNvPr>
          <p:cNvSpPr txBox="1"/>
          <p:nvPr/>
        </p:nvSpPr>
        <p:spPr>
          <a:xfrm>
            <a:off x="7086599" y="2551837"/>
            <a:ext cx="4383157" cy="1754326"/>
          </a:xfrm>
          <a:prstGeom prst="rect">
            <a:avLst/>
          </a:prstGeom>
          <a:noFill/>
        </p:spPr>
        <p:txBody>
          <a:bodyPr wrap="square" rtlCol="0">
            <a:spAutoFit/>
          </a:bodyPr>
          <a:lstStyle/>
          <a:p>
            <a:r>
              <a:rPr lang="zh-CN" altLang="en-US" sz="5400" dirty="0">
                <a:solidFill>
                  <a:srgbClr val="523A2C"/>
                </a:solidFill>
                <a:latin typeface="幼圆" panose="02010509060101010101" pitchFamily="49" charset="-122"/>
                <a:ea typeface="幼圆" panose="02010509060101010101" pitchFamily="49" charset="-122"/>
              </a:rPr>
              <a:t>简约清新</a:t>
            </a:r>
            <a:endParaRPr lang="en-US" altLang="zh-CN" sz="5400" dirty="0">
              <a:solidFill>
                <a:srgbClr val="523A2C"/>
              </a:solidFill>
              <a:latin typeface="幼圆" panose="02010509060101010101" pitchFamily="49" charset="-122"/>
              <a:ea typeface="幼圆" panose="02010509060101010101" pitchFamily="49" charset="-122"/>
            </a:endParaRPr>
          </a:p>
          <a:p>
            <a:r>
              <a:rPr lang="zh-CN" altLang="en-US" sz="5400" dirty="0">
                <a:solidFill>
                  <a:srgbClr val="523A2C"/>
                </a:solidFill>
                <a:latin typeface="幼圆" panose="02010509060101010101" pitchFamily="49" charset="-122"/>
                <a:ea typeface="幼圆" panose="02010509060101010101" pitchFamily="49" charset="-122"/>
              </a:rPr>
              <a:t>工作总结</a:t>
            </a:r>
            <a:r>
              <a:rPr lang="en-US" altLang="zh-CN" sz="5400" dirty="0">
                <a:solidFill>
                  <a:srgbClr val="523A2C"/>
                </a:solidFill>
                <a:latin typeface="Segoe UI Semilight" panose="020B0402040204020203" pitchFamily="34" charset="0"/>
                <a:ea typeface="幼圆" panose="02010509060101010101" pitchFamily="49" charset="-122"/>
                <a:cs typeface="Segoe UI Semilight" panose="020B0402040204020203" pitchFamily="34" charset="0"/>
              </a:rPr>
              <a:t>PPT</a:t>
            </a:r>
            <a:endParaRPr lang="zh-CN" altLang="en-US" sz="5400" dirty="0">
              <a:solidFill>
                <a:srgbClr val="523A2C"/>
              </a:solidFill>
              <a:latin typeface="Segoe UI Semilight" panose="020B0402040204020203" pitchFamily="34" charset="0"/>
              <a:ea typeface="幼圆" panose="02010509060101010101" pitchFamily="49" charset="-122"/>
              <a:cs typeface="Segoe UI Semilight" panose="020B0402040204020203" pitchFamily="34" charset="0"/>
            </a:endParaRPr>
          </a:p>
        </p:txBody>
      </p:sp>
      <p:sp>
        <p:nvSpPr>
          <p:cNvPr id="10" name="文本框 9">
            <a:extLst>
              <a:ext uri="{FF2B5EF4-FFF2-40B4-BE49-F238E27FC236}">
                <a16:creationId xmlns:a16="http://schemas.microsoft.com/office/drawing/2014/main" xmlns="" id="{23B50516-99CB-4010-B4F1-9FA97F45BDD4}"/>
              </a:ext>
            </a:extLst>
          </p:cNvPr>
          <p:cNvSpPr txBox="1"/>
          <p:nvPr/>
        </p:nvSpPr>
        <p:spPr>
          <a:xfrm>
            <a:off x="7086599" y="4442791"/>
            <a:ext cx="4035288" cy="646331"/>
          </a:xfrm>
          <a:prstGeom prst="rect">
            <a:avLst/>
          </a:prstGeom>
          <a:noFill/>
        </p:spPr>
        <p:txBody>
          <a:bodyPr wrap="square" rtlCol="0">
            <a:spAutoFit/>
          </a:bodyPr>
          <a:lstStyle/>
          <a:p>
            <a:r>
              <a:rPr lang="en-US" altLang="zh-CN" sz="3600" dirty="0">
                <a:solidFill>
                  <a:srgbClr val="EFE5DA"/>
                </a:solidFill>
                <a:latin typeface="Segoe UI Semilight" panose="020B0402040204020203" pitchFamily="34" charset="0"/>
                <a:cs typeface="Segoe UI Semilight" panose="020B0402040204020203" pitchFamily="34" charset="0"/>
              </a:rPr>
              <a:t>Simple love</a:t>
            </a:r>
            <a:endParaRPr lang="zh-CN" altLang="en-US" sz="3600" dirty="0">
              <a:solidFill>
                <a:srgbClr val="EFE5DA"/>
              </a:solidFill>
              <a:latin typeface="Segoe UI Semilight" panose="020B0402040204020203" pitchFamily="34" charset="0"/>
              <a:cs typeface="Segoe UI Semilight" panose="020B0402040204020203" pitchFamily="34" charset="0"/>
            </a:endParaRPr>
          </a:p>
        </p:txBody>
      </p:sp>
      <p:cxnSp>
        <p:nvCxnSpPr>
          <p:cNvPr id="8" name="直接连接符 7">
            <a:extLst>
              <a:ext uri="{FF2B5EF4-FFF2-40B4-BE49-F238E27FC236}">
                <a16:creationId xmlns:a16="http://schemas.microsoft.com/office/drawing/2014/main" xmlns="" id="{6B2BD84C-67BE-4731-9498-EB1D9521B23D}"/>
              </a:ext>
            </a:extLst>
          </p:cNvPr>
          <p:cNvCxnSpPr>
            <a:cxnSpLocks/>
          </p:cNvCxnSpPr>
          <p:nvPr/>
        </p:nvCxnSpPr>
        <p:spPr>
          <a:xfrm>
            <a:off x="7235687" y="4355858"/>
            <a:ext cx="4075043" cy="0"/>
          </a:xfrm>
          <a:prstGeom prst="line">
            <a:avLst/>
          </a:prstGeom>
          <a:ln>
            <a:solidFill>
              <a:srgbClr val="BB686D"/>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8111391"/>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0" b="-10000"/>
          </a:stretch>
        </a:blipFill>
        <a:effectLst/>
      </p:bgPr>
    </p:bg>
    <p:spTree>
      <p:nvGrpSpPr>
        <p:cNvPr id="1" name=""/>
        <p:cNvGrpSpPr/>
        <p:nvPr/>
      </p:nvGrpSpPr>
      <p:grpSpPr>
        <a:xfrm>
          <a:off x="0" y="0"/>
          <a:ext cx="0" cy="0"/>
          <a:chOff x="0" y="0"/>
          <a:chExt cx="0" cy="0"/>
        </a:xfrm>
      </p:grpSpPr>
      <p:graphicFrame>
        <p:nvGraphicFramePr>
          <p:cNvPr id="4" name="图表 3">
            <a:extLst>
              <a:ext uri="{FF2B5EF4-FFF2-40B4-BE49-F238E27FC236}">
                <a16:creationId xmlns:a16="http://schemas.microsoft.com/office/drawing/2014/main" xmlns="" id="{97001F5B-6538-4961-AC52-F5E73C5B491F}"/>
              </a:ext>
            </a:extLst>
          </p:cNvPr>
          <p:cNvGraphicFramePr/>
          <p:nvPr>
            <p:extLst>
              <p:ext uri="{D42A27DB-BD31-4B8C-83A1-F6EECF244321}">
                <p14:modId xmlns:p14="http://schemas.microsoft.com/office/powerpoint/2010/main" val="626634152"/>
              </p:ext>
            </p:extLst>
          </p:nvPr>
        </p:nvGraphicFramePr>
        <p:xfrm>
          <a:off x="2925694" y="1842238"/>
          <a:ext cx="6340613" cy="4227075"/>
        </p:xfrm>
        <a:graphic>
          <a:graphicData uri="http://schemas.openxmlformats.org/drawingml/2006/chart">
            <c:chart xmlns:c="http://schemas.openxmlformats.org/drawingml/2006/chart" xmlns:r="http://schemas.openxmlformats.org/officeDocument/2006/relationships" r:id="rId4"/>
          </a:graphicData>
        </a:graphic>
      </p:graphicFrame>
      <p:sp>
        <p:nvSpPr>
          <p:cNvPr id="5" name="Freeform 41">
            <a:extLst>
              <a:ext uri="{FF2B5EF4-FFF2-40B4-BE49-F238E27FC236}">
                <a16:creationId xmlns:a16="http://schemas.microsoft.com/office/drawing/2014/main" xmlns="" id="{AE1865C0-6221-451C-A4FD-5519159DF3BC}"/>
              </a:ext>
            </a:extLst>
          </p:cNvPr>
          <p:cNvSpPr>
            <a:spLocks noEditPoints="1"/>
          </p:cNvSpPr>
          <p:nvPr/>
        </p:nvSpPr>
        <p:spPr bwMode="auto">
          <a:xfrm>
            <a:off x="1047609" y="823727"/>
            <a:ext cx="468313" cy="467639"/>
          </a:xfrm>
          <a:custGeom>
            <a:avLst/>
            <a:gdLst>
              <a:gd name="connsiteX0" fmla="*/ 377209 w 608198"/>
              <a:gd name="connsiteY0" fmla="*/ 308723 h 607323"/>
              <a:gd name="connsiteX1" fmla="*/ 387715 w 608198"/>
              <a:gd name="connsiteY1" fmla="*/ 313052 h 607323"/>
              <a:gd name="connsiteX2" fmla="*/ 402156 w 608198"/>
              <a:gd name="connsiteY2" fmla="*/ 334481 h 607323"/>
              <a:gd name="connsiteX3" fmla="*/ 407176 w 608198"/>
              <a:gd name="connsiteY3" fmla="*/ 359921 h 607323"/>
              <a:gd name="connsiteX4" fmla="*/ 387707 w 608198"/>
              <a:gd name="connsiteY4" fmla="*/ 406801 h 607323"/>
              <a:gd name="connsiteX5" fmla="*/ 377249 w 608198"/>
              <a:gd name="connsiteY5" fmla="*/ 411133 h 607323"/>
              <a:gd name="connsiteX6" fmla="*/ 366688 w 608198"/>
              <a:gd name="connsiteY6" fmla="*/ 406804 h 607323"/>
              <a:gd name="connsiteX7" fmla="*/ 362354 w 608198"/>
              <a:gd name="connsiteY7" fmla="*/ 396320 h 607323"/>
              <a:gd name="connsiteX8" fmla="*/ 366693 w 608198"/>
              <a:gd name="connsiteY8" fmla="*/ 385822 h 607323"/>
              <a:gd name="connsiteX9" fmla="*/ 377487 w 608198"/>
              <a:gd name="connsiteY9" fmla="*/ 359937 h 607323"/>
              <a:gd name="connsiteX10" fmla="*/ 366693 w 608198"/>
              <a:gd name="connsiteY10" fmla="*/ 333941 h 607323"/>
              <a:gd name="connsiteX11" fmla="*/ 366693 w 608198"/>
              <a:gd name="connsiteY11" fmla="*/ 313056 h 607323"/>
              <a:gd name="connsiteX12" fmla="*/ 377209 w 608198"/>
              <a:gd name="connsiteY12" fmla="*/ 308723 h 607323"/>
              <a:gd name="connsiteX13" fmla="*/ 377193 w 608198"/>
              <a:gd name="connsiteY13" fmla="*/ 308707 h 607323"/>
              <a:gd name="connsiteX14" fmla="*/ 366680 w 608198"/>
              <a:gd name="connsiteY14" fmla="*/ 313040 h 607323"/>
              <a:gd name="connsiteX15" fmla="*/ 366680 w 608198"/>
              <a:gd name="connsiteY15" fmla="*/ 333925 h 607323"/>
              <a:gd name="connsiteX16" fmla="*/ 377472 w 608198"/>
              <a:gd name="connsiteY16" fmla="*/ 359921 h 607323"/>
              <a:gd name="connsiteX17" fmla="*/ 366680 w 608198"/>
              <a:gd name="connsiteY17" fmla="*/ 385805 h 607323"/>
              <a:gd name="connsiteX18" fmla="*/ 366680 w 608198"/>
              <a:gd name="connsiteY18" fmla="*/ 406801 h 607323"/>
              <a:gd name="connsiteX19" fmla="*/ 366688 w 608198"/>
              <a:gd name="connsiteY19" fmla="*/ 406804 h 607323"/>
              <a:gd name="connsiteX20" fmla="*/ 366693 w 608198"/>
              <a:gd name="connsiteY20" fmla="*/ 406818 h 607323"/>
              <a:gd name="connsiteX21" fmla="*/ 377265 w 608198"/>
              <a:gd name="connsiteY21" fmla="*/ 411151 h 607323"/>
              <a:gd name="connsiteX22" fmla="*/ 387725 w 608198"/>
              <a:gd name="connsiteY22" fmla="*/ 406818 h 607323"/>
              <a:gd name="connsiteX23" fmla="*/ 407198 w 608198"/>
              <a:gd name="connsiteY23" fmla="*/ 359937 h 607323"/>
              <a:gd name="connsiteX24" fmla="*/ 387725 w 608198"/>
              <a:gd name="connsiteY24" fmla="*/ 313056 h 607323"/>
              <a:gd name="connsiteX25" fmla="*/ 387715 w 608198"/>
              <a:gd name="connsiteY25" fmla="*/ 313052 h 607323"/>
              <a:gd name="connsiteX26" fmla="*/ 387707 w 608198"/>
              <a:gd name="connsiteY26" fmla="*/ 313040 h 607323"/>
              <a:gd name="connsiteX27" fmla="*/ 377193 w 608198"/>
              <a:gd name="connsiteY27" fmla="*/ 308707 h 607323"/>
              <a:gd name="connsiteX28" fmla="*/ 388986 w 608198"/>
              <a:gd name="connsiteY28" fmla="*/ 106855 h 607323"/>
              <a:gd name="connsiteX29" fmla="*/ 414005 w 608198"/>
              <a:gd name="connsiteY29" fmla="*/ 111687 h 607323"/>
              <a:gd name="connsiteX30" fmla="*/ 435880 w 608198"/>
              <a:gd name="connsiteY30" fmla="*/ 126166 h 607323"/>
              <a:gd name="connsiteX31" fmla="*/ 435880 w 608198"/>
              <a:gd name="connsiteY31" fmla="*/ 147173 h 607323"/>
              <a:gd name="connsiteX32" fmla="*/ 414967 w 608198"/>
              <a:gd name="connsiteY32" fmla="*/ 147173 h 607323"/>
              <a:gd name="connsiteX33" fmla="*/ 363019 w 608198"/>
              <a:gd name="connsiteY33" fmla="*/ 147173 h 607323"/>
              <a:gd name="connsiteX34" fmla="*/ 352562 w 608198"/>
              <a:gd name="connsiteY34" fmla="*/ 151507 h 607323"/>
              <a:gd name="connsiteX35" fmla="*/ 341995 w 608198"/>
              <a:gd name="connsiteY35" fmla="*/ 147173 h 607323"/>
              <a:gd name="connsiteX36" fmla="*/ 337656 w 608198"/>
              <a:gd name="connsiteY36" fmla="*/ 136670 h 607323"/>
              <a:gd name="connsiteX37" fmla="*/ 341988 w 608198"/>
              <a:gd name="connsiteY37" fmla="*/ 126181 h 607323"/>
              <a:gd name="connsiteX38" fmla="*/ 363961 w 608198"/>
              <a:gd name="connsiteY38" fmla="*/ 111688 h 607323"/>
              <a:gd name="connsiteX39" fmla="*/ 388986 w 608198"/>
              <a:gd name="connsiteY39" fmla="*/ 106855 h 607323"/>
              <a:gd name="connsiteX40" fmla="*/ 388979 w 608198"/>
              <a:gd name="connsiteY40" fmla="*/ 106827 h 607323"/>
              <a:gd name="connsiteX41" fmla="*/ 341995 w 608198"/>
              <a:gd name="connsiteY41" fmla="*/ 126166 h 607323"/>
              <a:gd name="connsiteX42" fmla="*/ 341988 w 608198"/>
              <a:gd name="connsiteY42" fmla="*/ 126181 h 607323"/>
              <a:gd name="connsiteX43" fmla="*/ 341982 w 608198"/>
              <a:gd name="connsiteY43" fmla="*/ 126185 h 607323"/>
              <a:gd name="connsiteX44" fmla="*/ 341982 w 608198"/>
              <a:gd name="connsiteY44" fmla="*/ 147181 h 607323"/>
              <a:gd name="connsiteX45" fmla="*/ 352551 w 608198"/>
              <a:gd name="connsiteY45" fmla="*/ 151514 h 607323"/>
              <a:gd name="connsiteX46" fmla="*/ 363009 w 608198"/>
              <a:gd name="connsiteY46" fmla="*/ 147181 h 607323"/>
              <a:gd name="connsiteX47" fmla="*/ 414963 w 608198"/>
              <a:gd name="connsiteY47" fmla="*/ 147181 h 607323"/>
              <a:gd name="connsiteX48" fmla="*/ 435990 w 608198"/>
              <a:gd name="connsiteY48" fmla="*/ 147181 h 607323"/>
              <a:gd name="connsiteX49" fmla="*/ 435990 w 608198"/>
              <a:gd name="connsiteY49" fmla="*/ 126185 h 607323"/>
              <a:gd name="connsiteX50" fmla="*/ 414011 w 608198"/>
              <a:gd name="connsiteY50" fmla="*/ 111688 h 607323"/>
              <a:gd name="connsiteX51" fmla="*/ 414005 w 608198"/>
              <a:gd name="connsiteY51" fmla="*/ 111687 h 607323"/>
              <a:gd name="connsiteX52" fmla="*/ 413968 w 608198"/>
              <a:gd name="connsiteY52" fmla="*/ 111662 h 607323"/>
              <a:gd name="connsiteX53" fmla="*/ 388979 w 608198"/>
              <a:gd name="connsiteY53" fmla="*/ 106827 h 607323"/>
              <a:gd name="connsiteX54" fmla="*/ 345097 w 608198"/>
              <a:gd name="connsiteY54" fmla="*/ 33980 h 607323"/>
              <a:gd name="connsiteX55" fmla="*/ 412738 w 608198"/>
              <a:gd name="connsiteY55" fmla="*/ 58864 h 607323"/>
              <a:gd name="connsiteX56" fmla="*/ 427980 w 608198"/>
              <a:gd name="connsiteY56" fmla="*/ 61752 h 607323"/>
              <a:gd name="connsiteX57" fmla="*/ 443659 w 608198"/>
              <a:gd name="connsiteY57" fmla="*/ 57563 h 607323"/>
              <a:gd name="connsiteX58" fmla="*/ 443781 w 608198"/>
              <a:gd name="connsiteY58" fmla="*/ 57635 h 607323"/>
              <a:gd name="connsiteX59" fmla="*/ 453165 w 608198"/>
              <a:gd name="connsiteY59" fmla="*/ 57427 h 607323"/>
              <a:gd name="connsiteX60" fmla="*/ 453790 w 608198"/>
              <a:gd name="connsiteY60" fmla="*/ 57420 h 607323"/>
              <a:gd name="connsiteX61" fmla="*/ 455459 w 608198"/>
              <a:gd name="connsiteY61" fmla="*/ 56753 h 607323"/>
              <a:gd name="connsiteX62" fmla="*/ 507970 w 608198"/>
              <a:gd name="connsiteY62" fmla="*/ 78749 h 607323"/>
              <a:gd name="connsiteX63" fmla="*/ 524991 w 608198"/>
              <a:gd name="connsiteY63" fmla="*/ 158513 h 607323"/>
              <a:gd name="connsiteX64" fmla="*/ 527884 w 608198"/>
              <a:gd name="connsiteY64" fmla="*/ 173732 h 607323"/>
              <a:gd name="connsiteX65" fmla="*/ 524546 w 608198"/>
              <a:gd name="connsiteY65" fmla="*/ 306486 h 607323"/>
              <a:gd name="connsiteX66" fmla="*/ 462468 w 608198"/>
              <a:gd name="connsiteY66" fmla="*/ 334481 h 607323"/>
              <a:gd name="connsiteX67" fmla="*/ 451788 w 608198"/>
              <a:gd name="connsiteY67" fmla="*/ 340146 h 607323"/>
              <a:gd name="connsiteX68" fmla="*/ 448895 w 608198"/>
              <a:gd name="connsiteY68" fmla="*/ 352033 h 607323"/>
              <a:gd name="connsiteX69" fmla="*/ 412961 w 608198"/>
              <a:gd name="connsiteY69" fmla="*/ 467901 h 607323"/>
              <a:gd name="connsiteX70" fmla="*/ 355444 w 608198"/>
              <a:gd name="connsiteY70" fmla="*/ 501228 h 607323"/>
              <a:gd name="connsiteX71" fmla="*/ 306437 w 608198"/>
              <a:gd name="connsiteY71" fmla="*/ 495327 h 607323"/>
              <a:gd name="connsiteX72" fmla="*/ 264566 w 608198"/>
              <a:gd name="connsiteY72" fmla="*/ 472047 h 607323"/>
              <a:gd name="connsiteX73" fmla="*/ 262108 w 608198"/>
              <a:gd name="connsiteY73" fmla="*/ 470679 h 607323"/>
              <a:gd name="connsiteX74" fmla="*/ 252429 w 608198"/>
              <a:gd name="connsiteY74" fmla="*/ 467124 h 607323"/>
              <a:gd name="connsiteX75" fmla="*/ 252428 w 608198"/>
              <a:gd name="connsiteY75" fmla="*/ 467124 h 607323"/>
              <a:gd name="connsiteX76" fmla="*/ 252425 w 608198"/>
              <a:gd name="connsiteY76" fmla="*/ 467123 h 607323"/>
              <a:gd name="connsiteX77" fmla="*/ 241299 w 608198"/>
              <a:gd name="connsiteY77" fmla="*/ 472233 h 607323"/>
              <a:gd name="connsiteX78" fmla="*/ 237739 w 608198"/>
              <a:gd name="connsiteY78" fmla="*/ 476011 h 607323"/>
              <a:gd name="connsiteX79" fmla="*/ 237628 w 608198"/>
              <a:gd name="connsiteY79" fmla="*/ 476122 h 607323"/>
              <a:gd name="connsiteX80" fmla="*/ 236404 w 608198"/>
              <a:gd name="connsiteY80" fmla="*/ 475011 h 607323"/>
              <a:gd name="connsiteX81" fmla="*/ 226725 w 608198"/>
              <a:gd name="connsiteY81" fmla="*/ 471456 h 607323"/>
              <a:gd name="connsiteX82" fmla="*/ 215600 w 608198"/>
              <a:gd name="connsiteY82" fmla="*/ 476566 h 607323"/>
              <a:gd name="connsiteX83" fmla="*/ 212040 w 608198"/>
              <a:gd name="connsiteY83" fmla="*/ 480343 h 607323"/>
              <a:gd name="connsiteX84" fmla="*/ 210928 w 608198"/>
              <a:gd name="connsiteY84" fmla="*/ 481342 h 607323"/>
              <a:gd name="connsiteX85" fmla="*/ 184427 w 608198"/>
              <a:gd name="connsiteY85" fmla="*/ 469638 h 607323"/>
              <a:gd name="connsiteX86" fmla="*/ 158755 w 608198"/>
              <a:gd name="connsiteY86" fmla="*/ 449016 h 607323"/>
              <a:gd name="connsiteX87" fmla="*/ 158644 w 608198"/>
              <a:gd name="connsiteY87" fmla="*/ 448905 h 607323"/>
              <a:gd name="connsiteX88" fmla="*/ 158640 w 608198"/>
              <a:gd name="connsiteY88" fmla="*/ 448905 h 607323"/>
              <a:gd name="connsiteX89" fmla="*/ 158639 w 608198"/>
              <a:gd name="connsiteY89" fmla="*/ 448904 h 607323"/>
              <a:gd name="connsiteX90" fmla="*/ 158532 w 608198"/>
              <a:gd name="connsiteY90" fmla="*/ 448904 h 607323"/>
              <a:gd name="connsiteX91" fmla="*/ 139356 w 608198"/>
              <a:gd name="connsiteY91" fmla="*/ 425547 h 607323"/>
              <a:gd name="connsiteX92" fmla="*/ 127605 w 608198"/>
              <a:gd name="connsiteY92" fmla="*/ 402023 h 607323"/>
              <a:gd name="connsiteX93" fmla="*/ 131499 w 608198"/>
              <a:gd name="connsiteY93" fmla="*/ 369917 h 607323"/>
              <a:gd name="connsiteX94" fmla="*/ 135282 w 608198"/>
              <a:gd name="connsiteY94" fmla="*/ 366474 h 607323"/>
              <a:gd name="connsiteX95" fmla="*/ 135833 w 608198"/>
              <a:gd name="connsiteY95" fmla="*/ 365369 h 607323"/>
              <a:gd name="connsiteX96" fmla="*/ 140352 w 608198"/>
              <a:gd name="connsiteY96" fmla="*/ 356380 h 607323"/>
              <a:gd name="connsiteX97" fmla="*/ 137310 w 608198"/>
              <a:gd name="connsiteY97" fmla="*/ 347145 h 607323"/>
              <a:gd name="connsiteX98" fmla="*/ 136839 w 608198"/>
              <a:gd name="connsiteY98" fmla="*/ 345699 h 607323"/>
              <a:gd name="connsiteX99" fmla="*/ 116564 w 608198"/>
              <a:gd name="connsiteY99" fmla="*/ 209753 h 607323"/>
              <a:gd name="connsiteX100" fmla="*/ 143959 w 608198"/>
              <a:gd name="connsiteY100" fmla="*/ 169284 h 607323"/>
              <a:gd name="connsiteX101" fmla="*/ 170821 w 608198"/>
              <a:gd name="connsiteY101" fmla="*/ 148695 h 607323"/>
              <a:gd name="connsiteX102" fmla="*/ 201694 w 608198"/>
              <a:gd name="connsiteY102" fmla="*/ 135850 h 607323"/>
              <a:gd name="connsiteX103" fmla="*/ 248976 w 608198"/>
              <a:gd name="connsiteY103" fmla="*/ 131851 h 607323"/>
              <a:gd name="connsiteX104" fmla="*/ 259990 w 608198"/>
              <a:gd name="connsiteY104" fmla="*/ 133406 h 607323"/>
              <a:gd name="connsiteX105" fmla="*/ 271894 w 608198"/>
              <a:gd name="connsiteY105" fmla="*/ 130518 h 607323"/>
              <a:gd name="connsiteX106" fmla="*/ 271897 w 608198"/>
              <a:gd name="connsiteY106" fmla="*/ 130512 h 607323"/>
              <a:gd name="connsiteX107" fmla="*/ 271898 w 608198"/>
              <a:gd name="connsiteY107" fmla="*/ 130512 h 607323"/>
              <a:gd name="connsiteX108" fmla="*/ 277572 w 608198"/>
              <a:gd name="connsiteY108" fmla="*/ 119847 h 607323"/>
              <a:gd name="connsiteX109" fmla="*/ 285915 w 608198"/>
              <a:gd name="connsiteY109" fmla="*/ 86270 h 607323"/>
              <a:gd name="connsiteX110" fmla="*/ 305019 w 608198"/>
              <a:gd name="connsiteY110" fmla="*/ 58707 h 607323"/>
              <a:gd name="connsiteX111" fmla="*/ 305603 w 608198"/>
              <a:gd name="connsiteY111" fmla="*/ 57864 h 607323"/>
              <a:gd name="connsiteX112" fmla="*/ 345097 w 608198"/>
              <a:gd name="connsiteY112" fmla="*/ 33980 h 607323"/>
              <a:gd name="connsiteX113" fmla="*/ 393829 w 608198"/>
              <a:gd name="connsiteY113" fmla="*/ 31709 h 607323"/>
              <a:gd name="connsiteX114" fmla="*/ 345101 w 608198"/>
              <a:gd name="connsiteY114" fmla="*/ 33973 h 607323"/>
              <a:gd name="connsiteX115" fmla="*/ 305607 w 608198"/>
              <a:gd name="connsiteY115" fmla="*/ 57858 h 607323"/>
              <a:gd name="connsiteX116" fmla="*/ 305019 w 608198"/>
              <a:gd name="connsiteY116" fmla="*/ 58707 h 607323"/>
              <a:gd name="connsiteX117" fmla="*/ 285911 w 608198"/>
              <a:gd name="connsiteY117" fmla="*/ 86262 h 607323"/>
              <a:gd name="connsiteX118" fmla="*/ 277568 w 608198"/>
              <a:gd name="connsiteY118" fmla="*/ 119742 h 607323"/>
              <a:gd name="connsiteX119" fmla="*/ 271897 w 608198"/>
              <a:gd name="connsiteY119" fmla="*/ 130512 h 607323"/>
              <a:gd name="connsiteX120" fmla="*/ 259994 w 608198"/>
              <a:gd name="connsiteY120" fmla="*/ 133401 h 607323"/>
              <a:gd name="connsiteX121" fmla="*/ 248980 w 608198"/>
              <a:gd name="connsiteY121" fmla="*/ 131845 h 607323"/>
              <a:gd name="connsiteX122" fmla="*/ 201698 w 608198"/>
              <a:gd name="connsiteY122" fmla="*/ 135845 h 607323"/>
              <a:gd name="connsiteX123" fmla="*/ 143959 w 608198"/>
              <a:gd name="connsiteY123" fmla="*/ 169284 h 607323"/>
              <a:gd name="connsiteX124" fmla="*/ 143959 w 608198"/>
              <a:gd name="connsiteY124" fmla="*/ 169284 h 607323"/>
              <a:gd name="connsiteX125" fmla="*/ 143954 w 608198"/>
              <a:gd name="connsiteY125" fmla="*/ 169288 h 607323"/>
              <a:gd name="connsiteX126" fmla="*/ 136834 w 608198"/>
              <a:gd name="connsiteY126" fmla="*/ 345701 h 607323"/>
              <a:gd name="connsiteX127" fmla="*/ 137310 w 608198"/>
              <a:gd name="connsiteY127" fmla="*/ 347145 h 607323"/>
              <a:gd name="connsiteX128" fmla="*/ 140316 w 608198"/>
              <a:gd name="connsiteY128" fmla="*/ 356378 h 607323"/>
              <a:gd name="connsiteX129" fmla="*/ 135833 w 608198"/>
              <a:gd name="connsiteY129" fmla="*/ 365369 h 607323"/>
              <a:gd name="connsiteX130" fmla="*/ 135276 w 608198"/>
              <a:gd name="connsiteY130" fmla="*/ 366475 h 607323"/>
              <a:gd name="connsiteX131" fmla="*/ 131494 w 608198"/>
              <a:gd name="connsiteY131" fmla="*/ 369919 h 607323"/>
              <a:gd name="connsiteX132" fmla="*/ 127600 w 608198"/>
              <a:gd name="connsiteY132" fmla="*/ 402024 h 607323"/>
              <a:gd name="connsiteX133" fmla="*/ 158528 w 608198"/>
              <a:gd name="connsiteY133" fmla="*/ 448904 h 607323"/>
              <a:gd name="connsiteX134" fmla="*/ 158532 w 608198"/>
              <a:gd name="connsiteY134" fmla="*/ 448904 h 607323"/>
              <a:gd name="connsiteX135" fmla="*/ 158533 w 608198"/>
              <a:gd name="connsiteY135" fmla="*/ 448905 h 607323"/>
              <a:gd name="connsiteX136" fmla="*/ 158640 w 608198"/>
              <a:gd name="connsiteY136" fmla="*/ 448905 h 607323"/>
              <a:gd name="connsiteX137" fmla="*/ 158751 w 608198"/>
              <a:gd name="connsiteY137" fmla="*/ 449015 h 607323"/>
              <a:gd name="connsiteX138" fmla="*/ 210928 w 608198"/>
              <a:gd name="connsiteY138" fmla="*/ 481343 h 607323"/>
              <a:gd name="connsiteX139" fmla="*/ 210928 w 608198"/>
              <a:gd name="connsiteY139" fmla="*/ 481342 h 607323"/>
              <a:gd name="connsiteX140" fmla="*/ 210932 w 608198"/>
              <a:gd name="connsiteY140" fmla="*/ 481344 h 607323"/>
              <a:gd name="connsiteX141" fmla="*/ 237632 w 608198"/>
              <a:gd name="connsiteY141" fmla="*/ 476122 h 607323"/>
              <a:gd name="connsiteX142" fmla="*/ 237744 w 608198"/>
              <a:gd name="connsiteY142" fmla="*/ 476011 h 607323"/>
              <a:gd name="connsiteX143" fmla="*/ 241304 w 608198"/>
              <a:gd name="connsiteY143" fmla="*/ 472234 h 607323"/>
              <a:gd name="connsiteX144" fmla="*/ 252428 w 608198"/>
              <a:gd name="connsiteY144" fmla="*/ 467124 h 607323"/>
              <a:gd name="connsiteX145" fmla="*/ 262104 w 608198"/>
              <a:gd name="connsiteY145" fmla="*/ 470678 h 607323"/>
              <a:gd name="connsiteX146" fmla="*/ 264566 w 608198"/>
              <a:gd name="connsiteY146" fmla="*/ 472047 h 607323"/>
              <a:gd name="connsiteX147" fmla="*/ 306399 w 608198"/>
              <a:gd name="connsiteY147" fmla="*/ 495327 h 607323"/>
              <a:gd name="connsiteX148" fmla="*/ 355447 w 608198"/>
              <a:gd name="connsiteY148" fmla="*/ 501229 h 607323"/>
              <a:gd name="connsiteX149" fmla="*/ 438663 w 608198"/>
              <a:gd name="connsiteY149" fmla="*/ 463680 h 607323"/>
              <a:gd name="connsiteX150" fmla="*/ 474597 w 608198"/>
              <a:gd name="connsiteY150" fmla="*/ 347699 h 607323"/>
              <a:gd name="connsiteX151" fmla="*/ 477490 w 608198"/>
              <a:gd name="connsiteY151" fmla="*/ 335812 h 607323"/>
              <a:gd name="connsiteX152" fmla="*/ 488281 w 608198"/>
              <a:gd name="connsiteY152" fmla="*/ 330146 h 607323"/>
              <a:gd name="connsiteX153" fmla="*/ 550248 w 608198"/>
              <a:gd name="connsiteY153" fmla="*/ 302151 h 607323"/>
              <a:gd name="connsiteX154" fmla="*/ 553585 w 608198"/>
              <a:gd name="connsiteY154" fmla="*/ 169506 h 607323"/>
              <a:gd name="connsiteX155" fmla="*/ 550804 w 608198"/>
              <a:gd name="connsiteY155" fmla="*/ 154286 h 607323"/>
              <a:gd name="connsiteX156" fmla="*/ 533671 w 608198"/>
              <a:gd name="connsiteY156" fmla="*/ 74410 h 607323"/>
              <a:gd name="connsiteX157" fmla="*/ 455462 w 608198"/>
              <a:gd name="connsiteY157" fmla="*/ 56747 h 607323"/>
              <a:gd name="connsiteX158" fmla="*/ 453793 w 608198"/>
              <a:gd name="connsiteY158" fmla="*/ 57413 h 607323"/>
              <a:gd name="connsiteX159" fmla="*/ 453165 w 608198"/>
              <a:gd name="connsiteY159" fmla="*/ 57427 h 607323"/>
              <a:gd name="connsiteX160" fmla="*/ 443778 w 608198"/>
              <a:gd name="connsiteY160" fmla="*/ 57531 h 607323"/>
              <a:gd name="connsiteX161" fmla="*/ 443659 w 608198"/>
              <a:gd name="connsiteY161" fmla="*/ 57563 h 607323"/>
              <a:gd name="connsiteX162" fmla="*/ 438552 w 608198"/>
              <a:gd name="connsiteY162" fmla="*/ 54525 h 607323"/>
              <a:gd name="connsiteX163" fmla="*/ 393829 w 608198"/>
              <a:gd name="connsiteY163" fmla="*/ 31709 h 607323"/>
              <a:gd name="connsiteX164" fmla="*/ 366503 w 608198"/>
              <a:gd name="connsiteY164" fmla="*/ 214 h 607323"/>
              <a:gd name="connsiteX165" fmla="*/ 451679 w 608198"/>
              <a:gd name="connsiteY165" fmla="*/ 26863 h 607323"/>
              <a:gd name="connsiteX166" fmla="*/ 554698 w 608198"/>
              <a:gd name="connsiteY166" fmla="*/ 53414 h 607323"/>
              <a:gd name="connsiteX167" fmla="*/ 581287 w 608198"/>
              <a:gd name="connsiteY167" fmla="*/ 156286 h 607323"/>
              <a:gd name="connsiteX168" fmla="*/ 571274 w 608198"/>
              <a:gd name="connsiteY168" fmla="*/ 323147 h 607323"/>
              <a:gd name="connsiteX169" fmla="*/ 505859 w 608198"/>
              <a:gd name="connsiteY169" fmla="*/ 357697 h 607323"/>
              <a:gd name="connsiteX170" fmla="*/ 459689 w 608198"/>
              <a:gd name="connsiteY170" fmla="*/ 484565 h 607323"/>
              <a:gd name="connsiteX171" fmla="*/ 352555 w 608198"/>
              <a:gd name="connsiteY171" fmla="*/ 531224 h 607323"/>
              <a:gd name="connsiteX172" fmla="*/ 253430 w 608198"/>
              <a:gd name="connsiteY172" fmla="*/ 501563 h 607323"/>
              <a:gd name="connsiteX173" fmla="*/ 196470 w 608198"/>
              <a:gd name="connsiteY173" fmla="*/ 508006 h 607323"/>
              <a:gd name="connsiteX174" fmla="*/ 148520 w 608198"/>
              <a:gd name="connsiteY174" fmla="*/ 479899 h 607323"/>
              <a:gd name="connsiteX175" fmla="*/ 25366 w 608198"/>
              <a:gd name="connsiteY175" fmla="*/ 602990 h 607323"/>
              <a:gd name="connsiteX176" fmla="*/ 14797 w 608198"/>
              <a:gd name="connsiteY176" fmla="*/ 607323 h 607323"/>
              <a:gd name="connsiteX177" fmla="*/ 4339 w 608198"/>
              <a:gd name="connsiteY177" fmla="*/ 602990 h 607323"/>
              <a:gd name="connsiteX178" fmla="*/ 4339 w 608198"/>
              <a:gd name="connsiteY178" fmla="*/ 582105 h 607323"/>
              <a:gd name="connsiteX179" fmla="*/ 127605 w 608198"/>
              <a:gd name="connsiteY179" fmla="*/ 459014 h 607323"/>
              <a:gd name="connsiteX180" fmla="*/ 99459 w 608198"/>
              <a:gd name="connsiteY180" fmla="*/ 411244 h 607323"/>
              <a:gd name="connsiteX181" fmla="*/ 105911 w 608198"/>
              <a:gd name="connsiteY181" fmla="*/ 354253 h 607323"/>
              <a:gd name="connsiteX182" fmla="*/ 76207 w 608198"/>
              <a:gd name="connsiteY182" fmla="*/ 255381 h 607323"/>
              <a:gd name="connsiteX183" fmla="*/ 122933 w 608198"/>
              <a:gd name="connsiteY183" fmla="*/ 148398 h 607323"/>
              <a:gd name="connsiteX184" fmla="*/ 249981 w 608198"/>
              <a:gd name="connsiteY184" fmla="*/ 102184 h 607323"/>
              <a:gd name="connsiteX185" fmla="*/ 284580 w 608198"/>
              <a:gd name="connsiteY185" fmla="*/ 36972 h 607323"/>
              <a:gd name="connsiteX186" fmla="*/ 366503 w 608198"/>
              <a:gd name="connsiteY186" fmla="*/ 214 h 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608198" h="607323">
                <a:moveTo>
                  <a:pt x="377209" y="308723"/>
                </a:moveTo>
                <a:lnTo>
                  <a:pt x="387715" y="313052"/>
                </a:lnTo>
                <a:lnTo>
                  <a:pt x="402156" y="334481"/>
                </a:lnTo>
                <a:cubicBezTo>
                  <a:pt x="405451" y="342424"/>
                  <a:pt x="407176" y="351033"/>
                  <a:pt x="407176" y="359921"/>
                </a:cubicBezTo>
                <a:cubicBezTo>
                  <a:pt x="407176" y="377584"/>
                  <a:pt x="400278" y="394248"/>
                  <a:pt x="387707" y="406801"/>
                </a:cubicBezTo>
                <a:cubicBezTo>
                  <a:pt x="384814" y="409689"/>
                  <a:pt x="381032" y="411133"/>
                  <a:pt x="377249" y="411133"/>
                </a:cubicBezTo>
                <a:lnTo>
                  <a:pt x="366688" y="406804"/>
                </a:lnTo>
                <a:lnTo>
                  <a:pt x="362354" y="396320"/>
                </a:lnTo>
                <a:cubicBezTo>
                  <a:pt x="362354" y="392516"/>
                  <a:pt x="363800" y="388711"/>
                  <a:pt x="366693" y="385822"/>
                </a:cubicBezTo>
                <a:cubicBezTo>
                  <a:pt x="373704" y="378934"/>
                  <a:pt x="377487" y="369713"/>
                  <a:pt x="377487" y="359937"/>
                </a:cubicBezTo>
                <a:cubicBezTo>
                  <a:pt x="377487" y="350050"/>
                  <a:pt x="373704" y="340940"/>
                  <a:pt x="366693" y="333941"/>
                </a:cubicBezTo>
                <a:cubicBezTo>
                  <a:pt x="360907" y="328164"/>
                  <a:pt x="360907" y="318833"/>
                  <a:pt x="366693" y="313056"/>
                </a:cubicBezTo>
                <a:cubicBezTo>
                  <a:pt x="369587" y="310168"/>
                  <a:pt x="373398" y="308723"/>
                  <a:pt x="377209" y="308723"/>
                </a:cubicBezTo>
                <a:close/>
                <a:moveTo>
                  <a:pt x="377193" y="308707"/>
                </a:moveTo>
                <a:cubicBezTo>
                  <a:pt x="373383" y="308707"/>
                  <a:pt x="369573" y="310152"/>
                  <a:pt x="366680" y="313040"/>
                </a:cubicBezTo>
                <a:cubicBezTo>
                  <a:pt x="360895" y="318817"/>
                  <a:pt x="360895" y="328148"/>
                  <a:pt x="366680" y="333925"/>
                </a:cubicBezTo>
                <a:cubicBezTo>
                  <a:pt x="373689" y="340924"/>
                  <a:pt x="377472" y="350033"/>
                  <a:pt x="377472" y="359921"/>
                </a:cubicBezTo>
                <a:cubicBezTo>
                  <a:pt x="377472" y="369697"/>
                  <a:pt x="373689" y="378917"/>
                  <a:pt x="366680" y="385805"/>
                </a:cubicBezTo>
                <a:cubicBezTo>
                  <a:pt x="360895" y="391581"/>
                  <a:pt x="360895" y="401024"/>
                  <a:pt x="366680" y="406801"/>
                </a:cubicBezTo>
                <a:lnTo>
                  <a:pt x="366688" y="406804"/>
                </a:lnTo>
                <a:lnTo>
                  <a:pt x="366693" y="406818"/>
                </a:lnTo>
                <a:cubicBezTo>
                  <a:pt x="369587" y="409707"/>
                  <a:pt x="373481" y="411151"/>
                  <a:pt x="377265" y="411151"/>
                </a:cubicBezTo>
                <a:cubicBezTo>
                  <a:pt x="381048" y="411151"/>
                  <a:pt x="384831" y="409707"/>
                  <a:pt x="387725" y="406818"/>
                </a:cubicBezTo>
                <a:cubicBezTo>
                  <a:pt x="400299" y="394265"/>
                  <a:pt x="407198" y="377601"/>
                  <a:pt x="407198" y="359937"/>
                </a:cubicBezTo>
                <a:cubicBezTo>
                  <a:pt x="407198" y="342162"/>
                  <a:pt x="400299" y="325498"/>
                  <a:pt x="387725" y="313056"/>
                </a:cubicBezTo>
                <a:lnTo>
                  <a:pt x="387715" y="313052"/>
                </a:lnTo>
                <a:lnTo>
                  <a:pt x="387707" y="313040"/>
                </a:lnTo>
                <a:cubicBezTo>
                  <a:pt x="384814" y="310152"/>
                  <a:pt x="381004" y="308707"/>
                  <a:pt x="377193" y="308707"/>
                </a:cubicBezTo>
                <a:close/>
                <a:moveTo>
                  <a:pt x="388986" y="106855"/>
                </a:moveTo>
                <a:lnTo>
                  <a:pt x="414005" y="111687"/>
                </a:lnTo>
                <a:lnTo>
                  <a:pt x="435880" y="126166"/>
                </a:lnTo>
                <a:cubicBezTo>
                  <a:pt x="441776" y="131946"/>
                  <a:pt x="441776" y="141393"/>
                  <a:pt x="435880" y="147173"/>
                </a:cubicBezTo>
                <a:cubicBezTo>
                  <a:pt x="430096" y="152952"/>
                  <a:pt x="420752" y="152952"/>
                  <a:pt x="414967" y="147173"/>
                </a:cubicBezTo>
                <a:cubicBezTo>
                  <a:pt x="400618" y="132835"/>
                  <a:pt x="377369" y="132835"/>
                  <a:pt x="363019" y="147173"/>
                </a:cubicBezTo>
                <a:cubicBezTo>
                  <a:pt x="360126" y="150062"/>
                  <a:pt x="356344" y="151507"/>
                  <a:pt x="352562" y="151507"/>
                </a:cubicBezTo>
                <a:cubicBezTo>
                  <a:pt x="348780" y="151507"/>
                  <a:pt x="344887" y="150062"/>
                  <a:pt x="341995" y="147173"/>
                </a:cubicBezTo>
                <a:cubicBezTo>
                  <a:pt x="339102" y="144283"/>
                  <a:pt x="337656" y="140476"/>
                  <a:pt x="337656" y="136670"/>
                </a:cubicBezTo>
                <a:lnTo>
                  <a:pt x="341988" y="126181"/>
                </a:lnTo>
                <a:lnTo>
                  <a:pt x="363961" y="111688"/>
                </a:lnTo>
                <a:cubicBezTo>
                  <a:pt x="371965" y="108466"/>
                  <a:pt x="380475" y="106855"/>
                  <a:pt x="388986" y="106855"/>
                </a:cubicBezTo>
                <a:close/>
                <a:moveTo>
                  <a:pt x="388979" y="106827"/>
                </a:moveTo>
                <a:cubicBezTo>
                  <a:pt x="371973" y="106827"/>
                  <a:pt x="354954" y="113274"/>
                  <a:pt x="341995" y="126166"/>
                </a:cubicBezTo>
                <a:lnTo>
                  <a:pt x="341988" y="126181"/>
                </a:lnTo>
                <a:lnTo>
                  <a:pt x="341982" y="126185"/>
                </a:lnTo>
                <a:cubicBezTo>
                  <a:pt x="336197" y="131962"/>
                  <a:pt x="336197" y="141405"/>
                  <a:pt x="341982" y="147181"/>
                </a:cubicBezTo>
                <a:cubicBezTo>
                  <a:pt x="344875" y="150070"/>
                  <a:pt x="348769" y="151514"/>
                  <a:pt x="352551" y="151514"/>
                </a:cubicBezTo>
                <a:cubicBezTo>
                  <a:pt x="356334" y="151514"/>
                  <a:pt x="360116" y="150070"/>
                  <a:pt x="363009" y="147181"/>
                </a:cubicBezTo>
                <a:cubicBezTo>
                  <a:pt x="377360" y="132851"/>
                  <a:pt x="400612" y="132851"/>
                  <a:pt x="414963" y="147181"/>
                </a:cubicBezTo>
                <a:cubicBezTo>
                  <a:pt x="420749" y="152958"/>
                  <a:pt x="430094" y="152958"/>
                  <a:pt x="435990" y="147181"/>
                </a:cubicBezTo>
                <a:cubicBezTo>
                  <a:pt x="441775" y="141405"/>
                  <a:pt x="441775" y="131962"/>
                  <a:pt x="435990" y="126185"/>
                </a:cubicBezTo>
                <a:cubicBezTo>
                  <a:pt x="429510" y="119742"/>
                  <a:pt x="422014" y="114909"/>
                  <a:pt x="414011" y="111688"/>
                </a:cubicBezTo>
                <a:lnTo>
                  <a:pt x="414005" y="111687"/>
                </a:lnTo>
                <a:lnTo>
                  <a:pt x="413968" y="111662"/>
                </a:lnTo>
                <a:cubicBezTo>
                  <a:pt x="405981" y="108439"/>
                  <a:pt x="397482" y="106827"/>
                  <a:pt x="388979" y="106827"/>
                </a:cubicBezTo>
                <a:close/>
                <a:moveTo>
                  <a:pt x="345097" y="33980"/>
                </a:moveTo>
                <a:cubicBezTo>
                  <a:pt x="369239" y="33202"/>
                  <a:pt x="393603" y="41423"/>
                  <a:pt x="412738" y="58864"/>
                </a:cubicBezTo>
                <a:cubicBezTo>
                  <a:pt x="416855" y="62641"/>
                  <a:pt x="422751" y="63641"/>
                  <a:pt x="427980" y="61752"/>
                </a:cubicBezTo>
                <a:lnTo>
                  <a:pt x="443659" y="57563"/>
                </a:lnTo>
                <a:lnTo>
                  <a:pt x="443781" y="57635"/>
                </a:lnTo>
                <a:lnTo>
                  <a:pt x="453165" y="57427"/>
                </a:lnTo>
                <a:lnTo>
                  <a:pt x="453790" y="57420"/>
                </a:lnTo>
                <a:cubicBezTo>
                  <a:pt x="454347" y="57198"/>
                  <a:pt x="454903" y="56975"/>
                  <a:pt x="455459" y="56753"/>
                </a:cubicBezTo>
                <a:cubicBezTo>
                  <a:pt x="474817" y="56975"/>
                  <a:pt x="493841" y="64530"/>
                  <a:pt x="507970" y="78749"/>
                </a:cubicBezTo>
                <a:cubicBezTo>
                  <a:pt x="528885" y="99634"/>
                  <a:pt x="535560" y="130962"/>
                  <a:pt x="524991" y="158513"/>
                </a:cubicBezTo>
                <a:cubicBezTo>
                  <a:pt x="522989" y="163734"/>
                  <a:pt x="524101" y="169622"/>
                  <a:pt x="527884" y="173732"/>
                </a:cubicBezTo>
                <a:cubicBezTo>
                  <a:pt x="562372" y="211836"/>
                  <a:pt x="560926" y="270159"/>
                  <a:pt x="524546" y="306486"/>
                </a:cubicBezTo>
                <a:cubicBezTo>
                  <a:pt x="507970" y="323038"/>
                  <a:pt x="485942" y="333036"/>
                  <a:pt x="462468" y="334481"/>
                </a:cubicBezTo>
                <a:cubicBezTo>
                  <a:pt x="458240" y="334814"/>
                  <a:pt x="454347" y="336814"/>
                  <a:pt x="451788" y="340146"/>
                </a:cubicBezTo>
                <a:cubicBezTo>
                  <a:pt x="449118" y="343479"/>
                  <a:pt x="448117" y="347812"/>
                  <a:pt x="448895" y="352033"/>
                </a:cubicBezTo>
                <a:cubicBezTo>
                  <a:pt x="456794" y="394248"/>
                  <a:pt x="443333" y="437573"/>
                  <a:pt x="412961" y="467901"/>
                </a:cubicBezTo>
                <a:cubicBezTo>
                  <a:pt x="396607" y="484342"/>
                  <a:pt x="376693" y="495451"/>
                  <a:pt x="355444" y="501228"/>
                </a:cubicBezTo>
                <a:cubicBezTo>
                  <a:pt x="338978" y="502339"/>
                  <a:pt x="322319" y="500395"/>
                  <a:pt x="306437" y="495327"/>
                </a:cubicBezTo>
                <a:lnTo>
                  <a:pt x="264566" y="472047"/>
                </a:lnTo>
                <a:lnTo>
                  <a:pt x="262108" y="470679"/>
                </a:lnTo>
                <a:cubicBezTo>
                  <a:pt x="259326" y="468346"/>
                  <a:pt x="255878" y="467124"/>
                  <a:pt x="252429" y="467124"/>
                </a:cubicBezTo>
                <a:lnTo>
                  <a:pt x="252428" y="467124"/>
                </a:lnTo>
                <a:lnTo>
                  <a:pt x="252425" y="467123"/>
                </a:lnTo>
                <a:cubicBezTo>
                  <a:pt x="248308" y="467123"/>
                  <a:pt x="244192" y="468901"/>
                  <a:pt x="241299" y="472233"/>
                </a:cubicBezTo>
                <a:cubicBezTo>
                  <a:pt x="240187" y="473567"/>
                  <a:pt x="238963" y="474789"/>
                  <a:pt x="237739" y="476011"/>
                </a:cubicBezTo>
                <a:cubicBezTo>
                  <a:pt x="237739" y="476011"/>
                  <a:pt x="237739" y="476122"/>
                  <a:pt x="237628" y="476122"/>
                </a:cubicBezTo>
                <a:cubicBezTo>
                  <a:pt x="237183" y="475677"/>
                  <a:pt x="236738" y="475344"/>
                  <a:pt x="236404" y="475011"/>
                </a:cubicBezTo>
                <a:cubicBezTo>
                  <a:pt x="233512" y="472678"/>
                  <a:pt x="230174" y="471456"/>
                  <a:pt x="226725" y="471456"/>
                </a:cubicBezTo>
                <a:cubicBezTo>
                  <a:pt x="222609" y="471456"/>
                  <a:pt x="218493" y="473233"/>
                  <a:pt x="215600" y="476566"/>
                </a:cubicBezTo>
                <a:cubicBezTo>
                  <a:pt x="214377" y="477899"/>
                  <a:pt x="213264" y="479121"/>
                  <a:pt x="212040" y="480343"/>
                </a:cubicBezTo>
                <a:lnTo>
                  <a:pt x="210928" y="481342"/>
                </a:lnTo>
                <a:lnTo>
                  <a:pt x="184427" y="469638"/>
                </a:lnTo>
                <a:cubicBezTo>
                  <a:pt x="175443" y="463986"/>
                  <a:pt x="166599" y="456848"/>
                  <a:pt x="158755" y="449016"/>
                </a:cubicBezTo>
                <a:lnTo>
                  <a:pt x="158644" y="448905"/>
                </a:lnTo>
                <a:lnTo>
                  <a:pt x="158640" y="448905"/>
                </a:lnTo>
                <a:lnTo>
                  <a:pt x="158639" y="448904"/>
                </a:lnTo>
                <a:lnTo>
                  <a:pt x="158532" y="448904"/>
                </a:lnTo>
                <a:lnTo>
                  <a:pt x="139356" y="425547"/>
                </a:lnTo>
                <a:cubicBezTo>
                  <a:pt x="134086" y="417548"/>
                  <a:pt x="130053" y="409522"/>
                  <a:pt x="127605" y="402023"/>
                </a:cubicBezTo>
                <a:cubicBezTo>
                  <a:pt x="123044" y="387915"/>
                  <a:pt x="124379" y="377139"/>
                  <a:pt x="131499" y="369917"/>
                </a:cubicBezTo>
                <a:cubicBezTo>
                  <a:pt x="132612" y="368918"/>
                  <a:pt x="133835" y="367807"/>
                  <a:pt x="135282" y="366474"/>
                </a:cubicBezTo>
                <a:lnTo>
                  <a:pt x="135833" y="365369"/>
                </a:lnTo>
                <a:lnTo>
                  <a:pt x="140352" y="356380"/>
                </a:lnTo>
                <a:lnTo>
                  <a:pt x="137310" y="347145"/>
                </a:lnTo>
                <a:lnTo>
                  <a:pt x="136839" y="345699"/>
                </a:lnTo>
                <a:cubicBezTo>
                  <a:pt x="104048" y="307289"/>
                  <a:pt x="97602" y="254069"/>
                  <a:pt x="116564" y="209753"/>
                </a:cubicBezTo>
                <a:lnTo>
                  <a:pt x="143959" y="169284"/>
                </a:lnTo>
                <a:lnTo>
                  <a:pt x="170821" y="148695"/>
                </a:lnTo>
                <a:cubicBezTo>
                  <a:pt x="180528" y="143099"/>
                  <a:pt x="190902" y="138794"/>
                  <a:pt x="201694" y="135850"/>
                </a:cubicBezTo>
                <a:cubicBezTo>
                  <a:pt x="216935" y="131629"/>
                  <a:pt x="232956" y="130295"/>
                  <a:pt x="248976" y="131851"/>
                </a:cubicBezTo>
                <a:cubicBezTo>
                  <a:pt x="252647" y="132184"/>
                  <a:pt x="256318" y="132739"/>
                  <a:pt x="259990" y="133406"/>
                </a:cubicBezTo>
                <a:cubicBezTo>
                  <a:pt x="264217" y="134184"/>
                  <a:pt x="268556" y="133184"/>
                  <a:pt x="271894" y="130518"/>
                </a:cubicBezTo>
                <a:lnTo>
                  <a:pt x="271897" y="130512"/>
                </a:lnTo>
                <a:lnTo>
                  <a:pt x="271898" y="130512"/>
                </a:lnTo>
                <a:cubicBezTo>
                  <a:pt x="275235" y="127957"/>
                  <a:pt x="277238" y="124069"/>
                  <a:pt x="277572" y="119847"/>
                </a:cubicBezTo>
                <a:cubicBezTo>
                  <a:pt x="278295" y="108127"/>
                  <a:pt x="281159" y="96768"/>
                  <a:pt x="285915" y="86270"/>
                </a:cubicBezTo>
                <a:lnTo>
                  <a:pt x="305019" y="58707"/>
                </a:lnTo>
                <a:lnTo>
                  <a:pt x="305603" y="57864"/>
                </a:lnTo>
                <a:cubicBezTo>
                  <a:pt x="317062" y="46422"/>
                  <a:pt x="330635" y="38534"/>
                  <a:pt x="345097" y="33980"/>
                </a:cubicBezTo>
                <a:close/>
                <a:moveTo>
                  <a:pt x="393829" y="31709"/>
                </a:moveTo>
                <a:cubicBezTo>
                  <a:pt x="377697" y="28307"/>
                  <a:pt x="360899" y="29085"/>
                  <a:pt x="345101" y="33973"/>
                </a:cubicBezTo>
                <a:cubicBezTo>
                  <a:pt x="330638" y="38527"/>
                  <a:pt x="317066" y="46415"/>
                  <a:pt x="305607" y="57858"/>
                </a:cubicBezTo>
                <a:lnTo>
                  <a:pt x="305019" y="58707"/>
                </a:lnTo>
                <a:lnTo>
                  <a:pt x="285911" y="86262"/>
                </a:lnTo>
                <a:cubicBezTo>
                  <a:pt x="281155" y="96746"/>
                  <a:pt x="278291" y="108078"/>
                  <a:pt x="277568" y="119742"/>
                </a:cubicBezTo>
                <a:lnTo>
                  <a:pt x="271897" y="130512"/>
                </a:lnTo>
                <a:lnTo>
                  <a:pt x="259994" y="133401"/>
                </a:lnTo>
                <a:cubicBezTo>
                  <a:pt x="256323" y="132734"/>
                  <a:pt x="252651" y="132179"/>
                  <a:pt x="248980" y="131845"/>
                </a:cubicBezTo>
                <a:cubicBezTo>
                  <a:pt x="232960" y="130290"/>
                  <a:pt x="216940" y="131623"/>
                  <a:pt x="201698" y="135845"/>
                </a:cubicBezTo>
                <a:cubicBezTo>
                  <a:pt x="180116" y="141733"/>
                  <a:pt x="160202" y="153064"/>
                  <a:pt x="143959" y="169284"/>
                </a:cubicBezTo>
                <a:lnTo>
                  <a:pt x="143959" y="169284"/>
                </a:lnTo>
                <a:lnTo>
                  <a:pt x="143954" y="169288"/>
                </a:lnTo>
                <a:cubicBezTo>
                  <a:pt x="96227" y="216946"/>
                  <a:pt x="93112" y="294488"/>
                  <a:pt x="136834" y="345701"/>
                </a:cubicBezTo>
                <a:lnTo>
                  <a:pt x="137310" y="347145"/>
                </a:lnTo>
                <a:lnTo>
                  <a:pt x="140316" y="356378"/>
                </a:lnTo>
                <a:lnTo>
                  <a:pt x="135833" y="365369"/>
                </a:lnTo>
                <a:lnTo>
                  <a:pt x="135276" y="366475"/>
                </a:lnTo>
                <a:cubicBezTo>
                  <a:pt x="133830" y="367808"/>
                  <a:pt x="132606" y="368919"/>
                  <a:pt x="131494" y="369919"/>
                </a:cubicBezTo>
                <a:cubicBezTo>
                  <a:pt x="124374" y="377140"/>
                  <a:pt x="123039" y="387915"/>
                  <a:pt x="127600" y="402024"/>
                </a:cubicBezTo>
                <a:cubicBezTo>
                  <a:pt x="132495" y="417021"/>
                  <a:pt x="143732" y="434129"/>
                  <a:pt x="158528" y="448904"/>
                </a:cubicBezTo>
                <a:lnTo>
                  <a:pt x="158532" y="448904"/>
                </a:lnTo>
                <a:lnTo>
                  <a:pt x="158533" y="448905"/>
                </a:lnTo>
                <a:lnTo>
                  <a:pt x="158640" y="448905"/>
                </a:lnTo>
                <a:lnTo>
                  <a:pt x="158751" y="449015"/>
                </a:lnTo>
                <a:cubicBezTo>
                  <a:pt x="174437" y="464679"/>
                  <a:pt x="194129" y="477566"/>
                  <a:pt x="210928" y="481343"/>
                </a:cubicBezTo>
                <a:lnTo>
                  <a:pt x="210928" y="481342"/>
                </a:lnTo>
                <a:lnTo>
                  <a:pt x="210932" y="481344"/>
                </a:lnTo>
                <a:cubicBezTo>
                  <a:pt x="221612" y="483788"/>
                  <a:pt x="231069" y="482566"/>
                  <a:pt x="237632" y="476122"/>
                </a:cubicBezTo>
                <a:cubicBezTo>
                  <a:pt x="237744" y="476122"/>
                  <a:pt x="237744" y="476011"/>
                  <a:pt x="237744" y="476011"/>
                </a:cubicBezTo>
                <a:cubicBezTo>
                  <a:pt x="238967" y="474789"/>
                  <a:pt x="240191" y="473567"/>
                  <a:pt x="241304" y="472234"/>
                </a:cubicBezTo>
                <a:lnTo>
                  <a:pt x="252428" y="467124"/>
                </a:lnTo>
                <a:lnTo>
                  <a:pt x="262104" y="470678"/>
                </a:lnTo>
                <a:lnTo>
                  <a:pt x="264566" y="472047"/>
                </a:lnTo>
                <a:lnTo>
                  <a:pt x="306399" y="495327"/>
                </a:lnTo>
                <a:cubicBezTo>
                  <a:pt x="322294" y="500396"/>
                  <a:pt x="338982" y="502340"/>
                  <a:pt x="355447" y="501229"/>
                </a:cubicBezTo>
                <a:cubicBezTo>
                  <a:pt x="385930" y="499119"/>
                  <a:pt x="415745" y="486565"/>
                  <a:pt x="438663" y="463680"/>
                </a:cubicBezTo>
                <a:cubicBezTo>
                  <a:pt x="469034" y="433240"/>
                  <a:pt x="482496" y="389914"/>
                  <a:pt x="474597" y="347699"/>
                </a:cubicBezTo>
                <a:cubicBezTo>
                  <a:pt x="473818" y="343477"/>
                  <a:pt x="474931" y="339256"/>
                  <a:pt x="477490" y="335812"/>
                </a:cubicBezTo>
                <a:cubicBezTo>
                  <a:pt x="480048" y="332479"/>
                  <a:pt x="484053" y="330480"/>
                  <a:pt x="488281" y="330146"/>
                </a:cubicBezTo>
                <a:cubicBezTo>
                  <a:pt x="511644" y="328702"/>
                  <a:pt x="533671" y="318704"/>
                  <a:pt x="550248" y="302151"/>
                </a:cubicBezTo>
                <a:cubicBezTo>
                  <a:pt x="586627" y="265823"/>
                  <a:pt x="588073" y="207500"/>
                  <a:pt x="553585" y="169506"/>
                </a:cubicBezTo>
                <a:cubicBezTo>
                  <a:pt x="549914" y="165284"/>
                  <a:pt x="548801" y="159397"/>
                  <a:pt x="550804" y="154286"/>
                </a:cubicBezTo>
                <a:cubicBezTo>
                  <a:pt x="561373" y="126624"/>
                  <a:pt x="554587" y="95296"/>
                  <a:pt x="533671" y="74410"/>
                </a:cubicBezTo>
                <a:cubicBezTo>
                  <a:pt x="513201" y="53969"/>
                  <a:pt x="482718" y="47082"/>
                  <a:pt x="455462" y="56747"/>
                </a:cubicBezTo>
                <a:cubicBezTo>
                  <a:pt x="454906" y="56969"/>
                  <a:pt x="454349" y="57191"/>
                  <a:pt x="453793" y="57413"/>
                </a:cubicBezTo>
                <a:lnTo>
                  <a:pt x="453165" y="57427"/>
                </a:lnTo>
                <a:lnTo>
                  <a:pt x="443778" y="57531"/>
                </a:lnTo>
                <a:lnTo>
                  <a:pt x="443659" y="57563"/>
                </a:lnTo>
                <a:lnTo>
                  <a:pt x="438552" y="54525"/>
                </a:lnTo>
                <a:cubicBezTo>
                  <a:pt x="425424" y="42694"/>
                  <a:pt x="409960" y="35111"/>
                  <a:pt x="393829" y="31709"/>
                </a:cubicBezTo>
                <a:close/>
                <a:moveTo>
                  <a:pt x="366503" y="214"/>
                </a:moveTo>
                <a:cubicBezTo>
                  <a:pt x="396360" y="-1521"/>
                  <a:pt x="426759" y="7311"/>
                  <a:pt x="451679" y="26863"/>
                </a:cubicBezTo>
                <a:cubicBezTo>
                  <a:pt x="488058" y="16420"/>
                  <a:pt x="527664" y="26418"/>
                  <a:pt x="554698" y="53414"/>
                </a:cubicBezTo>
                <a:cubicBezTo>
                  <a:pt x="581732" y="80409"/>
                  <a:pt x="591744" y="119959"/>
                  <a:pt x="581287" y="156286"/>
                </a:cubicBezTo>
                <a:cubicBezTo>
                  <a:pt x="620447" y="206056"/>
                  <a:pt x="616665" y="277710"/>
                  <a:pt x="571274" y="323147"/>
                </a:cubicBezTo>
                <a:cubicBezTo>
                  <a:pt x="553363" y="341033"/>
                  <a:pt x="530556" y="353031"/>
                  <a:pt x="505859" y="357697"/>
                </a:cubicBezTo>
                <a:cubicBezTo>
                  <a:pt x="509975" y="404579"/>
                  <a:pt x="493287" y="451015"/>
                  <a:pt x="459689" y="484565"/>
                </a:cubicBezTo>
                <a:cubicBezTo>
                  <a:pt x="430987" y="513116"/>
                  <a:pt x="392939" y="529780"/>
                  <a:pt x="352555" y="531224"/>
                </a:cubicBezTo>
                <a:cubicBezTo>
                  <a:pt x="316843" y="532557"/>
                  <a:pt x="282133" y="522115"/>
                  <a:pt x="253430" y="501563"/>
                </a:cubicBezTo>
                <a:cubicBezTo>
                  <a:pt x="238634" y="512894"/>
                  <a:pt x="218609" y="515227"/>
                  <a:pt x="196470" y="508006"/>
                </a:cubicBezTo>
                <a:cubicBezTo>
                  <a:pt x="180672" y="502896"/>
                  <a:pt x="163984" y="493120"/>
                  <a:pt x="148520" y="479899"/>
                </a:cubicBezTo>
                <a:lnTo>
                  <a:pt x="25366" y="602990"/>
                </a:lnTo>
                <a:cubicBezTo>
                  <a:pt x="22473" y="605879"/>
                  <a:pt x="18579" y="607323"/>
                  <a:pt x="14797" y="607323"/>
                </a:cubicBezTo>
                <a:cubicBezTo>
                  <a:pt x="11014" y="607323"/>
                  <a:pt x="7232" y="605879"/>
                  <a:pt x="4339" y="602990"/>
                </a:cubicBezTo>
                <a:cubicBezTo>
                  <a:pt x="-1446" y="597214"/>
                  <a:pt x="-1446" y="587882"/>
                  <a:pt x="4339" y="582105"/>
                </a:cubicBezTo>
                <a:lnTo>
                  <a:pt x="127605" y="459014"/>
                </a:lnTo>
                <a:cubicBezTo>
                  <a:pt x="114366" y="443572"/>
                  <a:pt x="104576" y="427019"/>
                  <a:pt x="99459" y="411244"/>
                </a:cubicBezTo>
                <a:cubicBezTo>
                  <a:pt x="92227" y="389025"/>
                  <a:pt x="94564" y="369140"/>
                  <a:pt x="105911" y="354253"/>
                </a:cubicBezTo>
                <a:cubicBezTo>
                  <a:pt x="85330" y="325591"/>
                  <a:pt x="74872" y="290930"/>
                  <a:pt x="76207" y="255381"/>
                </a:cubicBezTo>
                <a:cubicBezTo>
                  <a:pt x="77765" y="214943"/>
                  <a:pt x="94341" y="176949"/>
                  <a:pt x="122933" y="148398"/>
                </a:cubicBezTo>
                <a:cubicBezTo>
                  <a:pt x="156530" y="114848"/>
                  <a:pt x="203145" y="98073"/>
                  <a:pt x="249981" y="102184"/>
                </a:cubicBezTo>
                <a:cubicBezTo>
                  <a:pt x="254654" y="77521"/>
                  <a:pt x="266669" y="54858"/>
                  <a:pt x="284580" y="36972"/>
                </a:cubicBezTo>
                <a:cubicBezTo>
                  <a:pt x="307331" y="14254"/>
                  <a:pt x="336646" y="1950"/>
                  <a:pt x="366503" y="214"/>
                </a:cubicBezTo>
                <a:close/>
              </a:path>
            </a:pathLst>
          </a:custGeom>
          <a:solidFill>
            <a:srgbClr val="BB686D"/>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6" name="文本框 5">
            <a:extLst>
              <a:ext uri="{FF2B5EF4-FFF2-40B4-BE49-F238E27FC236}">
                <a16:creationId xmlns:a16="http://schemas.microsoft.com/office/drawing/2014/main" xmlns="" id="{D6F0581A-F1EF-4FF3-8917-063EFA4975DC}"/>
              </a:ext>
            </a:extLst>
          </p:cNvPr>
          <p:cNvSpPr txBox="1"/>
          <p:nvPr/>
        </p:nvSpPr>
        <p:spPr>
          <a:xfrm>
            <a:off x="1719470" y="795936"/>
            <a:ext cx="4452730" cy="523220"/>
          </a:xfrm>
          <a:prstGeom prst="rect">
            <a:avLst/>
          </a:prstGeom>
          <a:noFill/>
        </p:spPr>
        <p:txBody>
          <a:bodyPr wrap="square" rtlCol="0">
            <a:spAutoFit/>
          </a:bodyPr>
          <a:lstStyle/>
          <a:p>
            <a:r>
              <a:rPr lang="en-US" altLang="zh-CN" sz="2800" dirty="0">
                <a:solidFill>
                  <a:srgbClr val="523A2C"/>
                </a:solidFill>
                <a:latin typeface="+mj-lt"/>
              </a:rPr>
              <a:t>Click to add your title</a:t>
            </a:r>
            <a:endParaRPr lang="zh-CN" altLang="en-US" sz="2800" dirty="0">
              <a:solidFill>
                <a:srgbClr val="523A2C"/>
              </a:solidFill>
              <a:latin typeface="+mj-lt"/>
            </a:endParaRPr>
          </a:p>
        </p:txBody>
      </p:sp>
    </p:spTree>
    <p:extLst>
      <p:ext uri="{BB962C8B-B14F-4D97-AF65-F5344CB8AC3E}">
        <p14:creationId xmlns:p14="http://schemas.microsoft.com/office/powerpoint/2010/main" val="1088370087"/>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down)">
                                      <p:cBhvr>
                                        <p:cTn id="17" dur="750"/>
                                        <p:tgtEl>
                                          <p:spTgt spid="4">
                                            <p:graphicEl>
                                              <a:chart seriesIdx="-3" categoryIdx="-3" bldStep="gridLegend"/>
                                            </p:graphicEl>
                                          </p:spTgt>
                                        </p:tgtEl>
                                      </p:cBhvr>
                                    </p:animEffect>
                                  </p:childTnLst>
                                </p:cTn>
                              </p:par>
                            </p:childTnLst>
                          </p:cTn>
                        </p:par>
                        <p:par>
                          <p:cTn id="18" fill="hold">
                            <p:stCondLst>
                              <p:cond delay="1750"/>
                            </p:stCondLst>
                            <p:childTnLst>
                              <p:par>
                                <p:cTn id="19" presetID="22" presetClass="entr" presetSubtype="4" fill="hold" grpId="0" nodeType="afterEffect">
                                  <p:stCondLst>
                                    <p:cond delay="0"/>
                                  </p:stCondLst>
                                  <p:childTnLst>
                                    <p:set>
                                      <p:cBhvr>
                                        <p:cTn id="20"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down)">
                                      <p:cBhvr>
                                        <p:cTn id="21" dur="750"/>
                                        <p:tgtEl>
                                          <p:spTgt spid="4">
                                            <p:graphicEl>
                                              <a:chart seriesIdx="0" categoryIdx="-4" bldStep="series"/>
                                            </p:graphicEl>
                                          </p:spTgt>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down)">
                                      <p:cBhvr>
                                        <p:cTn id="25" dur="750"/>
                                        <p:tgtEl>
                                          <p:spTgt spid="4">
                                            <p:graphicEl>
                                              <a:chart seriesIdx="1" categoryIdx="-4" bldStep="series"/>
                                            </p:graphicEl>
                                          </p:spTgt>
                                        </p:tgtEl>
                                      </p:cBhvr>
                                    </p:animEffect>
                                  </p:childTnLst>
                                </p:cTn>
                              </p:par>
                            </p:childTnLst>
                          </p:cTn>
                        </p:par>
                        <p:par>
                          <p:cTn id="26" fill="hold">
                            <p:stCondLst>
                              <p:cond delay="3250"/>
                            </p:stCondLst>
                            <p:childTnLst>
                              <p:par>
                                <p:cTn id="27" presetID="22" presetClass="entr" presetSubtype="4" fill="hold" grpId="0" nodeType="afterEffect">
                                  <p:stCondLst>
                                    <p:cond delay="0"/>
                                  </p:stCondLst>
                                  <p:childTnLst>
                                    <p:set>
                                      <p:cBhvr>
                                        <p:cTn id="28"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wipe(down)">
                                      <p:cBhvr>
                                        <p:cTn id="29" dur="750"/>
                                        <p:tgtEl>
                                          <p:spTgt spid="4">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P spid="5" grpId="0" animBg="1"/>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0" b="-10000"/>
          </a:stretch>
        </a:blipFill>
        <a:effectLst/>
      </p:bgPr>
    </p:bg>
    <p:spTree>
      <p:nvGrpSpPr>
        <p:cNvPr id="1" name=""/>
        <p:cNvGrpSpPr/>
        <p:nvPr/>
      </p:nvGrpSpPr>
      <p:grpSpPr>
        <a:xfrm>
          <a:off x="0" y="0"/>
          <a:ext cx="0" cy="0"/>
          <a:chOff x="0" y="0"/>
          <a:chExt cx="0" cy="0"/>
        </a:xfrm>
      </p:grpSpPr>
      <p:sp>
        <p:nvSpPr>
          <p:cNvPr id="3" name="îŝḷiďe">
            <a:extLst>
              <a:ext uri="{FF2B5EF4-FFF2-40B4-BE49-F238E27FC236}">
                <a16:creationId xmlns:a16="http://schemas.microsoft.com/office/drawing/2014/main" xmlns="" id="{A74098AB-F633-4CF9-8800-126614B44E3C}"/>
              </a:ext>
            </a:extLst>
          </p:cNvPr>
          <p:cNvSpPr/>
          <p:nvPr/>
        </p:nvSpPr>
        <p:spPr>
          <a:xfrm rot="5400000" flipV="1">
            <a:off x="4153171" y="3409130"/>
            <a:ext cx="130727" cy="130727"/>
          </a:xfrm>
          <a:prstGeom prst="ellipse">
            <a:avLst/>
          </a:prstGeom>
          <a:noFill/>
          <a:ln w="38100">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23A2C"/>
              </a:solidFill>
              <a:effectLst/>
              <a:uLnTx/>
              <a:uFillTx/>
            </a:endParaRPr>
          </a:p>
        </p:txBody>
      </p:sp>
      <p:cxnSp>
        <p:nvCxnSpPr>
          <p:cNvPr id="4" name="直接连接符 3">
            <a:extLst>
              <a:ext uri="{FF2B5EF4-FFF2-40B4-BE49-F238E27FC236}">
                <a16:creationId xmlns:a16="http://schemas.microsoft.com/office/drawing/2014/main" xmlns="" id="{339C87B0-3973-46B1-B444-843A9CAC5A43}"/>
              </a:ext>
            </a:extLst>
          </p:cNvPr>
          <p:cNvCxnSpPr>
            <a:stCxn id="3" idx="0"/>
          </p:cNvCxnSpPr>
          <p:nvPr/>
        </p:nvCxnSpPr>
        <p:spPr>
          <a:xfrm flipH="1" flipV="1">
            <a:off x="2503662" y="3474197"/>
            <a:ext cx="1649509" cy="297"/>
          </a:xfrm>
          <a:prstGeom prst="line">
            <a:avLst/>
          </a:prstGeom>
          <a:noFill/>
          <a:ln w="38100">
            <a:solidFill>
              <a:srgbClr val="BB686D"/>
            </a:solidFill>
          </a:ln>
        </p:spPr>
        <p:style>
          <a:lnRef idx="2">
            <a:schemeClr val="accent1">
              <a:shade val="50000"/>
            </a:schemeClr>
          </a:lnRef>
          <a:fillRef idx="1">
            <a:schemeClr val="accent1"/>
          </a:fillRef>
          <a:effectRef idx="0">
            <a:schemeClr val="accent1"/>
          </a:effectRef>
          <a:fontRef idx="minor">
            <a:schemeClr val="lt1"/>
          </a:fontRef>
        </p:style>
      </p:cxnSp>
      <p:sp>
        <p:nvSpPr>
          <p:cNvPr id="5" name="ïŝlîdè">
            <a:extLst>
              <a:ext uri="{FF2B5EF4-FFF2-40B4-BE49-F238E27FC236}">
                <a16:creationId xmlns:a16="http://schemas.microsoft.com/office/drawing/2014/main" xmlns="" id="{00CE9DDF-EA55-4A46-A73D-12986C88360F}"/>
              </a:ext>
            </a:extLst>
          </p:cNvPr>
          <p:cNvSpPr/>
          <p:nvPr/>
        </p:nvSpPr>
        <p:spPr>
          <a:xfrm rot="16200000">
            <a:off x="1695921" y="3078798"/>
            <a:ext cx="791389" cy="791392"/>
          </a:xfrm>
          <a:prstGeom prst="arc">
            <a:avLst>
              <a:gd name="adj1" fmla="val 2657162"/>
              <a:gd name="adj2" fmla="val 8176062"/>
            </a:avLst>
          </a:prstGeom>
          <a:noFill/>
          <a:ln w="38100">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23A2C"/>
              </a:solidFill>
              <a:effectLst/>
              <a:uLnTx/>
              <a:uFillTx/>
            </a:endParaRPr>
          </a:p>
        </p:txBody>
      </p:sp>
      <p:sp>
        <p:nvSpPr>
          <p:cNvPr id="6" name="í$ḷiďê">
            <a:extLst>
              <a:ext uri="{FF2B5EF4-FFF2-40B4-BE49-F238E27FC236}">
                <a16:creationId xmlns:a16="http://schemas.microsoft.com/office/drawing/2014/main" xmlns="" id="{FE81ECF6-7AD1-4AE0-85E6-D9B12B9ABA80}"/>
              </a:ext>
            </a:extLst>
          </p:cNvPr>
          <p:cNvSpPr/>
          <p:nvPr/>
        </p:nvSpPr>
        <p:spPr>
          <a:xfrm rot="10800000" flipV="1">
            <a:off x="1745663" y="3128261"/>
            <a:ext cx="692468" cy="692465"/>
          </a:xfrm>
          <a:prstGeom prst="ellipse">
            <a:avLst/>
          </a:prstGeom>
          <a:solidFill>
            <a:srgbClr val="EFE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523A2C"/>
                </a:solidFill>
                <a:effectLst/>
                <a:uLnTx/>
                <a:uFillTx/>
              </a:rPr>
              <a:t>S</a:t>
            </a:r>
            <a:endParaRPr kumimoji="0" lang="zh-CN" altLang="en-US" sz="2000" b="1" i="0" u="none" strike="noStrike" kern="1200" cap="none" spc="0" normalizeH="0" baseline="0" noProof="0" dirty="0">
              <a:ln>
                <a:noFill/>
              </a:ln>
              <a:solidFill>
                <a:srgbClr val="523A2C"/>
              </a:solidFill>
              <a:effectLst/>
              <a:uLnTx/>
              <a:uFillTx/>
            </a:endParaRPr>
          </a:p>
        </p:txBody>
      </p:sp>
      <p:cxnSp>
        <p:nvCxnSpPr>
          <p:cNvPr id="7" name="直接连接符 6">
            <a:extLst>
              <a:ext uri="{FF2B5EF4-FFF2-40B4-BE49-F238E27FC236}">
                <a16:creationId xmlns:a16="http://schemas.microsoft.com/office/drawing/2014/main" xmlns="" id="{7C10DA26-2E24-4FE0-A7CF-6163161FF427}"/>
              </a:ext>
            </a:extLst>
          </p:cNvPr>
          <p:cNvCxnSpPr>
            <a:stCxn id="15" idx="0"/>
          </p:cNvCxnSpPr>
          <p:nvPr/>
        </p:nvCxnSpPr>
        <p:spPr>
          <a:xfrm rot="16200000" flipV="1">
            <a:off x="5993530" y="2649293"/>
            <a:ext cx="297" cy="1649509"/>
          </a:xfrm>
          <a:prstGeom prst="line">
            <a:avLst/>
          </a:prstGeom>
          <a:noFill/>
          <a:ln w="38100">
            <a:solidFill>
              <a:srgbClr val="BB686D"/>
            </a:solidFill>
          </a:ln>
        </p:spPr>
        <p:style>
          <a:lnRef idx="2">
            <a:schemeClr val="accent1">
              <a:shade val="50000"/>
            </a:schemeClr>
          </a:lnRef>
          <a:fillRef idx="1">
            <a:schemeClr val="accent1"/>
          </a:fillRef>
          <a:effectRef idx="0">
            <a:schemeClr val="accent1"/>
          </a:effectRef>
          <a:fontRef idx="minor">
            <a:schemeClr val="lt1"/>
          </a:fontRef>
        </p:style>
      </p:cxnSp>
      <p:sp>
        <p:nvSpPr>
          <p:cNvPr id="8" name="iṡḷîḓê">
            <a:extLst>
              <a:ext uri="{FF2B5EF4-FFF2-40B4-BE49-F238E27FC236}">
                <a16:creationId xmlns:a16="http://schemas.microsoft.com/office/drawing/2014/main" xmlns="" id="{5DA88DB6-3823-41E8-9872-8604D9BB9EF4}"/>
              </a:ext>
            </a:extLst>
          </p:cNvPr>
          <p:cNvSpPr/>
          <p:nvPr/>
        </p:nvSpPr>
        <p:spPr>
          <a:xfrm rot="16200000">
            <a:off x="4361182" y="3078500"/>
            <a:ext cx="791389" cy="791392"/>
          </a:xfrm>
          <a:prstGeom prst="arc">
            <a:avLst>
              <a:gd name="adj1" fmla="val 2657162"/>
              <a:gd name="adj2" fmla="val 8176062"/>
            </a:avLst>
          </a:prstGeom>
          <a:noFill/>
          <a:ln w="38100">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23A2C"/>
              </a:solidFill>
              <a:effectLst/>
              <a:uLnTx/>
              <a:uFillTx/>
            </a:endParaRPr>
          </a:p>
        </p:txBody>
      </p:sp>
      <p:sp>
        <p:nvSpPr>
          <p:cNvPr id="9" name="iŝḻïḋê">
            <a:extLst>
              <a:ext uri="{FF2B5EF4-FFF2-40B4-BE49-F238E27FC236}">
                <a16:creationId xmlns:a16="http://schemas.microsoft.com/office/drawing/2014/main" xmlns="" id="{D9AABDAE-8E4F-4971-990F-ADDE4E8EB9E8}"/>
              </a:ext>
            </a:extLst>
          </p:cNvPr>
          <p:cNvSpPr/>
          <p:nvPr/>
        </p:nvSpPr>
        <p:spPr>
          <a:xfrm rot="10800000" flipV="1">
            <a:off x="4410925" y="3127964"/>
            <a:ext cx="692468" cy="692465"/>
          </a:xfrm>
          <a:prstGeom prst="ellipse">
            <a:avLst/>
          </a:prstGeom>
          <a:solidFill>
            <a:srgbClr val="EFE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523A2C"/>
                </a:solidFill>
                <a:effectLst/>
                <a:uLnTx/>
                <a:uFillTx/>
              </a:rPr>
              <a:t>W</a:t>
            </a:r>
            <a:endParaRPr kumimoji="0" lang="zh-CN" altLang="en-US" sz="2000" b="1" i="0" u="none" strike="noStrike" kern="1200" cap="none" spc="0" normalizeH="0" baseline="0" noProof="0" dirty="0">
              <a:ln>
                <a:noFill/>
              </a:ln>
              <a:solidFill>
                <a:srgbClr val="523A2C"/>
              </a:solidFill>
              <a:effectLst/>
              <a:uLnTx/>
              <a:uFillTx/>
            </a:endParaRPr>
          </a:p>
        </p:txBody>
      </p:sp>
      <p:cxnSp>
        <p:nvCxnSpPr>
          <p:cNvPr id="10" name="直接连接符 9">
            <a:extLst>
              <a:ext uri="{FF2B5EF4-FFF2-40B4-BE49-F238E27FC236}">
                <a16:creationId xmlns:a16="http://schemas.microsoft.com/office/drawing/2014/main" xmlns="" id="{6C003525-35D0-4040-9F66-6ED06DDD6B7F}"/>
              </a:ext>
            </a:extLst>
          </p:cNvPr>
          <p:cNvCxnSpPr>
            <a:stCxn id="16" idx="0"/>
          </p:cNvCxnSpPr>
          <p:nvPr/>
        </p:nvCxnSpPr>
        <p:spPr>
          <a:xfrm rot="16200000" flipV="1">
            <a:off x="8658793" y="2649292"/>
            <a:ext cx="297" cy="1649509"/>
          </a:xfrm>
          <a:prstGeom prst="line">
            <a:avLst/>
          </a:prstGeom>
          <a:noFill/>
          <a:ln w="38100">
            <a:solidFill>
              <a:srgbClr val="BB686D"/>
            </a:solidFill>
          </a:ln>
        </p:spPr>
        <p:style>
          <a:lnRef idx="2">
            <a:schemeClr val="accent1">
              <a:shade val="50000"/>
            </a:schemeClr>
          </a:lnRef>
          <a:fillRef idx="1">
            <a:schemeClr val="accent1"/>
          </a:fillRef>
          <a:effectRef idx="0">
            <a:schemeClr val="accent1"/>
          </a:effectRef>
          <a:fontRef idx="minor">
            <a:schemeClr val="lt1"/>
          </a:fontRef>
        </p:style>
      </p:cxnSp>
      <p:sp>
        <p:nvSpPr>
          <p:cNvPr id="11" name="iṧľïdé">
            <a:extLst>
              <a:ext uri="{FF2B5EF4-FFF2-40B4-BE49-F238E27FC236}">
                <a16:creationId xmlns:a16="http://schemas.microsoft.com/office/drawing/2014/main" xmlns="" id="{8E61C2AE-529B-4BD7-9CFE-D9A83FC38377}"/>
              </a:ext>
            </a:extLst>
          </p:cNvPr>
          <p:cNvSpPr/>
          <p:nvPr/>
        </p:nvSpPr>
        <p:spPr>
          <a:xfrm rot="16200000">
            <a:off x="7026446" y="3078499"/>
            <a:ext cx="791389" cy="791392"/>
          </a:xfrm>
          <a:prstGeom prst="arc">
            <a:avLst>
              <a:gd name="adj1" fmla="val 2657162"/>
              <a:gd name="adj2" fmla="val 8176062"/>
            </a:avLst>
          </a:prstGeom>
          <a:noFill/>
          <a:ln w="38100">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23A2C"/>
              </a:solidFill>
              <a:effectLst/>
              <a:uLnTx/>
              <a:uFillTx/>
            </a:endParaRPr>
          </a:p>
        </p:txBody>
      </p:sp>
      <p:sp>
        <p:nvSpPr>
          <p:cNvPr id="12" name="išḷïde">
            <a:extLst>
              <a:ext uri="{FF2B5EF4-FFF2-40B4-BE49-F238E27FC236}">
                <a16:creationId xmlns:a16="http://schemas.microsoft.com/office/drawing/2014/main" xmlns="" id="{DA0726A4-B2B4-43CB-BD36-BEFEE24F2AD4}"/>
              </a:ext>
            </a:extLst>
          </p:cNvPr>
          <p:cNvSpPr/>
          <p:nvPr/>
        </p:nvSpPr>
        <p:spPr>
          <a:xfrm rot="10800000" flipV="1">
            <a:off x="7076188" y="3127963"/>
            <a:ext cx="692468" cy="692465"/>
          </a:xfrm>
          <a:prstGeom prst="ellipse">
            <a:avLst/>
          </a:prstGeom>
          <a:solidFill>
            <a:srgbClr val="EFE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523A2C"/>
                </a:solidFill>
                <a:effectLst/>
                <a:uLnTx/>
                <a:uFillTx/>
              </a:rPr>
              <a:t>O</a:t>
            </a:r>
            <a:endParaRPr kumimoji="0" lang="zh-CN" altLang="en-US" sz="2000" b="1" i="0" u="none" strike="noStrike" kern="1200" cap="none" spc="0" normalizeH="0" baseline="0" noProof="0" dirty="0">
              <a:ln>
                <a:noFill/>
              </a:ln>
              <a:solidFill>
                <a:srgbClr val="523A2C"/>
              </a:solidFill>
              <a:effectLst/>
              <a:uLnTx/>
              <a:uFillTx/>
            </a:endParaRPr>
          </a:p>
        </p:txBody>
      </p:sp>
      <p:sp>
        <p:nvSpPr>
          <p:cNvPr id="13" name="išľiḑê">
            <a:extLst>
              <a:ext uri="{FF2B5EF4-FFF2-40B4-BE49-F238E27FC236}">
                <a16:creationId xmlns:a16="http://schemas.microsoft.com/office/drawing/2014/main" xmlns="" id="{DBAD993B-4930-4274-BE4A-7F2CB9EBB0C1}"/>
              </a:ext>
            </a:extLst>
          </p:cNvPr>
          <p:cNvSpPr/>
          <p:nvPr/>
        </p:nvSpPr>
        <p:spPr>
          <a:xfrm rot="16200000">
            <a:off x="9691707" y="3078499"/>
            <a:ext cx="791389" cy="791392"/>
          </a:xfrm>
          <a:prstGeom prst="arc">
            <a:avLst>
              <a:gd name="adj1" fmla="val 2657162"/>
              <a:gd name="adj2" fmla="val 8176062"/>
            </a:avLst>
          </a:prstGeom>
          <a:noFill/>
          <a:ln w="38100">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23A2C"/>
              </a:solidFill>
              <a:effectLst/>
              <a:uLnTx/>
              <a:uFillTx/>
            </a:endParaRPr>
          </a:p>
        </p:txBody>
      </p:sp>
      <p:sp>
        <p:nvSpPr>
          <p:cNvPr id="14" name="íśľïḍe">
            <a:extLst>
              <a:ext uri="{FF2B5EF4-FFF2-40B4-BE49-F238E27FC236}">
                <a16:creationId xmlns:a16="http://schemas.microsoft.com/office/drawing/2014/main" xmlns="" id="{DF9C835F-A498-4C6E-BB70-99F1A00154AB}"/>
              </a:ext>
            </a:extLst>
          </p:cNvPr>
          <p:cNvSpPr/>
          <p:nvPr/>
        </p:nvSpPr>
        <p:spPr>
          <a:xfrm rot="10800000" flipV="1">
            <a:off x="9741451" y="3127962"/>
            <a:ext cx="692468" cy="692465"/>
          </a:xfrm>
          <a:prstGeom prst="ellipse">
            <a:avLst/>
          </a:prstGeom>
          <a:solidFill>
            <a:srgbClr val="EFE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523A2C"/>
                </a:solidFill>
                <a:effectLst/>
                <a:uLnTx/>
                <a:uFillTx/>
              </a:rPr>
              <a:t>T</a:t>
            </a:r>
            <a:endParaRPr kumimoji="0" lang="zh-CN" altLang="en-US" sz="2000" b="1" i="0" u="none" strike="noStrike" kern="1200" cap="none" spc="0" normalizeH="0" baseline="0" noProof="0" dirty="0">
              <a:ln>
                <a:noFill/>
              </a:ln>
              <a:solidFill>
                <a:srgbClr val="523A2C"/>
              </a:solidFill>
              <a:effectLst/>
              <a:uLnTx/>
              <a:uFillTx/>
            </a:endParaRPr>
          </a:p>
        </p:txBody>
      </p:sp>
      <p:sp>
        <p:nvSpPr>
          <p:cNvPr id="15" name="íSḻïďe">
            <a:extLst>
              <a:ext uri="{FF2B5EF4-FFF2-40B4-BE49-F238E27FC236}">
                <a16:creationId xmlns:a16="http://schemas.microsoft.com/office/drawing/2014/main" xmlns="" id="{2E322F62-ED81-4A0F-ACEE-15752219041A}"/>
              </a:ext>
            </a:extLst>
          </p:cNvPr>
          <p:cNvSpPr/>
          <p:nvPr/>
        </p:nvSpPr>
        <p:spPr>
          <a:xfrm rot="16200000">
            <a:off x="6818432" y="3408833"/>
            <a:ext cx="130727" cy="130727"/>
          </a:xfrm>
          <a:prstGeom prst="ellipse">
            <a:avLst/>
          </a:prstGeom>
          <a:noFill/>
          <a:ln w="38100">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23A2C"/>
              </a:solidFill>
              <a:effectLst/>
              <a:uLnTx/>
              <a:uFillTx/>
            </a:endParaRPr>
          </a:p>
        </p:txBody>
      </p:sp>
      <p:sp>
        <p:nvSpPr>
          <p:cNvPr id="16" name="isļíḍè">
            <a:extLst>
              <a:ext uri="{FF2B5EF4-FFF2-40B4-BE49-F238E27FC236}">
                <a16:creationId xmlns:a16="http://schemas.microsoft.com/office/drawing/2014/main" xmlns="" id="{A74F8918-05D9-4A5C-84B3-F8A215163110}"/>
              </a:ext>
            </a:extLst>
          </p:cNvPr>
          <p:cNvSpPr/>
          <p:nvPr/>
        </p:nvSpPr>
        <p:spPr>
          <a:xfrm rot="16200000">
            <a:off x="9483696" y="3408832"/>
            <a:ext cx="130727" cy="130727"/>
          </a:xfrm>
          <a:prstGeom prst="ellipse">
            <a:avLst/>
          </a:prstGeom>
          <a:noFill/>
          <a:ln w="38100">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23A2C"/>
              </a:solidFill>
              <a:effectLst/>
              <a:uLnTx/>
              <a:uFillTx/>
            </a:endParaRPr>
          </a:p>
        </p:txBody>
      </p:sp>
      <p:grpSp>
        <p:nvGrpSpPr>
          <p:cNvPr id="17" name="iSḷîḓe">
            <a:extLst>
              <a:ext uri="{FF2B5EF4-FFF2-40B4-BE49-F238E27FC236}">
                <a16:creationId xmlns:a16="http://schemas.microsoft.com/office/drawing/2014/main" xmlns="" id="{69EE21DE-F513-449B-A48C-FF1E3D0795F9}"/>
              </a:ext>
            </a:extLst>
          </p:cNvPr>
          <p:cNvGrpSpPr/>
          <p:nvPr/>
        </p:nvGrpSpPr>
        <p:grpSpPr>
          <a:xfrm>
            <a:off x="663292" y="4155146"/>
            <a:ext cx="2856646" cy="1391186"/>
            <a:chOff x="1137914" y="4323816"/>
            <a:chExt cx="2687394" cy="1308760"/>
          </a:xfrm>
        </p:grpSpPr>
        <p:sp>
          <p:nvSpPr>
            <p:cNvPr id="27" name="iṡ1iďê">
              <a:extLst>
                <a:ext uri="{FF2B5EF4-FFF2-40B4-BE49-F238E27FC236}">
                  <a16:creationId xmlns:a16="http://schemas.microsoft.com/office/drawing/2014/main" xmlns="" id="{17A10B23-A9CD-4E37-98D0-C0B127ADD113}"/>
                </a:ext>
              </a:extLst>
            </p:cNvPr>
            <p:cNvSpPr txBox="1"/>
            <p:nvPr/>
          </p:nvSpPr>
          <p:spPr bwMode="auto">
            <a:xfrm>
              <a:off x="1137914" y="4323816"/>
              <a:ext cx="268739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ctr" defTabSz="913765" rtl="0" eaLnBrk="1" fontAlgn="auto" latinLnBrk="0" hangingPunct="1">
                <a:lnSpc>
                  <a:spcPct val="100000"/>
                </a:lnSpc>
                <a:spcBef>
                  <a:spcPct val="0"/>
                </a:spcBef>
                <a:spcAft>
                  <a:spcPts val="0"/>
                </a:spcAft>
                <a:buClrTx/>
                <a:buSzTx/>
                <a:buFontTx/>
                <a:buNone/>
                <a:defRPr/>
              </a:pPr>
              <a:r>
                <a:rPr kumimoji="0" lang="en-US" altLang="zh-CN" sz="2000" b="1" i="0" u="none" strike="noStrike" kern="1200" cap="none" spc="0" normalizeH="0" baseline="0" noProof="0" dirty="0">
                  <a:ln>
                    <a:noFill/>
                  </a:ln>
                  <a:solidFill>
                    <a:srgbClr val="523A2C"/>
                  </a:solidFill>
                  <a:effectLst/>
                  <a:uLnTx/>
                  <a:uFillTx/>
                </a:rPr>
                <a:t>Text here</a:t>
              </a:r>
            </a:p>
          </p:txBody>
        </p:sp>
        <p:sp>
          <p:nvSpPr>
            <p:cNvPr id="28" name="ïSľîḍê">
              <a:extLst>
                <a:ext uri="{FF2B5EF4-FFF2-40B4-BE49-F238E27FC236}">
                  <a16:creationId xmlns:a16="http://schemas.microsoft.com/office/drawing/2014/main" xmlns="" id="{F0939232-4C17-4038-BCCA-1C6D11739F06}"/>
                </a:ext>
              </a:extLst>
            </p:cNvPr>
            <p:cNvSpPr/>
            <p:nvPr/>
          </p:nvSpPr>
          <p:spPr bwMode="auto">
            <a:xfrm>
              <a:off x="1363019" y="4765621"/>
              <a:ext cx="2237184" cy="86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lnSpc>
                  <a:spcPct val="150000"/>
                </a:lnSpc>
                <a:defRPr/>
              </a:pPr>
              <a:r>
                <a:rPr lang="en-US" altLang="zh-CN" sz="1100" dirty="0">
                  <a:solidFill>
                    <a:srgbClr val="523A2C"/>
                  </a:solidFill>
                </a:rPr>
                <a:t>The beauty is in the eyes of the beholder. The beauty is in the eyes of the beholder.</a:t>
              </a:r>
            </a:p>
          </p:txBody>
        </p:sp>
      </p:grpSp>
      <p:sp>
        <p:nvSpPr>
          <p:cNvPr id="25" name="íS1iḍê">
            <a:extLst>
              <a:ext uri="{FF2B5EF4-FFF2-40B4-BE49-F238E27FC236}">
                <a16:creationId xmlns:a16="http://schemas.microsoft.com/office/drawing/2014/main" xmlns="" id="{05B9D6FB-7B88-47DF-B74F-09FC0AD39A69}"/>
              </a:ext>
            </a:extLst>
          </p:cNvPr>
          <p:cNvSpPr txBox="1"/>
          <p:nvPr/>
        </p:nvSpPr>
        <p:spPr bwMode="auto">
          <a:xfrm>
            <a:off x="3328649" y="1718066"/>
            <a:ext cx="2856646"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ctr" defTabSz="913765" rtl="0" eaLnBrk="1" fontAlgn="auto" latinLnBrk="0" hangingPunct="1">
              <a:lnSpc>
                <a:spcPct val="100000"/>
              </a:lnSpc>
              <a:spcBef>
                <a:spcPct val="0"/>
              </a:spcBef>
              <a:spcAft>
                <a:spcPts val="0"/>
              </a:spcAft>
              <a:buClrTx/>
              <a:buSzTx/>
              <a:buFontTx/>
              <a:buNone/>
              <a:defRPr/>
            </a:pPr>
            <a:r>
              <a:rPr kumimoji="0" lang="en-US" altLang="zh-CN" sz="2000" b="1" i="0" u="none" strike="noStrike" kern="1200" cap="none" spc="0" normalizeH="0" baseline="0" noProof="0" dirty="0">
                <a:ln>
                  <a:noFill/>
                </a:ln>
                <a:solidFill>
                  <a:srgbClr val="523A2C"/>
                </a:solidFill>
                <a:effectLst/>
                <a:uLnTx/>
                <a:uFillTx/>
              </a:rPr>
              <a:t>Text here</a:t>
            </a:r>
          </a:p>
        </p:txBody>
      </p:sp>
      <p:sp>
        <p:nvSpPr>
          <p:cNvPr id="23" name="ïśḻîďê">
            <a:extLst>
              <a:ext uri="{FF2B5EF4-FFF2-40B4-BE49-F238E27FC236}">
                <a16:creationId xmlns:a16="http://schemas.microsoft.com/office/drawing/2014/main" xmlns="" id="{7D53ACBD-3BA5-411C-BAC2-7AF7B71DEDD5}"/>
              </a:ext>
            </a:extLst>
          </p:cNvPr>
          <p:cNvSpPr txBox="1"/>
          <p:nvPr/>
        </p:nvSpPr>
        <p:spPr bwMode="auto">
          <a:xfrm>
            <a:off x="8659362" y="1718066"/>
            <a:ext cx="2856646"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ctr" defTabSz="913765" rtl="0" eaLnBrk="1" fontAlgn="auto" latinLnBrk="0" hangingPunct="1">
              <a:lnSpc>
                <a:spcPct val="100000"/>
              </a:lnSpc>
              <a:spcBef>
                <a:spcPct val="0"/>
              </a:spcBef>
              <a:spcAft>
                <a:spcPts val="0"/>
              </a:spcAft>
              <a:buClrTx/>
              <a:buSzTx/>
              <a:buFontTx/>
              <a:buNone/>
              <a:defRPr/>
            </a:pPr>
            <a:r>
              <a:rPr kumimoji="0" lang="en-US" altLang="zh-CN" sz="2000" b="1" i="0" u="none" strike="noStrike" kern="1200" cap="none" spc="0" normalizeH="0" baseline="0" noProof="0" dirty="0">
                <a:ln>
                  <a:noFill/>
                </a:ln>
                <a:solidFill>
                  <a:srgbClr val="523A2C"/>
                </a:solidFill>
                <a:effectLst/>
                <a:uLnTx/>
                <a:uFillTx/>
              </a:rPr>
              <a:t>Text here</a:t>
            </a:r>
          </a:p>
        </p:txBody>
      </p:sp>
      <p:sp>
        <p:nvSpPr>
          <p:cNvPr id="21" name="ïślíďè">
            <a:extLst>
              <a:ext uri="{FF2B5EF4-FFF2-40B4-BE49-F238E27FC236}">
                <a16:creationId xmlns:a16="http://schemas.microsoft.com/office/drawing/2014/main" xmlns="" id="{B30371BF-3E6F-4D46-9B8F-C29E45CA14DB}"/>
              </a:ext>
            </a:extLst>
          </p:cNvPr>
          <p:cNvSpPr txBox="1"/>
          <p:nvPr/>
        </p:nvSpPr>
        <p:spPr bwMode="auto">
          <a:xfrm>
            <a:off x="5994006" y="4155146"/>
            <a:ext cx="2856646"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ctr" defTabSz="913765" rtl="0" eaLnBrk="1" fontAlgn="auto" latinLnBrk="0" hangingPunct="1">
              <a:lnSpc>
                <a:spcPct val="100000"/>
              </a:lnSpc>
              <a:spcBef>
                <a:spcPct val="0"/>
              </a:spcBef>
              <a:spcAft>
                <a:spcPts val="0"/>
              </a:spcAft>
              <a:buClrTx/>
              <a:buSzTx/>
              <a:buFontTx/>
              <a:buNone/>
              <a:defRPr/>
            </a:pPr>
            <a:r>
              <a:rPr kumimoji="0" lang="en-US" altLang="zh-CN" sz="2000" b="1" i="0" u="none" strike="noStrike" kern="1200" cap="none" spc="0" normalizeH="0" baseline="0" noProof="0" dirty="0">
                <a:ln>
                  <a:noFill/>
                </a:ln>
                <a:solidFill>
                  <a:srgbClr val="523A2C"/>
                </a:solidFill>
                <a:effectLst/>
                <a:uLnTx/>
                <a:uFillTx/>
              </a:rPr>
              <a:t>Text here</a:t>
            </a:r>
          </a:p>
        </p:txBody>
      </p:sp>
      <p:sp>
        <p:nvSpPr>
          <p:cNvPr id="30" name="ïSľîḍê">
            <a:extLst>
              <a:ext uri="{FF2B5EF4-FFF2-40B4-BE49-F238E27FC236}">
                <a16:creationId xmlns:a16="http://schemas.microsoft.com/office/drawing/2014/main" xmlns="" id="{CF2059C3-E21A-446A-99BC-63C1A99CAC88}"/>
              </a:ext>
            </a:extLst>
          </p:cNvPr>
          <p:cNvSpPr/>
          <p:nvPr/>
        </p:nvSpPr>
        <p:spPr bwMode="auto">
          <a:xfrm>
            <a:off x="8898360" y="2091580"/>
            <a:ext cx="2378082" cy="92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lnSpc>
                <a:spcPct val="150000"/>
              </a:lnSpc>
              <a:defRPr/>
            </a:pPr>
            <a:r>
              <a:rPr lang="en-US" altLang="zh-CN" sz="1100" dirty="0">
                <a:solidFill>
                  <a:srgbClr val="523A2C"/>
                </a:solidFill>
              </a:rPr>
              <a:t>The beauty is in the eyes of the beholder. The beauty is in the eyes of the beholder.</a:t>
            </a:r>
          </a:p>
        </p:txBody>
      </p:sp>
      <p:sp>
        <p:nvSpPr>
          <p:cNvPr id="31" name="ïSľîḍê">
            <a:extLst>
              <a:ext uri="{FF2B5EF4-FFF2-40B4-BE49-F238E27FC236}">
                <a16:creationId xmlns:a16="http://schemas.microsoft.com/office/drawing/2014/main" xmlns="" id="{D42586D0-1752-4DEF-B213-76ADF9C72569}"/>
              </a:ext>
            </a:extLst>
          </p:cNvPr>
          <p:cNvSpPr/>
          <p:nvPr/>
        </p:nvSpPr>
        <p:spPr bwMode="auto">
          <a:xfrm>
            <a:off x="3567835" y="2187697"/>
            <a:ext cx="2378082" cy="92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lnSpc>
                <a:spcPct val="150000"/>
              </a:lnSpc>
              <a:defRPr/>
            </a:pPr>
            <a:r>
              <a:rPr lang="en-US" altLang="zh-CN" sz="1100" dirty="0">
                <a:solidFill>
                  <a:srgbClr val="523A2C"/>
                </a:solidFill>
              </a:rPr>
              <a:t>The beauty is in the eyes of the beholder. The beauty is in the eyes of the beholder.</a:t>
            </a:r>
          </a:p>
        </p:txBody>
      </p:sp>
      <p:sp>
        <p:nvSpPr>
          <p:cNvPr id="32" name="ïSľîḍê">
            <a:extLst>
              <a:ext uri="{FF2B5EF4-FFF2-40B4-BE49-F238E27FC236}">
                <a16:creationId xmlns:a16="http://schemas.microsoft.com/office/drawing/2014/main" xmlns="" id="{E435EF20-F20F-455F-8CFA-1A2DEC5C6439}"/>
              </a:ext>
            </a:extLst>
          </p:cNvPr>
          <p:cNvSpPr/>
          <p:nvPr/>
        </p:nvSpPr>
        <p:spPr bwMode="auto">
          <a:xfrm>
            <a:off x="6233099" y="4624776"/>
            <a:ext cx="2378082" cy="92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lnSpc>
                <a:spcPct val="150000"/>
              </a:lnSpc>
              <a:defRPr/>
            </a:pPr>
            <a:r>
              <a:rPr lang="en-US" altLang="zh-CN" sz="1100" dirty="0">
                <a:solidFill>
                  <a:srgbClr val="523A2C"/>
                </a:solidFill>
              </a:rPr>
              <a:t>The beauty is in the eyes of the beholder. The beauty is in the eyes of the beholder.</a:t>
            </a:r>
          </a:p>
        </p:txBody>
      </p:sp>
      <p:sp>
        <p:nvSpPr>
          <p:cNvPr id="33" name="Freeform 41">
            <a:extLst>
              <a:ext uri="{FF2B5EF4-FFF2-40B4-BE49-F238E27FC236}">
                <a16:creationId xmlns:a16="http://schemas.microsoft.com/office/drawing/2014/main" xmlns="" id="{4E50F85C-668B-4B64-A507-BE556A6FE5DF}"/>
              </a:ext>
            </a:extLst>
          </p:cNvPr>
          <p:cNvSpPr>
            <a:spLocks noEditPoints="1"/>
          </p:cNvSpPr>
          <p:nvPr/>
        </p:nvSpPr>
        <p:spPr bwMode="auto">
          <a:xfrm>
            <a:off x="1047609" y="823727"/>
            <a:ext cx="468313" cy="467639"/>
          </a:xfrm>
          <a:custGeom>
            <a:avLst/>
            <a:gdLst>
              <a:gd name="connsiteX0" fmla="*/ 377209 w 608198"/>
              <a:gd name="connsiteY0" fmla="*/ 308723 h 607323"/>
              <a:gd name="connsiteX1" fmla="*/ 387715 w 608198"/>
              <a:gd name="connsiteY1" fmla="*/ 313052 h 607323"/>
              <a:gd name="connsiteX2" fmla="*/ 402156 w 608198"/>
              <a:gd name="connsiteY2" fmla="*/ 334481 h 607323"/>
              <a:gd name="connsiteX3" fmla="*/ 407176 w 608198"/>
              <a:gd name="connsiteY3" fmla="*/ 359921 h 607323"/>
              <a:gd name="connsiteX4" fmla="*/ 387707 w 608198"/>
              <a:gd name="connsiteY4" fmla="*/ 406801 h 607323"/>
              <a:gd name="connsiteX5" fmla="*/ 377249 w 608198"/>
              <a:gd name="connsiteY5" fmla="*/ 411133 h 607323"/>
              <a:gd name="connsiteX6" fmla="*/ 366688 w 608198"/>
              <a:gd name="connsiteY6" fmla="*/ 406804 h 607323"/>
              <a:gd name="connsiteX7" fmla="*/ 362354 w 608198"/>
              <a:gd name="connsiteY7" fmla="*/ 396320 h 607323"/>
              <a:gd name="connsiteX8" fmla="*/ 366693 w 608198"/>
              <a:gd name="connsiteY8" fmla="*/ 385822 h 607323"/>
              <a:gd name="connsiteX9" fmla="*/ 377487 w 608198"/>
              <a:gd name="connsiteY9" fmla="*/ 359937 h 607323"/>
              <a:gd name="connsiteX10" fmla="*/ 366693 w 608198"/>
              <a:gd name="connsiteY10" fmla="*/ 333941 h 607323"/>
              <a:gd name="connsiteX11" fmla="*/ 366693 w 608198"/>
              <a:gd name="connsiteY11" fmla="*/ 313056 h 607323"/>
              <a:gd name="connsiteX12" fmla="*/ 377209 w 608198"/>
              <a:gd name="connsiteY12" fmla="*/ 308723 h 607323"/>
              <a:gd name="connsiteX13" fmla="*/ 377193 w 608198"/>
              <a:gd name="connsiteY13" fmla="*/ 308707 h 607323"/>
              <a:gd name="connsiteX14" fmla="*/ 366680 w 608198"/>
              <a:gd name="connsiteY14" fmla="*/ 313040 h 607323"/>
              <a:gd name="connsiteX15" fmla="*/ 366680 w 608198"/>
              <a:gd name="connsiteY15" fmla="*/ 333925 h 607323"/>
              <a:gd name="connsiteX16" fmla="*/ 377472 w 608198"/>
              <a:gd name="connsiteY16" fmla="*/ 359921 h 607323"/>
              <a:gd name="connsiteX17" fmla="*/ 366680 w 608198"/>
              <a:gd name="connsiteY17" fmla="*/ 385805 h 607323"/>
              <a:gd name="connsiteX18" fmla="*/ 366680 w 608198"/>
              <a:gd name="connsiteY18" fmla="*/ 406801 h 607323"/>
              <a:gd name="connsiteX19" fmla="*/ 366688 w 608198"/>
              <a:gd name="connsiteY19" fmla="*/ 406804 h 607323"/>
              <a:gd name="connsiteX20" fmla="*/ 366693 w 608198"/>
              <a:gd name="connsiteY20" fmla="*/ 406818 h 607323"/>
              <a:gd name="connsiteX21" fmla="*/ 377265 w 608198"/>
              <a:gd name="connsiteY21" fmla="*/ 411151 h 607323"/>
              <a:gd name="connsiteX22" fmla="*/ 387725 w 608198"/>
              <a:gd name="connsiteY22" fmla="*/ 406818 h 607323"/>
              <a:gd name="connsiteX23" fmla="*/ 407198 w 608198"/>
              <a:gd name="connsiteY23" fmla="*/ 359937 h 607323"/>
              <a:gd name="connsiteX24" fmla="*/ 387725 w 608198"/>
              <a:gd name="connsiteY24" fmla="*/ 313056 h 607323"/>
              <a:gd name="connsiteX25" fmla="*/ 387715 w 608198"/>
              <a:gd name="connsiteY25" fmla="*/ 313052 h 607323"/>
              <a:gd name="connsiteX26" fmla="*/ 387707 w 608198"/>
              <a:gd name="connsiteY26" fmla="*/ 313040 h 607323"/>
              <a:gd name="connsiteX27" fmla="*/ 377193 w 608198"/>
              <a:gd name="connsiteY27" fmla="*/ 308707 h 607323"/>
              <a:gd name="connsiteX28" fmla="*/ 388986 w 608198"/>
              <a:gd name="connsiteY28" fmla="*/ 106855 h 607323"/>
              <a:gd name="connsiteX29" fmla="*/ 414005 w 608198"/>
              <a:gd name="connsiteY29" fmla="*/ 111687 h 607323"/>
              <a:gd name="connsiteX30" fmla="*/ 435880 w 608198"/>
              <a:gd name="connsiteY30" fmla="*/ 126166 h 607323"/>
              <a:gd name="connsiteX31" fmla="*/ 435880 w 608198"/>
              <a:gd name="connsiteY31" fmla="*/ 147173 h 607323"/>
              <a:gd name="connsiteX32" fmla="*/ 414967 w 608198"/>
              <a:gd name="connsiteY32" fmla="*/ 147173 h 607323"/>
              <a:gd name="connsiteX33" fmla="*/ 363019 w 608198"/>
              <a:gd name="connsiteY33" fmla="*/ 147173 h 607323"/>
              <a:gd name="connsiteX34" fmla="*/ 352562 w 608198"/>
              <a:gd name="connsiteY34" fmla="*/ 151507 h 607323"/>
              <a:gd name="connsiteX35" fmla="*/ 341995 w 608198"/>
              <a:gd name="connsiteY35" fmla="*/ 147173 h 607323"/>
              <a:gd name="connsiteX36" fmla="*/ 337656 w 608198"/>
              <a:gd name="connsiteY36" fmla="*/ 136670 h 607323"/>
              <a:gd name="connsiteX37" fmla="*/ 341988 w 608198"/>
              <a:gd name="connsiteY37" fmla="*/ 126181 h 607323"/>
              <a:gd name="connsiteX38" fmla="*/ 363961 w 608198"/>
              <a:gd name="connsiteY38" fmla="*/ 111688 h 607323"/>
              <a:gd name="connsiteX39" fmla="*/ 388986 w 608198"/>
              <a:gd name="connsiteY39" fmla="*/ 106855 h 607323"/>
              <a:gd name="connsiteX40" fmla="*/ 388979 w 608198"/>
              <a:gd name="connsiteY40" fmla="*/ 106827 h 607323"/>
              <a:gd name="connsiteX41" fmla="*/ 341995 w 608198"/>
              <a:gd name="connsiteY41" fmla="*/ 126166 h 607323"/>
              <a:gd name="connsiteX42" fmla="*/ 341988 w 608198"/>
              <a:gd name="connsiteY42" fmla="*/ 126181 h 607323"/>
              <a:gd name="connsiteX43" fmla="*/ 341982 w 608198"/>
              <a:gd name="connsiteY43" fmla="*/ 126185 h 607323"/>
              <a:gd name="connsiteX44" fmla="*/ 341982 w 608198"/>
              <a:gd name="connsiteY44" fmla="*/ 147181 h 607323"/>
              <a:gd name="connsiteX45" fmla="*/ 352551 w 608198"/>
              <a:gd name="connsiteY45" fmla="*/ 151514 h 607323"/>
              <a:gd name="connsiteX46" fmla="*/ 363009 w 608198"/>
              <a:gd name="connsiteY46" fmla="*/ 147181 h 607323"/>
              <a:gd name="connsiteX47" fmla="*/ 414963 w 608198"/>
              <a:gd name="connsiteY47" fmla="*/ 147181 h 607323"/>
              <a:gd name="connsiteX48" fmla="*/ 435990 w 608198"/>
              <a:gd name="connsiteY48" fmla="*/ 147181 h 607323"/>
              <a:gd name="connsiteX49" fmla="*/ 435990 w 608198"/>
              <a:gd name="connsiteY49" fmla="*/ 126185 h 607323"/>
              <a:gd name="connsiteX50" fmla="*/ 414011 w 608198"/>
              <a:gd name="connsiteY50" fmla="*/ 111688 h 607323"/>
              <a:gd name="connsiteX51" fmla="*/ 414005 w 608198"/>
              <a:gd name="connsiteY51" fmla="*/ 111687 h 607323"/>
              <a:gd name="connsiteX52" fmla="*/ 413968 w 608198"/>
              <a:gd name="connsiteY52" fmla="*/ 111662 h 607323"/>
              <a:gd name="connsiteX53" fmla="*/ 388979 w 608198"/>
              <a:gd name="connsiteY53" fmla="*/ 106827 h 607323"/>
              <a:gd name="connsiteX54" fmla="*/ 345097 w 608198"/>
              <a:gd name="connsiteY54" fmla="*/ 33980 h 607323"/>
              <a:gd name="connsiteX55" fmla="*/ 412738 w 608198"/>
              <a:gd name="connsiteY55" fmla="*/ 58864 h 607323"/>
              <a:gd name="connsiteX56" fmla="*/ 427980 w 608198"/>
              <a:gd name="connsiteY56" fmla="*/ 61752 h 607323"/>
              <a:gd name="connsiteX57" fmla="*/ 443659 w 608198"/>
              <a:gd name="connsiteY57" fmla="*/ 57563 h 607323"/>
              <a:gd name="connsiteX58" fmla="*/ 443781 w 608198"/>
              <a:gd name="connsiteY58" fmla="*/ 57635 h 607323"/>
              <a:gd name="connsiteX59" fmla="*/ 453165 w 608198"/>
              <a:gd name="connsiteY59" fmla="*/ 57427 h 607323"/>
              <a:gd name="connsiteX60" fmla="*/ 453790 w 608198"/>
              <a:gd name="connsiteY60" fmla="*/ 57420 h 607323"/>
              <a:gd name="connsiteX61" fmla="*/ 455459 w 608198"/>
              <a:gd name="connsiteY61" fmla="*/ 56753 h 607323"/>
              <a:gd name="connsiteX62" fmla="*/ 507970 w 608198"/>
              <a:gd name="connsiteY62" fmla="*/ 78749 h 607323"/>
              <a:gd name="connsiteX63" fmla="*/ 524991 w 608198"/>
              <a:gd name="connsiteY63" fmla="*/ 158513 h 607323"/>
              <a:gd name="connsiteX64" fmla="*/ 527884 w 608198"/>
              <a:gd name="connsiteY64" fmla="*/ 173732 h 607323"/>
              <a:gd name="connsiteX65" fmla="*/ 524546 w 608198"/>
              <a:gd name="connsiteY65" fmla="*/ 306486 h 607323"/>
              <a:gd name="connsiteX66" fmla="*/ 462468 w 608198"/>
              <a:gd name="connsiteY66" fmla="*/ 334481 h 607323"/>
              <a:gd name="connsiteX67" fmla="*/ 451788 w 608198"/>
              <a:gd name="connsiteY67" fmla="*/ 340146 h 607323"/>
              <a:gd name="connsiteX68" fmla="*/ 448895 w 608198"/>
              <a:gd name="connsiteY68" fmla="*/ 352033 h 607323"/>
              <a:gd name="connsiteX69" fmla="*/ 412961 w 608198"/>
              <a:gd name="connsiteY69" fmla="*/ 467901 h 607323"/>
              <a:gd name="connsiteX70" fmla="*/ 355444 w 608198"/>
              <a:gd name="connsiteY70" fmla="*/ 501228 h 607323"/>
              <a:gd name="connsiteX71" fmla="*/ 306437 w 608198"/>
              <a:gd name="connsiteY71" fmla="*/ 495327 h 607323"/>
              <a:gd name="connsiteX72" fmla="*/ 264566 w 608198"/>
              <a:gd name="connsiteY72" fmla="*/ 472047 h 607323"/>
              <a:gd name="connsiteX73" fmla="*/ 262108 w 608198"/>
              <a:gd name="connsiteY73" fmla="*/ 470679 h 607323"/>
              <a:gd name="connsiteX74" fmla="*/ 252429 w 608198"/>
              <a:gd name="connsiteY74" fmla="*/ 467124 h 607323"/>
              <a:gd name="connsiteX75" fmla="*/ 252428 w 608198"/>
              <a:gd name="connsiteY75" fmla="*/ 467124 h 607323"/>
              <a:gd name="connsiteX76" fmla="*/ 252425 w 608198"/>
              <a:gd name="connsiteY76" fmla="*/ 467123 h 607323"/>
              <a:gd name="connsiteX77" fmla="*/ 241299 w 608198"/>
              <a:gd name="connsiteY77" fmla="*/ 472233 h 607323"/>
              <a:gd name="connsiteX78" fmla="*/ 237739 w 608198"/>
              <a:gd name="connsiteY78" fmla="*/ 476011 h 607323"/>
              <a:gd name="connsiteX79" fmla="*/ 237628 w 608198"/>
              <a:gd name="connsiteY79" fmla="*/ 476122 h 607323"/>
              <a:gd name="connsiteX80" fmla="*/ 236404 w 608198"/>
              <a:gd name="connsiteY80" fmla="*/ 475011 h 607323"/>
              <a:gd name="connsiteX81" fmla="*/ 226725 w 608198"/>
              <a:gd name="connsiteY81" fmla="*/ 471456 h 607323"/>
              <a:gd name="connsiteX82" fmla="*/ 215600 w 608198"/>
              <a:gd name="connsiteY82" fmla="*/ 476566 h 607323"/>
              <a:gd name="connsiteX83" fmla="*/ 212040 w 608198"/>
              <a:gd name="connsiteY83" fmla="*/ 480343 h 607323"/>
              <a:gd name="connsiteX84" fmla="*/ 210928 w 608198"/>
              <a:gd name="connsiteY84" fmla="*/ 481342 h 607323"/>
              <a:gd name="connsiteX85" fmla="*/ 184427 w 608198"/>
              <a:gd name="connsiteY85" fmla="*/ 469638 h 607323"/>
              <a:gd name="connsiteX86" fmla="*/ 158755 w 608198"/>
              <a:gd name="connsiteY86" fmla="*/ 449016 h 607323"/>
              <a:gd name="connsiteX87" fmla="*/ 158644 w 608198"/>
              <a:gd name="connsiteY87" fmla="*/ 448905 h 607323"/>
              <a:gd name="connsiteX88" fmla="*/ 158640 w 608198"/>
              <a:gd name="connsiteY88" fmla="*/ 448905 h 607323"/>
              <a:gd name="connsiteX89" fmla="*/ 158639 w 608198"/>
              <a:gd name="connsiteY89" fmla="*/ 448904 h 607323"/>
              <a:gd name="connsiteX90" fmla="*/ 158532 w 608198"/>
              <a:gd name="connsiteY90" fmla="*/ 448904 h 607323"/>
              <a:gd name="connsiteX91" fmla="*/ 139356 w 608198"/>
              <a:gd name="connsiteY91" fmla="*/ 425547 h 607323"/>
              <a:gd name="connsiteX92" fmla="*/ 127605 w 608198"/>
              <a:gd name="connsiteY92" fmla="*/ 402023 h 607323"/>
              <a:gd name="connsiteX93" fmla="*/ 131499 w 608198"/>
              <a:gd name="connsiteY93" fmla="*/ 369917 h 607323"/>
              <a:gd name="connsiteX94" fmla="*/ 135282 w 608198"/>
              <a:gd name="connsiteY94" fmla="*/ 366474 h 607323"/>
              <a:gd name="connsiteX95" fmla="*/ 135833 w 608198"/>
              <a:gd name="connsiteY95" fmla="*/ 365369 h 607323"/>
              <a:gd name="connsiteX96" fmla="*/ 140352 w 608198"/>
              <a:gd name="connsiteY96" fmla="*/ 356380 h 607323"/>
              <a:gd name="connsiteX97" fmla="*/ 137310 w 608198"/>
              <a:gd name="connsiteY97" fmla="*/ 347145 h 607323"/>
              <a:gd name="connsiteX98" fmla="*/ 136839 w 608198"/>
              <a:gd name="connsiteY98" fmla="*/ 345699 h 607323"/>
              <a:gd name="connsiteX99" fmla="*/ 116564 w 608198"/>
              <a:gd name="connsiteY99" fmla="*/ 209753 h 607323"/>
              <a:gd name="connsiteX100" fmla="*/ 143959 w 608198"/>
              <a:gd name="connsiteY100" fmla="*/ 169284 h 607323"/>
              <a:gd name="connsiteX101" fmla="*/ 170821 w 608198"/>
              <a:gd name="connsiteY101" fmla="*/ 148695 h 607323"/>
              <a:gd name="connsiteX102" fmla="*/ 201694 w 608198"/>
              <a:gd name="connsiteY102" fmla="*/ 135850 h 607323"/>
              <a:gd name="connsiteX103" fmla="*/ 248976 w 608198"/>
              <a:gd name="connsiteY103" fmla="*/ 131851 h 607323"/>
              <a:gd name="connsiteX104" fmla="*/ 259990 w 608198"/>
              <a:gd name="connsiteY104" fmla="*/ 133406 h 607323"/>
              <a:gd name="connsiteX105" fmla="*/ 271894 w 608198"/>
              <a:gd name="connsiteY105" fmla="*/ 130518 h 607323"/>
              <a:gd name="connsiteX106" fmla="*/ 271897 w 608198"/>
              <a:gd name="connsiteY106" fmla="*/ 130512 h 607323"/>
              <a:gd name="connsiteX107" fmla="*/ 271898 w 608198"/>
              <a:gd name="connsiteY107" fmla="*/ 130512 h 607323"/>
              <a:gd name="connsiteX108" fmla="*/ 277572 w 608198"/>
              <a:gd name="connsiteY108" fmla="*/ 119847 h 607323"/>
              <a:gd name="connsiteX109" fmla="*/ 285915 w 608198"/>
              <a:gd name="connsiteY109" fmla="*/ 86270 h 607323"/>
              <a:gd name="connsiteX110" fmla="*/ 305019 w 608198"/>
              <a:gd name="connsiteY110" fmla="*/ 58707 h 607323"/>
              <a:gd name="connsiteX111" fmla="*/ 305603 w 608198"/>
              <a:gd name="connsiteY111" fmla="*/ 57864 h 607323"/>
              <a:gd name="connsiteX112" fmla="*/ 345097 w 608198"/>
              <a:gd name="connsiteY112" fmla="*/ 33980 h 607323"/>
              <a:gd name="connsiteX113" fmla="*/ 393829 w 608198"/>
              <a:gd name="connsiteY113" fmla="*/ 31709 h 607323"/>
              <a:gd name="connsiteX114" fmla="*/ 345101 w 608198"/>
              <a:gd name="connsiteY114" fmla="*/ 33973 h 607323"/>
              <a:gd name="connsiteX115" fmla="*/ 305607 w 608198"/>
              <a:gd name="connsiteY115" fmla="*/ 57858 h 607323"/>
              <a:gd name="connsiteX116" fmla="*/ 305019 w 608198"/>
              <a:gd name="connsiteY116" fmla="*/ 58707 h 607323"/>
              <a:gd name="connsiteX117" fmla="*/ 285911 w 608198"/>
              <a:gd name="connsiteY117" fmla="*/ 86262 h 607323"/>
              <a:gd name="connsiteX118" fmla="*/ 277568 w 608198"/>
              <a:gd name="connsiteY118" fmla="*/ 119742 h 607323"/>
              <a:gd name="connsiteX119" fmla="*/ 271897 w 608198"/>
              <a:gd name="connsiteY119" fmla="*/ 130512 h 607323"/>
              <a:gd name="connsiteX120" fmla="*/ 259994 w 608198"/>
              <a:gd name="connsiteY120" fmla="*/ 133401 h 607323"/>
              <a:gd name="connsiteX121" fmla="*/ 248980 w 608198"/>
              <a:gd name="connsiteY121" fmla="*/ 131845 h 607323"/>
              <a:gd name="connsiteX122" fmla="*/ 201698 w 608198"/>
              <a:gd name="connsiteY122" fmla="*/ 135845 h 607323"/>
              <a:gd name="connsiteX123" fmla="*/ 143959 w 608198"/>
              <a:gd name="connsiteY123" fmla="*/ 169284 h 607323"/>
              <a:gd name="connsiteX124" fmla="*/ 143959 w 608198"/>
              <a:gd name="connsiteY124" fmla="*/ 169284 h 607323"/>
              <a:gd name="connsiteX125" fmla="*/ 143954 w 608198"/>
              <a:gd name="connsiteY125" fmla="*/ 169288 h 607323"/>
              <a:gd name="connsiteX126" fmla="*/ 136834 w 608198"/>
              <a:gd name="connsiteY126" fmla="*/ 345701 h 607323"/>
              <a:gd name="connsiteX127" fmla="*/ 137310 w 608198"/>
              <a:gd name="connsiteY127" fmla="*/ 347145 h 607323"/>
              <a:gd name="connsiteX128" fmla="*/ 140316 w 608198"/>
              <a:gd name="connsiteY128" fmla="*/ 356378 h 607323"/>
              <a:gd name="connsiteX129" fmla="*/ 135833 w 608198"/>
              <a:gd name="connsiteY129" fmla="*/ 365369 h 607323"/>
              <a:gd name="connsiteX130" fmla="*/ 135276 w 608198"/>
              <a:gd name="connsiteY130" fmla="*/ 366475 h 607323"/>
              <a:gd name="connsiteX131" fmla="*/ 131494 w 608198"/>
              <a:gd name="connsiteY131" fmla="*/ 369919 h 607323"/>
              <a:gd name="connsiteX132" fmla="*/ 127600 w 608198"/>
              <a:gd name="connsiteY132" fmla="*/ 402024 h 607323"/>
              <a:gd name="connsiteX133" fmla="*/ 158528 w 608198"/>
              <a:gd name="connsiteY133" fmla="*/ 448904 h 607323"/>
              <a:gd name="connsiteX134" fmla="*/ 158532 w 608198"/>
              <a:gd name="connsiteY134" fmla="*/ 448904 h 607323"/>
              <a:gd name="connsiteX135" fmla="*/ 158533 w 608198"/>
              <a:gd name="connsiteY135" fmla="*/ 448905 h 607323"/>
              <a:gd name="connsiteX136" fmla="*/ 158640 w 608198"/>
              <a:gd name="connsiteY136" fmla="*/ 448905 h 607323"/>
              <a:gd name="connsiteX137" fmla="*/ 158751 w 608198"/>
              <a:gd name="connsiteY137" fmla="*/ 449015 h 607323"/>
              <a:gd name="connsiteX138" fmla="*/ 210928 w 608198"/>
              <a:gd name="connsiteY138" fmla="*/ 481343 h 607323"/>
              <a:gd name="connsiteX139" fmla="*/ 210928 w 608198"/>
              <a:gd name="connsiteY139" fmla="*/ 481342 h 607323"/>
              <a:gd name="connsiteX140" fmla="*/ 210932 w 608198"/>
              <a:gd name="connsiteY140" fmla="*/ 481344 h 607323"/>
              <a:gd name="connsiteX141" fmla="*/ 237632 w 608198"/>
              <a:gd name="connsiteY141" fmla="*/ 476122 h 607323"/>
              <a:gd name="connsiteX142" fmla="*/ 237744 w 608198"/>
              <a:gd name="connsiteY142" fmla="*/ 476011 h 607323"/>
              <a:gd name="connsiteX143" fmla="*/ 241304 w 608198"/>
              <a:gd name="connsiteY143" fmla="*/ 472234 h 607323"/>
              <a:gd name="connsiteX144" fmla="*/ 252428 w 608198"/>
              <a:gd name="connsiteY144" fmla="*/ 467124 h 607323"/>
              <a:gd name="connsiteX145" fmla="*/ 262104 w 608198"/>
              <a:gd name="connsiteY145" fmla="*/ 470678 h 607323"/>
              <a:gd name="connsiteX146" fmla="*/ 264566 w 608198"/>
              <a:gd name="connsiteY146" fmla="*/ 472047 h 607323"/>
              <a:gd name="connsiteX147" fmla="*/ 306399 w 608198"/>
              <a:gd name="connsiteY147" fmla="*/ 495327 h 607323"/>
              <a:gd name="connsiteX148" fmla="*/ 355447 w 608198"/>
              <a:gd name="connsiteY148" fmla="*/ 501229 h 607323"/>
              <a:gd name="connsiteX149" fmla="*/ 438663 w 608198"/>
              <a:gd name="connsiteY149" fmla="*/ 463680 h 607323"/>
              <a:gd name="connsiteX150" fmla="*/ 474597 w 608198"/>
              <a:gd name="connsiteY150" fmla="*/ 347699 h 607323"/>
              <a:gd name="connsiteX151" fmla="*/ 477490 w 608198"/>
              <a:gd name="connsiteY151" fmla="*/ 335812 h 607323"/>
              <a:gd name="connsiteX152" fmla="*/ 488281 w 608198"/>
              <a:gd name="connsiteY152" fmla="*/ 330146 h 607323"/>
              <a:gd name="connsiteX153" fmla="*/ 550248 w 608198"/>
              <a:gd name="connsiteY153" fmla="*/ 302151 h 607323"/>
              <a:gd name="connsiteX154" fmla="*/ 553585 w 608198"/>
              <a:gd name="connsiteY154" fmla="*/ 169506 h 607323"/>
              <a:gd name="connsiteX155" fmla="*/ 550804 w 608198"/>
              <a:gd name="connsiteY155" fmla="*/ 154286 h 607323"/>
              <a:gd name="connsiteX156" fmla="*/ 533671 w 608198"/>
              <a:gd name="connsiteY156" fmla="*/ 74410 h 607323"/>
              <a:gd name="connsiteX157" fmla="*/ 455462 w 608198"/>
              <a:gd name="connsiteY157" fmla="*/ 56747 h 607323"/>
              <a:gd name="connsiteX158" fmla="*/ 453793 w 608198"/>
              <a:gd name="connsiteY158" fmla="*/ 57413 h 607323"/>
              <a:gd name="connsiteX159" fmla="*/ 453165 w 608198"/>
              <a:gd name="connsiteY159" fmla="*/ 57427 h 607323"/>
              <a:gd name="connsiteX160" fmla="*/ 443778 w 608198"/>
              <a:gd name="connsiteY160" fmla="*/ 57531 h 607323"/>
              <a:gd name="connsiteX161" fmla="*/ 443659 w 608198"/>
              <a:gd name="connsiteY161" fmla="*/ 57563 h 607323"/>
              <a:gd name="connsiteX162" fmla="*/ 438552 w 608198"/>
              <a:gd name="connsiteY162" fmla="*/ 54525 h 607323"/>
              <a:gd name="connsiteX163" fmla="*/ 393829 w 608198"/>
              <a:gd name="connsiteY163" fmla="*/ 31709 h 607323"/>
              <a:gd name="connsiteX164" fmla="*/ 366503 w 608198"/>
              <a:gd name="connsiteY164" fmla="*/ 214 h 607323"/>
              <a:gd name="connsiteX165" fmla="*/ 451679 w 608198"/>
              <a:gd name="connsiteY165" fmla="*/ 26863 h 607323"/>
              <a:gd name="connsiteX166" fmla="*/ 554698 w 608198"/>
              <a:gd name="connsiteY166" fmla="*/ 53414 h 607323"/>
              <a:gd name="connsiteX167" fmla="*/ 581287 w 608198"/>
              <a:gd name="connsiteY167" fmla="*/ 156286 h 607323"/>
              <a:gd name="connsiteX168" fmla="*/ 571274 w 608198"/>
              <a:gd name="connsiteY168" fmla="*/ 323147 h 607323"/>
              <a:gd name="connsiteX169" fmla="*/ 505859 w 608198"/>
              <a:gd name="connsiteY169" fmla="*/ 357697 h 607323"/>
              <a:gd name="connsiteX170" fmla="*/ 459689 w 608198"/>
              <a:gd name="connsiteY170" fmla="*/ 484565 h 607323"/>
              <a:gd name="connsiteX171" fmla="*/ 352555 w 608198"/>
              <a:gd name="connsiteY171" fmla="*/ 531224 h 607323"/>
              <a:gd name="connsiteX172" fmla="*/ 253430 w 608198"/>
              <a:gd name="connsiteY172" fmla="*/ 501563 h 607323"/>
              <a:gd name="connsiteX173" fmla="*/ 196470 w 608198"/>
              <a:gd name="connsiteY173" fmla="*/ 508006 h 607323"/>
              <a:gd name="connsiteX174" fmla="*/ 148520 w 608198"/>
              <a:gd name="connsiteY174" fmla="*/ 479899 h 607323"/>
              <a:gd name="connsiteX175" fmla="*/ 25366 w 608198"/>
              <a:gd name="connsiteY175" fmla="*/ 602990 h 607323"/>
              <a:gd name="connsiteX176" fmla="*/ 14797 w 608198"/>
              <a:gd name="connsiteY176" fmla="*/ 607323 h 607323"/>
              <a:gd name="connsiteX177" fmla="*/ 4339 w 608198"/>
              <a:gd name="connsiteY177" fmla="*/ 602990 h 607323"/>
              <a:gd name="connsiteX178" fmla="*/ 4339 w 608198"/>
              <a:gd name="connsiteY178" fmla="*/ 582105 h 607323"/>
              <a:gd name="connsiteX179" fmla="*/ 127605 w 608198"/>
              <a:gd name="connsiteY179" fmla="*/ 459014 h 607323"/>
              <a:gd name="connsiteX180" fmla="*/ 99459 w 608198"/>
              <a:gd name="connsiteY180" fmla="*/ 411244 h 607323"/>
              <a:gd name="connsiteX181" fmla="*/ 105911 w 608198"/>
              <a:gd name="connsiteY181" fmla="*/ 354253 h 607323"/>
              <a:gd name="connsiteX182" fmla="*/ 76207 w 608198"/>
              <a:gd name="connsiteY182" fmla="*/ 255381 h 607323"/>
              <a:gd name="connsiteX183" fmla="*/ 122933 w 608198"/>
              <a:gd name="connsiteY183" fmla="*/ 148398 h 607323"/>
              <a:gd name="connsiteX184" fmla="*/ 249981 w 608198"/>
              <a:gd name="connsiteY184" fmla="*/ 102184 h 607323"/>
              <a:gd name="connsiteX185" fmla="*/ 284580 w 608198"/>
              <a:gd name="connsiteY185" fmla="*/ 36972 h 607323"/>
              <a:gd name="connsiteX186" fmla="*/ 366503 w 608198"/>
              <a:gd name="connsiteY186" fmla="*/ 214 h 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608198" h="607323">
                <a:moveTo>
                  <a:pt x="377209" y="308723"/>
                </a:moveTo>
                <a:lnTo>
                  <a:pt x="387715" y="313052"/>
                </a:lnTo>
                <a:lnTo>
                  <a:pt x="402156" y="334481"/>
                </a:lnTo>
                <a:cubicBezTo>
                  <a:pt x="405451" y="342424"/>
                  <a:pt x="407176" y="351033"/>
                  <a:pt x="407176" y="359921"/>
                </a:cubicBezTo>
                <a:cubicBezTo>
                  <a:pt x="407176" y="377584"/>
                  <a:pt x="400278" y="394248"/>
                  <a:pt x="387707" y="406801"/>
                </a:cubicBezTo>
                <a:cubicBezTo>
                  <a:pt x="384814" y="409689"/>
                  <a:pt x="381032" y="411133"/>
                  <a:pt x="377249" y="411133"/>
                </a:cubicBezTo>
                <a:lnTo>
                  <a:pt x="366688" y="406804"/>
                </a:lnTo>
                <a:lnTo>
                  <a:pt x="362354" y="396320"/>
                </a:lnTo>
                <a:cubicBezTo>
                  <a:pt x="362354" y="392516"/>
                  <a:pt x="363800" y="388711"/>
                  <a:pt x="366693" y="385822"/>
                </a:cubicBezTo>
                <a:cubicBezTo>
                  <a:pt x="373704" y="378934"/>
                  <a:pt x="377487" y="369713"/>
                  <a:pt x="377487" y="359937"/>
                </a:cubicBezTo>
                <a:cubicBezTo>
                  <a:pt x="377487" y="350050"/>
                  <a:pt x="373704" y="340940"/>
                  <a:pt x="366693" y="333941"/>
                </a:cubicBezTo>
                <a:cubicBezTo>
                  <a:pt x="360907" y="328164"/>
                  <a:pt x="360907" y="318833"/>
                  <a:pt x="366693" y="313056"/>
                </a:cubicBezTo>
                <a:cubicBezTo>
                  <a:pt x="369587" y="310168"/>
                  <a:pt x="373398" y="308723"/>
                  <a:pt x="377209" y="308723"/>
                </a:cubicBezTo>
                <a:close/>
                <a:moveTo>
                  <a:pt x="377193" y="308707"/>
                </a:moveTo>
                <a:cubicBezTo>
                  <a:pt x="373383" y="308707"/>
                  <a:pt x="369573" y="310152"/>
                  <a:pt x="366680" y="313040"/>
                </a:cubicBezTo>
                <a:cubicBezTo>
                  <a:pt x="360895" y="318817"/>
                  <a:pt x="360895" y="328148"/>
                  <a:pt x="366680" y="333925"/>
                </a:cubicBezTo>
                <a:cubicBezTo>
                  <a:pt x="373689" y="340924"/>
                  <a:pt x="377472" y="350033"/>
                  <a:pt x="377472" y="359921"/>
                </a:cubicBezTo>
                <a:cubicBezTo>
                  <a:pt x="377472" y="369697"/>
                  <a:pt x="373689" y="378917"/>
                  <a:pt x="366680" y="385805"/>
                </a:cubicBezTo>
                <a:cubicBezTo>
                  <a:pt x="360895" y="391581"/>
                  <a:pt x="360895" y="401024"/>
                  <a:pt x="366680" y="406801"/>
                </a:cubicBezTo>
                <a:lnTo>
                  <a:pt x="366688" y="406804"/>
                </a:lnTo>
                <a:lnTo>
                  <a:pt x="366693" y="406818"/>
                </a:lnTo>
                <a:cubicBezTo>
                  <a:pt x="369587" y="409707"/>
                  <a:pt x="373481" y="411151"/>
                  <a:pt x="377265" y="411151"/>
                </a:cubicBezTo>
                <a:cubicBezTo>
                  <a:pt x="381048" y="411151"/>
                  <a:pt x="384831" y="409707"/>
                  <a:pt x="387725" y="406818"/>
                </a:cubicBezTo>
                <a:cubicBezTo>
                  <a:pt x="400299" y="394265"/>
                  <a:pt x="407198" y="377601"/>
                  <a:pt x="407198" y="359937"/>
                </a:cubicBezTo>
                <a:cubicBezTo>
                  <a:pt x="407198" y="342162"/>
                  <a:pt x="400299" y="325498"/>
                  <a:pt x="387725" y="313056"/>
                </a:cubicBezTo>
                <a:lnTo>
                  <a:pt x="387715" y="313052"/>
                </a:lnTo>
                <a:lnTo>
                  <a:pt x="387707" y="313040"/>
                </a:lnTo>
                <a:cubicBezTo>
                  <a:pt x="384814" y="310152"/>
                  <a:pt x="381004" y="308707"/>
                  <a:pt x="377193" y="308707"/>
                </a:cubicBezTo>
                <a:close/>
                <a:moveTo>
                  <a:pt x="388986" y="106855"/>
                </a:moveTo>
                <a:lnTo>
                  <a:pt x="414005" y="111687"/>
                </a:lnTo>
                <a:lnTo>
                  <a:pt x="435880" y="126166"/>
                </a:lnTo>
                <a:cubicBezTo>
                  <a:pt x="441776" y="131946"/>
                  <a:pt x="441776" y="141393"/>
                  <a:pt x="435880" y="147173"/>
                </a:cubicBezTo>
                <a:cubicBezTo>
                  <a:pt x="430096" y="152952"/>
                  <a:pt x="420752" y="152952"/>
                  <a:pt x="414967" y="147173"/>
                </a:cubicBezTo>
                <a:cubicBezTo>
                  <a:pt x="400618" y="132835"/>
                  <a:pt x="377369" y="132835"/>
                  <a:pt x="363019" y="147173"/>
                </a:cubicBezTo>
                <a:cubicBezTo>
                  <a:pt x="360126" y="150062"/>
                  <a:pt x="356344" y="151507"/>
                  <a:pt x="352562" y="151507"/>
                </a:cubicBezTo>
                <a:cubicBezTo>
                  <a:pt x="348780" y="151507"/>
                  <a:pt x="344887" y="150062"/>
                  <a:pt x="341995" y="147173"/>
                </a:cubicBezTo>
                <a:cubicBezTo>
                  <a:pt x="339102" y="144283"/>
                  <a:pt x="337656" y="140476"/>
                  <a:pt x="337656" y="136670"/>
                </a:cubicBezTo>
                <a:lnTo>
                  <a:pt x="341988" y="126181"/>
                </a:lnTo>
                <a:lnTo>
                  <a:pt x="363961" y="111688"/>
                </a:lnTo>
                <a:cubicBezTo>
                  <a:pt x="371965" y="108466"/>
                  <a:pt x="380475" y="106855"/>
                  <a:pt x="388986" y="106855"/>
                </a:cubicBezTo>
                <a:close/>
                <a:moveTo>
                  <a:pt x="388979" y="106827"/>
                </a:moveTo>
                <a:cubicBezTo>
                  <a:pt x="371973" y="106827"/>
                  <a:pt x="354954" y="113274"/>
                  <a:pt x="341995" y="126166"/>
                </a:cubicBezTo>
                <a:lnTo>
                  <a:pt x="341988" y="126181"/>
                </a:lnTo>
                <a:lnTo>
                  <a:pt x="341982" y="126185"/>
                </a:lnTo>
                <a:cubicBezTo>
                  <a:pt x="336197" y="131962"/>
                  <a:pt x="336197" y="141405"/>
                  <a:pt x="341982" y="147181"/>
                </a:cubicBezTo>
                <a:cubicBezTo>
                  <a:pt x="344875" y="150070"/>
                  <a:pt x="348769" y="151514"/>
                  <a:pt x="352551" y="151514"/>
                </a:cubicBezTo>
                <a:cubicBezTo>
                  <a:pt x="356334" y="151514"/>
                  <a:pt x="360116" y="150070"/>
                  <a:pt x="363009" y="147181"/>
                </a:cubicBezTo>
                <a:cubicBezTo>
                  <a:pt x="377360" y="132851"/>
                  <a:pt x="400612" y="132851"/>
                  <a:pt x="414963" y="147181"/>
                </a:cubicBezTo>
                <a:cubicBezTo>
                  <a:pt x="420749" y="152958"/>
                  <a:pt x="430094" y="152958"/>
                  <a:pt x="435990" y="147181"/>
                </a:cubicBezTo>
                <a:cubicBezTo>
                  <a:pt x="441775" y="141405"/>
                  <a:pt x="441775" y="131962"/>
                  <a:pt x="435990" y="126185"/>
                </a:cubicBezTo>
                <a:cubicBezTo>
                  <a:pt x="429510" y="119742"/>
                  <a:pt x="422014" y="114909"/>
                  <a:pt x="414011" y="111688"/>
                </a:cubicBezTo>
                <a:lnTo>
                  <a:pt x="414005" y="111687"/>
                </a:lnTo>
                <a:lnTo>
                  <a:pt x="413968" y="111662"/>
                </a:lnTo>
                <a:cubicBezTo>
                  <a:pt x="405981" y="108439"/>
                  <a:pt x="397482" y="106827"/>
                  <a:pt x="388979" y="106827"/>
                </a:cubicBezTo>
                <a:close/>
                <a:moveTo>
                  <a:pt x="345097" y="33980"/>
                </a:moveTo>
                <a:cubicBezTo>
                  <a:pt x="369239" y="33202"/>
                  <a:pt x="393603" y="41423"/>
                  <a:pt x="412738" y="58864"/>
                </a:cubicBezTo>
                <a:cubicBezTo>
                  <a:pt x="416855" y="62641"/>
                  <a:pt x="422751" y="63641"/>
                  <a:pt x="427980" y="61752"/>
                </a:cubicBezTo>
                <a:lnTo>
                  <a:pt x="443659" y="57563"/>
                </a:lnTo>
                <a:lnTo>
                  <a:pt x="443781" y="57635"/>
                </a:lnTo>
                <a:lnTo>
                  <a:pt x="453165" y="57427"/>
                </a:lnTo>
                <a:lnTo>
                  <a:pt x="453790" y="57420"/>
                </a:lnTo>
                <a:cubicBezTo>
                  <a:pt x="454347" y="57198"/>
                  <a:pt x="454903" y="56975"/>
                  <a:pt x="455459" y="56753"/>
                </a:cubicBezTo>
                <a:cubicBezTo>
                  <a:pt x="474817" y="56975"/>
                  <a:pt x="493841" y="64530"/>
                  <a:pt x="507970" y="78749"/>
                </a:cubicBezTo>
                <a:cubicBezTo>
                  <a:pt x="528885" y="99634"/>
                  <a:pt x="535560" y="130962"/>
                  <a:pt x="524991" y="158513"/>
                </a:cubicBezTo>
                <a:cubicBezTo>
                  <a:pt x="522989" y="163734"/>
                  <a:pt x="524101" y="169622"/>
                  <a:pt x="527884" y="173732"/>
                </a:cubicBezTo>
                <a:cubicBezTo>
                  <a:pt x="562372" y="211836"/>
                  <a:pt x="560926" y="270159"/>
                  <a:pt x="524546" y="306486"/>
                </a:cubicBezTo>
                <a:cubicBezTo>
                  <a:pt x="507970" y="323038"/>
                  <a:pt x="485942" y="333036"/>
                  <a:pt x="462468" y="334481"/>
                </a:cubicBezTo>
                <a:cubicBezTo>
                  <a:pt x="458240" y="334814"/>
                  <a:pt x="454347" y="336814"/>
                  <a:pt x="451788" y="340146"/>
                </a:cubicBezTo>
                <a:cubicBezTo>
                  <a:pt x="449118" y="343479"/>
                  <a:pt x="448117" y="347812"/>
                  <a:pt x="448895" y="352033"/>
                </a:cubicBezTo>
                <a:cubicBezTo>
                  <a:pt x="456794" y="394248"/>
                  <a:pt x="443333" y="437573"/>
                  <a:pt x="412961" y="467901"/>
                </a:cubicBezTo>
                <a:cubicBezTo>
                  <a:pt x="396607" y="484342"/>
                  <a:pt x="376693" y="495451"/>
                  <a:pt x="355444" y="501228"/>
                </a:cubicBezTo>
                <a:cubicBezTo>
                  <a:pt x="338978" y="502339"/>
                  <a:pt x="322319" y="500395"/>
                  <a:pt x="306437" y="495327"/>
                </a:cubicBezTo>
                <a:lnTo>
                  <a:pt x="264566" y="472047"/>
                </a:lnTo>
                <a:lnTo>
                  <a:pt x="262108" y="470679"/>
                </a:lnTo>
                <a:cubicBezTo>
                  <a:pt x="259326" y="468346"/>
                  <a:pt x="255878" y="467124"/>
                  <a:pt x="252429" y="467124"/>
                </a:cubicBezTo>
                <a:lnTo>
                  <a:pt x="252428" y="467124"/>
                </a:lnTo>
                <a:lnTo>
                  <a:pt x="252425" y="467123"/>
                </a:lnTo>
                <a:cubicBezTo>
                  <a:pt x="248308" y="467123"/>
                  <a:pt x="244192" y="468901"/>
                  <a:pt x="241299" y="472233"/>
                </a:cubicBezTo>
                <a:cubicBezTo>
                  <a:pt x="240187" y="473567"/>
                  <a:pt x="238963" y="474789"/>
                  <a:pt x="237739" y="476011"/>
                </a:cubicBezTo>
                <a:cubicBezTo>
                  <a:pt x="237739" y="476011"/>
                  <a:pt x="237739" y="476122"/>
                  <a:pt x="237628" y="476122"/>
                </a:cubicBezTo>
                <a:cubicBezTo>
                  <a:pt x="237183" y="475677"/>
                  <a:pt x="236738" y="475344"/>
                  <a:pt x="236404" y="475011"/>
                </a:cubicBezTo>
                <a:cubicBezTo>
                  <a:pt x="233512" y="472678"/>
                  <a:pt x="230174" y="471456"/>
                  <a:pt x="226725" y="471456"/>
                </a:cubicBezTo>
                <a:cubicBezTo>
                  <a:pt x="222609" y="471456"/>
                  <a:pt x="218493" y="473233"/>
                  <a:pt x="215600" y="476566"/>
                </a:cubicBezTo>
                <a:cubicBezTo>
                  <a:pt x="214377" y="477899"/>
                  <a:pt x="213264" y="479121"/>
                  <a:pt x="212040" y="480343"/>
                </a:cubicBezTo>
                <a:lnTo>
                  <a:pt x="210928" y="481342"/>
                </a:lnTo>
                <a:lnTo>
                  <a:pt x="184427" y="469638"/>
                </a:lnTo>
                <a:cubicBezTo>
                  <a:pt x="175443" y="463986"/>
                  <a:pt x="166599" y="456848"/>
                  <a:pt x="158755" y="449016"/>
                </a:cubicBezTo>
                <a:lnTo>
                  <a:pt x="158644" y="448905"/>
                </a:lnTo>
                <a:lnTo>
                  <a:pt x="158640" y="448905"/>
                </a:lnTo>
                <a:lnTo>
                  <a:pt x="158639" y="448904"/>
                </a:lnTo>
                <a:lnTo>
                  <a:pt x="158532" y="448904"/>
                </a:lnTo>
                <a:lnTo>
                  <a:pt x="139356" y="425547"/>
                </a:lnTo>
                <a:cubicBezTo>
                  <a:pt x="134086" y="417548"/>
                  <a:pt x="130053" y="409522"/>
                  <a:pt x="127605" y="402023"/>
                </a:cubicBezTo>
                <a:cubicBezTo>
                  <a:pt x="123044" y="387915"/>
                  <a:pt x="124379" y="377139"/>
                  <a:pt x="131499" y="369917"/>
                </a:cubicBezTo>
                <a:cubicBezTo>
                  <a:pt x="132612" y="368918"/>
                  <a:pt x="133835" y="367807"/>
                  <a:pt x="135282" y="366474"/>
                </a:cubicBezTo>
                <a:lnTo>
                  <a:pt x="135833" y="365369"/>
                </a:lnTo>
                <a:lnTo>
                  <a:pt x="140352" y="356380"/>
                </a:lnTo>
                <a:lnTo>
                  <a:pt x="137310" y="347145"/>
                </a:lnTo>
                <a:lnTo>
                  <a:pt x="136839" y="345699"/>
                </a:lnTo>
                <a:cubicBezTo>
                  <a:pt x="104048" y="307289"/>
                  <a:pt x="97602" y="254069"/>
                  <a:pt x="116564" y="209753"/>
                </a:cubicBezTo>
                <a:lnTo>
                  <a:pt x="143959" y="169284"/>
                </a:lnTo>
                <a:lnTo>
                  <a:pt x="170821" y="148695"/>
                </a:lnTo>
                <a:cubicBezTo>
                  <a:pt x="180528" y="143099"/>
                  <a:pt x="190902" y="138794"/>
                  <a:pt x="201694" y="135850"/>
                </a:cubicBezTo>
                <a:cubicBezTo>
                  <a:pt x="216935" y="131629"/>
                  <a:pt x="232956" y="130295"/>
                  <a:pt x="248976" y="131851"/>
                </a:cubicBezTo>
                <a:cubicBezTo>
                  <a:pt x="252647" y="132184"/>
                  <a:pt x="256318" y="132739"/>
                  <a:pt x="259990" y="133406"/>
                </a:cubicBezTo>
                <a:cubicBezTo>
                  <a:pt x="264217" y="134184"/>
                  <a:pt x="268556" y="133184"/>
                  <a:pt x="271894" y="130518"/>
                </a:cubicBezTo>
                <a:lnTo>
                  <a:pt x="271897" y="130512"/>
                </a:lnTo>
                <a:lnTo>
                  <a:pt x="271898" y="130512"/>
                </a:lnTo>
                <a:cubicBezTo>
                  <a:pt x="275235" y="127957"/>
                  <a:pt x="277238" y="124069"/>
                  <a:pt x="277572" y="119847"/>
                </a:cubicBezTo>
                <a:cubicBezTo>
                  <a:pt x="278295" y="108127"/>
                  <a:pt x="281159" y="96768"/>
                  <a:pt x="285915" y="86270"/>
                </a:cubicBezTo>
                <a:lnTo>
                  <a:pt x="305019" y="58707"/>
                </a:lnTo>
                <a:lnTo>
                  <a:pt x="305603" y="57864"/>
                </a:lnTo>
                <a:cubicBezTo>
                  <a:pt x="317062" y="46422"/>
                  <a:pt x="330635" y="38534"/>
                  <a:pt x="345097" y="33980"/>
                </a:cubicBezTo>
                <a:close/>
                <a:moveTo>
                  <a:pt x="393829" y="31709"/>
                </a:moveTo>
                <a:cubicBezTo>
                  <a:pt x="377697" y="28307"/>
                  <a:pt x="360899" y="29085"/>
                  <a:pt x="345101" y="33973"/>
                </a:cubicBezTo>
                <a:cubicBezTo>
                  <a:pt x="330638" y="38527"/>
                  <a:pt x="317066" y="46415"/>
                  <a:pt x="305607" y="57858"/>
                </a:cubicBezTo>
                <a:lnTo>
                  <a:pt x="305019" y="58707"/>
                </a:lnTo>
                <a:lnTo>
                  <a:pt x="285911" y="86262"/>
                </a:lnTo>
                <a:cubicBezTo>
                  <a:pt x="281155" y="96746"/>
                  <a:pt x="278291" y="108078"/>
                  <a:pt x="277568" y="119742"/>
                </a:cubicBezTo>
                <a:lnTo>
                  <a:pt x="271897" y="130512"/>
                </a:lnTo>
                <a:lnTo>
                  <a:pt x="259994" y="133401"/>
                </a:lnTo>
                <a:cubicBezTo>
                  <a:pt x="256323" y="132734"/>
                  <a:pt x="252651" y="132179"/>
                  <a:pt x="248980" y="131845"/>
                </a:cubicBezTo>
                <a:cubicBezTo>
                  <a:pt x="232960" y="130290"/>
                  <a:pt x="216940" y="131623"/>
                  <a:pt x="201698" y="135845"/>
                </a:cubicBezTo>
                <a:cubicBezTo>
                  <a:pt x="180116" y="141733"/>
                  <a:pt x="160202" y="153064"/>
                  <a:pt x="143959" y="169284"/>
                </a:cubicBezTo>
                <a:lnTo>
                  <a:pt x="143959" y="169284"/>
                </a:lnTo>
                <a:lnTo>
                  <a:pt x="143954" y="169288"/>
                </a:lnTo>
                <a:cubicBezTo>
                  <a:pt x="96227" y="216946"/>
                  <a:pt x="93112" y="294488"/>
                  <a:pt x="136834" y="345701"/>
                </a:cubicBezTo>
                <a:lnTo>
                  <a:pt x="137310" y="347145"/>
                </a:lnTo>
                <a:lnTo>
                  <a:pt x="140316" y="356378"/>
                </a:lnTo>
                <a:lnTo>
                  <a:pt x="135833" y="365369"/>
                </a:lnTo>
                <a:lnTo>
                  <a:pt x="135276" y="366475"/>
                </a:lnTo>
                <a:cubicBezTo>
                  <a:pt x="133830" y="367808"/>
                  <a:pt x="132606" y="368919"/>
                  <a:pt x="131494" y="369919"/>
                </a:cubicBezTo>
                <a:cubicBezTo>
                  <a:pt x="124374" y="377140"/>
                  <a:pt x="123039" y="387915"/>
                  <a:pt x="127600" y="402024"/>
                </a:cubicBezTo>
                <a:cubicBezTo>
                  <a:pt x="132495" y="417021"/>
                  <a:pt x="143732" y="434129"/>
                  <a:pt x="158528" y="448904"/>
                </a:cubicBezTo>
                <a:lnTo>
                  <a:pt x="158532" y="448904"/>
                </a:lnTo>
                <a:lnTo>
                  <a:pt x="158533" y="448905"/>
                </a:lnTo>
                <a:lnTo>
                  <a:pt x="158640" y="448905"/>
                </a:lnTo>
                <a:lnTo>
                  <a:pt x="158751" y="449015"/>
                </a:lnTo>
                <a:cubicBezTo>
                  <a:pt x="174437" y="464679"/>
                  <a:pt x="194129" y="477566"/>
                  <a:pt x="210928" y="481343"/>
                </a:cubicBezTo>
                <a:lnTo>
                  <a:pt x="210928" y="481342"/>
                </a:lnTo>
                <a:lnTo>
                  <a:pt x="210932" y="481344"/>
                </a:lnTo>
                <a:cubicBezTo>
                  <a:pt x="221612" y="483788"/>
                  <a:pt x="231069" y="482566"/>
                  <a:pt x="237632" y="476122"/>
                </a:cubicBezTo>
                <a:cubicBezTo>
                  <a:pt x="237744" y="476122"/>
                  <a:pt x="237744" y="476011"/>
                  <a:pt x="237744" y="476011"/>
                </a:cubicBezTo>
                <a:cubicBezTo>
                  <a:pt x="238967" y="474789"/>
                  <a:pt x="240191" y="473567"/>
                  <a:pt x="241304" y="472234"/>
                </a:cubicBezTo>
                <a:lnTo>
                  <a:pt x="252428" y="467124"/>
                </a:lnTo>
                <a:lnTo>
                  <a:pt x="262104" y="470678"/>
                </a:lnTo>
                <a:lnTo>
                  <a:pt x="264566" y="472047"/>
                </a:lnTo>
                <a:lnTo>
                  <a:pt x="306399" y="495327"/>
                </a:lnTo>
                <a:cubicBezTo>
                  <a:pt x="322294" y="500396"/>
                  <a:pt x="338982" y="502340"/>
                  <a:pt x="355447" y="501229"/>
                </a:cubicBezTo>
                <a:cubicBezTo>
                  <a:pt x="385930" y="499119"/>
                  <a:pt x="415745" y="486565"/>
                  <a:pt x="438663" y="463680"/>
                </a:cubicBezTo>
                <a:cubicBezTo>
                  <a:pt x="469034" y="433240"/>
                  <a:pt x="482496" y="389914"/>
                  <a:pt x="474597" y="347699"/>
                </a:cubicBezTo>
                <a:cubicBezTo>
                  <a:pt x="473818" y="343477"/>
                  <a:pt x="474931" y="339256"/>
                  <a:pt x="477490" y="335812"/>
                </a:cubicBezTo>
                <a:cubicBezTo>
                  <a:pt x="480048" y="332479"/>
                  <a:pt x="484053" y="330480"/>
                  <a:pt x="488281" y="330146"/>
                </a:cubicBezTo>
                <a:cubicBezTo>
                  <a:pt x="511644" y="328702"/>
                  <a:pt x="533671" y="318704"/>
                  <a:pt x="550248" y="302151"/>
                </a:cubicBezTo>
                <a:cubicBezTo>
                  <a:pt x="586627" y="265823"/>
                  <a:pt x="588073" y="207500"/>
                  <a:pt x="553585" y="169506"/>
                </a:cubicBezTo>
                <a:cubicBezTo>
                  <a:pt x="549914" y="165284"/>
                  <a:pt x="548801" y="159397"/>
                  <a:pt x="550804" y="154286"/>
                </a:cubicBezTo>
                <a:cubicBezTo>
                  <a:pt x="561373" y="126624"/>
                  <a:pt x="554587" y="95296"/>
                  <a:pt x="533671" y="74410"/>
                </a:cubicBezTo>
                <a:cubicBezTo>
                  <a:pt x="513201" y="53969"/>
                  <a:pt x="482718" y="47082"/>
                  <a:pt x="455462" y="56747"/>
                </a:cubicBezTo>
                <a:cubicBezTo>
                  <a:pt x="454906" y="56969"/>
                  <a:pt x="454349" y="57191"/>
                  <a:pt x="453793" y="57413"/>
                </a:cubicBezTo>
                <a:lnTo>
                  <a:pt x="453165" y="57427"/>
                </a:lnTo>
                <a:lnTo>
                  <a:pt x="443778" y="57531"/>
                </a:lnTo>
                <a:lnTo>
                  <a:pt x="443659" y="57563"/>
                </a:lnTo>
                <a:lnTo>
                  <a:pt x="438552" y="54525"/>
                </a:lnTo>
                <a:cubicBezTo>
                  <a:pt x="425424" y="42694"/>
                  <a:pt x="409960" y="35111"/>
                  <a:pt x="393829" y="31709"/>
                </a:cubicBezTo>
                <a:close/>
                <a:moveTo>
                  <a:pt x="366503" y="214"/>
                </a:moveTo>
                <a:cubicBezTo>
                  <a:pt x="396360" y="-1521"/>
                  <a:pt x="426759" y="7311"/>
                  <a:pt x="451679" y="26863"/>
                </a:cubicBezTo>
                <a:cubicBezTo>
                  <a:pt x="488058" y="16420"/>
                  <a:pt x="527664" y="26418"/>
                  <a:pt x="554698" y="53414"/>
                </a:cubicBezTo>
                <a:cubicBezTo>
                  <a:pt x="581732" y="80409"/>
                  <a:pt x="591744" y="119959"/>
                  <a:pt x="581287" y="156286"/>
                </a:cubicBezTo>
                <a:cubicBezTo>
                  <a:pt x="620447" y="206056"/>
                  <a:pt x="616665" y="277710"/>
                  <a:pt x="571274" y="323147"/>
                </a:cubicBezTo>
                <a:cubicBezTo>
                  <a:pt x="553363" y="341033"/>
                  <a:pt x="530556" y="353031"/>
                  <a:pt x="505859" y="357697"/>
                </a:cubicBezTo>
                <a:cubicBezTo>
                  <a:pt x="509975" y="404579"/>
                  <a:pt x="493287" y="451015"/>
                  <a:pt x="459689" y="484565"/>
                </a:cubicBezTo>
                <a:cubicBezTo>
                  <a:pt x="430987" y="513116"/>
                  <a:pt x="392939" y="529780"/>
                  <a:pt x="352555" y="531224"/>
                </a:cubicBezTo>
                <a:cubicBezTo>
                  <a:pt x="316843" y="532557"/>
                  <a:pt x="282133" y="522115"/>
                  <a:pt x="253430" y="501563"/>
                </a:cubicBezTo>
                <a:cubicBezTo>
                  <a:pt x="238634" y="512894"/>
                  <a:pt x="218609" y="515227"/>
                  <a:pt x="196470" y="508006"/>
                </a:cubicBezTo>
                <a:cubicBezTo>
                  <a:pt x="180672" y="502896"/>
                  <a:pt x="163984" y="493120"/>
                  <a:pt x="148520" y="479899"/>
                </a:cubicBezTo>
                <a:lnTo>
                  <a:pt x="25366" y="602990"/>
                </a:lnTo>
                <a:cubicBezTo>
                  <a:pt x="22473" y="605879"/>
                  <a:pt x="18579" y="607323"/>
                  <a:pt x="14797" y="607323"/>
                </a:cubicBezTo>
                <a:cubicBezTo>
                  <a:pt x="11014" y="607323"/>
                  <a:pt x="7232" y="605879"/>
                  <a:pt x="4339" y="602990"/>
                </a:cubicBezTo>
                <a:cubicBezTo>
                  <a:pt x="-1446" y="597214"/>
                  <a:pt x="-1446" y="587882"/>
                  <a:pt x="4339" y="582105"/>
                </a:cubicBezTo>
                <a:lnTo>
                  <a:pt x="127605" y="459014"/>
                </a:lnTo>
                <a:cubicBezTo>
                  <a:pt x="114366" y="443572"/>
                  <a:pt x="104576" y="427019"/>
                  <a:pt x="99459" y="411244"/>
                </a:cubicBezTo>
                <a:cubicBezTo>
                  <a:pt x="92227" y="389025"/>
                  <a:pt x="94564" y="369140"/>
                  <a:pt x="105911" y="354253"/>
                </a:cubicBezTo>
                <a:cubicBezTo>
                  <a:pt x="85330" y="325591"/>
                  <a:pt x="74872" y="290930"/>
                  <a:pt x="76207" y="255381"/>
                </a:cubicBezTo>
                <a:cubicBezTo>
                  <a:pt x="77765" y="214943"/>
                  <a:pt x="94341" y="176949"/>
                  <a:pt x="122933" y="148398"/>
                </a:cubicBezTo>
                <a:cubicBezTo>
                  <a:pt x="156530" y="114848"/>
                  <a:pt x="203145" y="98073"/>
                  <a:pt x="249981" y="102184"/>
                </a:cubicBezTo>
                <a:cubicBezTo>
                  <a:pt x="254654" y="77521"/>
                  <a:pt x="266669" y="54858"/>
                  <a:pt x="284580" y="36972"/>
                </a:cubicBezTo>
                <a:cubicBezTo>
                  <a:pt x="307331" y="14254"/>
                  <a:pt x="336646" y="1950"/>
                  <a:pt x="366503" y="214"/>
                </a:cubicBezTo>
                <a:close/>
              </a:path>
            </a:pathLst>
          </a:custGeom>
          <a:solidFill>
            <a:srgbClr val="BB686D"/>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34" name="文本框 33">
            <a:extLst>
              <a:ext uri="{FF2B5EF4-FFF2-40B4-BE49-F238E27FC236}">
                <a16:creationId xmlns:a16="http://schemas.microsoft.com/office/drawing/2014/main" xmlns="" id="{06ADF4AE-3400-4534-9DFB-4FAF99B11E59}"/>
              </a:ext>
            </a:extLst>
          </p:cNvPr>
          <p:cNvSpPr txBox="1"/>
          <p:nvPr/>
        </p:nvSpPr>
        <p:spPr>
          <a:xfrm>
            <a:off x="1719470" y="795936"/>
            <a:ext cx="4452730" cy="523220"/>
          </a:xfrm>
          <a:prstGeom prst="rect">
            <a:avLst/>
          </a:prstGeom>
          <a:noFill/>
        </p:spPr>
        <p:txBody>
          <a:bodyPr wrap="square" rtlCol="0">
            <a:spAutoFit/>
          </a:bodyPr>
          <a:lstStyle/>
          <a:p>
            <a:r>
              <a:rPr lang="en-US" altLang="zh-CN" sz="2800" dirty="0">
                <a:solidFill>
                  <a:srgbClr val="523A2C"/>
                </a:solidFill>
                <a:latin typeface="+mj-lt"/>
              </a:rPr>
              <a:t>Click to add your title</a:t>
            </a:r>
            <a:endParaRPr lang="zh-CN" altLang="en-US" sz="2800" dirty="0">
              <a:solidFill>
                <a:srgbClr val="523A2C"/>
              </a:solidFill>
              <a:latin typeface="+mj-lt"/>
            </a:endParaRPr>
          </a:p>
        </p:txBody>
      </p:sp>
    </p:spTree>
    <p:extLst>
      <p:ext uri="{BB962C8B-B14F-4D97-AF65-F5344CB8AC3E}">
        <p14:creationId xmlns:p14="http://schemas.microsoft.com/office/powerpoint/2010/main" val="3684274874"/>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left)">
                                      <p:cBhvr>
                                        <p:cTn id="13" dur="500"/>
                                        <p:tgtEl>
                                          <p:spTgt spid="3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750"/>
                                        <p:tgtEl>
                                          <p:spTgt spid="3"/>
                                        </p:tgtEl>
                                      </p:cBhvr>
                                    </p:animEffect>
                                  </p:childTnLst>
                                </p:cTn>
                              </p:par>
                              <p:par>
                                <p:cTn id="19" presetID="22" presetClass="entr" presetSubtype="8"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750"/>
                                        <p:tgtEl>
                                          <p:spTgt spid="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750"/>
                                        <p:tgtEl>
                                          <p:spTgt spid="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750"/>
                                        <p:tgtEl>
                                          <p:spTgt spid="6"/>
                                        </p:tgtEl>
                                      </p:cBhvr>
                                    </p:animEffect>
                                  </p:childTnLst>
                                </p:cTn>
                              </p:par>
                              <p:par>
                                <p:cTn id="28" presetID="22" presetClass="entr" presetSubtype="8"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750"/>
                                        <p:tgtEl>
                                          <p:spTgt spid="7"/>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750"/>
                                        <p:tgtEl>
                                          <p:spTgt spid="8"/>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750"/>
                                        <p:tgtEl>
                                          <p:spTgt spid="9"/>
                                        </p:tgtEl>
                                      </p:cBhvr>
                                    </p:animEffect>
                                  </p:childTnLst>
                                </p:cTn>
                              </p:par>
                              <p:par>
                                <p:cTn id="37" presetID="22" presetClass="entr" presetSubtype="8"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750"/>
                                        <p:tgtEl>
                                          <p:spTgt spid="1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750"/>
                                        <p:tgtEl>
                                          <p:spTgt spid="1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750"/>
                                        <p:tgtEl>
                                          <p:spTgt spid="1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750"/>
                                        <p:tgtEl>
                                          <p:spTgt spid="1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750"/>
                                        <p:tgtEl>
                                          <p:spTgt spid="14"/>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750"/>
                                        <p:tgtEl>
                                          <p:spTgt spid="15"/>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750"/>
                                        <p:tgtEl>
                                          <p:spTgt spid="16"/>
                                        </p:tgtEl>
                                      </p:cBhvr>
                                    </p:animEffect>
                                  </p:childTnLst>
                                </p:cTn>
                              </p:par>
                            </p:childTnLst>
                          </p:cTn>
                        </p:par>
                        <p:par>
                          <p:cTn id="58" fill="hold">
                            <p:stCondLst>
                              <p:cond delay="750"/>
                            </p:stCondLst>
                            <p:childTnLst>
                              <p:par>
                                <p:cTn id="59" presetID="22" presetClass="entr" presetSubtype="1" fill="hold"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up)">
                                      <p:cBhvr>
                                        <p:cTn id="61" dur="500"/>
                                        <p:tgtEl>
                                          <p:spTgt spid="17"/>
                                        </p:tgtEl>
                                      </p:cBhvr>
                                    </p:animEffect>
                                  </p:childTnLst>
                                </p:cTn>
                              </p:par>
                            </p:childTnLst>
                          </p:cTn>
                        </p:par>
                        <p:par>
                          <p:cTn id="62" fill="hold">
                            <p:stCondLst>
                              <p:cond delay="1250"/>
                            </p:stCondLst>
                            <p:childTnLst>
                              <p:par>
                                <p:cTn id="63" presetID="22" presetClass="entr" presetSubtype="1"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up)">
                                      <p:cBhvr>
                                        <p:cTn id="65" dur="500"/>
                                        <p:tgtEl>
                                          <p:spTgt spid="25"/>
                                        </p:tgtEl>
                                      </p:cBhvr>
                                    </p:animEffect>
                                  </p:childTnLst>
                                </p:cTn>
                              </p:par>
                            </p:childTnLst>
                          </p:cTn>
                        </p:par>
                        <p:par>
                          <p:cTn id="66" fill="hold">
                            <p:stCondLst>
                              <p:cond delay="1750"/>
                            </p:stCondLst>
                            <p:childTnLst>
                              <p:par>
                                <p:cTn id="67" presetID="22" presetClass="entr" presetSubtype="1"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up)">
                                      <p:cBhvr>
                                        <p:cTn id="69" dur="500"/>
                                        <p:tgtEl>
                                          <p:spTgt spid="31"/>
                                        </p:tgtEl>
                                      </p:cBhvr>
                                    </p:animEffect>
                                  </p:childTnLst>
                                </p:cTn>
                              </p:par>
                            </p:childTnLst>
                          </p:cTn>
                        </p:par>
                        <p:par>
                          <p:cTn id="70" fill="hold">
                            <p:stCondLst>
                              <p:cond delay="2250"/>
                            </p:stCondLst>
                            <p:childTnLst>
                              <p:par>
                                <p:cTn id="71" presetID="22" presetClass="entr" presetSubtype="1"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up)">
                                      <p:cBhvr>
                                        <p:cTn id="73" dur="500"/>
                                        <p:tgtEl>
                                          <p:spTgt spid="21"/>
                                        </p:tgtEl>
                                      </p:cBhvr>
                                    </p:animEffect>
                                  </p:childTnLst>
                                </p:cTn>
                              </p:par>
                            </p:childTnLst>
                          </p:cTn>
                        </p:par>
                        <p:par>
                          <p:cTn id="74" fill="hold">
                            <p:stCondLst>
                              <p:cond delay="2750"/>
                            </p:stCondLst>
                            <p:childTnLst>
                              <p:par>
                                <p:cTn id="75" presetID="22" presetClass="entr" presetSubtype="1" fill="hold" grpId="0" nodeType="after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wipe(up)">
                                      <p:cBhvr>
                                        <p:cTn id="77" dur="500"/>
                                        <p:tgtEl>
                                          <p:spTgt spid="32"/>
                                        </p:tgtEl>
                                      </p:cBhvr>
                                    </p:animEffect>
                                  </p:childTnLst>
                                </p:cTn>
                              </p:par>
                            </p:childTnLst>
                          </p:cTn>
                        </p:par>
                        <p:par>
                          <p:cTn id="78" fill="hold">
                            <p:stCondLst>
                              <p:cond delay="3250"/>
                            </p:stCondLst>
                            <p:childTnLst>
                              <p:par>
                                <p:cTn id="79" presetID="22" presetClass="entr" presetSubtype="1"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wipe(up)">
                                      <p:cBhvr>
                                        <p:cTn id="81" dur="500"/>
                                        <p:tgtEl>
                                          <p:spTgt spid="23"/>
                                        </p:tgtEl>
                                      </p:cBhvr>
                                    </p:animEffect>
                                  </p:childTnLst>
                                </p:cTn>
                              </p:par>
                            </p:childTnLst>
                          </p:cTn>
                        </p:par>
                        <p:par>
                          <p:cTn id="82" fill="hold">
                            <p:stCondLst>
                              <p:cond delay="3750"/>
                            </p:stCondLst>
                            <p:childTnLst>
                              <p:par>
                                <p:cTn id="83" presetID="22" presetClass="entr" presetSubtype="1"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wipe(up)">
                                      <p:cBhvr>
                                        <p:cTn id="8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8" grpId="0" animBg="1"/>
      <p:bldP spid="9" grpId="0" animBg="1"/>
      <p:bldP spid="11" grpId="0" animBg="1"/>
      <p:bldP spid="12" grpId="0" animBg="1"/>
      <p:bldP spid="13" grpId="0" animBg="1"/>
      <p:bldP spid="14" grpId="0" animBg="1"/>
      <p:bldP spid="15" grpId="0" animBg="1"/>
      <p:bldP spid="16" grpId="0" animBg="1"/>
      <p:bldP spid="25" grpId="0"/>
      <p:bldP spid="23" grpId="0"/>
      <p:bldP spid="21" grpId="0"/>
      <p:bldP spid="30" grpId="0"/>
      <p:bldP spid="31" grpId="0"/>
      <p:bldP spid="32" grpId="0"/>
      <p:bldP spid="33" grpId="0" animBg="1"/>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0" b="-10000"/>
          </a:stretch>
        </a:blipFill>
        <a:effectLst/>
      </p:bgPr>
    </p:bg>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50838F28-98C3-4E09-9F38-4E17CE478D56}"/>
              </a:ext>
            </a:extLst>
          </p:cNvPr>
          <p:cNvGrpSpPr/>
          <p:nvPr/>
        </p:nvGrpSpPr>
        <p:grpSpPr>
          <a:xfrm>
            <a:off x="2389528" y="2633898"/>
            <a:ext cx="1398105" cy="1398105"/>
            <a:chOff x="3515138" y="2729947"/>
            <a:chExt cx="1398105" cy="1398105"/>
          </a:xfrm>
        </p:grpSpPr>
        <p:sp>
          <p:nvSpPr>
            <p:cNvPr id="6" name="椭圆 5">
              <a:extLst>
                <a:ext uri="{FF2B5EF4-FFF2-40B4-BE49-F238E27FC236}">
                  <a16:creationId xmlns:a16="http://schemas.microsoft.com/office/drawing/2014/main" xmlns="" id="{C23E1CA7-84BB-4554-8D3D-2DC69E6C20CF}"/>
                </a:ext>
              </a:extLst>
            </p:cNvPr>
            <p:cNvSpPr/>
            <p:nvPr/>
          </p:nvSpPr>
          <p:spPr>
            <a:xfrm>
              <a:off x="3515138" y="2729947"/>
              <a:ext cx="1398105" cy="1398105"/>
            </a:xfrm>
            <a:prstGeom prst="ellipse">
              <a:avLst/>
            </a:prstGeom>
            <a:solidFill>
              <a:srgbClr val="EFE5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3294D28D-EDF0-414B-A8CE-6A1CA567D759}"/>
                </a:ext>
              </a:extLst>
            </p:cNvPr>
            <p:cNvSpPr/>
            <p:nvPr/>
          </p:nvSpPr>
          <p:spPr>
            <a:xfrm>
              <a:off x="3642690" y="2857499"/>
              <a:ext cx="1143001" cy="1143001"/>
            </a:xfrm>
            <a:prstGeom prst="ellipse">
              <a:avLst/>
            </a:prstGeom>
            <a:noFill/>
            <a:ln>
              <a:solidFill>
                <a:srgbClr val="BB686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xmlns="" id="{37E5C2A0-0B67-4C0C-9CED-FB0C6983A699}"/>
              </a:ext>
            </a:extLst>
          </p:cNvPr>
          <p:cNvGrpSpPr/>
          <p:nvPr/>
        </p:nvGrpSpPr>
        <p:grpSpPr>
          <a:xfrm>
            <a:off x="2780468" y="3182207"/>
            <a:ext cx="1699592" cy="1699592"/>
            <a:chOff x="7278756" y="2579204"/>
            <a:chExt cx="1699592" cy="1699592"/>
          </a:xfrm>
        </p:grpSpPr>
        <p:sp>
          <p:nvSpPr>
            <p:cNvPr id="7" name="椭圆 6">
              <a:extLst>
                <a:ext uri="{FF2B5EF4-FFF2-40B4-BE49-F238E27FC236}">
                  <a16:creationId xmlns:a16="http://schemas.microsoft.com/office/drawing/2014/main" xmlns="" id="{9C60176D-1A11-40C3-819D-951119299838}"/>
                </a:ext>
              </a:extLst>
            </p:cNvPr>
            <p:cNvSpPr/>
            <p:nvPr/>
          </p:nvSpPr>
          <p:spPr>
            <a:xfrm>
              <a:off x="7278756" y="2579204"/>
              <a:ext cx="1699592" cy="1699592"/>
            </a:xfrm>
            <a:prstGeom prst="ellipse">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41D8DA85-6820-4D78-9453-3152638E33A8}"/>
                </a:ext>
              </a:extLst>
            </p:cNvPr>
            <p:cNvSpPr/>
            <p:nvPr/>
          </p:nvSpPr>
          <p:spPr>
            <a:xfrm>
              <a:off x="7392228" y="2692676"/>
              <a:ext cx="1472648" cy="1472648"/>
            </a:xfrm>
            <a:prstGeom prst="ellipse">
              <a:avLst/>
            </a:prstGeom>
            <a:noFill/>
            <a:ln>
              <a:solidFill>
                <a:srgbClr val="EFE5D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xmlns="" id="{7727038A-8B52-4101-9A23-0A98D05924D3}"/>
              </a:ext>
            </a:extLst>
          </p:cNvPr>
          <p:cNvGrpSpPr/>
          <p:nvPr/>
        </p:nvGrpSpPr>
        <p:grpSpPr>
          <a:xfrm>
            <a:off x="3028119" y="1823445"/>
            <a:ext cx="2365513" cy="2365513"/>
            <a:chOff x="4913244" y="2246244"/>
            <a:chExt cx="2365513" cy="2365513"/>
          </a:xfrm>
        </p:grpSpPr>
        <p:sp>
          <p:nvSpPr>
            <p:cNvPr id="5" name="椭圆 4">
              <a:extLst>
                <a:ext uri="{FF2B5EF4-FFF2-40B4-BE49-F238E27FC236}">
                  <a16:creationId xmlns:a16="http://schemas.microsoft.com/office/drawing/2014/main" xmlns="" id="{699BFB35-CBB5-45B4-B674-0E6B708F8FAC}"/>
                </a:ext>
              </a:extLst>
            </p:cNvPr>
            <p:cNvSpPr/>
            <p:nvPr/>
          </p:nvSpPr>
          <p:spPr>
            <a:xfrm>
              <a:off x="4913244" y="2246244"/>
              <a:ext cx="2365513" cy="2365513"/>
            </a:xfrm>
            <a:prstGeom prst="ellipse">
              <a:avLst/>
            </a:prstGeom>
            <a:solidFill>
              <a:srgbClr val="BB68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992A71C9-A0C9-4CD9-9D11-972A8859233F}"/>
                </a:ext>
              </a:extLst>
            </p:cNvPr>
            <p:cNvSpPr/>
            <p:nvPr/>
          </p:nvSpPr>
          <p:spPr>
            <a:xfrm>
              <a:off x="5040795" y="2373795"/>
              <a:ext cx="2110410" cy="2110410"/>
            </a:xfrm>
            <a:prstGeom prst="ellipse">
              <a:avLst/>
            </a:prstGeom>
            <a:noFill/>
            <a:ln>
              <a:solidFill>
                <a:srgbClr val="FF99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a:extLst>
              <a:ext uri="{FF2B5EF4-FFF2-40B4-BE49-F238E27FC236}">
                <a16:creationId xmlns:a16="http://schemas.microsoft.com/office/drawing/2014/main" xmlns="" id="{BA4A0E41-5C6E-4D60-90EC-E6502791C2B1}"/>
              </a:ext>
            </a:extLst>
          </p:cNvPr>
          <p:cNvCxnSpPr>
            <a:cxnSpLocks/>
          </p:cNvCxnSpPr>
          <p:nvPr/>
        </p:nvCxnSpPr>
        <p:spPr>
          <a:xfrm>
            <a:off x="6099315" y="4129324"/>
            <a:ext cx="3743739" cy="42275"/>
          </a:xfrm>
          <a:prstGeom prst="line">
            <a:avLst/>
          </a:prstGeom>
          <a:ln>
            <a:solidFill>
              <a:srgbClr val="523A2C"/>
            </a:solidFill>
            <a:prstDash val="dash"/>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xmlns="" id="{B3B2DE8F-7DB3-4E23-91B0-926C200BA713}"/>
              </a:ext>
            </a:extLst>
          </p:cNvPr>
          <p:cNvSpPr txBox="1"/>
          <p:nvPr/>
        </p:nvSpPr>
        <p:spPr>
          <a:xfrm>
            <a:off x="3901105" y="2633898"/>
            <a:ext cx="2604881" cy="2400657"/>
          </a:xfrm>
          <a:prstGeom prst="rect">
            <a:avLst/>
          </a:prstGeom>
          <a:noFill/>
        </p:spPr>
        <p:txBody>
          <a:bodyPr wrap="square" rtlCol="0">
            <a:spAutoFit/>
          </a:bodyPr>
          <a:lstStyle/>
          <a:p>
            <a:r>
              <a:rPr lang="en-US" altLang="zh-CN" sz="15000" dirty="0">
                <a:solidFill>
                  <a:srgbClr val="523A2C"/>
                </a:solidFill>
              </a:rPr>
              <a:t>03</a:t>
            </a:r>
            <a:endParaRPr lang="zh-CN" altLang="en-US" sz="15000" dirty="0">
              <a:solidFill>
                <a:srgbClr val="523A2C"/>
              </a:solidFill>
            </a:endParaRPr>
          </a:p>
        </p:txBody>
      </p:sp>
      <p:sp>
        <p:nvSpPr>
          <p:cNvPr id="18" name="文本框 17">
            <a:extLst>
              <a:ext uri="{FF2B5EF4-FFF2-40B4-BE49-F238E27FC236}">
                <a16:creationId xmlns:a16="http://schemas.microsoft.com/office/drawing/2014/main" xmlns="" id="{08EF77BD-439E-4B57-AF3D-BA36E3036AB6}"/>
              </a:ext>
            </a:extLst>
          </p:cNvPr>
          <p:cNvSpPr txBox="1"/>
          <p:nvPr/>
        </p:nvSpPr>
        <p:spPr>
          <a:xfrm>
            <a:off x="7248937" y="3451426"/>
            <a:ext cx="2912172" cy="646331"/>
          </a:xfrm>
          <a:prstGeom prst="rect">
            <a:avLst/>
          </a:prstGeom>
          <a:noFill/>
        </p:spPr>
        <p:txBody>
          <a:bodyPr wrap="square" rtlCol="0">
            <a:spAutoFit/>
          </a:bodyPr>
          <a:lstStyle/>
          <a:p>
            <a:r>
              <a:rPr lang="en-US" altLang="zh-CN" sz="3600" dirty="0">
                <a:solidFill>
                  <a:srgbClr val="523A2C"/>
                </a:solidFill>
              </a:rPr>
              <a:t>PART THREE</a:t>
            </a:r>
          </a:p>
        </p:txBody>
      </p:sp>
      <p:sp>
        <p:nvSpPr>
          <p:cNvPr id="20" name="文本框 19">
            <a:extLst>
              <a:ext uri="{FF2B5EF4-FFF2-40B4-BE49-F238E27FC236}">
                <a16:creationId xmlns:a16="http://schemas.microsoft.com/office/drawing/2014/main" xmlns="" id="{457DF7C4-ECA6-46BE-90E2-4EF83024BC13}"/>
              </a:ext>
            </a:extLst>
          </p:cNvPr>
          <p:cNvSpPr txBox="1"/>
          <p:nvPr/>
        </p:nvSpPr>
        <p:spPr>
          <a:xfrm>
            <a:off x="6927572" y="4296260"/>
            <a:ext cx="3084445" cy="276999"/>
          </a:xfrm>
          <a:prstGeom prst="rect">
            <a:avLst/>
          </a:prstGeom>
          <a:noFill/>
        </p:spPr>
        <p:txBody>
          <a:bodyPr wrap="square" rtlCol="0">
            <a:spAutoFit/>
          </a:bodyPr>
          <a:lstStyle/>
          <a:p>
            <a:pPr algn="ctr"/>
            <a:r>
              <a:rPr lang="en-US" altLang="zh-CN" sz="1200" dirty="0">
                <a:solidFill>
                  <a:srgbClr val="523A2C"/>
                </a:solidFill>
                <a:ea typeface="华文细黑" panose="02010600040101010101" pitchFamily="2" charset="-122"/>
              </a:rPr>
              <a:t>The beauty is in the eyes of the beholder.</a:t>
            </a:r>
            <a:endParaRPr lang="zh-CN" altLang="en-US" sz="1200" dirty="0">
              <a:solidFill>
                <a:srgbClr val="523A2C"/>
              </a:solidFill>
              <a:ea typeface="华文细黑" panose="02010600040101010101" pitchFamily="2" charset="-122"/>
            </a:endParaRPr>
          </a:p>
        </p:txBody>
      </p:sp>
    </p:spTree>
    <p:extLst>
      <p:ext uri="{BB962C8B-B14F-4D97-AF65-F5344CB8AC3E}">
        <p14:creationId xmlns:p14="http://schemas.microsoft.com/office/powerpoint/2010/main" val="2741873169"/>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500"/>
                                        <p:tgtEl>
                                          <p:spTgt spid="18"/>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0" b="-10000"/>
          </a:stretch>
        </a:blipFill>
        <a:effectLst/>
      </p:bgPr>
    </p:bg>
    <p:spTree>
      <p:nvGrpSpPr>
        <p:cNvPr id="1" name=""/>
        <p:cNvGrpSpPr/>
        <p:nvPr/>
      </p:nvGrpSpPr>
      <p:grpSpPr>
        <a:xfrm>
          <a:off x="0" y="0"/>
          <a:ext cx="0" cy="0"/>
          <a:chOff x="0" y="0"/>
          <a:chExt cx="0" cy="0"/>
        </a:xfrm>
      </p:grpSpPr>
      <p:graphicFrame>
        <p:nvGraphicFramePr>
          <p:cNvPr id="4" name="图表 3">
            <a:extLst>
              <a:ext uri="{FF2B5EF4-FFF2-40B4-BE49-F238E27FC236}">
                <a16:creationId xmlns:a16="http://schemas.microsoft.com/office/drawing/2014/main" xmlns="" id="{5C52EBEB-B2B9-47AB-9BA0-2D16DEE1F5BC}"/>
              </a:ext>
            </a:extLst>
          </p:cNvPr>
          <p:cNvGraphicFramePr/>
          <p:nvPr>
            <p:extLst>
              <p:ext uri="{D42A27DB-BD31-4B8C-83A1-F6EECF244321}">
                <p14:modId xmlns:p14="http://schemas.microsoft.com/office/powerpoint/2010/main" val="2633960180"/>
              </p:ext>
            </p:extLst>
          </p:nvPr>
        </p:nvGraphicFramePr>
        <p:xfrm>
          <a:off x="1544982" y="1981936"/>
          <a:ext cx="3215861" cy="214390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图表 4">
            <a:extLst>
              <a:ext uri="{FF2B5EF4-FFF2-40B4-BE49-F238E27FC236}">
                <a16:creationId xmlns:a16="http://schemas.microsoft.com/office/drawing/2014/main" xmlns="" id="{DE4812F5-49D6-4BD4-B4F7-39CA3AEBB254}"/>
              </a:ext>
            </a:extLst>
          </p:cNvPr>
          <p:cNvGraphicFramePr/>
          <p:nvPr>
            <p:extLst>
              <p:ext uri="{D42A27DB-BD31-4B8C-83A1-F6EECF244321}">
                <p14:modId xmlns:p14="http://schemas.microsoft.com/office/powerpoint/2010/main" val="1083371780"/>
              </p:ext>
            </p:extLst>
          </p:nvPr>
        </p:nvGraphicFramePr>
        <p:xfrm>
          <a:off x="7431159" y="1981936"/>
          <a:ext cx="3215861" cy="214390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6" name="图表 5">
            <a:extLst>
              <a:ext uri="{FF2B5EF4-FFF2-40B4-BE49-F238E27FC236}">
                <a16:creationId xmlns:a16="http://schemas.microsoft.com/office/drawing/2014/main" xmlns="" id="{F3A940A7-3BF6-40BF-ADF4-21EB588B1762}"/>
              </a:ext>
            </a:extLst>
          </p:cNvPr>
          <p:cNvGraphicFramePr/>
          <p:nvPr>
            <p:extLst>
              <p:ext uri="{D42A27DB-BD31-4B8C-83A1-F6EECF244321}">
                <p14:modId xmlns:p14="http://schemas.microsoft.com/office/powerpoint/2010/main" val="3517827852"/>
              </p:ext>
            </p:extLst>
          </p:nvPr>
        </p:nvGraphicFramePr>
        <p:xfrm>
          <a:off x="4488071" y="1981936"/>
          <a:ext cx="3215861" cy="2143908"/>
        </p:xfrm>
        <a:graphic>
          <a:graphicData uri="http://schemas.openxmlformats.org/drawingml/2006/chart">
            <c:chart xmlns:c="http://schemas.openxmlformats.org/drawingml/2006/chart" xmlns:r="http://schemas.openxmlformats.org/officeDocument/2006/relationships" r:id="rId6"/>
          </a:graphicData>
        </a:graphic>
      </p:graphicFrame>
      <p:sp>
        <p:nvSpPr>
          <p:cNvPr id="7" name="矩形 6">
            <a:extLst>
              <a:ext uri="{FF2B5EF4-FFF2-40B4-BE49-F238E27FC236}">
                <a16:creationId xmlns:a16="http://schemas.microsoft.com/office/drawing/2014/main" xmlns="" id="{F0E0E04C-6F75-48F4-81D6-1A0F108FB315}"/>
              </a:ext>
            </a:extLst>
          </p:cNvPr>
          <p:cNvSpPr/>
          <p:nvPr/>
        </p:nvSpPr>
        <p:spPr>
          <a:xfrm>
            <a:off x="2241134" y="5140302"/>
            <a:ext cx="1823554" cy="1015663"/>
          </a:xfrm>
          <a:prstGeom prst="rect">
            <a:avLst/>
          </a:prstGeom>
        </p:spPr>
        <p:txBody>
          <a:bodyPr wrap="square">
            <a:spAutoFit/>
          </a:bodyPr>
          <a:lstStyle/>
          <a:p>
            <a:pPr algn="ctr">
              <a:lnSpc>
                <a:spcPts val="1200"/>
              </a:lnSpc>
            </a:pPr>
            <a:r>
              <a:rPr lang="en-US" altLang="zh-CN" sz="1200" dirty="0">
                <a:solidFill>
                  <a:srgbClr val="523A2C"/>
                </a:solidFill>
              </a:rPr>
              <a:t>The beauty is in the eyes of the beholder. The beauty is in the eyes of the beholder.</a:t>
            </a:r>
          </a:p>
          <a:p>
            <a:pPr algn="ctr">
              <a:lnSpc>
                <a:spcPts val="1200"/>
              </a:lnSpc>
            </a:pPr>
            <a:endParaRPr lang="en-US" altLang="zh-CN" sz="1200" dirty="0">
              <a:solidFill>
                <a:srgbClr val="523A2C"/>
              </a:solidFill>
            </a:endParaRPr>
          </a:p>
          <a:p>
            <a:pPr>
              <a:lnSpc>
                <a:spcPts val="1200"/>
              </a:lnSpc>
            </a:pPr>
            <a:endParaRPr lang="en-US" altLang="zh-CN" sz="1200" dirty="0">
              <a:solidFill>
                <a:srgbClr val="523A2C"/>
              </a:solidFill>
            </a:endParaRPr>
          </a:p>
        </p:txBody>
      </p:sp>
      <p:sp>
        <p:nvSpPr>
          <p:cNvPr id="8" name="文本框 7">
            <a:extLst>
              <a:ext uri="{FF2B5EF4-FFF2-40B4-BE49-F238E27FC236}">
                <a16:creationId xmlns:a16="http://schemas.microsoft.com/office/drawing/2014/main" xmlns="" id="{E8783E03-2B52-479F-90D4-B7BBC00EDC43}"/>
              </a:ext>
            </a:extLst>
          </p:cNvPr>
          <p:cNvSpPr txBox="1"/>
          <p:nvPr/>
        </p:nvSpPr>
        <p:spPr>
          <a:xfrm>
            <a:off x="2084455" y="4440713"/>
            <a:ext cx="2136913" cy="384721"/>
          </a:xfrm>
          <a:prstGeom prst="rect">
            <a:avLst/>
          </a:prstGeom>
          <a:noFill/>
        </p:spPr>
        <p:txBody>
          <a:bodyPr wrap="square" rtlCol="0">
            <a:spAutoFit/>
          </a:bodyPr>
          <a:lstStyle/>
          <a:p>
            <a:r>
              <a:rPr lang="zh-CN" altLang="en-US" sz="1900" b="1" dirty="0">
                <a:solidFill>
                  <a:srgbClr val="523A2C"/>
                </a:solidFill>
                <a:latin typeface="+mn-ea"/>
              </a:rPr>
              <a:t>请在此输入标题</a:t>
            </a:r>
          </a:p>
        </p:txBody>
      </p:sp>
      <p:sp>
        <p:nvSpPr>
          <p:cNvPr id="9" name="矩形 8">
            <a:extLst>
              <a:ext uri="{FF2B5EF4-FFF2-40B4-BE49-F238E27FC236}">
                <a16:creationId xmlns:a16="http://schemas.microsoft.com/office/drawing/2014/main" xmlns="" id="{83651A77-D8B4-42C4-86A1-AA645E3C3D5C}"/>
              </a:ext>
            </a:extLst>
          </p:cNvPr>
          <p:cNvSpPr/>
          <p:nvPr/>
        </p:nvSpPr>
        <p:spPr>
          <a:xfrm>
            <a:off x="5184223" y="5140304"/>
            <a:ext cx="1823554" cy="1015663"/>
          </a:xfrm>
          <a:prstGeom prst="rect">
            <a:avLst/>
          </a:prstGeom>
        </p:spPr>
        <p:txBody>
          <a:bodyPr wrap="square">
            <a:spAutoFit/>
          </a:bodyPr>
          <a:lstStyle/>
          <a:p>
            <a:pPr algn="ctr">
              <a:lnSpc>
                <a:spcPts val="1200"/>
              </a:lnSpc>
            </a:pPr>
            <a:r>
              <a:rPr lang="en-US" altLang="zh-CN" sz="1200" dirty="0">
                <a:solidFill>
                  <a:srgbClr val="523A2C"/>
                </a:solidFill>
              </a:rPr>
              <a:t>The beauty is in the eyes of the beholder. The beauty is in the eyes of the beholder.</a:t>
            </a:r>
          </a:p>
          <a:p>
            <a:pPr algn="ctr">
              <a:lnSpc>
                <a:spcPts val="1200"/>
              </a:lnSpc>
            </a:pPr>
            <a:endParaRPr lang="en-US" altLang="zh-CN" sz="1200" dirty="0">
              <a:solidFill>
                <a:srgbClr val="523A2C"/>
              </a:solidFill>
            </a:endParaRPr>
          </a:p>
          <a:p>
            <a:pPr>
              <a:lnSpc>
                <a:spcPts val="1200"/>
              </a:lnSpc>
            </a:pPr>
            <a:endParaRPr lang="en-US" altLang="zh-CN" sz="1200" dirty="0">
              <a:solidFill>
                <a:srgbClr val="523A2C"/>
              </a:solidFill>
            </a:endParaRPr>
          </a:p>
        </p:txBody>
      </p:sp>
      <p:sp>
        <p:nvSpPr>
          <p:cNvPr id="10" name="文本框 9">
            <a:extLst>
              <a:ext uri="{FF2B5EF4-FFF2-40B4-BE49-F238E27FC236}">
                <a16:creationId xmlns:a16="http://schemas.microsoft.com/office/drawing/2014/main" xmlns="" id="{67D9A457-7953-4A09-AC2A-BE0C197E8E6D}"/>
              </a:ext>
            </a:extLst>
          </p:cNvPr>
          <p:cNvSpPr txBox="1"/>
          <p:nvPr/>
        </p:nvSpPr>
        <p:spPr>
          <a:xfrm>
            <a:off x="5027544" y="4455031"/>
            <a:ext cx="2136913" cy="384721"/>
          </a:xfrm>
          <a:prstGeom prst="rect">
            <a:avLst/>
          </a:prstGeom>
          <a:noFill/>
        </p:spPr>
        <p:txBody>
          <a:bodyPr wrap="square" rtlCol="0">
            <a:spAutoFit/>
          </a:bodyPr>
          <a:lstStyle/>
          <a:p>
            <a:r>
              <a:rPr lang="zh-CN" altLang="en-US" sz="1900" b="1" dirty="0">
                <a:solidFill>
                  <a:srgbClr val="523A2C"/>
                </a:solidFill>
                <a:latin typeface="+mn-ea"/>
              </a:rPr>
              <a:t>请在此输入标题</a:t>
            </a:r>
          </a:p>
        </p:txBody>
      </p:sp>
      <p:sp>
        <p:nvSpPr>
          <p:cNvPr id="11" name="矩形 10">
            <a:extLst>
              <a:ext uri="{FF2B5EF4-FFF2-40B4-BE49-F238E27FC236}">
                <a16:creationId xmlns:a16="http://schemas.microsoft.com/office/drawing/2014/main" xmlns="" id="{A6462420-6B98-47F3-9220-7BBB4FBEAF94}"/>
              </a:ext>
            </a:extLst>
          </p:cNvPr>
          <p:cNvSpPr/>
          <p:nvPr/>
        </p:nvSpPr>
        <p:spPr>
          <a:xfrm>
            <a:off x="8127312" y="5140301"/>
            <a:ext cx="1823554" cy="1015663"/>
          </a:xfrm>
          <a:prstGeom prst="rect">
            <a:avLst/>
          </a:prstGeom>
        </p:spPr>
        <p:txBody>
          <a:bodyPr wrap="square">
            <a:spAutoFit/>
          </a:bodyPr>
          <a:lstStyle/>
          <a:p>
            <a:pPr algn="ctr">
              <a:lnSpc>
                <a:spcPts val="1200"/>
              </a:lnSpc>
            </a:pPr>
            <a:r>
              <a:rPr lang="en-US" altLang="zh-CN" sz="1200" dirty="0">
                <a:solidFill>
                  <a:srgbClr val="523A2C"/>
                </a:solidFill>
              </a:rPr>
              <a:t>The beauty is in the eyes of the beholder. The beauty is in the eyes of the beholder.</a:t>
            </a:r>
          </a:p>
          <a:p>
            <a:pPr algn="ctr">
              <a:lnSpc>
                <a:spcPts val="1200"/>
              </a:lnSpc>
            </a:pPr>
            <a:endParaRPr lang="en-US" altLang="zh-CN" sz="1200" dirty="0">
              <a:solidFill>
                <a:srgbClr val="523A2C"/>
              </a:solidFill>
            </a:endParaRPr>
          </a:p>
          <a:p>
            <a:pPr algn="ctr">
              <a:lnSpc>
                <a:spcPts val="1200"/>
              </a:lnSpc>
            </a:pPr>
            <a:endParaRPr lang="en-US" altLang="zh-CN" sz="1200" dirty="0">
              <a:solidFill>
                <a:srgbClr val="523A2C"/>
              </a:solidFill>
            </a:endParaRPr>
          </a:p>
        </p:txBody>
      </p:sp>
      <p:sp>
        <p:nvSpPr>
          <p:cNvPr id="12" name="文本框 11">
            <a:extLst>
              <a:ext uri="{FF2B5EF4-FFF2-40B4-BE49-F238E27FC236}">
                <a16:creationId xmlns:a16="http://schemas.microsoft.com/office/drawing/2014/main" xmlns="" id="{5333C1DC-786B-473D-ACE4-E7F85F92A409}"/>
              </a:ext>
            </a:extLst>
          </p:cNvPr>
          <p:cNvSpPr txBox="1"/>
          <p:nvPr/>
        </p:nvSpPr>
        <p:spPr>
          <a:xfrm>
            <a:off x="7970634" y="4455031"/>
            <a:ext cx="2136913" cy="384721"/>
          </a:xfrm>
          <a:prstGeom prst="rect">
            <a:avLst/>
          </a:prstGeom>
          <a:noFill/>
        </p:spPr>
        <p:txBody>
          <a:bodyPr wrap="square" rtlCol="0">
            <a:spAutoFit/>
          </a:bodyPr>
          <a:lstStyle/>
          <a:p>
            <a:r>
              <a:rPr lang="zh-CN" altLang="en-US" sz="1900" b="1" dirty="0">
                <a:solidFill>
                  <a:srgbClr val="523A2C"/>
                </a:solidFill>
                <a:latin typeface="+mn-ea"/>
              </a:rPr>
              <a:t>请在此输入标题</a:t>
            </a:r>
          </a:p>
        </p:txBody>
      </p:sp>
      <p:sp>
        <p:nvSpPr>
          <p:cNvPr id="15" name="Freeform 41">
            <a:extLst>
              <a:ext uri="{FF2B5EF4-FFF2-40B4-BE49-F238E27FC236}">
                <a16:creationId xmlns:a16="http://schemas.microsoft.com/office/drawing/2014/main" xmlns="" id="{E7B892E9-BC72-4A48-9EAE-431506067786}"/>
              </a:ext>
            </a:extLst>
          </p:cNvPr>
          <p:cNvSpPr>
            <a:spLocks noEditPoints="1"/>
          </p:cNvSpPr>
          <p:nvPr/>
        </p:nvSpPr>
        <p:spPr bwMode="auto">
          <a:xfrm>
            <a:off x="1047609" y="823727"/>
            <a:ext cx="468313" cy="467639"/>
          </a:xfrm>
          <a:custGeom>
            <a:avLst/>
            <a:gdLst>
              <a:gd name="connsiteX0" fmla="*/ 377209 w 608198"/>
              <a:gd name="connsiteY0" fmla="*/ 308723 h 607323"/>
              <a:gd name="connsiteX1" fmla="*/ 387715 w 608198"/>
              <a:gd name="connsiteY1" fmla="*/ 313052 h 607323"/>
              <a:gd name="connsiteX2" fmla="*/ 402156 w 608198"/>
              <a:gd name="connsiteY2" fmla="*/ 334481 h 607323"/>
              <a:gd name="connsiteX3" fmla="*/ 407176 w 608198"/>
              <a:gd name="connsiteY3" fmla="*/ 359921 h 607323"/>
              <a:gd name="connsiteX4" fmla="*/ 387707 w 608198"/>
              <a:gd name="connsiteY4" fmla="*/ 406801 h 607323"/>
              <a:gd name="connsiteX5" fmla="*/ 377249 w 608198"/>
              <a:gd name="connsiteY5" fmla="*/ 411133 h 607323"/>
              <a:gd name="connsiteX6" fmla="*/ 366688 w 608198"/>
              <a:gd name="connsiteY6" fmla="*/ 406804 h 607323"/>
              <a:gd name="connsiteX7" fmla="*/ 362354 w 608198"/>
              <a:gd name="connsiteY7" fmla="*/ 396320 h 607323"/>
              <a:gd name="connsiteX8" fmla="*/ 366693 w 608198"/>
              <a:gd name="connsiteY8" fmla="*/ 385822 h 607323"/>
              <a:gd name="connsiteX9" fmla="*/ 377487 w 608198"/>
              <a:gd name="connsiteY9" fmla="*/ 359937 h 607323"/>
              <a:gd name="connsiteX10" fmla="*/ 366693 w 608198"/>
              <a:gd name="connsiteY10" fmla="*/ 333941 h 607323"/>
              <a:gd name="connsiteX11" fmla="*/ 366693 w 608198"/>
              <a:gd name="connsiteY11" fmla="*/ 313056 h 607323"/>
              <a:gd name="connsiteX12" fmla="*/ 377209 w 608198"/>
              <a:gd name="connsiteY12" fmla="*/ 308723 h 607323"/>
              <a:gd name="connsiteX13" fmla="*/ 377193 w 608198"/>
              <a:gd name="connsiteY13" fmla="*/ 308707 h 607323"/>
              <a:gd name="connsiteX14" fmla="*/ 366680 w 608198"/>
              <a:gd name="connsiteY14" fmla="*/ 313040 h 607323"/>
              <a:gd name="connsiteX15" fmla="*/ 366680 w 608198"/>
              <a:gd name="connsiteY15" fmla="*/ 333925 h 607323"/>
              <a:gd name="connsiteX16" fmla="*/ 377472 w 608198"/>
              <a:gd name="connsiteY16" fmla="*/ 359921 h 607323"/>
              <a:gd name="connsiteX17" fmla="*/ 366680 w 608198"/>
              <a:gd name="connsiteY17" fmla="*/ 385805 h 607323"/>
              <a:gd name="connsiteX18" fmla="*/ 366680 w 608198"/>
              <a:gd name="connsiteY18" fmla="*/ 406801 h 607323"/>
              <a:gd name="connsiteX19" fmla="*/ 366688 w 608198"/>
              <a:gd name="connsiteY19" fmla="*/ 406804 h 607323"/>
              <a:gd name="connsiteX20" fmla="*/ 366693 w 608198"/>
              <a:gd name="connsiteY20" fmla="*/ 406818 h 607323"/>
              <a:gd name="connsiteX21" fmla="*/ 377265 w 608198"/>
              <a:gd name="connsiteY21" fmla="*/ 411151 h 607323"/>
              <a:gd name="connsiteX22" fmla="*/ 387725 w 608198"/>
              <a:gd name="connsiteY22" fmla="*/ 406818 h 607323"/>
              <a:gd name="connsiteX23" fmla="*/ 407198 w 608198"/>
              <a:gd name="connsiteY23" fmla="*/ 359937 h 607323"/>
              <a:gd name="connsiteX24" fmla="*/ 387725 w 608198"/>
              <a:gd name="connsiteY24" fmla="*/ 313056 h 607323"/>
              <a:gd name="connsiteX25" fmla="*/ 387715 w 608198"/>
              <a:gd name="connsiteY25" fmla="*/ 313052 h 607323"/>
              <a:gd name="connsiteX26" fmla="*/ 387707 w 608198"/>
              <a:gd name="connsiteY26" fmla="*/ 313040 h 607323"/>
              <a:gd name="connsiteX27" fmla="*/ 377193 w 608198"/>
              <a:gd name="connsiteY27" fmla="*/ 308707 h 607323"/>
              <a:gd name="connsiteX28" fmla="*/ 388986 w 608198"/>
              <a:gd name="connsiteY28" fmla="*/ 106855 h 607323"/>
              <a:gd name="connsiteX29" fmla="*/ 414005 w 608198"/>
              <a:gd name="connsiteY29" fmla="*/ 111687 h 607323"/>
              <a:gd name="connsiteX30" fmla="*/ 435880 w 608198"/>
              <a:gd name="connsiteY30" fmla="*/ 126166 h 607323"/>
              <a:gd name="connsiteX31" fmla="*/ 435880 w 608198"/>
              <a:gd name="connsiteY31" fmla="*/ 147173 h 607323"/>
              <a:gd name="connsiteX32" fmla="*/ 414967 w 608198"/>
              <a:gd name="connsiteY32" fmla="*/ 147173 h 607323"/>
              <a:gd name="connsiteX33" fmla="*/ 363019 w 608198"/>
              <a:gd name="connsiteY33" fmla="*/ 147173 h 607323"/>
              <a:gd name="connsiteX34" fmla="*/ 352562 w 608198"/>
              <a:gd name="connsiteY34" fmla="*/ 151507 h 607323"/>
              <a:gd name="connsiteX35" fmla="*/ 341995 w 608198"/>
              <a:gd name="connsiteY35" fmla="*/ 147173 h 607323"/>
              <a:gd name="connsiteX36" fmla="*/ 337656 w 608198"/>
              <a:gd name="connsiteY36" fmla="*/ 136670 h 607323"/>
              <a:gd name="connsiteX37" fmla="*/ 341988 w 608198"/>
              <a:gd name="connsiteY37" fmla="*/ 126181 h 607323"/>
              <a:gd name="connsiteX38" fmla="*/ 363961 w 608198"/>
              <a:gd name="connsiteY38" fmla="*/ 111688 h 607323"/>
              <a:gd name="connsiteX39" fmla="*/ 388986 w 608198"/>
              <a:gd name="connsiteY39" fmla="*/ 106855 h 607323"/>
              <a:gd name="connsiteX40" fmla="*/ 388979 w 608198"/>
              <a:gd name="connsiteY40" fmla="*/ 106827 h 607323"/>
              <a:gd name="connsiteX41" fmla="*/ 341995 w 608198"/>
              <a:gd name="connsiteY41" fmla="*/ 126166 h 607323"/>
              <a:gd name="connsiteX42" fmla="*/ 341988 w 608198"/>
              <a:gd name="connsiteY42" fmla="*/ 126181 h 607323"/>
              <a:gd name="connsiteX43" fmla="*/ 341982 w 608198"/>
              <a:gd name="connsiteY43" fmla="*/ 126185 h 607323"/>
              <a:gd name="connsiteX44" fmla="*/ 341982 w 608198"/>
              <a:gd name="connsiteY44" fmla="*/ 147181 h 607323"/>
              <a:gd name="connsiteX45" fmla="*/ 352551 w 608198"/>
              <a:gd name="connsiteY45" fmla="*/ 151514 h 607323"/>
              <a:gd name="connsiteX46" fmla="*/ 363009 w 608198"/>
              <a:gd name="connsiteY46" fmla="*/ 147181 h 607323"/>
              <a:gd name="connsiteX47" fmla="*/ 414963 w 608198"/>
              <a:gd name="connsiteY47" fmla="*/ 147181 h 607323"/>
              <a:gd name="connsiteX48" fmla="*/ 435990 w 608198"/>
              <a:gd name="connsiteY48" fmla="*/ 147181 h 607323"/>
              <a:gd name="connsiteX49" fmla="*/ 435990 w 608198"/>
              <a:gd name="connsiteY49" fmla="*/ 126185 h 607323"/>
              <a:gd name="connsiteX50" fmla="*/ 414011 w 608198"/>
              <a:gd name="connsiteY50" fmla="*/ 111688 h 607323"/>
              <a:gd name="connsiteX51" fmla="*/ 414005 w 608198"/>
              <a:gd name="connsiteY51" fmla="*/ 111687 h 607323"/>
              <a:gd name="connsiteX52" fmla="*/ 413968 w 608198"/>
              <a:gd name="connsiteY52" fmla="*/ 111662 h 607323"/>
              <a:gd name="connsiteX53" fmla="*/ 388979 w 608198"/>
              <a:gd name="connsiteY53" fmla="*/ 106827 h 607323"/>
              <a:gd name="connsiteX54" fmla="*/ 345097 w 608198"/>
              <a:gd name="connsiteY54" fmla="*/ 33980 h 607323"/>
              <a:gd name="connsiteX55" fmla="*/ 412738 w 608198"/>
              <a:gd name="connsiteY55" fmla="*/ 58864 h 607323"/>
              <a:gd name="connsiteX56" fmla="*/ 427980 w 608198"/>
              <a:gd name="connsiteY56" fmla="*/ 61752 h 607323"/>
              <a:gd name="connsiteX57" fmla="*/ 443659 w 608198"/>
              <a:gd name="connsiteY57" fmla="*/ 57563 h 607323"/>
              <a:gd name="connsiteX58" fmla="*/ 443781 w 608198"/>
              <a:gd name="connsiteY58" fmla="*/ 57635 h 607323"/>
              <a:gd name="connsiteX59" fmla="*/ 453165 w 608198"/>
              <a:gd name="connsiteY59" fmla="*/ 57427 h 607323"/>
              <a:gd name="connsiteX60" fmla="*/ 453790 w 608198"/>
              <a:gd name="connsiteY60" fmla="*/ 57420 h 607323"/>
              <a:gd name="connsiteX61" fmla="*/ 455459 w 608198"/>
              <a:gd name="connsiteY61" fmla="*/ 56753 h 607323"/>
              <a:gd name="connsiteX62" fmla="*/ 507970 w 608198"/>
              <a:gd name="connsiteY62" fmla="*/ 78749 h 607323"/>
              <a:gd name="connsiteX63" fmla="*/ 524991 w 608198"/>
              <a:gd name="connsiteY63" fmla="*/ 158513 h 607323"/>
              <a:gd name="connsiteX64" fmla="*/ 527884 w 608198"/>
              <a:gd name="connsiteY64" fmla="*/ 173732 h 607323"/>
              <a:gd name="connsiteX65" fmla="*/ 524546 w 608198"/>
              <a:gd name="connsiteY65" fmla="*/ 306486 h 607323"/>
              <a:gd name="connsiteX66" fmla="*/ 462468 w 608198"/>
              <a:gd name="connsiteY66" fmla="*/ 334481 h 607323"/>
              <a:gd name="connsiteX67" fmla="*/ 451788 w 608198"/>
              <a:gd name="connsiteY67" fmla="*/ 340146 h 607323"/>
              <a:gd name="connsiteX68" fmla="*/ 448895 w 608198"/>
              <a:gd name="connsiteY68" fmla="*/ 352033 h 607323"/>
              <a:gd name="connsiteX69" fmla="*/ 412961 w 608198"/>
              <a:gd name="connsiteY69" fmla="*/ 467901 h 607323"/>
              <a:gd name="connsiteX70" fmla="*/ 355444 w 608198"/>
              <a:gd name="connsiteY70" fmla="*/ 501228 h 607323"/>
              <a:gd name="connsiteX71" fmla="*/ 306437 w 608198"/>
              <a:gd name="connsiteY71" fmla="*/ 495327 h 607323"/>
              <a:gd name="connsiteX72" fmla="*/ 264566 w 608198"/>
              <a:gd name="connsiteY72" fmla="*/ 472047 h 607323"/>
              <a:gd name="connsiteX73" fmla="*/ 262108 w 608198"/>
              <a:gd name="connsiteY73" fmla="*/ 470679 h 607323"/>
              <a:gd name="connsiteX74" fmla="*/ 252429 w 608198"/>
              <a:gd name="connsiteY74" fmla="*/ 467124 h 607323"/>
              <a:gd name="connsiteX75" fmla="*/ 252428 w 608198"/>
              <a:gd name="connsiteY75" fmla="*/ 467124 h 607323"/>
              <a:gd name="connsiteX76" fmla="*/ 252425 w 608198"/>
              <a:gd name="connsiteY76" fmla="*/ 467123 h 607323"/>
              <a:gd name="connsiteX77" fmla="*/ 241299 w 608198"/>
              <a:gd name="connsiteY77" fmla="*/ 472233 h 607323"/>
              <a:gd name="connsiteX78" fmla="*/ 237739 w 608198"/>
              <a:gd name="connsiteY78" fmla="*/ 476011 h 607323"/>
              <a:gd name="connsiteX79" fmla="*/ 237628 w 608198"/>
              <a:gd name="connsiteY79" fmla="*/ 476122 h 607323"/>
              <a:gd name="connsiteX80" fmla="*/ 236404 w 608198"/>
              <a:gd name="connsiteY80" fmla="*/ 475011 h 607323"/>
              <a:gd name="connsiteX81" fmla="*/ 226725 w 608198"/>
              <a:gd name="connsiteY81" fmla="*/ 471456 h 607323"/>
              <a:gd name="connsiteX82" fmla="*/ 215600 w 608198"/>
              <a:gd name="connsiteY82" fmla="*/ 476566 h 607323"/>
              <a:gd name="connsiteX83" fmla="*/ 212040 w 608198"/>
              <a:gd name="connsiteY83" fmla="*/ 480343 h 607323"/>
              <a:gd name="connsiteX84" fmla="*/ 210928 w 608198"/>
              <a:gd name="connsiteY84" fmla="*/ 481342 h 607323"/>
              <a:gd name="connsiteX85" fmla="*/ 184427 w 608198"/>
              <a:gd name="connsiteY85" fmla="*/ 469638 h 607323"/>
              <a:gd name="connsiteX86" fmla="*/ 158755 w 608198"/>
              <a:gd name="connsiteY86" fmla="*/ 449016 h 607323"/>
              <a:gd name="connsiteX87" fmla="*/ 158644 w 608198"/>
              <a:gd name="connsiteY87" fmla="*/ 448905 h 607323"/>
              <a:gd name="connsiteX88" fmla="*/ 158640 w 608198"/>
              <a:gd name="connsiteY88" fmla="*/ 448905 h 607323"/>
              <a:gd name="connsiteX89" fmla="*/ 158639 w 608198"/>
              <a:gd name="connsiteY89" fmla="*/ 448904 h 607323"/>
              <a:gd name="connsiteX90" fmla="*/ 158532 w 608198"/>
              <a:gd name="connsiteY90" fmla="*/ 448904 h 607323"/>
              <a:gd name="connsiteX91" fmla="*/ 139356 w 608198"/>
              <a:gd name="connsiteY91" fmla="*/ 425547 h 607323"/>
              <a:gd name="connsiteX92" fmla="*/ 127605 w 608198"/>
              <a:gd name="connsiteY92" fmla="*/ 402023 h 607323"/>
              <a:gd name="connsiteX93" fmla="*/ 131499 w 608198"/>
              <a:gd name="connsiteY93" fmla="*/ 369917 h 607323"/>
              <a:gd name="connsiteX94" fmla="*/ 135282 w 608198"/>
              <a:gd name="connsiteY94" fmla="*/ 366474 h 607323"/>
              <a:gd name="connsiteX95" fmla="*/ 135833 w 608198"/>
              <a:gd name="connsiteY95" fmla="*/ 365369 h 607323"/>
              <a:gd name="connsiteX96" fmla="*/ 140352 w 608198"/>
              <a:gd name="connsiteY96" fmla="*/ 356380 h 607323"/>
              <a:gd name="connsiteX97" fmla="*/ 137310 w 608198"/>
              <a:gd name="connsiteY97" fmla="*/ 347145 h 607323"/>
              <a:gd name="connsiteX98" fmla="*/ 136839 w 608198"/>
              <a:gd name="connsiteY98" fmla="*/ 345699 h 607323"/>
              <a:gd name="connsiteX99" fmla="*/ 116564 w 608198"/>
              <a:gd name="connsiteY99" fmla="*/ 209753 h 607323"/>
              <a:gd name="connsiteX100" fmla="*/ 143959 w 608198"/>
              <a:gd name="connsiteY100" fmla="*/ 169284 h 607323"/>
              <a:gd name="connsiteX101" fmla="*/ 170821 w 608198"/>
              <a:gd name="connsiteY101" fmla="*/ 148695 h 607323"/>
              <a:gd name="connsiteX102" fmla="*/ 201694 w 608198"/>
              <a:gd name="connsiteY102" fmla="*/ 135850 h 607323"/>
              <a:gd name="connsiteX103" fmla="*/ 248976 w 608198"/>
              <a:gd name="connsiteY103" fmla="*/ 131851 h 607323"/>
              <a:gd name="connsiteX104" fmla="*/ 259990 w 608198"/>
              <a:gd name="connsiteY104" fmla="*/ 133406 h 607323"/>
              <a:gd name="connsiteX105" fmla="*/ 271894 w 608198"/>
              <a:gd name="connsiteY105" fmla="*/ 130518 h 607323"/>
              <a:gd name="connsiteX106" fmla="*/ 271897 w 608198"/>
              <a:gd name="connsiteY106" fmla="*/ 130512 h 607323"/>
              <a:gd name="connsiteX107" fmla="*/ 271898 w 608198"/>
              <a:gd name="connsiteY107" fmla="*/ 130512 h 607323"/>
              <a:gd name="connsiteX108" fmla="*/ 277572 w 608198"/>
              <a:gd name="connsiteY108" fmla="*/ 119847 h 607323"/>
              <a:gd name="connsiteX109" fmla="*/ 285915 w 608198"/>
              <a:gd name="connsiteY109" fmla="*/ 86270 h 607323"/>
              <a:gd name="connsiteX110" fmla="*/ 305019 w 608198"/>
              <a:gd name="connsiteY110" fmla="*/ 58707 h 607323"/>
              <a:gd name="connsiteX111" fmla="*/ 305603 w 608198"/>
              <a:gd name="connsiteY111" fmla="*/ 57864 h 607323"/>
              <a:gd name="connsiteX112" fmla="*/ 345097 w 608198"/>
              <a:gd name="connsiteY112" fmla="*/ 33980 h 607323"/>
              <a:gd name="connsiteX113" fmla="*/ 393829 w 608198"/>
              <a:gd name="connsiteY113" fmla="*/ 31709 h 607323"/>
              <a:gd name="connsiteX114" fmla="*/ 345101 w 608198"/>
              <a:gd name="connsiteY114" fmla="*/ 33973 h 607323"/>
              <a:gd name="connsiteX115" fmla="*/ 305607 w 608198"/>
              <a:gd name="connsiteY115" fmla="*/ 57858 h 607323"/>
              <a:gd name="connsiteX116" fmla="*/ 305019 w 608198"/>
              <a:gd name="connsiteY116" fmla="*/ 58707 h 607323"/>
              <a:gd name="connsiteX117" fmla="*/ 285911 w 608198"/>
              <a:gd name="connsiteY117" fmla="*/ 86262 h 607323"/>
              <a:gd name="connsiteX118" fmla="*/ 277568 w 608198"/>
              <a:gd name="connsiteY118" fmla="*/ 119742 h 607323"/>
              <a:gd name="connsiteX119" fmla="*/ 271897 w 608198"/>
              <a:gd name="connsiteY119" fmla="*/ 130512 h 607323"/>
              <a:gd name="connsiteX120" fmla="*/ 259994 w 608198"/>
              <a:gd name="connsiteY120" fmla="*/ 133401 h 607323"/>
              <a:gd name="connsiteX121" fmla="*/ 248980 w 608198"/>
              <a:gd name="connsiteY121" fmla="*/ 131845 h 607323"/>
              <a:gd name="connsiteX122" fmla="*/ 201698 w 608198"/>
              <a:gd name="connsiteY122" fmla="*/ 135845 h 607323"/>
              <a:gd name="connsiteX123" fmla="*/ 143959 w 608198"/>
              <a:gd name="connsiteY123" fmla="*/ 169284 h 607323"/>
              <a:gd name="connsiteX124" fmla="*/ 143959 w 608198"/>
              <a:gd name="connsiteY124" fmla="*/ 169284 h 607323"/>
              <a:gd name="connsiteX125" fmla="*/ 143954 w 608198"/>
              <a:gd name="connsiteY125" fmla="*/ 169288 h 607323"/>
              <a:gd name="connsiteX126" fmla="*/ 136834 w 608198"/>
              <a:gd name="connsiteY126" fmla="*/ 345701 h 607323"/>
              <a:gd name="connsiteX127" fmla="*/ 137310 w 608198"/>
              <a:gd name="connsiteY127" fmla="*/ 347145 h 607323"/>
              <a:gd name="connsiteX128" fmla="*/ 140316 w 608198"/>
              <a:gd name="connsiteY128" fmla="*/ 356378 h 607323"/>
              <a:gd name="connsiteX129" fmla="*/ 135833 w 608198"/>
              <a:gd name="connsiteY129" fmla="*/ 365369 h 607323"/>
              <a:gd name="connsiteX130" fmla="*/ 135276 w 608198"/>
              <a:gd name="connsiteY130" fmla="*/ 366475 h 607323"/>
              <a:gd name="connsiteX131" fmla="*/ 131494 w 608198"/>
              <a:gd name="connsiteY131" fmla="*/ 369919 h 607323"/>
              <a:gd name="connsiteX132" fmla="*/ 127600 w 608198"/>
              <a:gd name="connsiteY132" fmla="*/ 402024 h 607323"/>
              <a:gd name="connsiteX133" fmla="*/ 158528 w 608198"/>
              <a:gd name="connsiteY133" fmla="*/ 448904 h 607323"/>
              <a:gd name="connsiteX134" fmla="*/ 158532 w 608198"/>
              <a:gd name="connsiteY134" fmla="*/ 448904 h 607323"/>
              <a:gd name="connsiteX135" fmla="*/ 158533 w 608198"/>
              <a:gd name="connsiteY135" fmla="*/ 448905 h 607323"/>
              <a:gd name="connsiteX136" fmla="*/ 158640 w 608198"/>
              <a:gd name="connsiteY136" fmla="*/ 448905 h 607323"/>
              <a:gd name="connsiteX137" fmla="*/ 158751 w 608198"/>
              <a:gd name="connsiteY137" fmla="*/ 449015 h 607323"/>
              <a:gd name="connsiteX138" fmla="*/ 210928 w 608198"/>
              <a:gd name="connsiteY138" fmla="*/ 481343 h 607323"/>
              <a:gd name="connsiteX139" fmla="*/ 210928 w 608198"/>
              <a:gd name="connsiteY139" fmla="*/ 481342 h 607323"/>
              <a:gd name="connsiteX140" fmla="*/ 210932 w 608198"/>
              <a:gd name="connsiteY140" fmla="*/ 481344 h 607323"/>
              <a:gd name="connsiteX141" fmla="*/ 237632 w 608198"/>
              <a:gd name="connsiteY141" fmla="*/ 476122 h 607323"/>
              <a:gd name="connsiteX142" fmla="*/ 237744 w 608198"/>
              <a:gd name="connsiteY142" fmla="*/ 476011 h 607323"/>
              <a:gd name="connsiteX143" fmla="*/ 241304 w 608198"/>
              <a:gd name="connsiteY143" fmla="*/ 472234 h 607323"/>
              <a:gd name="connsiteX144" fmla="*/ 252428 w 608198"/>
              <a:gd name="connsiteY144" fmla="*/ 467124 h 607323"/>
              <a:gd name="connsiteX145" fmla="*/ 262104 w 608198"/>
              <a:gd name="connsiteY145" fmla="*/ 470678 h 607323"/>
              <a:gd name="connsiteX146" fmla="*/ 264566 w 608198"/>
              <a:gd name="connsiteY146" fmla="*/ 472047 h 607323"/>
              <a:gd name="connsiteX147" fmla="*/ 306399 w 608198"/>
              <a:gd name="connsiteY147" fmla="*/ 495327 h 607323"/>
              <a:gd name="connsiteX148" fmla="*/ 355447 w 608198"/>
              <a:gd name="connsiteY148" fmla="*/ 501229 h 607323"/>
              <a:gd name="connsiteX149" fmla="*/ 438663 w 608198"/>
              <a:gd name="connsiteY149" fmla="*/ 463680 h 607323"/>
              <a:gd name="connsiteX150" fmla="*/ 474597 w 608198"/>
              <a:gd name="connsiteY150" fmla="*/ 347699 h 607323"/>
              <a:gd name="connsiteX151" fmla="*/ 477490 w 608198"/>
              <a:gd name="connsiteY151" fmla="*/ 335812 h 607323"/>
              <a:gd name="connsiteX152" fmla="*/ 488281 w 608198"/>
              <a:gd name="connsiteY152" fmla="*/ 330146 h 607323"/>
              <a:gd name="connsiteX153" fmla="*/ 550248 w 608198"/>
              <a:gd name="connsiteY153" fmla="*/ 302151 h 607323"/>
              <a:gd name="connsiteX154" fmla="*/ 553585 w 608198"/>
              <a:gd name="connsiteY154" fmla="*/ 169506 h 607323"/>
              <a:gd name="connsiteX155" fmla="*/ 550804 w 608198"/>
              <a:gd name="connsiteY155" fmla="*/ 154286 h 607323"/>
              <a:gd name="connsiteX156" fmla="*/ 533671 w 608198"/>
              <a:gd name="connsiteY156" fmla="*/ 74410 h 607323"/>
              <a:gd name="connsiteX157" fmla="*/ 455462 w 608198"/>
              <a:gd name="connsiteY157" fmla="*/ 56747 h 607323"/>
              <a:gd name="connsiteX158" fmla="*/ 453793 w 608198"/>
              <a:gd name="connsiteY158" fmla="*/ 57413 h 607323"/>
              <a:gd name="connsiteX159" fmla="*/ 453165 w 608198"/>
              <a:gd name="connsiteY159" fmla="*/ 57427 h 607323"/>
              <a:gd name="connsiteX160" fmla="*/ 443778 w 608198"/>
              <a:gd name="connsiteY160" fmla="*/ 57531 h 607323"/>
              <a:gd name="connsiteX161" fmla="*/ 443659 w 608198"/>
              <a:gd name="connsiteY161" fmla="*/ 57563 h 607323"/>
              <a:gd name="connsiteX162" fmla="*/ 438552 w 608198"/>
              <a:gd name="connsiteY162" fmla="*/ 54525 h 607323"/>
              <a:gd name="connsiteX163" fmla="*/ 393829 w 608198"/>
              <a:gd name="connsiteY163" fmla="*/ 31709 h 607323"/>
              <a:gd name="connsiteX164" fmla="*/ 366503 w 608198"/>
              <a:gd name="connsiteY164" fmla="*/ 214 h 607323"/>
              <a:gd name="connsiteX165" fmla="*/ 451679 w 608198"/>
              <a:gd name="connsiteY165" fmla="*/ 26863 h 607323"/>
              <a:gd name="connsiteX166" fmla="*/ 554698 w 608198"/>
              <a:gd name="connsiteY166" fmla="*/ 53414 h 607323"/>
              <a:gd name="connsiteX167" fmla="*/ 581287 w 608198"/>
              <a:gd name="connsiteY167" fmla="*/ 156286 h 607323"/>
              <a:gd name="connsiteX168" fmla="*/ 571274 w 608198"/>
              <a:gd name="connsiteY168" fmla="*/ 323147 h 607323"/>
              <a:gd name="connsiteX169" fmla="*/ 505859 w 608198"/>
              <a:gd name="connsiteY169" fmla="*/ 357697 h 607323"/>
              <a:gd name="connsiteX170" fmla="*/ 459689 w 608198"/>
              <a:gd name="connsiteY170" fmla="*/ 484565 h 607323"/>
              <a:gd name="connsiteX171" fmla="*/ 352555 w 608198"/>
              <a:gd name="connsiteY171" fmla="*/ 531224 h 607323"/>
              <a:gd name="connsiteX172" fmla="*/ 253430 w 608198"/>
              <a:gd name="connsiteY172" fmla="*/ 501563 h 607323"/>
              <a:gd name="connsiteX173" fmla="*/ 196470 w 608198"/>
              <a:gd name="connsiteY173" fmla="*/ 508006 h 607323"/>
              <a:gd name="connsiteX174" fmla="*/ 148520 w 608198"/>
              <a:gd name="connsiteY174" fmla="*/ 479899 h 607323"/>
              <a:gd name="connsiteX175" fmla="*/ 25366 w 608198"/>
              <a:gd name="connsiteY175" fmla="*/ 602990 h 607323"/>
              <a:gd name="connsiteX176" fmla="*/ 14797 w 608198"/>
              <a:gd name="connsiteY176" fmla="*/ 607323 h 607323"/>
              <a:gd name="connsiteX177" fmla="*/ 4339 w 608198"/>
              <a:gd name="connsiteY177" fmla="*/ 602990 h 607323"/>
              <a:gd name="connsiteX178" fmla="*/ 4339 w 608198"/>
              <a:gd name="connsiteY178" fmla="*/ 582105 h 607323"/>
              <a:gd name="connsiteX179" fmla="*/ 127605 w 608198"/>
              <a:gd name="connsiteY179" fmla="*/ 459014 h 607323"/>
              <a:gd name="connsiteX180" fmla="*/ 99459 w 608198"/>
              <a:gd name="connsiteY180" fmla="*/ 411244 h 607323"/>
              <a:gd name="connsiteX181" fmla="*/ 105911 w 608198"/>
              <a:gd name="connsiteY181" fmla="*/ 354253 h 607323"/>
              <a:gd name="connsiteX182" fmla="*/ 76207 w 608198"/>
              <a:gd name="connsiteY182" fmla="*/ 255381 h 607323"/>
              <a:gd name="connsiteX183" fmla="*/ 122933 w 608198"/>
              <a:gd name="connsiteY183" fmla="*/ 148398 h 607323"/>
              <a:gd name="connsiteX184" fmla="*/ 249981 w 608198"/>
              <a:gd name="connsiteY184" fmla="*/ 102184 h 607323"/>
              <a:gd name="connsiteX185" fmla="*/ 284580 w 608198"/>
              <a:gd name="connsiteY185" fmla="*/ 36972 h 607323"/>
              <a:gd name="connsiteX186" fmla="*/ 366503 w 608198"/>
              <a:gd name="connsiteY186" fmla="*/ 214 h 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608198" h="607323">
                <a:moveTo>
                  <a:pt x="377209" y="308723"/>
                </a:moveTo>
                <a:lnTo>
                  <a:pt x="387715" y="313052"/>
                </a:lnTo>
                <a:lnTo>
                  <a:pt x="402156" y="334481"/>
                </a:lnTo>
                <a:cubicBezTo>
                  <a:pt x="405451" y="342424"/>
                  <a:pt x="407176" y="351033"/>
                  <a:pt x="407176" y="359921"/>
                </a:cubicBezTo>
                <a:cubicBezTo>
                  <a:pt x="407176" y="377584"/>
                  <a:pt x="400278" y="394248"/>
                  <a:pt x="387707" y="406801"/>
                </a:cubicBezTo>
                <a:cubicBezTo>
                  <a:pt x="384814" y="409689"/>
                  <a:pt x="381032" y="411133"/>
                  <a:pt x="377249" y="411133"/>
                </a:cubicBezTo>
                <a:lnTo>
                  <a:pt x="366688" y="406804"/>
                </a:lnTo>
                <a:lnTo>
                  <a:pt x="362354" y="396320"/>
                </a:lnTo>
                <a:cubicBezTo>
                  <a:pt x="362354" y="392516"/>
                  <a:pt x="363800" y="388711"/>
                  <a:pt x="366693" y="385822"/>
                </a:cubicBezTo>
                <a:cubicBezTo>
                  <a:pt x="373704" y="378934"/>
                  <a:pt x="377487" y="369713"/>
                  <a:pt x="377487" y="359937"/>
                </a:cubicBezTo>
                <a:cubicBezTo>
                  <a:pt x="377487" y="350050"/>
                  <a:pt x="373704" y="340940"/>
                  <a:pt x="366693" y="333941"/>
                </a:cubicBezTo>
                <a:cubicBezTo>
                  <a:pt x="360907" y="328164"/>
                  <a:pt x="360907" y="318833"/>
                  <a:pt x="366693" y="313056"/>
                </a:cubicBezTo>
                <a:cubicBezTo>
                  <a:pt x="369587" y="310168"/>
                  <a:pt x="373398" y="308723"/>
                  <a:pt x="377209" y="308723"/>
                </a:cubicBezTo>
                <a:close/>
                <a:moveTo>
                  <a:pt x="377193" y="308707"/>
                </a:moveTo>
                <a:cubicBezTo>
                  <a:pt x="373383" y="308707"/>
                  <a:pt x="369573" y="310152"/>
                  <a:pt x="366680" y="313040"/>
                </a:cubicBezTo>
                <a:cubicBezTo>
                  <a:pt x="360895" y="318817"/>
                  <a:pt x="360895" y="328148"/>
                  <a:pt x="366680" y="333925"/>
                </a:cubicBezTo>
                <a:cubicBezTo>
                  <a:pt x="373689" y="340924"/>
                  <a:pt x="377472" y="350033"/>
                  <a:pt x="377472" y="359921"/>
                </a:cubicBezTo>
                <a:cubicBezTo>
                  <a:pt x="377472" y="369697"/>
                  <a:pt x="373689" y="378917"/>
                  <a:pt x="366680" y="385805"/>
                </a:cubicBezTo>
                <a:cubicBezTo>
                  <a:pt x="360895" y="391581"/>
                  <a:pt x="360895" y="401024"/>
                  <a:pt x="366680" y="406801"/>
                </a:cubicBezTo>
                <a:lnTo>
                  <a:pt x="366688" y="406804"/>
                </a:lnTo>
                <a:lnTo>
                  <a:pt x="366693" y="406818"/>
                </a:lnTo>
                <a:cubicBezTo>
                  <a:pt x="369587" y="409707"/>
                  <a:pt x="373481" y="411151"/>
                  <a:pt x="377265" y="411151"/>
                </a:cubicBezTo>
                <a:cubicBezTo>
                  <a:pt x="381048" y="411151"/>
                  <a:pt x="384831" y="409707"/>
                  <a:pt x="387725" y="406818"/>
                </a:cubicBezTo>
                <a:cubicBezTo>
                  <a:pt x="400299" y="394265"/>
                  <a:pt x="407198" y="377601"/>
                  <a:pt x="407198" y="359937"/>
                </a:cubicBezTo>
                <a:cubicBezTo>
                  <a:pt x="407198" y="342162"/>
                  <a:pt x="400299" y="325498"/>
                  <a:pt x="387725" y="313056"/>
                </a:cubicBezTo>
                <a:lnTo>
                  <a:pt x="387715" y="313052"/>
                </a:lnTo>
                <a:lnTo>
                  <a:pt x="387707" y="313040"/>
                </a:lnTo>
                <a:cubicBezTo>
                  <a:pt x="384814" y="310152"/>
                  <a:pt x="381004" y="308707"/>
                  <a:pt x="377193" y="308707"/>
                </a:cubicBezTo>
                <a:close/>
                <a:moveTo>
                  <a:pt x="388986" y="106855"/>
                </a:moveTo>
                <a:lnTo>
                  <a:pt x="414005" y="111687"/>
                </a:lnTo>
                <a:lnTo>
                  <a:pt x="435880" y="126166"/>
                </a:lnTo>
                <a:cubicBezTo>
                  <a:pt x="441776" y="131946"/>
                  <a:pt x="441776" y="141393"/>
                  <a:pt x="435880" y="147173"/>
                </a:cubicBezTo>
                <a:cubicBezTo>
                  <a:pt x="430096" y="152952"/>
                  <a:pt x="420752" y="152952"/>
                  <a:pt x="414967" y="147173"/>
                </a:cubicBezTo>
                <a:cubicBezTo>
                  <a:pt x="400618" y="132835"/>
                  <a:pt x="377369" y="132835"/>
                  <a:pt x="363019" y="147173"/>
                </a:cubicBezTo>
                <a:cubicBezTo>
                  <a:pt x="360126" y="150062"/>
                  <a:pt x="356344" y="151507"/>
                  <a:pt x="352562" y="151507"/>
                </a:cubicBezTo>
                <a:cubicBezTo>
                  <a:pt x="348780" y="151507"/>
                  <a:pt x="344887" y="150062"/>
                  <a:pt x="341995" y="147173"/>
                </a:cubicBezTo>
                <a:cubicBezTo>
                  <a:pt x="339102" y="144283"/>
                  <a:pt x="337656" y="140476"/>
                  <a:pt x="337656" y="136670"/>
                </a:cubicBezTo>
                <a:lnTo>
                  <a:pt x="341988" y="126181"/>
                </a:lnTo>
                <a:lnTo>
                  <a:pt x="363961" y="111688"/>
                </a:lnTo>
                <a:cubicBezTo>
                  <a:pt x="371965" y="108466"/>
                  <a:pt x="380475" y="106855"/>
                  <a:pt x="388986" y="106855"/>
                </a:cubicBezTo>
                <a:close/>
                <a:moveTo>
                  <a:pt x="388979" y="106827"/>
                </a:moveTo>
                <a:cubicBezTo>
                  <a:pt x="371973" y="106827"/>
                  <a:pt x="354954" y="113274"/>
                  <a:pt x="341995" y="126166"/>
                </a:cubicBezTo>
                <a:lnTo>
                  <a:pt x="341988" y="126181"/>
                </a:lnTo>
                <a:lnTo>
                  <a:pt x="341982" y="126185"/>
                </a:lnTo>
                <a:cubicBezTo>
                  <a:pt x="336197" y="131962"/>
                  <a:pt x="336197" y="141405"/>
                  <a:pt x="341982" y="147181"/>
                </a:cubicBezTo>
                <a:cubicBezTo>
                  <a:pt x="344875" y="150070"/>
                  <a:pt x="348769" y="151514"/>
                  <a:pt x="352551" y="151514"/>
                </a:cubicBezTo>
                <a:cubicBezTo>
                  <a:pt x="356334" y="151514"/>
                  <a:pt x="360116" y="150070"/>
                  <a:pt x="363009" y="147181"/>
                </a:cubicBezTo>
                <a:cubicBezTo>
                  <a:pt x="377360" y="132851"/>
                  <a:pt x="400612" y="132851"/>
                  <a:pt x="414963" y="147181"/>
                </a:cubicBezTo>
                <a:cubicBezTo>
                  <a:pt x="420749" y="152958"/>
                  <a:pt x="430094" y="152958"/>
                  <a:pt x="435990" y="147181"/>
                </a:cubicBezTo>
                <a:cubicBezTo>
                  <a:pt x="441775" y="141405"/>
                  <a:pt x="441775" y="131962"/>
                  <a:pt x="435990" y="126185"/>
                </a:cubicBezTo>
                <a:cubicBezTo>
                  <a:pt x="429510" y="119742"/>
                  <a:pt x="422014" y="114909"/>
                  <a:pt x="414011" y="111688"/>
                </a:cubicBezTo>
                <a:lnTo>
                  <a:pt x="414005" y="111687"/>
                </a:lnTo>
                <a:lnTo>
                  <a:pt x="413968" y="111662"/>
                </a:lnTo>
                <a:cubicBezTo>
                  <a:pt x="405981" y="108439"/>
                  <a:pt x="397482" y="106827"/>
                  <a:pt x="388979" y="106827"/>
                </a:cubicBezTo>
                <a:close/>
                <a:moveTo>
                  <a:pt x="345097" y="33980"/>
                </a:moveTo>
                <a:cubicBezTo>
                  <a:pt x="369239" y="33202"/>
                  <a:pt x="393603" y="41423"/>
                  <a:pt x="412738" y="58864"/>
                </a:cubicBezTo>
                <a:cubicBezTo>
                  <a:pt x="416855" y="62641"/>
                  <a:pt x="422751" y="63641"/>
                  <a:pt x="427980" y="61752"/>
                </a:cubicBezTo>
                <a:lnTo>
                  <a:pt x="443659" y="57563"/>
                </a:lnTo>
                <a:lnTo>
                  <a:pt x="443781" y="57635"/>
                </a:lnTo>
                <a:lnTo>
                  <a:pt x="453165" y="57427"/>
                </a:lnTo>
                <a:lnTo>
                  <a:pt x="453790" y="57420"/>
                </a:lnTo>
                <a:cubicBezTo>
                  <a:pt x="454347" y="57198"/>
                  <a:pt x="454903" y="56975"/>
                  <a:pt x="455459" y="56753"/>
                </a:cubicBezTo>
                <a:cubicBezTo>
                  <a:pt x="474817" y="56975"/>
                  <a:pt x="493841" y="64530"/>
                  <a:pt x="507970" y="78749"/>
                </a:cubicBezTo>
                <a:cubicBezTo>
                  <a:pt x="528885" y="99634"/>
                  <a:pt x="535560" y="130962"/>
                  <a:pt x="524991" y="158513"/>
                </a:cubicBezTo>
                <a:cubicBezTo>
                  <a:pt x="522989" y="163734"/>
                  <a:pt x="524101" y="169622"/>
                  <a:pt x="527884" y="173732"/>
                </a:cubicBezTo>
                <a:cubicBezTo>
                  <a:pt x="562372" y="211836"/>
                  <a:pt x="560926" y="270159"/>
                  <a:pt x="524546" y="306486"/>
                </a:cubicBezTo>
                <a:cubicBezTo>
                  <a:pt x="507970" y="323038"/>
                  <a:pt x="485942" y="333036"/>
                  <a:pt x="462468" y="334481"/>
                </a:cubicBezTo>
                <a:cubicBezTo>
                  <a:pt x="458240" y="334814"/>
                  <a:pt x="454347" y="336814"/>
                  <a:pt x="451788" y="340146"/>
                </a:cubicBezTo>
                <a:cubicBezTo>
                  <a:pt x="449118" y="343479"/>
                  <a:pt x="448117" y="347812"/>
                  <a:pt x="448895" y="352033"/>
                </a:cubicBezTo>
                <a:cubicBezTo>
                  <a:pt x="456794" y="394248"/>
                  <a:pt x="443333" y="437573"/>
                  <a:pt x="412961" y="467901"/>
                </a:cubicBezTo>
                <a:cubicBezTo>
                  <a:pt x="396607" y="484342"/>
                  <a:pt x="376693" y="495451"/>
                  <a:pt x="355444" y="501228"/>
                </a:cubicBezTo>
                <a:cubicBezTo>
                  <a:pt x="338978" y="502339"/>
                  <a:pt x="322319" y="500395"/>
                  <a:pt x="306437" y="495327"/>
                </a:cubicBezTo>
                <a:lnTo>
                  <a:pt x="264566" y="472047"/>
                </a:lnTo>
                <a:lnTo>
                  <a:pt x="262108" y="470679"/>
                </a:lnTo>
                <a:cubicBezTo>
                  <a:pt x="259326" y="468346"/>
                  <a:pt x="255878" y="467124"/>
                  <a:pt x="252429" y="467124"/>
                </a:cubicBezTo>
                <a:lnTo>
                  <a:pt x="252428" y="467124"/>
                </a:lnTo>
                <a:lnTo>
                  <a:pt x="252425" y="467123"/>
                </a:lnTo>
                <a:cubicBezTo>
                  <a:pt x="248308" y="467123"/>
                  <a:pt x="244192" y="468901"/>
                  <a:pt x="241299" y="472233"/>
                </a:cubicBezTo>
                <a:cubicBezTo>
                  <a:pt x="240187" y="473567"/>
                  <a:pt x="238963" y="474789"/>
                  <a:pt x="237739" y="476011"/>
                </a:cubicBezTo>
                <a:cubicBezTo>
                  <a:pt x="237739" y="476011"/>
                  <a:pt x="237739" y="476122"/>
                  <a:pt x="237628" y="476122"/>
                </a:cubicBezTo>
                <a:cubicBezTo>
                  <a:pt x="237183" y="475677"/>
                  <a:pt x="236738" y="475344"/>
                  <a:pt x="236404" y="475011"/>
                </a:cubicBezTo>
                <a:cubicBezTo>
                  <a:pt x="233512" y="472678"/>
                  <a:pt x="230174" y="471456"/>
                  <a:pt x="226725" y="471456"/>
                </a:cubicBezTo>
                <a:cubicBezTo>
                  <a:pt x="222609" y="471456"/>
                  <a:pt x="218493" y="473233"/>
                  <a:pt x="215600" y="476566"/>
                </a:cubicBezTo>
                <a:cubicBezTo>
                  <a:pt x="214377" y="477899"/>
                  <a:pt x="213264" y="479121"/>
                  <a:pt x="212040" y="480343"/>
                </a:cubicBezTo>
                <a:lnTo>
                  <a:pt x="210928" y="481342"/>
                </a:lnTo>
                <a:lnTo>
                  <a:pt x="184427" y="469638"/>
                </a:lnTo>
                <a:cubicBezTo>
                  <a:pt x="175443" y="463986"/>
                  <a:pt x="166599" y="456848"/>
                  <a:pt x="158755" y="449016"/>
                </a:cubicBezTo>
                <a:lnTo>
                  <a:pt x="158644" y="448905"/>
                </a:lnTo>
                <a:lnTo>
                  <a:pt x="158640" y="448905"/>
                </a:lnTo>
                <a:lnTo>
                  <a:pt x="158639" y="448904"/>
                </a:lnTo>
                <a:lnTo>
                  <a:pt x="158532" y="448904"/>
                </a:lnTo>
                <a:lnTo>
                  <a:pt x="139356" y="425547"/>
                </a:lnTo>
                <a:cubicBezTo>
                  <a:pt x="134086" y="417548"/>
                  <a:pt x="130053" y="409522"/>
                  <a:pt x="127605" y="402023"/>
                </a:cubicBezTo>
                <a:cubicBezTo>
                  <a:pt x="123044" y="387915"/>
                  <a:pt x="124379" y="377139"/>
                  <a:pt x="131499" y="369917"/>
                </a:cubicBezTo>
                <a:cubicBezTo>
                  <a:pt x="132612" y="368918"/>
                  <a:pt x="133835" y="367807"/>
                  <a:pt x="135282" y="366474"/>
                </a:cubicBezTo>
                <a:lnTo>
                  <a:pt x="135833" y="365369"/>
                </a:lnTo>
                <a:lnTo>
                  <a:pt x="140352" y="356380"/>
                </a:lnTo>
                <a:lnTo>
                  <a:pt x="137310" y="347145"/>
                </a:lnTo>
                <a:lnTo>
                  <a:pt x="136839" y="345699"/>
                </a:lnTo>
                <a:cubicBezTo>
                  <a:pt x="104048" y="307289"/>
                  <a:pt x="97602" y="254069"/>
                  <a:pt x="116564" y="209753"/>
                </a:cubicBezTo>
                <a:lnTo>
                  <a:pt x="143959" y="169284"/>
                </a:lnTo>
                <a:lnTo>
                  <a:pt x="170821" y="148695"/>
                </a:lnTo>
                <a:cubicBezTo>
                  <a:pt x="180528" y="143099"/>
                  <a:pt x="190902" y="138794"/>
                  <a:pt x="201694" y="135850"/>
                </a:cubicBezTo>
                <a:cubicBezTo>
                  <a:pt x="216935" y="131629"/>
                  <a:pt x="232956" y="130295"/>
                  <a:pt x="248976" y="131851"/>
                </a:cubicBezTo>
                <a:cubicBezTo>
                  <a:pt x="252647" y="132184"/>
                  <a:pt x="256318" y="132739"/>
                  <a:pt x="259990" y="133406"/>
                </a:cubicBezTo>
                <a:cubicBezTo>
                  <a:pt x="264217" y="134184"/>
                  <a:pt x="268556" y="133184"/>
                  <a:pt x="271894" y="130518"/>
                </a:cubicBezTo>
                <a:lnTo>
                  <a:pt x="271897" y="130512"/>
                </a:lnTo>
                <a:lnTo>
                  <a:pt x="271898" y="130512"/>
                </a:lnTo>
                <a:cubicBezTo>
                  <a:pt x="275235" y="127957"/>
                  <a:pt x="277238" y="124069"/>
                  <a:pt x="277572" y="119847"/>
                </a:cubicBezTo>
                <a:cubicBezTo>
                  <a:pt x="278295" y="108127"/>
                  <a:pt x="281159" y="96768"/>
                  <a:pt x="285915" y="86270"/>
                </a:cubicBezTo>
                <a:lnTo>
                  <a:pt x="305019" y="58707"/>
                </a:lnTo>
                <a:lnTo>
                  <a:pt x="305603" y="57864"/>
                </a:lnTo>
                <a:cubicBezTo>
                  <a:pt x="317062" y="46422"/>
                  <a:pt x="330635" y="38534"/>
                  <a:pt x="345097" y="33980"/>
                </a:cubicBezTo>
                <a:close/>
                <a:moveTo>
                  <a:pt x="393829" y="31709"/>
                </a:moveTo>
                <a:cubicBezTo>
                  <a:pt x="377697" y="28307"/>
                  <a:pt x="360899" y="29085"/>
                  <a:pt x="345101" y="33973"/>
                </a:cubicBezTo>
                <a:cubicBezTo>
                  <a:pt x="330638" y="38527"/>
                  <a:pt x="317066" y="46415"/>
                  <a:pt x="305607" y="57858"/>
                </a:cubicBezTo>
                <a:lnTo>
                  <a:pt x="305019" y="58707"/>
                </a:lnTo>
                <a:lnTo>
                  <a:pt x="285911" y="86262"/>
                </a:lnTo>
                <a:cubicBezTo>
                  <a:pt x="281155" y="96746"/>
                  <a:pt x="278291" y="108078"/>
                  <a:pt x="277568" y="119742"/>
                </a:cubicBezTo>
                <a:lnTo>
                  <a:pt x="271897" y="130512"/>
                </a:lnTo>
                <a:lnTo>
                  <a:pt x="259994" y="133401"/>
                </a:lnTo>
                <a:cubicBezTo>
                  <a:pt x="256323" y="132734"/>
                  <a:pt x="252651" y="132179"/>
                  <a:pt x="248980" y="131845"/>
                </a:cubicBezTo>
                <a:cubicBezTo>
                  <a:pt x="232960" y="130290"/>
                  <a:pt x="216940" y="131623"/>
                  <a:pt x="201698" y="135845"/>
                </a:cubicBezTo>
                <a:cubicBezTo>
                  <a:pt x="180116" y="141733"/>
                  <a:pt x="160202" y="153064"/>
                  <a:pt x="143959" y="169284"/>
                </a:cubicBezTo>
                <a:lnTo>
                  <a:pt x="143959" y="169284"/>
                </a:lnTo>
                <a:lnTo>
                  <a:pt x="143954" y="169288"/>
                </a:lnTo>
                <a:cubicBezTo>
                  <a:pt x="96227" y="216946"/>
                  <a:pt x="93112" y="294488"/>
                  <a:pt x="136834" y="345701"/>
                </a:cubicBezTo>
                <a:lnTo>
                  <a:pt x="137310" y="347145"/>
                </a:lnTo>
                <a:lnTo>
                  <a:pt x="140316" y="356378"/>
                </a:lnTo>
                <a:lnTo>
                  <a:pt x="135833" y="365369"/>
                </a:lnTo>
                <a:lnTo>
                  <a:pt x="135276" y="366475"/>
                </a:lnTo>
                <a:cubicBezTo>
                  <a:pt x="133830" y="367808"/>
                  <a:pt x="132606" y="368919"/>
                  <a:pt x="131494" y="369919"/>
                </a:cubicBezTo>
                <a:cubicBezTo>
                  <a:pt x="124374" y="377140"/>
                  <a:pt x="123039" y="387915"/>
                  <a:pt x="127600" y="402024"/>
                </a:cubicBezTo>
                <a:cubicBezTo>
                  <a:pt x="132495" y="417021"/>
                  <a:pt x="143732" y="434129"/>
                  <a:pt x="158528" y="448904"/>
                </a:cubicBezTo>
                <a:lnTo>
                  <a:pt x="158532" y="448904"/>
                </a:lnTo>
                <a:lnTo>
                  <a:pt x="158533" y="448905"/>
                </a:lnTo>
                <a:lnTo>
                  <a:pt x="158640" y="448905"/>
                </a:lnTo>
                <a:lnTo>
                  <a:pt x="158751" y="449015"/>
                </a:lnTo>
                <a:cubicBezTo>
                  <a:pt x="174437" y="464679"/>
                  <a:pt x="194129" y="477566"/>
                  <a:pt x="210928" y="481343"/>
                </a:cubicBezTo>
                <a:lnTo>
                  <a:pt x="210928" y="481342"/>
                </a:lnTo>
                <a:lnTo>
                  <a:pt x="210932" y="481344"/>
                </a:lnTo>
                <a:cubicBezTo>
                  <a:pt x="221612" y="483788"/>
                  <a:pt x="231069" y="482566"/>
                  <a:pt x="237632" y="476122"/>
                </a:cubicBezTo>
                <a:cubicBezTo>
                  <a:pt x="237744" y="476122"/>
                  <a:pt x="237744" y="476011"/>
                  <a:pt x="237744" y="476011"/>
                </a:cubicBezTo>
                <a:cubicBezTo>
                  <a:pt x="238967" y="474789"/>
                  <a:pt x="240191" y="473567"/>
                  <a:pt x="241304" y="472234"/>
                </a:cubicBezTo>
                <a:lnTo>
                  <a:pt x="252428" y="467124"/>
                </a:lnTo>
                <a:lnTo>
                  <a:pt x="262104" y="470678"/>
                </a:lnTo>
                <a:lnTo>
                  <a:pt x="264566" y="472047"/>
                </a:lnTo>
                <a:lnTo>
                  <a:pt x="306399" y="495327"/>
                </a:lnTo>
                <a:cubicBezTo>
                  <a:pt x="322294" y="500396"/>
                  <a:pt x="338982" y="502340"/>
                  <a:pt x="355447" y="501229"/>
                </a:cubicBezTo>
                <a:cubicBezTo>
                  <a:pt x="385930" y="499119"/>
                  <a:pt x="415745" y="486565"/>
                  <a:pt x="438663" y="463680"/>
                </a:cubicBezTo>
                <a:cubicBezTo>
                  <a:pt x="469034" y="433240"/>
                  <a:pt x="482496" y="389914"/>
                  <a:pt x="474597" y="347699"/>
                </a:cubicBezTo>
                <a:cubicBezTo>
                  <a:pt x="473818" y="343477"/>
                  <a:pt x="474931" y="339256"/>
                  <a:pt x="477490" y="335812"/>
                </a:cubicBezTo>
                <a:cubicBezTo>
                  <a:pt x="480048" y="332479"/>
                  <a:pt x="484053" y="330480"/>
                  <a:pt x="488281" y="330146"/>
                </a:cubicBezTo>
                <a:cubicBezTo>
                  <a:pt x="511644" y="328702"/>
                  <a:pt x="533671" y="318704"/>
                  <a:pt x="550248" y="302151"/>
                </a:cubicBezTo>
                <a:cubicBezTo>
                  <a:pt x="586627" y="265823"/>
                  <a:pt x="588073" y="207500"/>
                  <a:pt x="553585" y="169506"/>
                </a:cubicBezTo>
                <a:cubicBezTo>
                  <a:pt x="549914" y="165284"/>
                  <a:pt x="548801" y="159397"/>
                  <a:pt x="550804" y="154286"/>
                </a:cubicBezTo>
                <a:cubicBezTo>
                  <a:pt x="561373" y="126624"/>
                  <a:pt x="554587" y="95296"/>
                  <a:pt x="533671" y="74410"/>
                </a:cubicBezTo>
                <a:cubicBezTo>
                  <a:pt x="513201" y="53969"/>
                  <a:pt x="482718" y="47082"/>
                  <a:pt x="455462" y="56747"/>
                </a:cubicBezTo>
                <a:cubicBezTo>
                  <a:pt x="454906" y="56969"/>
                  <a:pt x="454349" y="57191"/>
                  <a:pt x="453793" y="57413"/>
                </a:cubicBezTo>
                <a:lnTo>
                  <a:pt x="453165" y="57427"/>
                </a:lnTo>
                <a:lnTo>
                  <a:pt x="443778" y="57531"/>
                </a:lnTo>
                <a:lnTo>
                  <a:pt x="443659" y="57563"/>
                </a:lnTo>
                <a:lnTo>
                  <a:pt x="438552" y="54525"/>
                </a:lnTo>
                <a:cubicBezTo>
                  <a:pt x="425424" y="42694"/>
                  <a:pt x="409960" y="35111"/>
                  <a:pt x="393829" y="31709"/>
                </a:cubicBezTo>
                <a:close/>
                <a:moveTo>
                  <a:pt x="366503" y="214"/>
                </a:moveTo>
                <a:cubicBezTo>
                  <a:pt x="396360" y="-1521"/>
                  <a:pt x="426759" y="7311"/>
                  <a:pt x="451679" y="26863"/>
                </a:cubicBezTo>
                <a:cubicBezTo>
                  <a:pt x="488058" y="16420"/>
                  <a:pt x="527664" y="26418"/>
                  <a:pt x="554698" y="53414"/>
                </a:cubicBezTo>
                <a:cubicBezTo>
                  <a:pt x="581732" y="80409"/>
                  <a:pt x="591744" y="119959"/>
                  <a:pt x="581287" y="156286"/>
                </a:cubicBezTo>
                <a:cubicBezTo>
                  <a:pt x="620447" y="206056"/>
                  <a:pt x="616665" y="277710"/>
                  <a:pt x="571274" y="323147"/>
                </a:cubicBezTo>
                <a:cubicBezTo>
                  <a:pt x="553363" y="341033"/>
                  <a:pt x="530556" y="353031"/>
                  <a:pt x="505859" y="357697"/>
                </a:cubicBezTo>
                <a:cubicBezTo>
                  <a:pt x="509975" y="404579"/>
                  <a:pt x="493287" y="451015"/>
                  <a:pt x="459689" y="484565"/>
                </a:cubicBezTo>
                <a:cubicBezTo>
                  <a:pt x="430987" y="513116"/>
                  <a:pt x="392939" y="529780"/>
                  <a:pt x="352555" y="531224"/>
                </a:cubicBezTo>
                <a:cubicBezTo>
                  <a:pt x="316843" y="532557"/>
                  <a:pt x="282133" y="522115"/>
                  <a:pt x="253430" y="501563"/>
                </a:cubicBezTo>
                <a:cubicBezTo>
                  <a:pt x="238634" y="512894"/>
                  <a:pt x="218609" y="515227"/>
                  <a:pt x="196470" y="508006"/>
                </a:cubicBezTo>
                <a:cubicBezTo>
                  <a:pt x="180672" y="502896"/>
                  <a:pt x="163984" y="493120"/>
                  <a:pt x="148520" y="479899"/>
                </a:cubicBezTo>
                <a:lnTo>
                  <a:pt x="25366" y="602990"/>
                </a:lnTo>
                <a:cubicBezTo>
                  <a:pt x="22473" y="605879"/>
                  <a:pt x="18579" y="607323"/>
                  <a:pt x="14797" y="607323"/>
                </a:cubicBezTo>
                <a:cubicBezTo>
                  <a:pt x="11014" y="607323"/>
                  <a:pt x="7232" y="605879"/>
                  <a:pt x="4339" y="602990"/>
                </a:cubicBezTo>
                <a:cubicBezTo>
                  <a:pt x="-1446" y="597214"/>
                  <a:pt x="-1446" y="587882"/>
                  <a:pt x="4339" y="582105"/>
                </a:cubicBezTo>
                <a:lnTo>
                  <a:pt x="127605" y="459014"/>
                </a:lnTo>
                <a:cubicBezTo>
                  <a:pt x="114366" y="443572"/>
                  <a:pt x="104576" y="427019"/>
                  <a:pt x="99459" y="411244"/>
                </a:cubicBezTo>
                <a:cubicBezTo>
                  <a:pt x="92227" y="389025"/>
                  <a:pt x="94564" y="369140"/>
                  <a:pt x="105911" y="354253"/>
                </a:cubicBezTo>
                <a:cubicBezTo>
                  <a:pt x="85330" y="325591"/>
                  <a:pt x="74872" y="290930"/>
                  <a:pt x="76207" y="255381"/>
                </a:cubicBezTo>
                <a:cubicBezTo>
                  <a:pt x="77765" y="214943"/>
                  <a:pt x="94341" y="176949"/>
                  <a:pt x="122933" y="148398"/>
                </a:cubicBezTo>
                <a:cubicBezTo>
                  <a:pt x="156530" y="114848"/>
                  <a:pt x="203145" y="98073"/>
                  <a:pt x="249981" y="102184"/>
                </a:cubicBezTo>
                <a:cubicBezTo>
                  <a:pt x="254654" y="77521"/>
                  <a:pt x="266669" y="54858"/>
                  <a:pt x="284580" y="36972"/>
                </a:cubicBezTo>
                <a:cubicBezTo>
                  <a:pt x="307331" y="14254"/>
                  <a:pt x="336646" y="1950"/>
                  <a:pt x="366503" y="214"/>
                </a:cubicBezTo>
                <a:close/>
              </a:path>
            </a:pathLst>
          </a:custGeom>
          <a:solidFill>
            <a:srgbClr val="BB686D"/>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16" name="文本框 15">
            <a:extLst>
              <a:ext uri="{FF2B5EF4-FFF2-40B4-BE49-F238E27FC236}">
                <a16:creationId xmlns:a16="http://schemas.microsoft.com/office/drawing/2014/main" xmlns="" id="{D7A75B20-BE24-477F-8075-D820E4AD6966}"/>
              </a:ext>
            </a:extLst>
          </p:cNvPr>
          <p:cNvSpPr txBox="1"/>
          <p:nvPr/>
        </p:nvSpPr>
        <p:spPr>
          <a:xfrm>
            <a:off x="1719470" y="795936"/>
            <a:ext cx="4452730" cy="523220"/>
          </a:xfrm>
          <a:prstGeom prst="rect">
            <a:avLst/>
          </a:prstGeom>
          <a:noFill/>
        </p:spPr>
        <p:txBody>
          <a:bodyPr wrap="square" rtlCol="0">
            <a:spAutoFit/>
          </a:bodyPr>
          <a:lstStyle/>
          <a:p>
            <a:r>
              <a:rPr lang="en-US" altLang="zh-CN" sz="2800" dirty="0">
                <a:solidFill>
                  <a:srgbClr val="523A2C"/>
                </a:solidFill>
                <a:latin typeface="+mj-lt"/>
              </a:rPr>
              <a:t>Click to add your title</a:t>
            </a:r>
            <a:endParaRPr lang="zh-CN" altLang="en-US" sz="2800" dirty="0">
              <a:solidFill>
                <a:srgbClr val="523A2C"/>
              </a:solidFill>
              <a:latin typeface="+mj-lt"/>
            </a:endParaRPr>
          </a:p>
        </p:txBody>
      </p:sp>
    </p:spTree>
    <p:extLst>
      <p:ext uri="{BB962C8B-B14F-4D97-AF65-F5344CB8AC3E}">
        <p14:creationId xmlns:p14="http://schemas.microsoft.com/office/powerpoint/2010/main" val="3267938476"/>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Effect transition="in" filter="fade">
                                      <p:cBhvr>
                                        <p:cTn id="43" dur="500"/>
                                        <p:tgtEl>
                                          <p:spTgt spid="7"/>
                                        </p:tgtEl>
                                      </p:cBhvr>
                                    </p:animEffect>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par>
                          <p:cTn id="50" fill="hold">
                            <p:stCondLst>
                              <p:cond delay="4000"/>
                            </p:stCondLst>
                            <p:childTnLst>
                              <p:par>
                                <p:cTn id="51" presetID="53" presetClass="entr" presetSubtype="16"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Effect transition="in" filter="fade">
                                      <p:cBhvr>
                                        <p:cTn id="55" dur="500"/>
                                        <p:tgtEl>
                                          <p:spTgt spid="9"/>
                                        </p:tgtEl>
                                      </p:cBhvr>
                                    </p:animEffect>
                                  </p:childTnLst>
                                </p:cTn>
                              </p:par>
                            </p:childTnLst>
                          </p:cTn>
                        </p:par>
                        <p:par>
                          <p:cTn id="56" fill="hold">
                            <p:stCondLst>
                              <p:cond delay="4500"/>
                            </p:stCondLst>
                            <p:childTnLst>
                              <p:par>
                                <p:cTn id="57" presetID="53" presetClass="entr" presetSubtype="16"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ppt_w</p:attrName>
                                        </p:attrNameLst>
                                      </p:cBhvr>
                                      <p:tavLst>
                                        <p:tav tm="0">
                                          <p:val>
                                            <p:fltVal val="0"/>
                                          </p:val>
                                        </p:tav>
                                        <p:tav tm="100000">
                                          <p:val>
                                            <p:strVal val="#ppt_w"/>
                                          </p:val>
                                        </p:tav>
                                      </p:tavLst>
                                    </p:anim>
                                    <p:anim calcmode="lin" valueType="num">
                                      <p:cBhvr>
                                        <p:cTn id="60" dur="500" fill="hold"/>
                                        <p:tgtEl>
                                          <p:spTgt spid="12"/>
                                        </p:tgtEl>
                                        <p:attrNameLst>
                                          <p:attrName>ppt_h</p:attrName>
                                        </p:attrNameLst>
                                      </p:cBhvr>
                                      <p:tavLst>
                                        <p:tav tm="0">
                                          <p:val>
                                            <p:fltVal val="0"/>
                                          </p:val>
                                        </p:tav>
                                        <p:tav tm="100000">
                                          <p:val>
                                            <p:strVal val="#ppt_h"/>
                                          </p:val>
                                        </p:tav>
                                      </p:tavLst>
                                    </p:anim>
                                    <p:animEffect transition="in" filter="fade">
                                      <p:cBhvr>
                                        <p:cTn id="61" dur="500"/>
                                        <p:tgtEl>
                                          <p:spTgt spid="12"/>
                                        </p:tgtEl>
                                      </p:cBhvr>
                                    </p:animEffect>
                                  </p:childTnLst>
                                </p:cTn>
                              </p:par>
                            </p:childTnLst>
                          </p:cTn>
                        </p:par>
                        <p:par>
                          <p:cTn id="62" fill="hold">
                            <p:stCondLst>
                              <p:cond delay="5000"/>
                            </p:stCondLst>
                            <p:childTnLst>
                              <p:par>
                                <p:cTn id="63" presetID="53" presetClass="entr" presetSubtype="16"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Effect transition="in" filter="fade">
                                      <p:cBhvr>
                                        <p:cTn id="6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5" grpId="0">
        <p:bldAsOne/>
      </p:bldGraphic>
      <p:bldGraphic spid="6" grpId="0">
        <p:bldAsOne/>
      </p:bldGraphic>
      <p:bldP spid="7" grpId="0"/>
      <p:bldP spid="8" grpId="0"/>
      <p:bldP spid="9" grpId="0"/>
      <p:bldP spid="10" grpId="0"/>
      <p:bldP spid="11" grpId="0"/>
      <p:bldP spid="12" grpId="0"/>
      <p:bldP spid="15" grpId="0" animBg="1"/>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0" b="-10000"/>
          </a:stretch>
        </a:blipFill>
        <a:effectLst/>
      </p:bgPr>
    </p:bg>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xmlns="" id="{02BD47E5-0AEB-473D-BC74-785380573698}"/>
              </a:ext>
            </a:extLst>
          </p:cNvPr>
          <p:cNvCxnSpPr>
            <a:cxnSpLocks/>
          </p:cNvCxnSpPr>
          <p:nvPr/>
        </p:nvCxnSpPr>
        <p:spPr>
          <a:xfrm flipH="1">
            <a:off x="9721731" y="0"/>
            <a:ext cx="1" cy="5615609"/>
          </a:xfrm>
          <a:prstGeom prst="line">
            <a:avLst/>
          </a:prstGeom>
          <a:ln>
            <a:solidFill>
              <a:srgbClr val="523A2C"/>
            </a:solidFill>
            <a:prstDash val="dash"/>
          </a:ln>
        </p:spPr>
        <p:style>
          <a:lnRef idx="1">
            <a:schemeClr val="accent1"/>
          </a:lnRef>
          <a:fillRef idx="0">
            <a:schemeClr val="accent1"/>
          </a:fillRef>
          <a:effectRef idx="0">
            <a:schemeClr val="accent1"/>
          </a:effectRef>
          <a:fontRef idx="minor">
            <a:schemeClr val="tx1"/>
          </a:fontRef>
        </p:style>
      </p:cxnSp>
      <p:sp>
        <p:nvSpPr>
          <p:cNvPr id="4" name="椭圆 3">
            <a:extLst>
              <a:ext uri="{FF2B5EF4-FFF2-40B4-BE49-F238E27FC236}">
                <a16:creationId xmlns:a16="http://schemas.microsoft.com/office/drawing/2014/main" xmlns="" id="{63DB1106-8B65-4637-839E-B4EBCBAABFE4}"/>
              </a:ext>
            </a:extLst>
          </p:cNvPr>
          <p:cNvSpPr/>
          <p:nvPr/>
        </p:nvSpPr>
        <p:spPr>
          <a:xfrm>
            <a:off x="9621314" y="1908313"/>
            <a:ext cx="198782" cy="198782"/>
          </a:xfrm>
          <a:prstGeom prst="ellipse">
            <a:avLst/>
          </a:prstGeom>
          <a:solidFill>
            <a:srgbClr val="EFE5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B9836A38-9539-4CE6-B471-85667C2C61C5}"/>
              </a:ext>
            </a:extLst>
          </p:cNvPr>
          <p:cNvSpPr/>
          <p:nvPr/>
        </p:nvSpPr>
        <p:spPr>
          <a:xfrm>
            <a:off x="9621314" y="3329609"/>
            <a:ext cx="198782" cy="198782"/>
          </a:xfrm>
          <a:prstGeom prst="ellipse">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32805EA1-3F7C-44AE-B63D-A280A061F26B}"/>
              </a:ext>
            </a:extLst>
          </p:cNvPr>
          <p:cNvSpPr/>
          <p:nvPr/>
        </p:nvSpPr>
        <p:spPr>
          <a:xfrm>
            <a:off x="9621314" y="4750905"/>
            <a:ext cx="198782" cy="198782"/>
          </a:xfrm>
          <a:prstGeom prst="ellipse">
            <a:avLst/>
          </a:prstGeom>
          <a:solidFill>
            <a:srgbClr val="BB68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B18AA6C0-F789-427D-8BE8-8065B4CE96B2}"/>
              </a:ext>
            </a:extLst>
          </p:cNvPr>
          <p:cNvSpPr txBox="1"/>
          <p:nvPr/>
        </p:nvSpPr>
        <p:spPr>
          <a:xfrm>
            <a:off x="6651836" y="1684538"/>
            <a:ext cx="2730771" cy="646331"/>
          </a:xfrm>
          <a:prstGeom prst="rect">
            <a:avLst/>
          </a:prstGeom>
          <a:noFill/>
        </p:spPr>
        <p:txBody>
          <a:bodyPr wrap="square" rtlCol="0">
            <a:spAutoFit/>
          </a:bodyPr>
          <a:lstStyle/>
          <a:p>
            <a:pPr algn="r"/>
            <a:r>
              <a:rPr lang="en-US" altLang="zh-CN" sz="1200" dirty="0">
                <a:solidFill>
                  <a:srgbClr val="523A2C"/>
                </a:solidFill>
              </a:rPr>
              <a:t>The beauty is in the eyes of the beholder. The beauty is in the eyes of the beholder.</a:t>
            </a:r>
          </a:p>
        </p:txBody>
      </p:sp>
      <p:sp>
        <p:nvSpPr>
          <p:cNvPr id="8" name="文本框 7">
            <a:extLst>
              <a:ext uri="{FF2B5EF4-FFF2-40B4-BE49-F238E27FC236}">
                <a16:creationId xmlns:a16="http://schemas.microsoft.com/office/drawing/2014/main" xmlns="" id="{B540B9F3-F90C-4DCB-A50F-D87ECF803A57}"/>
              </a:ext>
            </a:extLst>
          </p:cNvPr>
          <p:cNvSpPr txBox="1"/>
          <p:nvPr/>
        </p:nvSpPr>
        <p:spPr>
          <a:xfrm>
            <a:off x="6651836" y="3105834"/>
            <a:ext cx="2730771" cy="646331"/>
          </a:xfrm>
          <a:prstGeom prst="rect">
            <a:avLst/>
          </a:prstGeom>
          <a:noFill/>
        </p:spPr>
        <p:txBody>
          <a:bodyPr wrap="square" rtlCol="0">
            <a:spAutoFit/>
          </a:bodyPr>
          <a:lstStyle/>
          <a:p>
            <a:pPr algn="r"/>
            <a:r>
              <a:rPr lang="en-US" altLang="zh-CN" sz="1200" dirty="0">
                <a:solidFill>
                  <a:srgbClr val="523A2C"/>
                </a:solidFill>
              </a:rPr>
              <a:t>The beauty is in the eyes of the beholder. The beauty is in the eyes of the beholder.</a:t>
            </a:r>
          </a:p>
        </p:txBody>
      </p:sp>
      <p:sp>
        <p:nvSpPr>
          <p:cNvPr id="9" name="文本框 8">
            <a:extLst>
              <a:ext uri="{FF2B5EF4-FFF2-40B4-BE49-F238E27FC236}">
                <a16:creationId xmlns:a16="http://schemas.microsoft.com/office/drawing/2014/main" xmlns="" id="{F28C45BC-AE43-4F2A-B2FA-58E2E73B566D}"/>
              </a:ext>
            </a:extLst>
          </p:cNvPr>
          <p:cNvSpPr txBox="1"/>
          <p:nvPr/>
        </p:nvSpPr>
        <p:spPr>
          <a:xfrm>
            <a:off x="6651836" y="4527130"/>
            <a:ext cx="2730771" cy="646331"/>
          </a:xfrm>
          <a:prstGeom prst="rect">
            <a:avLst/>
          </a:prstGeom>
          <a:noFill/>
        </p:spPr>
        <p:txBody>
          <a:bodyPr wrap="square" rtlCol="0">
            <a:spAutoFit/>
          </a:bodyPr>
          <a:lstStyle/>
          <a:p>
            <a:pPr algn="r"/>
            <a:r>
              <a:rPr lang="en-US" altLang="zh-CN" sz="1200" dirty="0">
                <a:solidFill>
                  <a:srgbClr val="523A2C"/>
                </a:solidFill>
              </a:rPr>
              <a:t>The beauty is in the eyes of the beholder. The beauty is in the eyes of the beholder.</a:t>
            </a:r>
          </a:p>
        </p:txBody>
      </p:sp>
      <p:sp>
        <p:nvSpPr>
          <p:cNvPr id="10" name="Freeform 41">
            <a:extLst>
              <a:ext uri="{FF2B5EF4-FFF2-40B4-BE49-F238E27FC236}">
                <a16:creationId xmlns:a16="http://schemas.microsoft.com/office/drawing/2014/main" xmlns="" id="{86E137CB-3DAF-4C48-9AA6-B20DE8AE6D2C}"/>
              </a:ext>
            </a:extLst>
          </p:cNvPr>
          <p:cNvSpPr>
            <a:spLocks noEditPoints="1"/>
          </p:cNvSpPr>
          <p:nvPr/>
        </p:nvSpPr>
        <p:spPr bwMode="auto">
          <a:xfrm>
            <a:off x="10154788" y="1773546"/>
            <a:ext cx="401135" cy="468313"/>
          </a:xfrm>
          <a:custGeom>
            <a:avLst/>
            <a:gdLst>
              <a:gd name="T0" fmla="*/ 3974 w 4292"/>
              <a:gd name="T1" fmla="*/ 1616 h 5018"/>
              <a:gd name="T2" fmla="*/ 3737 w 4292"/>
              <a:gd name="T3" fmla="*/ 1501 h 5018"/>
              <a:gd name="T4" fmla="*/ 3859 w 4292"/>
              <a:gd name="T5" fmla="*/ 1983 h 5018"/>
              <a:gd name="T6" fmla="*/ 3655 w 4292"/>
              <a:gd name="T7" fmla="*/ 2334 h 5018"/>
              <a:gd name="T8" fmla="*/ 3378 w 4292"/>
              <a:gd name="T9" fmla="*/ 1428 h 5018"/>
              <a:gd name="T10" fmla="*/ 3410 w 4292"/>
              <a:gd name="T11" fmla="*/ 571 h 5018"/>
              <a:gd name="T12" fmla="*/ 3908 w 4292"/>
              <a:gd name="T13" fmla="*/ 530 h 5018"/>
              <a:gd name="T14" fmla="*/ 3688 w 4292"/>
              <a:gd name="T15" fmla="*/ 302 h 5018"/>
              <a:gd name="T16" fmla="*/ 3370 w 4292"/>
              <a:gd name="T17" fmla="*/ 441 h 5018"/>
              <a:gd name="T18" fmla="*/ 2856 w 4292"/>
              <a:gd name="T19" fmla="*/ 1036 h 5018"/>
              <a:gd name="T20" fmla="*/ 2701 w 4292"/>
              <a:gd name="T21" fmla="*/ 938 h 5018"/>
              <a:gd name="T22" fmla="*/ 2668 w 4292"/>
              <a:gd name="T23" fmla="*/ 33 h 5018"/>
              <a:gd name="T24" fmla="*/ 1403 w 4292"/>
              <a:gd name="T25" fmla="*/ 1632 h 5018"/>
              <a:gd name="T26" fmla="*/ 2586 w 4292"/>
              <a:gd name="T27" fmla="*/ 1020 h 5018"/>
              <a:gd name="T28" fmla="*/ 2456 w 4292"/>
              <a:gd name="T29" fmla="*/ 1118 h 5018"/>
              <a:gd name="T30" fmla="*/ 2766 w 4292"/>
              <a:gd name="T31" fmla="*/ 1363 h 5018"/>
              <a:gd name="T32" fmla="*/ 2880 w 4292"/>
              <a:gd name="T33" fmla="*/ 1191 h 5018"/>
              <a:gd name="T34" fmla="*/ 3174 w 4292"/>
              <a:gd name="T35" fmla="*/ 2105 h 5018"/>
              <a:gd name="T36" fmla="*/ 2692 w 4292"/>
              <a:gd name="T37" fmla="*/ 2122 h 5018"/>
              <a:gd name="T38" fmla="*/ 3361 w 4292"/>
              <a:gd name="T39" fmla="*/ 2546 h 5018"/>
              <a:gd name="T40" fmla="*/ 3631 w 4292"/>
              <a:gd name="T41" fmla="*/ 2464 h 5018"/>
              <a:gd name="T42" fmla="*/ 2594 w 4292"/>
              <a:gd name="T43" fmla="*/ 3476 h 5018"/>
              <a:gd name="T44" fmla="*/ 2023 w 4292"/>
              <a:gd name="T45" fmla="*/ 3492 h 5018"/>
              <a:gd name="T46" fmla="*/ 1077 w 4292"/>
              <a:gd name="T47" fmla="*/ 3468 h 5018"/>
              <a:gd name="T48" fmla="*/ 913 w 4292"/>
              <a:gd name="T49" fmla="*/ 3452 h 5018"/>
              <a:gd name="T50" fmla="*/ 1028 w 4292"/>
              <a:gd name="T51" fmla="*/ 2636 h 5018"/>
              <a:gd name="T52" fmla="*/ 775 w 4292"/>
              <a:gd name="T53" fmla="*/ 2636 h 5018"/>
              <a:gd name="T54" fmla="*/ 865 w 4292"/>
              <a:gd name="T55" fmla="*/ 2146 h 5018"/>
              <a:gd name="T56" fmla="*/ 1379 w 4292"/>
              <a:gd name="T57" fmla="*/ 2342 h 5018"/>
              <a:gd name="T58" fmla="*/ 1248 w 4292"/>
              <a:gd name="T59" fmla="*/ 1860 h 5018"/>
              <a:gd name="T60" fmla="*/ 2105 w 4292"/>
              <a:gd name="T61" fmla="*/ 1738 h 5018"/>
              <a:gd name="T62" fmla="*/ 840 w 4292"/>
              <a:gd name="T63" fmla="*/ 1860 h 5018"/>
              <a:gd name="T64" fmla="*/ 726 w 4292"/>
              <a:gd name="T65" fmla="*/ 1159 h 5018"/>
              <a:gd name="T66" fmla="*/ 432 w 4292"/>
              <a:gd name="T67" fmla="*/ 914 h 5018"/>
              <a:gd name="T68" fmla="*/ 261 w 4292"/>
              <a:gd name="T69" fmla="*/ 963 h 5018"/>
              <a:gd name="T70" fmla="*/ 448 w 4292"/>
              <a:gd name="T71" fmla="*/ 1395 h 5018"/>
              <a:gd name="T72" fmla="*/ 791 w 4292"/>
              <a:gd name="T73" fmla="*/ 2056 h 5018"/>
              <a:gd name="T74" fmla="*/ 734 w 4292"/>
              <a:gd name="T75" fmla="*/ 2660 h 5018"/>
              <a:gd name="T76" fmla="*/ 922 w 4292"/>
              <a:gd name="T77" fmla="*/ 3566 h 5018"/>
              <a:gd name="T78" fmla="*/ 1297 w 4292"/>
              <a:gd name="T79" fmla="*/ 4814 h 5018"/>
              <a:gd name="T80" fmla="*/ 3084 w 4292"/>
              <a:gd name="T81" fmla="*/ 4765 h 5018"/>
              <a:gd name="T82" fmla="*/ 3606 w 4292"/>
              <a:gd name="T83" fmla="*/ 3403 h 5018"/>
              <a:gd name="T84" fmla="*/ 3745 w 4292"/>
              <a:gd name="T85" fmla="*/ 2391 h 5018"/>
              <a:gd name="T86" fmla="*/ 4006 w 4292"/>
              <a:gd name="T87" fmla="*/ 2007 h 5018"/>
              <a:gd name="T88" fmla="*/ 4210 w 4292"/>
              <a:gd name="T89" fmla="*/ 1616 h 5018"/>
              <a:gd name="T90" fmla="*/ 987 w 4292"/>
              <a:gd name="T91" fmla="*/ 3574 h 5018"/>
              <a:gd name="T92" fmla="*/ 1542 w 4292"/>
              <a:gd name="T93" fmla="*/ 4700 h 5018"/>
              <a:gd name="T94" fmla="*/ 1623 w 4292"/>
              <a:gd name="T95" fmla="*/ 4733 h 5018"/>
              <a:gd name="T96" fmla="*/ 1623 w 4292"/>
              <a:gd name="T97" fmla="*/ 3607 h 5018"/>
              <a:gd name="T98" fmla="*/ 1623 w 4292"/>
              <a:gd name="T99" fmla="*/ 4733 h 5018"/>
              <a:gd name="T100" fmla="*/ 1885 w 4292"/>
              <a:gd name="T101" fmla="*/ 4790 h 5018"/>
              <a:gd name="T102" fmla="*/ 1999 w 4292"/>
              <a:gd name="T103" fmla="*/ 3607 h 5018"/>
              <a:gd name="T104" fmla="*/ 1885 w 4292"/>
              <a:gd name="T105" fmla="*/ 4790 h 5018"/>
              <a:gd name="T106" fmla="*/ 2399 w 4292"/>
              <a:gd name="T107" fmla="*/ 4806 h 5018"/>
              <a:gd name="T108" fmla="*/ 2154 w 4292"/>
              <a:gd name="T109" fmla="*/ 4806 h 5018"/>
              <a:gd name="T110" fmla="*/ 2431 w 4292"/>
              <a:gd name="T111" fmla="*/ 3599 h 5018"/>
              <a:gd name="T112" fmla="*/ 2464 w 4292"/>
              <a:gd name="T113" fmla="*/ 4798 h 5018"/>
              <a:gd name="T114" fmla="*/ 2513 w 4292"/>
              <a:gd name="T115" fmla="*/ 3590 h 5018"/>
              <a:gd name="T116" fmla="*/ 2921 w 4292"/>
              <a:gd name="T117" fmla="*/ 3558 h 5018"/>
              <a:gd name="T118" fmla="*/ 2464 w 4292"/>
              <a:gd name="T119" fmla="*/ 4798 h 5018"/>
              <a:gd name="T120" fmla="*/ 2929 w 4292"/>
              <a:gd name="T121" fmla="*/ 4676 h 5018"/>
              <a:gd name="T122" fmla="*/ 3051 w 4292"/>
              <a:gd name="T123" fmla="*/ 3541 h 5018"/>
              <a:gd name="T124" fmla="*/ 3141 w 4292"/>
              <a:gd name="T125" fmla="*/ 4300 h 5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92" h="5018">
                <a:moveTo>
                  <a:pt x="4210" y="1616"/>
                </a:moveTo>
                <a:cubicBezTo>
                  <a:pt x="4137" y="1558"/>
                  <a:pt x="4055" y="1575"/>
                  <a:pt x="3974" y="1616"/>
                </a:cubicBezTo>
                <a:cubicBezTo>
                  <a:pt x="3965" y="1607"/>
                  <a:pt x="3965" y="1591"/>
                  <a:pt x="3957" y="1583"/>
                </a:cubicBezTo>
                <a:cubicBezTo>
                  <a:pt x="3916" y="1501"/>
                  <a:pt x="3818" y="1461"/>
                  <a:pt x="3737" y="1501"/>
                </a:cubicBezTo>
                <a:cubicBezTo>
                  <a:pt x="3557" y="1599"/>
                  <a:pt x="3745" y="1893"/>
                  <a:pt x="3851" y="1975"/>
                </a:cubicBezTo>
                <a:cubicBezTo>
                  <a:pt x="3851" y="1975"/>
                  <a:pt x="3859" y="1975"/>
                  <a:pt x="3859" y="1983"/>
                </a:cubicBezTo>
                <a:cubicBezTo>
                  <a:pt x="3827" y="2081"/>
                  <a:pt x="3786" y="2170"/>
                  <a:pt x="3721" y="2260"/>
                </a:cubicBezTo>
                <a:cubicBezTo>
                  <a:pt x="3704" y="2285"/>
                  <a:pt x="3680" y="2309"/>
                  <a:pt x="3655" y="2334"/>
                </a:cubicBezTo>
                <a:cubicBezTo>
                  <a:pt x="3541" y="2244"/>
                  <a:pt x="3411" y="2179"/>
                  <a:pt x="3264" y="2138"/>
                </a:cubicBezTo>
                <a:cubicBezTo>
                  <a:pt x="3484" y="1991"/>
                  <a:pt x="3500" y="1656"/>
                  <a:pt x="3378" y="1428"/>
                </a:cubicBezTo>
                <a:cubicBezTo>
                  <a:pt x="3280" y="1240"/>
                  <a:pt x="3117" y="1126"/>
                  <a:pt x="2929" y="1069"/>
                </a:cubicBezTo>
                <a:cubicBezTo>
                  <a:pt x="3035" y="865"/>
                  <a:pt x="3206" y="710"/>
                  <a:pt x="3410" y="571"/>
                </a:cubicBezTo>
                <a:cubicBezTo>
                  <a:pt x="3410" y="579"/>
                  <a:pt x="3419" y="587"/>
                  <a:pt x="3427" y="596"/>
                </a:cubicBezTo>
                <a:cubicBezTo>
                  <a:pt x="3557" y="742"/>
                  <a:pt x="3851" y="767"/>
                  <a:pt x="3908" y="530"/>
                </a:cubicBezTo>
                <a:cubicBezTo>
                  <a:pt x="3933" y="441"/>
                  <a:pt x="3876" y="351"/>
                  <a:pt x="3794" y="318"/>
                </a:cubicBezTo>
                <a:cubicBezTo>
                  <a:pt x="3761" y="310"/>
                  <a:pt x="3721" y="302"/>
                  <a:pt x="3688" y="302"/>
                </a:cubicBezTo>
                <a:cubicBezTo>
                  <a:pt x="3729" y="188"/>
                  <a:pt x="3729" y="65"/>
                  <a:pt x="3598" y="41"/>
                </a:cubicBezTo>
                <a:cubicBezTo>
                  <a:pt x="3411" y="0"/>
                  <a:pt x="3321" y="302"/>
                  <a:pt x="3370" y="441"/>
                </a:cubicBezTo>
                <a:cubicBezTo>
                  <a:pt x="3370" y="449"/>
                  <a:pt x="3386" y="465"/>
                  <a:pt x="3394" y="465"/>
                </a:cubicBezTo>
                <a:cubicBezTo>
                  <a:pt x="3149" y="563"/>
                  <a:pt x="2962" y="783"/>
                  <a:pt x="2856" y="1036"/>
                </a:cubicBezTo>
                <a:cubicBezTo>
                  <a:pt x="2807" y="1028"/>
                  <a:pt x="2758" y="1020"/>
                  <a:pt x="2709" y="1012"/>
                </a:cubicBezTo>
                <a:cubicBezTo>
                  <a:pt x="2717" y="987"/>
                  <a:pt x="2717" y="963"/>
                  <a:pt x="2701" y="938"/>
                </a:cubicBezTo>
                <a:cubicBezTo>
                  <a:pt x="2480" y="694"/>
                  <a:pt x="2480" y="375"/>
                  <a:pt x="2709" y="139"/>
                </a:cubicBezTo>
                <a:cubicBezTo>
                  <a:pt x="2741" y="106"/>
                  <a:pt x="2725" y="24"/>
                  <a:pt x="2668" y="33"/>
                </a:cubicBezTo>
                <a:cubicBezTo>
                  <a:pt x="1868" y="139"/>
                  <a:pt x="1256" y="808"/>
                  <a:pt x="1338" y="1632"/>
                </a:cubicBezTo>
                <a:cubicBezTo>
                  <a:pt x="1346" y="1673"/>
                  <a:pt x="1403" y="1681"/>
                  <a:pt x="1403" y="1632"/>
                </a:cubicBezTo>
                <a:cubicBezTo>
                  <a:pt x="1411" y="938"/>
                  <a:pt x="1844" y="351"/>
                  <a:pt x="2513" y="196"/>
                </a:cubicBezTo>
                <a:cubicBezTo>
                  <a:pt x="2350" y="457"/>
                  <a:pt x="2374" y="775"/>
                  <a:pt x="2586" y="1020"/>
                </a:cubicBezTo>
                <a:cubicBezTo>
                  <a:pt x="2537" y="1020"/>
                  <a:pt x="2488" y="1028"/>
                  <a:pt x="2448" y="1036"/>
                </a:cubicBezTo>
                <a:cubicBezTo>
                  <a:pt x="2399" y="1044"/>
                  <a:pt x="2415" y="1118"/>
                  <a:pt x="2456" y="1118"/>
                </a:cubicBezTo>
                <a:cubicBezTo>
                  <a:pt x="2570" y="1126"/>
                  <a:pt x="2692" y="1134"/>
                  <a:pt x="2807" y="1167"/>
                </a:cubicBezTo>
                <a:cubicBezTo>
                  <a:pt x="2790" y="1232"/>
                  <a:pt x="2774" y="1297"/>
                  <a:pt x="2766" y="1363"/>
                </a:cubicBezTo>
                <a:cubicBezTo>
                  <a:pt x="2758" y="1395"/>
                  <a:pt x="2815" y="1403"/>
                  <a:pt x="2823" y="1371"/>
                </a:cubicBezTo>
                <a:cubicBezTo>
                  <a:pt x="2839" y="1306"/>
                  <a:pt x="2856" y="1248"/>
                  <a:pt x="2880" y="1191"/>
                </a:cubicBezTo>
                <a:cubicBezTo>
                  <a:pt x="2994" y="1232"/>
                  <a:pt x="3100" y="1289"/>
                  <a:pt x="3190" y="1387"/>
                </a:cubicBezTo>
                <a:cubicBezTo>
                  <a:pt x="3394" y="1616"/>
                  <a:pt x="3353" y="1893"/>
                  <a:pt x="3174" y="2105"/>
                </a:cubicBezTo>
                <a:cubicBezTo>
                  <a:pt x="3011" y="2064"/>
                  <a:pt x="2839" y="2040"/>
                  <a:pt x="2692" y="2040"/>
                </a:cubicBezTo>
                <a:cubicBezTo>
                  <a:pt x="2643" y="2040"/>
                  <a:pt x="2643" y="2113"/>
                  <a:pt x="2692" y="2122"/>
                </a:cubicBezTo>
                <a:cubicBezTo>
                  <a:pt x="2953" y="2154"/>
                  <a:pt x="3337" y="2228"/>
                  <a:pt x="3574" y="2415"/>
                </a:cubicBezTo>
                <a:cubicBezTo>
                  <a:pt x="3508" y="2464"/>
                  <a:pt x="3435" y="2513"/>
                  <a:pt x="3361" y="2546"/>
                </a:cubicBezTo>
                <a:cubicBezTo>
                  <a:pt x="3337" y="2562"/>
                  <a:pt x="3353" y="2603"/>
                  <a:pt x="3386" y="2595"/>
                </a:cubicBezTo>
                <a:cubicBezTo>
                  <a:pt x="3468" y="2570"/>
                  <a:pt x="3557" y="2521"/>
                  <a:pt x="3631" y="2464"/>
                </a:cubicBezTo>
                <a:cubicBezTo>
                  <a:pt x="3737" y="2570"/>
                  <a:pt x="3802" y="2709"/>
                  <a:pt x="3786" y="2889"/>
                </a:cubicBezTo>
                <a:cubicBezTo>
                  <a:pt x="3745" y="3419"/>
                  <a:pt x="2962" y="3443"/>
                  <a:pt x="2594" y="3476"/>
                </a:cubicBezTo>
                <a:cubicBezTo>
                  <a:pt x="2423" y="3492"/>
                  <a:pt x="2260" y="3492"/>
                  <a:pt x="2089" y="3492"/>
                </a:cubicBezTo>
                <a:cubicBezTo>
                  <a:pt x="2072" y="3468"/>
                  <a:pt x="2040" y="3468"/>
                  <a:pt x="2023" y="3492"/>
                </a:cubicBezTo>
                <a:cubicBezTo>
                  <a:pt x="1868" y="3492"/>
                  <a:pt x="1713" y="3492"/>
                  <a:pt x="1558" y="3484"/>
                </a:cubicBezTo>
                <a:cubicBezTo>
                  <a:pt x="1403" y="3476"/>
                  <a:pt x="1232" y="3484"/>
                  <a:pt x="1077" y="3468"/>
                </a:cubicBezTo>
                <a:cubicBezTo>
                  <a:pt x="1036" y="3468"/>
                  <a:pt x="1003" y="3468"/>
                  <a:pt x="962" y="3460"/>
                </a:cubicBezTo>
                <a:cubicBezTo>
                  <a:pt x="954" y="3435"/>
                  <a:pt x="930" y="3435"/>
                  <a:pt x="913" y="3452"/>
                </a:cubicBezTo>
                <a:cubicBezTo>
                  <a:pt x="693" y="3395"/>
                  <a:pt x="603" y="3199"/>
                  <a:pt x="652" y="2872"/>
                </a:cubicBezTo>
                <a:cubicBezTo>
                  <a:pt x="750" y="2734"/>
                  <a:pt x="873" y="2652"/>
                  <a:pt x="1028" y="2636"/>
                </a:cubicBezTo>
                <a:cubicBezTo>
                  <a:pt x="1044" y="2636"/>
                  <a:pt x="1044" y="2603"/>
                  <a:pt x="1020" y="2603"/>
                </a:cubicBezTo>
                <a:cubicBezTo>
                  <a:pt x="930" y="2595"/>
                  <a:pt x="848" y="2603"/>
                  <a:pt x="775" y="2636"/>
                </a:cubicBezTo>
                <a:lnTo>
                  <a:pt x="775" y="2619"/>
                </a:lnTo>
                <a:cubicBezTo>
                  <a:pt x="734" y="2432"/>
                  <a:pt x="775" y="2277"/>
                  <a:pt x="865" y="2146"/>
                </a:cubicBezTo>
                <a:cubicBezTo>
                  <a:pt x="1003" y="2268"/>
                  <a:pt x="1166" y="2358"/>
                  <a:pt x="1346" y="2423"/>
                </a:cubicBezTo>
                <a:cubicBezTo>
                  <a:pt x="1395" y="2440"/>
                  <a:pt x="1411" y="2374"/>
                  <a:pt x="1379" y="2342"/>
                </a:cubicBezTo>
                <a:cubicBezTo>
                  <a:pt x="1240" y="2236"/>
                  <a:pt x="1101" y="2138"/>
                  <a:pt x="979" y="2024"/>
                </a:cubicBezTo>
                <a:cubicBezTo>
                  <a:pt x="1052" y="1958"/>
                  <a:pt x="1142" y="1901"/>
                  <a:pt x="1248" y="1860"/>
                </a:cubicBezTo>
                <a:cubicBezTo>
                  <a:pt x="1525" y="1746"/>
                  <a:pt x="1787" y="1771"/>
                  <a:pt x="2072" y="1820"/>
                </a:cubicBezTo>
                <a:cubicBezTo>
                  <a:pt x="2113" y="1828"/>
                  <a:pt x="2154" y="1762"/>
                  <a:pt x="2105" y="1738"/>
                </a:cubicBezTo>
                <a:cubicBezTo>
                  <a:pt x="1762" y="1583"/>
                  <a:pt x="1215" y="1665"/>
                  <a:pt x="897" y="1934"/>
                </a:cubicBezTo>
                <a:cubicBezTo>
                  <a:pt x="873" y="1909"/>
                  <a:pt x="856" y="1885"/>
                  <a:pt x="840" y="1860"/>
                </a:cubicBezTo>
                <a:cubicBezTo>
                  <a:pt x="718" y="1697"/>
                  <a:pt x="685" y="1510"/>
                  <a:pt x="603" y="1330"/>
                </a:cubicBezTo>
                <a:cubicBezTo>
                  <a:pt x="652" y="1281"/>
                  <a:pt x="701" y="1216"/>
                  <a:pt x="726" y="1159"/>
                </a:cubicBezTo>
                <a:cubicBezTo>
                  <a:pt x="775" y="1069"/>
                  <a:pt x="791" y="946"/>
                  <a:pt x="709" y="873"/>
                </a:cubicBezTo>
                <a:cubicBezTo>
                  <a:pt x="620" y="800"/>
                  <a:pt x="505" y="832"/>
                  <a:pt x="432" y="914"/>
                </a:cubicBezTo>
                <a:cubicBezTo>
                  <a:pt x="408" y="946"/>
                  <a:pt x="383" y="979"/>
                  <a:pt x="367" y="1020"/>
                </a:cubicBezTo>
                <a:cubicBezTo>
                  <a:pt x="334" y="995"/>
                  <a:pt x="293" y="979"/>
                  <a:pt x="261" y="963"/>
                </a:cubicBezTo>
                <a:cubicBezTo>
                  <a:pt x="155" y="930"/>
                  <a:pt x="32" y="987"/>
                  <a:pt x="16" y="1110"/>
                </a:cubicBezTo>
                <a:cubicBezTo>
                  <a:pt x="0" y="1322"/>
                  <a:pt x="269" y="1412"/>
                  <a:pt x="448" y="1395"/>
                </a:cubicBezTo>
                <a:cubicBezTo>
                  <a:pt x="448" y="1591"/>
                  <a:pt x="571" y="1803"/>
                  <a:pt x="693" y="1950"/>
                </a:cubicBezTo>
                <a:cubicBezTo>
                  <a:pt x="726" y="1991"/>
                  <a:pt x="758" y="2024"/>
                  <a:pt x="791" y="2056"/>
                </a:cubicBezTo>
                <a:cubicBezTo>
                  <a:pt x="677" y="2211"/>
                  <a:pt x="636" y="2407"/>
                  <a:pt x="718" y="2636"/>
                </a:cubicBezTo>
                <a:cubicBezTo>
                  <a:pt x="718" y="2644"/>
                  <a:pt x="726" y="2652"/>
                  <a:pt x="734" y="2660"/>
                </a:cubicBezTo>
                <a:cubicBezTo>
                  <a:pt x="505" y="2791"/>
                  <a:pt x="408" y="3101"/>
                  <a:pt x="587" y="3354"/>
                </a:cubicBezTo>
                <a:cubicBezTo>
                  <a:pt x="669" y="3476"/>
                  <a:pt x="791" y="3533"/>
                  <a:pt x="922" y="3566"/>
                </a:cubicBezTo>
                <a:cubicBezTo>
                  <a:pt x="962" y="3811"/>
                  <a:pt x="1011" y="4055"/>
                  <a:pt x="1085" y="4300"/>
                </a:cubicBezTo>
                <a:cubicBezTo>
                  <a:pt x="1134" y="4447"/>
                  <a:pt x="1175" y="4700"/>
                  <a:pt x="1297" y="4814"/>
                </a:cubicBezTo>
                <a:cubicBezTo>
                  <a:pt x="1501" y="5018"/>
                  <a:pt x="1999" y="4961"/>
                  <a:pt x="2252" y="4961"/>
                </a:cubicBezTo>
                <a:cubicBezTo>
                  <a:pt x="2545" y="4961"/>
                  <a:pt x="2888" y="5018"/>
                  <a:pt x="3084" y="4765"/>
                </a:cubicBezTo>
                <a:cubicBezTo>
                  <a:pt x="3361" y="4398"/>
                  <a:pt x="3508" y="3860"/>
                  <a:pt x="3606" y="3411"/>
                </a:cubicBezTo>
                <a:lnTo>
                  <a:pt x="3606" y="3403"/>
                </a:lnTo>
                <a:cubicBezTo>
                  <a:pt x="3778" y="3313"/>
                  <a:pt x="3908" y="3166"/>
                  <a:pt x="3933" y="2938"/>
                </a:cubicBezTo>
                <a:cubicBezTo>
                  <a:pt x="3957" y="2701"/>
                  <a:pt x="3884" y="2521"/>
                  <a:pt x="3745" y="2391"/>
                </a:cubicBezTo>
                <a:cubicBezTo>
                  <a:pt x="3859" y="2285"/>
                  <a:pt x="3949" y="2154"/>
                  <a:pt x="3990" y="2007"/>
                </a:cubicBezTo>
                <a:lnTo>
                  <a:pt x="4006" y="2007"/>
                </a:lnTo>
                <a:cubicBezTo>
                  <a:pt x="4088" y="1983"/>
                  <a:pt x="4202" y="1926"/>
                  <a:pt x="4251" y="1860"/>
                </a:cubicBezTo>
                <a:cubicBezTo>
                  <a:pt x="4292" y="1779"/>
                  <a:pt x="4284" y="1673"/>
                  <a:pt x="4210" y="1616"/>
                </a:cubicBezTo>
                <a:close/>
                <a:moveTo>
                  <a:pt x="1215" y="4325"/>
                </a:moveTo>
                <a:cubicBezTo>
                  <a:pt x="1101" y="4096"/>
                  <a:pt x="1052" y="3819"/>
                  <a:pt x="987" y="3574"/>
                </a:cubicBezTo>
                <a:cubicBezTo>
                  <a:pt x="1069" y="3582"/>
                  <a:pt x="1150" y="3590"/>
                  <a:pt x="1232" y="3590"/>
                </a:cubicBezTo>
                <a:cubicBezTo>
                  <a:pt x="1281" y="3966"/>
                  <a:pt x="1395" y="4349"/>
                  <a:pt x="1542" y="4700"/>
                </a:cubicBezTo>
                <a:cubicBezTo>
                  <a:pt x="1419" y="4627"/>
                  <a:pt x="1305" y="4512"/>
                  <a:pt x="1215" y="4325"/>
                </a:cubicBezTo>
                <a:close/>
                <a:moveTo>
                  <a:pt x="1623" y="4733"/>
                </a:moveTo>
                <a:cubicBezTo>
                  <a:pt x="1517" y="4357"/>
                  <a:pt x="1419" y="3974"/>
                  <a:pt x="1313" y="3599"/>
                </a:cubicBezTo>
                <a:cubicBezTo>
                  <a:pt x="1419" y="3607"/>
                  <a:pt x="1526" y="3607"/>
                  <a:pt x="1623" y="3607"/>
                </a:cubicBezTo>
                <a:cubicBezTo>
                  <a:pt x="1607" y="3990"/>
                  <a:pt x="1713" y="4423"/>
                  <a:pt x="1827" y="4790"/>
                </a:cubicBezTo>
                <a:cubicBezTo>
                  <a:pt x="1754" y="4774"/>
                  <a:pt x="1689" y="4757"/>
                  <a:pt x="1623" y="4733"/>
                </a:cubicBezTo>
                <a:close/>
                <a:moveTo>
                  <a:pt x="1885" y="4790"/>
                </a:moveTo>
                <a:lnTo>
                  <a:pt x="1885" y="4790"/>
                </a:lnTo>
                <a:cubicBezTo>
                  <a:pt x="1819" y="4398"/>
                  <a:pt x="1787" y="3982"/>
                  <a:pt x="1689" y="3598"/>
                </a:cubicBezTo>
                <a:cubicBezTo>
                  <a:pt x="1795" y="3598"/>
                  <a:pt x="1893" y="3598"/>
                  <a:pt x="1999" y="3607"/>
                </a:cubicBezTo>
                <a:cubicBezTo>
                  <a:pt x="1999" y="3998"/>
                  <a:pt x="2040" y="4414"/>
                  <a:pt x="2105" y="4798"/>
                </a:cubicBezTo>
                <a:cubicBezTo>
                  <a:pt x="2031" y="4806"/>
                  <a:pt x="1958" y="4798"/>
                  <a:pt x="1885" y="4790"/>
                </a:cubicBezTo>
                <a:close/>
                <a:moveTo>
                  <a:pt x="2431" y="3615"/>
                </a:moveTo>
                <a:cubicBezTo>
                  <a:pt x="2390" y="3998"/>
                  <a:pt x="2407" y="4406"/>
                  <a:pt x="2399" y="4806"/>
                </a:cubicBezTo>
                <a:lnTo>
                  <a:pt x="2309" y="4806"/>
                </a:lnTo>
                <a:lnTo>
                  <a:pt x="2154" y="4806"/>
                </a:lnTo>
                <a:cubicBezTo>
                  <a:pt x="2170" y="4415"/>
                  <a:pt x="2146" y="3998"/>
                  <a:pt x="2097" y="3607"/>
                </a:cubicBezTo>
                <a:cubicBezTo>
                  <a:pt x="2211" y="3607"/>
                  <a:pt x="2325" y="3607"/>
                  <a:pt x="2431" y="3599"/>
                </a:cubicBezTo>
                <a:cubicBezTo>
                  <a:pt x="2431" y="3607"/>
                  <a:pt x="2431" y="3607"/>
                  <a:pt x="2431" y="3615"/>
                </a:cubicBezTo>
                <a:close/>
                <a:moveTo>
                  <a:pt x="2464" y="4798"/>
                </a:moveTo>
                <a:cubicBezTo>
                  <a:pt x="2505" y="4406"/>
                  <a:pt x="2554" y="3998"/>
                  <a:pt x="2521" y="3607"/>
                </a:cubicBezTo>
                <a:cubicBezTo>
                  <a:pt x="2521" y="3598"/>
                  <a:pt x="2521" y="3590"/>
                  <a:pt x="2513" y="3590"/>
                </a:cubicBezTo>
                <a:cubicBezTo>
                  <a:pt x="2562" y="3590"/>
                  <a:pt x="2611" y="3590"/>
                  <a:pt x="2652" y="3582"/>
                </a:cubicBezTo>
                <a:cubicBezTo>
                  <a:pt x="2733" y="3574"/>
                  <a:pt x="2823" y="3566"/>
                  <a:pt x="2921" y="3558"/>
                </a:cubicBezTo>
                <a:cubicBezTo>
                  <a:pt x="2815" y="3966"/>
                  <a:pt x="2684" y="4374"/>
                  <a:pt x="2594" y="4790"/>
                </a:cubicBezTo>
                <a:cubicBezTo>
                  <a:pt x="2554" y="4798"/>
                  <a:pt x="2505" y="4798"/>
                  <a:pt x="2464" y="4798"/>
                </a:cubicBezTo>
                <a:close/>
                <a:moveTo>
                  <a:pt x="3141" y="4300"/>
                </a:moveTo>
                <a:cubicBezTo>
                  <a:pt x="3092" y="4398"/>
                  <a:pt x="3011" y="4602"/>
                  <a:pt x="2929" y="4676"/>
                </a:cubicBezTo>
                <a:cubicBezTo>
                  <a:pt x="2864" y="4741"/>
                  <a:pt x="2758" y="4765"/>
                  <a:pt x="2652" y="4782"/>
                </a:cubicBezTo>
                <a:cubicBezTo>
                  <a:pt x="2831" y="4390"/>
                  <a:pt x="2945" y="3958"/>
                  <a:pt x="3051" y="3541"/>
                </a:cubicBezTo>
                <a:cubicBezTo>
                  <a:pt x="3182" y="3525"/>
                  <a:pt x="3321" y="3492"/>
                  <a:pt x="3443" y="3452"/>
                </a:cubicBezTo>
                <a:cubicBezTo>
                  <a:pt x="3370" y="3745"/>
                  <a:pt x="3272" y="4031"/>
                  <a:pt x="3141" y="4300"/>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11" name="Freeform 41">
            <a:extLst>
              <a:ext uri="{FF2B5EF4-FFF2-40B4-BE49-F238E27FC236}">
                <a16:creationId xmlns:a16="http://schemas.microsoft.com/office/drawing/2014/main" xmlns="" id="{801B3488-590D-43D9-B1C1-AA5998B0C999}"/>
              </a:ext>
            </a:extLst>
          </p:cNvPr>
          <p:cNvSpPr>
            <a:spLocks noEditPoints="1"/>
          </p:cNvSpPr>
          <p:nvPr/>
        </p:nvSpPr>
        <p:spPr bwMode="auto">
          <a:xfrm>
            <a:off x="10154788" y="4616139"/>
            <a:ext cx="396703" cy="468312"/>
          </a:xfrm>
          <a:custGeom>
            <a:avLst/>
            <a:gdLst>
              <a:gd name="connsiteX0" fmla="*/ 232956 w 512209"/>
              <a:gd name="connsiteY0" fmla="*/ 571534 h 604667"/>
              <a:gd name="connsiteX1" fmla="*/ 257965 w 512209"/>
              <a:gd name="connsiteY1" fmla="*/ 578562 h 604667"/>
              <a:gd name="connsiteX2" fmla="*/ 257619 w 512209"/>
              <a:gd name="connsiteY2" fmla="*/ 580731 h 604667"/>
              <a:gd name="connsiteX3" fmla="*/ 231918 w 512209"/>
              <a:gd name="connsiteY3" fmla="*/ 573269 h 604667"/>
              <a:gd name="connsiteX4" fmla="*/ 232956 w 512209"/>
              <a:gd name="connsiteY4" fmla="*/ 571534 h 604667"/>
              <a:gd name="connsiteX5" fmla="*/ 301803 w 512209"/>
              <a:gd name="connsiteY5" fmla="*/ 570494 h 604667"/>
              <a:gd name="connsiteX6" fmla="*/ 322690 w 512209"/>
              <a:gd name="connsiteY6" fmla="*/ 573628 h 604667"/>
              <a:gd name="connsiteX7" fmla="*/ 323018 w 512209"/>
              <a:gd name="connsiteY7" fmla="*/ 576670 h 604667"/>
              <a:gd name="connsiteX8" fmla="*/ 322628 w 512209"/>
              <a:gd name="connsiteY8" fmla="*/ 576788 h 604667"/>
              <a:gd name="connsiteX9" fmla="*/ 301110 w 512209"/>
              <a:gd name="connsiteY9" fmla="*/ 573628 h 604667"/>
              <a:gd name="connsiteX10" fmla="*/ 301803 w 512209"/>
              <a:gd name="connsiteY10" fmla="*/ 570494 h 604667"/>
              <a:gd name="connsiteX11" fmla="*/ 267230 w 512209"/>
              <a:gd name="connsiteY11" fmla="*/ 563059 h 604667"/>
              <a:gd name="connsiteX12" fmla="*/ 290890 w 512209"/>
              <a:gd name="connsiteY12" fmla="*/ 571540 h 604667"/>
              <a:gd name="connsiteX13" fmla="*/ 293750 w 512209"/>
              <a:gd name="connsiteY13" fmla="*/ 572232 h 604667"/>
              <a:gd name="connsiteX14" fmla="*/ 265757 w 512209"/>
              <a:gd name="connsiteY14" fmla="*/ 565915 h 604667"/>
              <a:gd name="connsiteX15" fmla="*/ 267230 w 512209"/>
              <a:gd name="connsiteY15" fmla="*/ 563059 h 604667"/>
              <a:gd name="connsiteX16" fmla="*/ 269291 w 512209"/>
              <a:gd name="connsiteY16" fmla="*/ 555302 h 604667"/>
              <a:gd name="connsiteX17" fmla="*/ 283426 w 512209"/>
              <a:gd name="connsiteY17" fmla="*/ 559889 h 604667"/>
              <a:gd name="connsiteX18" fmla="*/ 297215 w 512209"/>
              <a:gd name="connsiteY18" fmla="*/ 564130 h 604667"/>
              <a:gd name="connsiteX19" fmla="*/ 299036 w 512209"/>
              <a:gd name="connsiteY19" fmla="*/ 566639 h 604667"/>
              <a:gd name="connsiteX20" fmla="*/ 298342 w 512209"/>
              <a:gd name="connsiteY20" fmla="*/ 567332 h 604667"/>
              <a:gd name="connsiteX21" fmla="*/ 295827 w 512209"/>
              <a:gd name="connsiteY21" fmla="*/ 568370 h 604667"/>
              <a:gd name="connsiteX22" fmla="*/ 282385 w 512209"/>
              <a:gd name="connsiteY22" fmla="*/ 563783 h 604667"/>
              <a:gd name="connsiteX23" fmla="*/ 268597 w 512209"/>
              <a:gd name="connsiteY23" fmla="*/ 558504 h 604667"/>
              <a:gd name="connsiteX24" fmla="*/ 269291 w 512209"/>
              <a:gd name="connsiteY24" fmla="*/ 555302 h 604667"/>
              <a:gd name="connsiteX25" fmla="*/ 202178 w 512209"/>
              <a:gd name="connsiteY25" fmla="*/ 553540 h 604667"/>
              <a:gd name="connsiteX26" fmla="*/ 231871 w 512209"/>
              <a:gd name="connsiteY26" fmla="*/ 565942 h 604667"/>
              <a:gd name="connsiteX27" fmla="*/ 230746 w 512209"/>
              <a:gd name="connsiteY27" fmla="*/ 568370 h 604667"/>
              <a:gd name="connsiteX28" fmla="*/ 200792 w 512209"/>
              <a:gd name="connsiteY28" fmla="*/ 555621 h 604667"/>
              <a:gd name="connsiteX29" fmla="*/ 202178 w 512209"/>
              <a:gd name="connsiteY29" fmla="*/ 553540 h 604667"/>
              <a:gd name="connsiteX30" fmla="*/ 237544 w 512209"/>
              <a:gd name="connsiteY30" fmla="*/ 553255 h 604667"/>
              <a:gd name="connsiteX31" fmla="*/ 260832 w 512209"/>
              <a:gd name="connsiteY31" fmla="*/ 563793 h 604667"/>
              <a:gd name="connsiteX32" fmla="*/ 262650 w 512209"/>
              <a:gd name="connsiteY32" fmla="*/ 563448 h 604667"/>
              <a:gd name="connsiteX33" fmla="*/ 264382 w 512209"/>
              <a:gd name="connsiteY33" fmla="*/ 565953 h 604667"/>
              <a:gd name="connsiteX34" fmla="*/ 261871 w 512209"/>
              <a:gd name="connsiteY34" fmla="*/ 567680 h 604667"/>
              <a:gd name="connsiteX35" fmla="*/ 236505 w 512209"/>
              <a:gd name="connsiteY35" fmla="*/ 554983 h 604667"/>
              <a:gd name="connsiteX36" fmla="*/ 237544 w 512209"/>
              <a:gd name="connsiteY36" fmla="*/ 553255 h 604667"/>
              <a:gd name="connsiteX37" fmla="*/ 273570 w 512209"/>
              <a:gd name="connsiteY37" fmla="*/ 545415 h 604667"/>
              <a:gd name="connsiteX38" fmla="*/ 300404 w 512209"/>
              <a:gd name="connsiteY38" fmla="*/ 556351 h 604667"/>
              <a:gd name="connsiteX39" fmla="*/ 300057 w 512209"/>
              <a:gd name="connsiteY39" fmla="*/ 559909 h 604667"/>
              <a:gd name="connsiteX40" fmla="*/ 271839 w 512209"/>
              <a:gd name="connsiteY40" fmla="*/ 548626 h 604667"/>
              <a:gd name="connsiteX41" fmla="*/ 273570 w 512209"/>
              <a:gd name="connsiteY41" fmla="*/ 545415 h 604667"/>
              <a:gd name="connsiteX42" fmla="*/ 239626 w 512209"/>
              <a:gd name="connsiteY42" fmla="*/ 544374 h 604667"/>
              <a:gd name="connsiteX43" fmla="*/ 251661 w 512209"/>
              <a:gd name="connsiteY43" fmla="*/ 550694 h 604667"/>
              <a:gd name="connsiteX44" fmla="*/ 263349 w 512209"/>
              <a:gd name="connsiteY44" fmla="*/ 554935 h 604667"/>
              <a:gd name="connsiteX45" fmla="*/ 262657 w 512209"/>
              <a:gd name="connsiteY45" fmla="*/ 557792 h 604667"/>
              <a:gd name="connsiteX46" fmla="*/ 238240 w 512209"/>
              <a:gd name="connsiteY46" fmla="*/ 547145 h 604667"/>
              <a:gd name="connsiteX47" fmla="*/ 239626 w 512209"/>
              <a:gd name="connsiteY47" fmla="*/ 544374 h 604667"/>
              <a:gd name="connsiteX48" fmla="*/ 203223 w 512209"/>
              <a:gd name="connsiteY48" fmla="*/ 543677 h 604667"/>
              <a:gd name="connsiteX49" fmla="*/ 228675 w 512209"/>
              <a:gd name="connsiteY49" fmla="*/ 554613 h 604667"/>
              <a:gd name="connsiteX50" fmla="*/ 230406 w 512209"/>
              <a:gd name="connsiteY50" fmla="*/ 553919 h 604667"/>
              <a:gd name="connsiteX51" fmla="*/ 232916 w 512209"/>
              <a:gd name="connsiteY51" fmla="*/ 558172 h 604667"/>
              <a:gd name="connsiteX52" fmla="*/ 230060 w 512209"/>
              <a:gd name="connsiteY52" fmla="*/ 559908 h 604667"/>
              <a:gd name="connsiteX53" fmla="*/ 201838 w 512209"/>
              <a:gd name="connsiteY53" fmla="*/ 546455 h 604667"/>
              <a:gd name="connsiteX54" fmla="*/ 203223 w 512209"/>
              <a:gd name="connsiteY54" fmla="*/ 543677 h 604667"/>
              <a:gd name="connsiteX55" fmla="*/ 310265 w 512209"/>
              <a:gd name="connsiteY55" fmla="*/ 541181 h 604667"/>
              <a:gd name="connsiteX56" fmla="*/ 331828 w 512209"/>
              <a:gd name="connsiteY56" fmla="*/ 548266 h 604667"/>
              <a:gd name="connsiteX57" fmla="*/ 335378 w 512209"/>
              <a:gd name="connsiteY57" fmla="*/ 548958 h 604667"/>
              <a:gd name="connsiteX58" fmla="*/ 335724 w 512209"/>
              <a:gd name="connsiteY58" fmla="*/ 550686 h 604667"/>
              <a:gd name="connsiteX59" fmla="*/ 333646 w 512209"/>
              <a:gd name="connsiteY59" fmla="*/ 552846 h 604667"/>
              <a:gd name="connsiteX60" fmla="*/ 308534 w 512209"/>
              <a:gd name="connsiteY60" fmla="*/ 544378 h 604667"/>
              <a:gd name="connsiteX61" fmla="*/ 310265 w 512209"/>
              <a:gd name="connsiteY61" fmla="*/ 541181 h 604667"/>
              <a:gd name="connsiteX62" fmla="*/ 206765 w 512209"/>
              <a:gd name="connsiteY62" fmla="*/ 536954 h 604667"/>
              <a:gd name="connsiteX63" fmla="*/ 220875 w 512209"/>
              <a:gd name="connsiteY63" fmla="*/ 542914 h 604667"/>
              <a:gd name="connsiteX64" fmla="*/ 236458 w 512209"/>
              <a:gd name="connsiteY64" fmla="*/ 549996 h 604667"/>
              <a:gd name="connsiteX65" fmla="*/ 235333 w 512209"/>
              <a:gd name="connsiteY65" fmla="*/ 552846 h 604667"/>
              <a:gd name="connsiteX66" fmla="*/ 221222 w 512209"/>
              <a:gd name="connsiteY66" fmla="*/ 546800 h 604667"/>
              <a:gd name="connsiteX67" fmla="*/ 205726 w 512209"/>
              <a:gd name="connsiteY67" fmla="*/ 539804 h 604667"/>
              <a:gd name="connsiteX68" fmla="*/ 206765 w 512209"/>
              <a:gd name="connsiteY68" fmla="*/ 536954 h 604667"/>
              <a:gd name="connsiteX69" fmla="*/ 271030 w 512209"/>
              <a:gd name="connsiteY69" fmla="*/ 533779 h 604667"/>
              <a:gd name="connsiteX70" fmla="*/ 301444 w 512209"/>
              <a:gd name="connsiteY70" fmla="*/ 546481 h 604667"/>
              <a:gd name="connsiteX71" fmla="*/ 300058 w 512209"/>
              <a:gd name="connsiteY71" fmla="*/ 549678 h 604667"/>
              <a:gd name="connsiteX72" fmla="*/ 269644 w 512209"/>
              <a:gd name="connsiteY72" fmla="*/ 536976 h 604667"/>
              <a:gd name="connsiteX73" fmla="*/ 271030 w 512209"/>
              <a:gd name="connsiteY73" fmla="*/ 533779 h 604667"/>
              <a:gd name="connsiteX74" fmla="*/ 313830 w 512209"/>
              <a:gd name="connsiteY74" fmla="*/ 529881 h 604667"/>
              <a:gd name="connsiteX75" fmla="*/ 337121 w 512209"/>
              <a:gd name="connsiteY75" fmla="*/ 539109 h 604667"/>
              <a:gd name="connsiteX76" fmla="*/ 340325 w 512209"/>
              <a:gd name="connsiteY76" fmla="*/ 539799 h 604667"/>
              <a:gd name="connsiteX77" fmla="*/ 334697 w 512209"/>
              <a:gd name="connsiteY77" fmla="*/ 542904 h 604667"/>
              <a:gd name="connsiteX78" fmla="*/ 323700 w 512209"/>
              <a:gd name="connsiteY78" fmla="*/ 537643 h 604667"/>
              <a:gd name="connsiteX79" fmla="*/ 318765 w 512209"/>
              <a:gd name="connsiteY79" fmla="*/ 535228 h 604667"/>
              <a:gd name="connsiteX80" fmla="*/ 316341 w 512209"/>
              <a:gd name="connsiteY80" fmla="*/ 533762 h 604667"/>
              <a:gd name="connsiteX81" fmla="*/ 314869 w 512209"/>
              <a:gd name="connsiteY81" fmla="*/ 533072 h 604667"/>
              <a:gd name="connsiteX82" fmla="*/ 313830 w 512209"/>
              <a:gd name="connsiteY82" fmla="*/ 533072 h 604667"/>
              <a:gd name="connsiteX83" fmla="*/ 312791 w 512209"/>
              <a:gd name="connsiteY83" fmla="*/ 531347 h 604667"/>
              <a:gd name="connsiteX84" fmla="*/ 313830 w 512209"/>
              <a:gd name="connsiteY84" fmla="*/ 529881 h 604667"/>
              <a:gd name="connsiteX85" fmla="*/ 210003 w 512209"/>
              <a:gd name="connsiteY85" fmla="*/ 528135 h 604667"/>
              <a:gd name="connsiteX86" fmla="*/ 237876 w 512209"/>
              <a:gd name="connsiteY86" fmla="*/ 542236 h 604667"/>
              <a:gd name="connsiteX87" fmla="*/ 236837 w 512209"/>
              <a:gd name="connsiteY87" fmla="*/ 544745 h 604667"/>
              <a:gd name="connsiteX88" fmla="*/ 208532 w 512209"/>
              <a:gd name="connsiteY88" fmla="*/ 530644 h 604667"/>
              <a:gd name="connsiteX89" fmla="*/ 210003 w 512209"/>
              <a:gd name="connsiteY89" fmla="*/ 528135 h 604667"/>
              <a:gd name="connsiteX90" fmla="*/ 275269 w 512209"/>
              <a:gd name="connsiteY90" fmla="*/ 522491 h 604667"/>
              <a:gd name="connsiteX91" fmla="*/ 303938 w 512209"/>
              <a:gd name="connsiteY91" fmla="*/ 533415 h 604667"/>
              <a:gd name="connsiteX92" fmla="*/ 302552 w 512209"/>
              <a:gd name="connsiteY92" fmla="*/ 536622 h 604667"/>
              <a:gd name="connsiteX93" fmla="*/ 273884 w 512209"/>
              <a:gd name="connsiteY93" fmla="*/ 524571 h 604667"/>
              <a:gd name="connsiteX94" fmla="*/ 275269 w 512209"/>
              <a:gd name="connsiteY94" fmla="*/ 522491 h 604667"/>
              <a:gd name="connsiteX95" fmla="*/ 212738 w 512209"/>
              <a:gd name="connsiteY95" fmla="*/ 518258 h 604667"/>
              <a:gd name="connsiteX96" fmla="*/ 239583 w 512209"/>
              <a:gd name="connsiteY96" fmla="*/ 532011 h 604667"/>
              <a:gd name="connsiteX97" fmla="*/ 240276 w 512209"/>
              <a:gd name="connsiteY97" fmla="*/ 532703 h 604667"/>
              <a:gd name="connsiteX98" fmla="*/ 263658 w 512209"/>
              <a:gd name="connsiteY98" fmla="*/ 544035 h 604667"/>
              <a:gd name="connsiteX99" fmla="*/ 266082 w 512209"/>
              <a:gd name="connsiteY99" fmla="*/ 544381 h 604667"/>
              <a:gd name="connsiteX100" fmla="*/ 266082 w 512209"/>
              <a:gd name="connsiteY100" fmla="*/ 544727 h 604667"/>
              <a:gd name="connsiteX101" fmla="*/ 265390 w 512209"/>
              <a:gd name="connsiteY101" fmla="*/ 546457 h 604667"/>
              <a:gd name="connsiteX102" fmla="*/ 253352 w 512209"/>
              <a:gd name="connsiteY102" fmla="*/ 544035 h 604667"/>
              <a:gd name="connsiteX103" fmla="*/ 236812 w 512209"/>
              <a:gd name="connsiteY103" fmla="*/ 535212 h 604667"/>
              <a:gd name="connsiteX104" fmla="*/ 236466 w 512209"/>
              <a:gd name="connsiteY104" fmla="*/ 534433 h 604667"/>
              <a:gd name="connsiteX105" fmla="*/ 210660 w 512209"/>
              <a:gd name="connsiteY105" fmla="*/ 521804 h 604667"/>
              <a:gd name="connsiteX106" fmla="*/ 212738 w 512209"/>
              <a:gd name="connsiteY106" fmla="*/ 518258 h 604667"/>
              <a:gd name="connsiteX107" fmla="*/ 315214 w 512209"/>
              <a:gd name="connsiteY107" fmla="*/ 515784 h 604667"/>
              <a:gd name="connsiteX108" fmla="*/ 325859 w 512209"/>
              <a:gd name="connsiteY108" fmla="*/ 520355 h 604667"/>
              <a:gd name="connsiteX109" fmla="*/ 337889 w 512209"/>
              <a:gd name="connsiteY109" fmla="*/ 525271 h 604667"/>
              <a:gd name="connsiteX110" fmla="*/ 338928 w 512209"/>
              <a:gd name="connsiteY110" fmla="*/ 528807 h 604667"/>
              <a:gd name="connsiteX111" fmla="*/ 329754 w 512209"/>
              <a:gd name="connsiteY111" fmla="*/ 526737 h 604667"/>
              <a:gd name="connsiteX112" fmla="*/ 314175 w 512209"/>
              <a:gd name="connsiteY112" fmla="*/ 518630 h 604667"/>
              <a:gd name="connsiteX113" fmla="*/ 315214 w 512209"/>
              <a:gd name="connsiteY113" fmla="*/ 515784 h 604667"/>
              <a:gd name="connsiteX114" fmla="*/ 279855 w 512209"/>
              <a:gd name="connsiteY114" fmla="*/ 511904 h 604667"/>
              <a:gd name="connsiteX115" fmla="*/ 294429 w 512209"/>
              <a:gd name="connsiteY115" fmla="*/ 517950 h 604667"/>
              <a:gd name="connsiteX116" fmla="*/ 307528 w 512209"/>
              <a:gd name="connsiteY116" fmla="*/ 523909 h 604667"/>
              <a:gd name="connsiteX117" fmla="*/ 306053 w 512209"/>
              <a:gd name="connsiteY117" fmla="*/ 527105 h 604667"/>
              <a:gd name="connsiteX118" fmla="*/ 292954 w 512209"/>
              <a:gd name="connsiteY118" fmla="*/ 521837 h 604667"/>
              <a:gd name="connsiteX119" fmla="*/ 278467 w 512209"/>
              <a:gd name="connsiteY119" fmla="*/ 515100 h 604667"/>
              <a:gd name="connsiteX120" fmla="*/ 279855 w 512209"/>
              <a:gd name="connsiteY120" fmla="*/ 511904 h 604667"/>
              <a:gd name="connsiteX121" fmla="*/ 318394 w 512209"/>
              <a:gd name="connsiteY121" fmla="*/ 508797 h 604667"/>
              <a:gd name="connsiteX122" fmla="*/ 330780 w 512209"/>
              <a:gd name="connsiteY122" fmla="*/ 514393 h 604667"/>
              <a:gd name="connsiteX123" fmla="*/ 342820 w 512209"/>
              <a:gd name="connsiteY123" fmla="*/ 517924 h 604667"/>
              <a:gd name="connsiteX124" fmla="*/ 342473 w 512209"/>
              <a:gd name="connsiteY124" fmla="*/ 521798 h 604667"/>
              <a:gd name="connsiteX125" fmla="*/ 317009 w 512209"/>
              <a:gd name="connsiteY125" fmla="*/ 511208 h 604667"/>
              <a:gd name="connsiteX126" fmla="*/ 318394 w 512209"/>
              <a:gd name="connsiteY126" fmla="*/ 508797 h 604667"/>
              <a:gd name="connsiteX127" fmla="*/ 211349 w 512209"/>
              <a:gd name="connsiteY127" fmla="*/ 508393 h 604667"/>
              <a:gd name="connsiteX128" fmla="*/ 226519 w 512209"/>
              <a:gd name="connsiteY128" fmla="*/ 514364 h 604667"/>
              <a:gd name="connsiteX129" fmla="*/ 233627 w 512209"/>
              <a:gd name="connsiteY129" fmla="*/ 517220 h 604667"/>
              <a:gd name="connsiteX130" fmla="*/ 239609 w 512209"/>
              <a:gd name="connsiteY130" fmla="*/ 519989 h 604667"/>
              <a:gd name="connsiteX131" fmla="*/ 241082 w 512209"/>
              <a:gd name="connsiteY131" fmla="*/ 519989 h 604667"/>
              <a:gd name="connsiteX132" fmla="*/ 241429 w 512209"/>
              <a:gd name="connsiteY132" fmla="*/ 520335 h 604667"/>
              <a:gd name="connsiteX133" fmla="*/ 241776 w 512209"/>
              <a:gd name="connsiteY133" fmla="*/ 522844 h 604667"/>
              <a:gd name="connsiteX134" fmla="*/ 264054 w 512209"/>
              <a:gd name="connsiteY134" fmla="*/ 532363 h 604667"/>
              <a:gd name="connsiteX135" fmla="*/ 263014 w 512209"/>
              <a:gd name="connsiteY135" fmla="*/ 535219 h 604667"/>
              <a:gd name="connsiteX136" fmla="*/ 239955 w 512209"/>
              <a:gd name="connsiteY136" fmla="*/ 526046 h 604667"/>
              <a:gd name="connsiteX137" fmla="*/ 239262 w 512209"/>
              <a:gd name="connsiteY137" fmla="*/ 523883 h 604667"/>
              <a:gd name="connsiteX138" fmla="*/ 231113 w 512209"/>
              <a:gd name="connsiteY138" fmla="*/ 520681 h 604667"/>
              <a:gd name="connsiteX139" fmla="*/ 210309 w 512209"/>
              <a:gd name="connsiteY139" fmla="*/ 511854 h 604667"/>
              <a:gd name="connsiteX140" fmla="*/ 211349 w 512209"/>
              <a:gd name="connsiteY140" fmla="*/ 508393 h 604667"/>
              <a:gd name="connsiteX141" fmla="*/ 251979 w 512209"/>
              <a:gd name="connsiteY141" fmla="*/ 506251 h 604667"/>
              <a:gd name="connsiteX142" fmla="*/ 271464 w 512209"/>
              <a:gd name="connsiteY142" fmla="*/ 513328 h 604667"/>
              <a:gd name="connsiteX143" fmla="*/ 271031 w 512209"/>
              <a:gd name="connsiteY143" fmla="*/ 516090 h 604667"/>
              <a:gd name="connsiteX144" fmla="*/ 250247 w 512209"/>
              <a:gd name="connsiteY144" fmla="*/ 509099 h 604667"/>
              <a:gd name="connsiteX145" fmla="*/ 251979 w 512209"/>
              <a:gd name="connsiteY145" fmla="*/ 506251 h 604667"/>
              <a:gd name="connsiteX146" fmla="*/ 215260 w 512209"/>
              <a:gd name="connsiteY146" fmla="*/ 502385 h 604667"/>
              <a:gd name="connsiteX147" fmla="*/ 243857 w 512209"/>
              <a:gd name="connsiteY147" fmla="*/ 514046 h 604667"/>
              <a:gd name="connsiteX148" fmla="*/ 245677 w 512209"/>
              <a:gd name="connsiteY148" fmla="*/ 513701 h 604667"/>
              <a:gd name="connsiteX149" fmla="*/ 268295 w 512209"/>
              <a:gd name="connsiteY149" fmla="*/ 523894 h 604667"/>
              <a:gd name="connsiteX150" fmla="*/ 267948 w 512209"/>
              <a:gd name="connsiteY150" fmla="*/ 526745 h 604667"/>
              <a:gd name="connsiteX151" fmla="*/ 244204 w 512209"/>
              <a:gd name="connsiteY151" fmla="*/ 516120 h 604667"/>
              <a:gd name="connsiteX152" fmla="*/ 242817 w 512209"/>
              <a:gd name="connsiteY152" fmla="*/ 516811 h 604667"/>
              <a:gd name="connsiteX153" fmla="*/ 214567 w 512209"/>
              <a:gd name="connsiteY153" fmla="*/ 503853 h 604667"/>
              <a:gd name="connsiteX154" fmla="*/ 215260 w 512209"/>
              <a:gd name="connsiteY154" fmla="*/ 502385 h 604667"/>
              <a:gd name="connsiteX155" fmla="*/ 283797 w 512209"/>
              <a:gd name="connsiteY155" fmla="*/ 500323 h 604667"/>
              <a:gd name="connsiteX156" fmla="*/ 308907 w 512209"/>
              <a:gd name="connsiteY156" fmla="*/ 512229 h 604667"/>
              <a:gd name="connsiteX157" fmla="*/ 311764 w 512209"/>
              <a:gd name="connsiteY157" fmla="*/ 512229 h 604667"/>
              <a:gd name="connsiteX158" fmla="*/ 312803 w 512209"/>
              <a:gd name="connsiteY158" fmla="*/ 514386 h 604667"/>
              <a:gd name="connsiteX159" fmla="*/ 310292 w 512209"/>
              <a:gd name="connsiteY159" fmla="*/ 517924 h 604667"/>
              <a:gd name="connsiteX160" fmla="*/ 281718 w 512209"/>
              <a:gd name="connsiteY160" fmla="*/ 503860 h 604667"/>
              <a:gd name="connsiteX161" fmla="*/ 283797 w 512209"/>
              <a:gd name="connsiteY161" fmla="*/ 500323 h 604667"/>
              <a:gd name="connsiteX162" fmla="*/ 287310 w 512209"/>
              <a:gd name="connsiteY162" fmla="*/ 494571 h 604667"/>
              <a:gd name="connsiteX163" fmla="*/ 294755 w 512209"/>
              <a:gd name="connsiteY163" fmla="*/ 495003 h 604667"/>
              <a:gd name="connsiteX164" fmla="*/ 312416 w 512209"/>
              <a:gd name="connsiteY164" fmla="*/ 503035 h 604667"/>
              <a:gd name="connsiteX165" fmla="*/ 315966 w 512209"/>
              <a:gd name="connsiteY165" fmla="*/ 504849 h 604667"/>
              <a:gd name="connsiteX166" fmla="*/ 308867 w 512209"/>
              <a:gd name="connsiteY166" fmla="*/ 506231 h 604667"/>
              <a:gd name="connsiteX167" fmla="*/ 290167 w 512209"/>
              <a:gd name="connsiteY167" fmla="*/ 496385 h 604667"/>
              <a:gd name="connsiteX168" fmla="*/ 287656 w 512209"/>
              <a:gd name="connsiteY168" fmla="*/ 496730 h 604667"/>
              <a:gd name="connsiteX169" fmla="*/ 287310 w 512209"/>
              <a:gd name="connsiteY169" fmla="*/ 496039 h 604667"/>
              <a:gd name="connsiteX170" fmla="*/ 287310 w 512209"/>
              <a:gd name="connsiteY170" fmla="*/ 494571 h 604667"/>
              <a:gd name="connsiteX171" fmla="*/ 179936 w 512209"/>
              <a:gd name="connsiteY171" fmla="*/ 493903 h 604667"/>
              <a:gd name="connsiteX172" fmla="*/ 194388 w 512209"/>
              <a:gd name="connsiteY172" fmla="*/ 503059 h 604667"/>
              <a:gd name="connsiteX173" fmla="*/ 207456 w 512209"/>
              <a:gd name="connsiteY173" fmla="*/ 511178 h 604667"/>
              <a:gd name="connsiteX174" fmla="*/ 206418 w 512209"/>
              <a:gd name="connsiteY174" fmla="*/ 513338 h 604667"/>
              <a:gd name="connsiteX175" fmla="*/ 192658 w 512209"/>
              <a:gd name="connsiteY175" fmla="*/ 506255 h 604667"/>
              <a:gd name="connsiteX176" fmla="*/ 178119 w 512209"/>
              <a:gd name="connsiteY176" fmla="*/ 496753 h 604667"/>
              <a:gd name="connsiteX177" fmla="*/ 179936 w 512209"/>
              <a:gd name="connsiteY177" fmla="*/ 493903 h 604667"/>
              <a:gd name="connsiteX178" fmla="*/ 255206 w 512209"/>
              <a:gd name="connsiteY178" fmla="*/ 491795 h 604667"/>
              <a:gd name="connsiteX179" fmla="*/ 273890 w 512209"/>
              <a:gd name="connsiteY179" fmla="*/ 501342 h 604667"/>
              <a:gd name="connsiteX180" fmla="*/ 276745 w 512209"/>
              <a:gd name="connsiteY180" fmla="*/ 501342 h 604667"/>
              <a:gd name="connsiteX181" fmla="*/ 277091 w 512209"/>
              <a:gd name="connsiteY181" fmla="*/ 502037 h 604667"/>
              <a:gd name="connsiteX182" fmla="*/ 276745 w 512209"/>
              <a:gd name="connsiteY182" fmla="*/ 504554 h 604667"/>
              <a:gd name="connsiteX183" fmla="*/ 268268 w 512209"/>
              <a:gd name="connsiteY183" fmla="*/ 504207 h 604667"/>
              <a:gd name="connsiteX184" fmla="*/ 253044 w 512209"/>
              <a:gd name="connsiteY184" fmla="*/ 495701 h 604667"/>
              <a:gd name="connsiteX185" fmla="*/ 255206 w 512209"/>
              <a:gd name="connsiteY185" fmla="*/ 491795 h 604667"/>
              <a:gd name="connsiteX186" fmla="*/ 221914 w 512209"/>
              <a:gd name="connsiteY186" fmla="*/ 491452 h 604667"/>
              <a:gd name="connsiteX187" fmla="*/ 245291 w 512209"/>
              <a:gd name="connsiteY187" fmla="*/ 502719 h 604667"/>
              <a:gd name="connsiteX188" fmla="*/ 243819 w 512209"/>
              <a:gd name="connsiteY188" fmla="*/ 505926 h 604667"/>
              <a:gd name="connsiteX189" fmla="*/ 220182 w 512209"/>
              <a:gd name="connsiteY189" fmla="*/ 494225 h 604667"/>
              <a:gd name="connsiteX190" fmla="*/ 221914 w 512209"/>
              <a:gd name="connsiteY190" fmla="*/ 491452 h 604667"/>
              <a:gd name="connsiteX191" fmla="*/ 322315 w 512209"/>
              <a:gd name="connsiteY191" fmla="*/ 489083 h 604667"/>
              <a:gd name="connsiteX192" fmla="*/ 323040 w 512209"/>
              <a:gd name="connsiteY192" fmla="*/ 489286 h 604667"/>
              <a:gd name="connsiteX193" fmla="*/ 323045 w 512209"/>
              <a:gd name="connsiteY193" fmla="*/ 489264 h 604667"/>
              <a:gd name="connsiteX194" fmla="*/ 347464 w 512209"/>
              <a:gd name="connsiteY194" fmla="*/ 499282 h 604667"/>
              <a:gd name="connsiteX195" fmla="*/ 346338 w 512209"/>
              <a:gd name="connsiteY195" fmla="*/ 502052 h 604667"/>
              <a:gd name="connsiteX196" fmla="*/ 321655 w 512209"/>
              <a:gd name="connsiteY196" fmla="*/ 491143 h 604667"/>
              <a:gd name="connsiteX197" fmla="*/ 180996 w 512209"/>
              <a:gd name="connsiteY197" fmla="*/ 485789 h 604667"/>
              <a:gd name="connsiteX198" fmla="*/ 210349 w 512209"/>
              <a:gd name="connsiteY198" fmla="*/ 503865 h 604667"/>
              <a:gd name="connsiteX199" fmla="*/ 208530 w 512209"/>
              <a:gd name="connsiteY199" fmla="*/ 506287 h 604667"/>
              <a:gd name="connsiteX200" fmla="*/ 179264 w 512209"/>
              <a:gd name="connsiteY200" fmla="*/ 488643 h 604667"/>
              <a:gd name="connsiteX201" fmla="*/ 180996 w 512209"/>
              <a:gd name="connsiteY201" fmla="*/ 485789 h 604667"/>
              <a:gd name="connsiteX202" fmla="*/ 293753 w 512209"/>
              <a:gd name="connsiteY202" fmla="*/ 485434 h 604667"/>
              <a:gd name="connsiteX203" fmla="*/ 306826 w 512209"/>
              <a:gd name="connsiteY203" fmla="*/ 491135 h 604667"/>
              <a:gd name="connsiteX204" fmla="*/ 317735 w 512209"/>
              <a:gd name="connsiteY204" fmla="*/ 495021 h 604667"/>
              <a:gd name="connsiteX205" fmla="*/ 318082 w 512209"/>
              <a:gd name="connsiteY205" fmla="*/ 498130 h 604667"/>
              <a:gd name="connsiteX206" fmla="*/ 318774 w 512209"/>
              <a:gd name="connsiteY206" fmla="*/ 498130 h 604667"/>
              <a:gd name="connsiteX207" fmla="*/ 344575 w 512209"/>
              <a:gd name="connsiteY207" fmla="*/ 508407 h 604667"/>
              <a:gd name="connsiteX208" fmla="*/ 347086 w 512209"/>
              <a:gd name="connsiteY208" fmla="*/ 508753 h 604667"/>
              <a:gd name="connsiteX209" fmla="*/ 346740 w 512209"/>
              <a:gd name="connsiteY209" fmla="*/ 509444 h 604667"/>
              <a:gd name="connsiteX210" fmla="*/ 345961 w 512209"/>
              <a:gd name="connsiteY210" fmla="*/ 511171 h 604667"/>
              <a:gd name="connsiteX211" fmla="*/ 335398 w 512209"/>
              <a:gd name="connsiteY211" fmla="*/ 508753 h 604667"/>
              <a:gd name="connsiteX212" fmla="*/ 317389 w 512209"/>
              <a:gd name="connsiteY212" fmla="*/ 500289 h 604667"/>
              <a:gd name="connsiteX213" fmla="*/ 317389 w 512209"/>
              <a:gd name="connsiteY213" fmla="*/ 498130 h 604667"/>
              <a:gd name="connsiteX214" fmla="*/ 316696 w 512209"/>
              <a:gd name="connsiteY214" fmla="*/ 498475 h 604667"/>
              <a:gd name="connsiteX215" fmla="*/ 303969 w 512209"/>
              <a:gd name="connsiteY215" fmla="*/ 494589 h 604667"/>
              <a:gd name="connsiteX216" fmla="*/ 291935 w 512209"/>
              <a:gd name="connsiteY216" fmla="*/ 488630 h 604667"/>
              <a:gd name="connsiteX217" fmla="*/ 293753 w 512209"/>
              <a:gd name="connsiteY217" fmla="*/ 485434 h 604667"/>
              <a:gd name="connsiteX218" fmla="*/ 261154 w 512209"/>
              <a:gd name="connsiteY218" fmla="*/ 481543 h 604667"/>
              <a:gd name="connsiteX219" fmla="*/ 278160 w 512209"/>
              <a:gd name="connsiteY219" fmla="*/ 489302 h 604667"/>
              <a:gd name="connsiteX220" fmla="*/ 280329 w 512209"/>
              <a:gd name="connsiteY220" fmla="*/ 488267 h 604667"/>
              <a:gd name="connsiteX221" fmla="*/ 283453 w 512209"/>
              <a:gd name="connsiteY221" fmla="*/ 491802 h 604667"/>
              <a:gd name="connsiteX222" fmla="*/ 281023 w 512209"/>
              <a:gd name="connsiteY222" fmla="*/ 494991 h 604667"/>
              <a:gd name="connsiteX223" fmla="*/ 259072 w 512209"/>
              <a:gd name="connsiteY223" fmla="*/ 485078 h 604667"/>
              <a:gd name="connsiteX224" fmla="*/ 261154 w 512209"/>
              <a:gd name="connsiteY224" fmla="*/ 481543 h 604667"/>
              <a:gd name="connsiteX225" fmla="*/ 326236 w 512209"/>
              <a:gd name="connsiteY225" fmla="*/ 476565 h 604667"/>
              <a:gd name="connsiteX226" fmla="*/ 326929 w 512209"/>
              <a:gd name="connsiteY226" fmla="*/ 476565 h 604667"/>
              <a:gd name="connsiteX227" fmla="*/ 327621 w 512209"/>
              <a:gd name="connsiteY227" fmla="*/ 478385 h 604667"/>
              <a:gd name="connsiteX228" fmla="*/ 338964 w 512209"/>
              <a:gd name="connsiteY228" fmla="*/ 484712 h 604667"/>
              <a:gd name="connsiteX229" fmla="*/ 347102 w 512209"/>
              <a:gd name="connsiteY229" fmla="*/ 487226 h 604667"/>
              <a:gd name="connsiteX230" fmla="*/ 349873 w 512209"/>
              <a:gd name="connsiteY230" fmla="*/ 486533 h 604667"/>
              <a:gd name="connsiteX231" fmla="*/ 352038 w 512209"/>
              <a:gd name="connsiteY231" fmla="*/ 488959 h 604667"/>
              <a:gd name="connsiteX232" fmla="*/ 349180 w 512209"/>
              <a:gd name="connsiteY232" fmla="*/ 492166 h 604667"/>
              <a:gd name="connsiteX233" fmla="*/ 332210 w 512209"/>
              <a:gd name="connsiteY233" fmla="*/ 485059 h 604667"/>
              <a:gd name="connsiteX234" fmla="*/ 327578 w 512209"/>
              <a:gd name="connsiteY234" fmla="*/ 481982 h 604667"/>
              <a:gd name="connsiteX235" fmla="*/ 325859 w 512209"/>
              <a:gd name="connsiteY235" fmla="*/ 478064 h 604667"/>
              <a:gd name="connsiteX236" fmla="*/ 326592 w 512209"/>
              <a:gd name="connsiteY236" fmla="*/ 477352 h 604667"/>
              <a:gd name="connsiteX237" fmla="*/ 326161 w 512209"/>
              <a:gd name="connsiteY237" fmla="*/ 476649 h 604667"/>
              <a:gd name="connsiteX238" fmla="*/ 264057 w 512209"/>
              <a:gd name="connsiteY238" fmla="*/ 474858 h 604667"/>
              <a:gd name="connsiteX239" fmla="*/ 277474 w 512209"/>
              <a:gd name="connsiteY239" fmla="*/ 479788 h 604667"/>
              <a:gd name="connsiteX240" fmla="*/ 287688 w 512209"/>
              <a:gd name="connsiteY240" fmla="*/ 485065 h 604667"/>
              <a:gd name="connsiteX241" fmla="*/ 286996 w 512209"/>
              <a:gd name="connsiteY241" fmla="*/ 487573 h 604667"/>
              <a:gd name="connsiteX242" fmla="*/ 276781 w 512209"/>
              <a:gd name="connsiteY242" fmla="*/ 484027 h 604667"/>
              <a:gd name="connsiteX243" fmla="*/ 263018 w 512209"/>
              <a:gd name="connsiteY243" fmla="*/ 478404 h 604667"/>
              <a:gd name="connsiteX244" fmla="*/ 264057 w 512209"/>
              <a:gd name="connsiteY244" fmla="*/ 474858 h 604667"/>
              <a:gd name="connsiteX245" fmla="*/ 356301 w 512209"/>
              <a:gd name="connsiteY245" fmla="*/ 473460 h 604667"/>
              <a:gd name="connsiteX246" fmla="*/ 354482 w 512209"/>
              <a:gd name="connsiteY246" fmla="*/ 474844 h 604667"/>
              <a:gd name="connsiteX247" fmla="*/ 355608 w 512209"/>
              <a:gd name="connsiteY247" fmla="*/ 476574 h 604667"/>
              <a:gd name="connsiteX248" fmla="*/ 356647 w 512209"/>
              <a:gd name="connsiteY248" fmla="*/ 476574 h 604667"/>
              <a:gd name="connsiteX249" fmla="*/ 369033 w 512209"/>
              <a:gd name="connsiteY249" fmla="*/ 483665 h 604667"/>
              <a:gd name="connsiteX250" fmla="*/ 374663 w 512209"/>
              <a:gd name="connsiteY250" fmla="*/ 486865 h 604667"/>
              <a:gd name="connsiteX251" fmla="*/ 378214 w 512209"/>
              <a:gd name="connsiteY251" fmla="*/ 488940 h 604667"/>
              <a:gd name="connsiteX252" fmla="*/ 380293 w 512209"/>
              <a:gd name="connsiteY252" fmla="*/ 481503 h 604667"/>
              <a:gd name="connsiteX253" fmla="*/ 365136 w 512209"/>
              <a:gd name="connsiteY253" fmla="*/ 474498 h 604667"/>
              <a:gd name="connsiteX254" fmla="*/ 364443 w 512209"/>
              <a:gd name="connsiteY254" fmla="*/ 473806 h 604667"/>
              <a:gd name="connsiteX255" fmla="*/ 358380 w 512209"/>
              <a:gd name="connsiteY255" fmla="*/ 473806 h 604667"/>
              <a:gd name="connsiteX256" fmla="*/ 356301 w 512209"/>
              <a:gd name="connsiteY256" fmla="*/ 473460 h 604667"/>
              <a:gd name="connsiteX257" fmla="*/ 232266 w 512209"/>
              <a:gd name="connsiteY257" fmla="*/ 472726 h 604667"/>
              <a:gd name="connsiteX258" fmla="*/ 244201 w 512209"/>
              <a:gd name="connsiteY258" fmla="*/ 479126 h 604667"/>
              <a:gd name="connsiteX259" fmla="*/ 256569 w 512209"/>
              <a:gd name="connsiteY259" fmla="*/ 485093 h 604667"/>
              <a:gd name="connsiteX260" fmla="*/ 255185 w 512209"/>
              <a:gd name="connsiteY260" fmla="*/ 488638 h 604667"/>
              <a:gd name="connsiteX261" fmla="*/ 230103 w 512209"/>
              <a:gd name="connsiteY261" fmla="*/ 476618 h 604667"/>
              <a:gd name="connsiteX262" fmla="*/ 232266 w 512209"/>
              <a:gd name="connsiteY262" fmla="*/ 472726 h 604667"/>
              <a:gd name="connsiteX263" fmla="*/ 333694 w 512209"/>
              <a:gd name="connsiteY263" fmla="*/ 461786 h 604667"/>
              <a:gd name="connsiteX264" fmla="*/ 332568 w 512209"/>
              <a:gd name="connsiteY264" fmla="*/ 463515 h 604667"/>
              <a:gd name="connsiteX265" fmla="*/ 331529 w 512209"/>
              <a:gd name="connsiteY265" fmla="*/ 463861 h 604667"/>
              <a:gd name="connsiteX266" fmla="*/ 349545 w 512209"/>
              <a:gd name="connsiteY266" fmla="*/ 473460 h 604667"/>
              <a:gd name="connsiteX267" fmla="*/ 349891 w 512209"/>
              <a:gd name="connsiteY267" fmla="*/ 472682 h 604667"/>
              <a:gd name="connsiteX268" fmla="*/ 333694 w 512209"/>
              <a:gd name="connsiteY268" fmla="*/ 461786 h 604667"/>
              <a:gd name="connsiteX269" fmla="*/ 158731 w 512209"/>
              <a:gd name="connsiteY269" fmla="*/ 455819 h 604667"/>
              <a:gd name="connsiteX270" fmla="*/ 153448 w 512209"/>
              <a:gd name="connsiteY270" fmla="*/ 459278 h 604667"/>
              <a:gd name="connsiteX271" fmla="*/ 182377 w 512209"/>
              <a:gd name="connsiteY271" fmla="*/ 474498 h 604667"/>
              <a:gd name="connsiteX272" fmla="*/ 183503 w 512209"/>
              <a:gd name="connsiteY272" fmla="*/ 474498 h 604667"/>
              <a:gd name="connsiteX273" fmla="*/ 198314 w 512209"/>
              <a:gd name="connsiteY273" fmla="*/ 482973 h 604667"/>
              <a:gd name="connsiteX274" fmla="*/ 212432 w 512209"/>
              <a:gd name="connsiteY274" fmla="*/ 491448 h 604667"/>
              <a:gd name="connsiteX275" fmla="*/ 213472 w 512209"/>
              <a:gd name="connsiteY275" fmla="*/ 491448 h 604667"/>
              <a:gd name="connsiteX276" fmla="*/ 213905 w 512209"/>
              <a:gd name="connsiteY276" fmla="*/ 491794 h 604667"/>
              <a:gd name="connsiteX277" fmla="*/ 214598 w 512209"/>
              <a:gd name="connsiteY277" fmla="*/ 493523 h 604667"/>
              <a:gd name="connsiteX278" fmla="*/ 214598 w 512209"/>
              <a:gd name="connsiteY278" fmla="*/ 494215 h 604667"/>
              <a:gd name="connsiteX279" fmla="*/ 212779 w 512209"/>
              <a:gd name="connsiteY279" fmla="*/ 495685 h 604667"/>
              <a:gd name="connsiteX280" fmla="*/ 199007 w 512209"/>
              <a:gd name="connsiteY280" fmla="*/ 488248 h 604667"/>
              <a:gd name="connsiteX281" fmla="*/ 181684 w 512209"/>
              <a:gd name="connsiteY281" fmla="*/ 477352 h 604667"/>
              <a:gd name="connsiteX282" fmla="*/ 181338 w 512209"/>
              <a:gd name="connsiteY282" fmla="*/ 476920 h 604667"/>
              <a:gd name="connsiteX283" fmla="*/ 180991 w 512209"/>
              <a:gd name="connsiteY283" fmla="*/ 476920 h 604667"/>
              <a:gd name="connsiteX284" fmla="*/ 150936 w 512209"/>
              <a:gd name="connsiteY284" fmla="*/ 460748 h 604667"/>
              <a:gd name="connsiteX285" fmla="*/ 150243 w 512209"/>
              <a:gd name="connsiteY285" fmla="*/ 460748 h 604667"/>
              <a:gd name="connsiteX286" fmla="*/ 149896 w 512209"/>
              <a:gd name="connsiteY286" fmla="*/ 460748 h 604667"/>
              <a:gd name="connsiteX287" fmla="*/ 148510 w 512209"/>
              <a:gd name="connsiteY287" fmla="*/ 461440 h 604667"/>
              <a:gd name="connsiteX288" fmla="*/ 147038 w 512209"/>
              <a:gd name="connsiteY288" fmla="*/ 462131 h 604667"/>
              <a:gd name="connsiteX289" fmla="*/ 148857 w 512209"/>
              <a:gd name="connsiteY289" fmla="*/ 465331 h 604667"/>
              <a:gd name="connsiteX290" fmla="*/ 149203 w 512209"/>
              <a:gd name="connsiteY290" fmla="*/ 465331 h 604667"/>
              <a:gd name="connsiteX291" fmla="*/ 150589 w 512209"/>
              <a:gd name="connsiteY291" fmla="*/ 465677 h 604667"/>
              <a:gd name="connsiteX292" fmla="*/ 150936 w 512209"/>
              <a:gd name="connsiteY292" fmla="*/ 466023 h 604667"/>
              <a:gd name="connsiteX293" fmla="*/ 177440 w 512209"/>
              <a:gd name="connsiteY293" fmla="*/ 480811 h 604667"/>
              <a:gd name="connsiteX294" fmla="*/ 176401 w 512209"/>
              <a:gd name="connsiteY294" fmla="*/ 482973 h 604667"/>
              <a:gd name="connsiteX295" fmla="*/ 150936 w 512209"/>
              <a:gd name="connsiteY295" fmla="*/ 468531 h 604667"/>
              <a:gd name="connsiteX296" fmla="*/ 152062 w 512209"/>
              <a:gd name="connsiteY296" fmla="*/ 470606 h 604667"/>
              <a:gd name="connsiteX297" fmla="*/ 172503 w 512209"/>
              <a:gd name="connsiteY297" fmla="*/ 488248 h 604667"/>
              <a:gd name="connsiteX298" fmla="*/ 170424 w 512209"/>
              <a:gd name="connsiteY298" fmla="*/ 490756 h 604667"/>
              <a:gd name="connsiteX299" fmla="*/ 158038 w 512209"/>
              <a:gd name="connsiteY299" fmla="*/ 481589 h 604667"/>
              <a:gd name="connsiteX300" fmla="*/ 162629 w 512209"/>
              <a:gd name="connsiteY300" fmla="*/ 490410 h 604667"/>
              <a:gd name="connsiteX301" fmla="*/ 171463 w 512209"/>
              <a:gd name="connsiteY301" fmla="*/ 496031 h 604667"/>
              <a:gd name="connsiteX302" fmla="*/ 171810 w 512209"/>
              <a:gd name="connsiteY302" fmla="*/ 496377 h 604667"/>
              <a:gd name="connsiteX303" fmla="*/ 172849 w 512209"/>
              <a:gd name="connsiteY303" fmla="*/ 496377 h 604667"/>
              <a:gd name="connsiteX304" fmla="*/ 206110 w 512209"/>
              <a:gd name="connsiteY304" fmla="*/ 518256 h 604667"/>
              <a:gd name="connsiteX305" fmla="*/ 204291 w 512209"/>
              <a:gd name="connsiteY305" fmla="*/ 520678 h 604667"/>
              <a:gd name="connsiteX306" fmla="*/ 171117 w 512209"/>
              <a:gd name="connsiteY306" fmla="*/ 499231 h 604667"/>
              <a:gd name="connsiteX307" fmla="*/ 170424 w 512209"/>
              <a:gd name="connsiteY307" fmla="*/ 497761 h 604667"/>
              <a:gd name="connsiteX308" fmla="*/ 164707 w 512209"/>
              <a:gd name="connsiteY308" fmla="*/ 494994 h 604667"/>
              <a:gd name="connsiteX309" fmla="*/ 168605 w 512209"/>
              <a:gd name="connsiteY309" fmla="*/ 503814 h 604667"/>
              <a:gd name="connsiteX310" fmla="*/ 170078 w 512209"/>
              <a:gd name="connsiteY310" fmla="*/ 503382 h 604667"/>
              <a:gd name="connsiteX311" fmla="*/ 202212 w 512209"/>
              <a:gd name="connsiteY311" fmla="*/ 525607 h 604667"/>
              <a:gd name="connsiteX312" fmla="*/ 200393 w 512209"/>
              <a:gd name="connsiteY312" fmla="*/ 527769 h 604667"/>
              <a:gd name="connsiteX313" fmla="*/ 169731 w 512209"/>
              <a:gd name="connsiteY313" fmla="*/ 506236 h 604667"/>
              <a:gd name="connsiteX314" fmla="*/ 172156 w 512209"/>
              <a:gd name="connsiteY314" fmla="*/ 511857 h 604667"/>
              <a:gd name="connsiteX315" fmla="*/ 200393 w 512209"/>
              <a:gd name="connsiteY315" fmla="*/ 534082 h 604667"/>
              <a:gd name="connsiteX316" fmla="*/ 198661 w 512209"/>
              <a:gd name="connsiteY316" fmla="*/ 536244 h 604667"/>
              <a:gd name="connsiteX317" fmla="*/ 174668 w 512209"/>
              <a:gd name="connsiteY317" fmla="*/ 518948 h 604667"/>
              <a:gd name="connsiteX318" fmla="*/ 177440 w 512209"/>
              <a:gd name="connsiteY318" fmla="*/ 526385 h 604667"/>
              <a:gd name="connsiteX319" fmla="*/ 197621 w 512209"/>
              <a:gd name="connsiteY319" fmla="*/ 542211 h 604667"/>
              <a:gd name="connsiteX320" fmla="*/ 196235 w 512209"/>
              <a:gd name="connsiteY320" fmla="*/ 544027 h 604667"/>
              <a:gd name="connsiteX321" fmla="*/ 178566 w 512209"/>
              <a:gd name="connsiteY321" fmla="*/ 529844 h 604667"/>
              <a:gd name="connsiteX322" fmla="*/ 179605 w 512209"/>
              <a:gd name="connsiteY322" fmla="*/ 532352 h 604667"/>
              <a:gd name="connsiteX323" fmla="*/ 187401 w 512209"/>
              <a:gd name="connsiteY323" fmla="*/ 539789 h 604667"/>
              <a:gd name="connsiteX324" fmla="*/ 199007 w 512209"/>
              <a:gd name="connsiteY324" fmla="*/ 549994 h 604667"/>
              <a:gd name="connsiteX325" fmla="*/ 197621 w 512209"/>
              <a:gd name="connsiteY325" fmla="*/ 551723 h 604667"/>
              <a:gd name="connsiteX326" fmla="*/ 180991 w 512209"/>
              <a:gd name="connsiteY326" fmla="*/ 536936 h 604667"/>
              <a:gd name="connsiteX327" fmla="*/ 183503 w 512209"/>
              <a:gd name="connsiteY327" fmla="*/ 545410 h 604667"/>
              <a:gd name="connsiteX328" fmla="*/ 200393 w 512209"/>
              <a:gd name="connsiteY328" fmla="*/ 559161 h 604667"/>
              <a:gd name="connsiteX329" fmla="*/ 199354 w 512209"/>
              <a:gd name="connsiteY329" fmla="*/ 560890 h 604667"/>
              <a:gd name="connsiteX330" fmla="*/ 184542 w 512209"/>
              <a:gd name="connsiteY330" fmla="*/ 550340 h 604667"/>
              <a:gd name="connsiteX331" fmla="*/ 186968 w 512209"/>
              <a:gd name="connsiteY331" fmla="*/ 560544 h 604667"/>
              <a:gd name="connsiteX332" fmla="*/ 196928 w 512209"/>
              <a:gd name="connsiteY332" fmla="*/ 567981 h 604667"/>
              <a:gd name="connsiteX333" fmla="*/ 222307 w 512209"/>
              <a:gd name="connsiteY333" fmla="*/ 575419 h 604667"/>
              <a:gd name="connsiteX334" fmla="*/ 202905 w 512209"/>
              <a:gd name="connsiteY334" fmla="*/ 566598 h 604667"/>
              <a:gd name="connsiteX335" fmla="*/ 203944 w 512209"/>
              <a:gd name="connsiteY335" fmla="*/ 564782 h 604667"/>
              <a:gd name="connsiteX336" fmla="*/ 227330 w 512209"/>
              <a:gd name="connsiteY336" fmla="*/ 575073 h 604667"/>
              <a:gd name="connsiteX337" fmla="*/ 226897 w 512209"/>
              <a:gd name="connsiteY337" fmla="*/ 577148 h 604667"/>
              <a:gd name="connsiteX338" fmla="*/ 233307 w 512209"/>
              <a:gd name="connsiteY338" fmla="*/ 579310 h 604667"/>
              <a:gd name="connsiteX339" fmla="*/ 234346 w 512209"/>
              <a:gd name="connsiteY339" fmla="*/ 578186 h 604667"/>
              <a:gd name="connsiteX340" fmla="*/ 247771 w 512209"/>
              <a:gd name="connsiteY340" fmla="*/ 582423 h 604667"/>
              <a:gd name="connsiteX341" fmla="*/ 279906 w 512209"/>
              <a:gd name="connsiteY341" fmla="*/ 584585 h 604667"/>
              <a:gd name="connsiteX342" fmla="*/ 264402 w 512209"/>
              <a:gd name="connsiteY342" fmla="*/ 575764 h 604667"/>
              <a:gd name="connsiteX343" fmla="*/ 262669 w 512209"/>
              <a:gd name="connsiteY343" fmla="*/ 576802 h 604667"/>
              <a:gd name="connsiteX344" fmla="*/ 230448 w 512209"/>
              <a:gd name="connsiteY344" fmla="*/ 561668 h 604667"/>
              <a:gd name="connsiteX345" fmla="*/ 231574 w 512209"/>
              <a:gd name="connsiteY345" fmla="*/ 559852 h 604667"/>
              <a:gd name="connsiteX346" fmla="*/ 261197 w 512209"/>
              <a:gd name="connsiteY346" fmla="*/ 572911 h 604667"/>
              <a:gd name="connsiteX347" fmla="*/ 263362 w 512209"/>
              <a:gd name="connsiteY347" fmla="*/ 572911 h 604667"/>
              <a:gd name="connsiteX348" fmla="*/ 263709 w 512209"/>
              <a:gd name="connsiteY348" fmla="*/ 573257 h 604667"/>
              <a:gd name="connsiteX349" fmla="*/ 264748 w 512209"/>
              <a:gd name="connsiteY349" fmla="*/ 573257 h 604667"/>
              <a:gd name="connsiteX350" fmla="*/ 289174 w 512209"/>
              <a:gd name="connsiteY350" fmla="*/ 583202 h 604667"/>
              <a:gd name="connsiteX351" fmla="*/ 289866 w 512209"/>
              <a:gd name="connsiteY351" fmla="*/ 583893 h 604667"/>
              <a:gd name="connsiteX352" fmla="*/ 301473 w 512209"/>
              <a:gd name="connsiteY352" fmla="*/ 582423 h 604667"/>
              <a:gd name="connsiteX353" fmla="*/ 292985 w 512209"/>
              <a:gd name="connsiteY353" fmla="*/ 578186 h 604667"/>
              <a:gd name="connsiteX354" fmla="*/ 294111 w 512209"/>
              <a:gd name="connsiteY354" fmla="*/ 576110 h 604667"/>
              <a:gd name="connsiteX355" fmla="*/ 308575 w 512209"/>
              <a:gd name="connsiteY355" fmla="*/ 581040 h 604667"/>
              <a:gd name="connsiteX356" fmla="*/ 322628 w 512209"/>
              <a:gd name="connsiteY356" fmla="*/ 576788 h 604667"/>
              <a:gd name="connsiteX357" fmla="*/ 323037 w 512209"/>
              <a:gd name="connsiteY357" fmla="*/ 576848 h 604667"/>
              <a:gd name="connsiteX358" fmla="*/ 323018 w 512209"/>
              <a:gd name="connsiteY358" fmla="*/ 576670 h 604667"/>
              <a:gd name="connsiteX359" fmla="*/ 340017 w 512209"/>
              <a:gd name="connsiteY359" fmla="*/ 571527 h 604667"/>
              <a:gd name="connsiteX360" fmla="*/ 328757 w 512209"/>
              <a:gd name="connsiteY360" fmla="*/ 569019 h 604667"/>
              <a:gd name="connsiteX361" fmla="*/ 327285 w 512209"/>
              <a:gd name="connsiteY361" fmla="*/ 570143 h 604667"/>
              <a:gd name="connsiteX362" fmla="*/ 302945 w 512209"/>
              <a:gd name="connsiteY362" fmla="*/ 563398 h 604667"/>
              <a:gd name="connsiteX363" fmla="*/ 303638 w 512209"/>
              <a:gd name="connsiteY363" fmla="*/ 560544 h 604667"/>
              <a:gd name="connsiteX364" fmla="*/ 315678 w 512209"/>
              <a:gd name="connsiteY364" fmla="*/ 564090 h 604667"/>
              <a:gd name="connsiteX365" fmla="*/ 325206 w 512209"/>
              <a:gd name="connsiteY365" fmla="*/ 566252 h 604667"/>
              <a:gd name="connsiteX366" fmla="*/ 325899 w 512209"/>
              <a:gd name="connsiteY366" fmla="*/ 565906 h 604667"/>
              <a:gd name="connsiteX367" fmla="*/ 345301 w 512209"/>
              <a:gd name="connsiteY367" fmla="*/ 569019 h 604667"/>
              <a:gd name="connsiteX368" fmla="*/ 349891 w 512209"/>
              <a:gd name="connsiteY368" fmla="*/ 566944 h 604667"/>
              <a:gd name="connsiteX369" fmla="*/ 334041 w 512209"/>
              <a:gd name="connsiteY369" fmla="*/ 562706 h 604667"/>
              <a:gd name="connsiteX370" fmla="*/ 332222 w 512209"/>
              <a:gd name="connsiteY370" fmla="*/ 563398 h 604667"/>
              <a:gd name="connsiteX371" fmla="*/ 305024 w 512209"/>
              <a:gd name="connsiteY371" fmla="*/ 552848 h 604667"/>
              <a:gd name="connsiteX372" fmla="*/ 306410 w 512209"/>
              <a:gd name="connsiteY372" fmla="*/ 550340 h 604667"/>
              <a:gd name="connsiteX373" fmla="*/ 329104 w 512209"/>
              <a:gd name="connsiteY373" fmla="*/ 558123 h 604667"/>
              <a:gd name="connsiteX374" fmla="*/ 330489 w 512209"/>
              <a:gd name="connsiteY374" fmla="*/ 557777 h 604667"/>
              <a:gd name="connsiteX375" fmla="*/ 331182 w 512209"/>
              <a:gd name="connsiteY375" fmla="*/ 557777 h 604667"/>
              <a:gd name="connsiteX376" fmla="*/ 333694 w 512209"/>
              <a:gd name="connsiteY376" fmla="*/ 557777 h 604667"/>
              <a:gd name="connsiteX377" fmla="*/ 334387 w 512209"/>
              <a:gd name="connsiteY377" fmla="*/ 558815 h 604667"/>
              <a:gd name="connsiteX378" fmla="*/ 355954 w 512209"/>
              <a:gd name="connsiteY378" fmla="*/ 563744 h 604667"/>
              <a:gd name="connsiteX379" fmla="*/ 363663 w 512209"/>
              <a:gd name="connsiteY379" fmla="*/ 559506 h 604667"/>
              <a:gd name="connsiteX380" fmla="*/ 340710 w 512209"/>
              <a:gd name="connsiteY380" fmla="*/ 551378 h 604667"/>
              <a:gd name="connsiteX381" fmla="*/ 342529 w 512209"/>
              <a:gd name="connsiteY381" fmla="*/ 548610 h 604667"/>
              <a:gd name="connsiteX382" fmla="*/ 366868 w 512209"/>
              <a:gd name="connsiteY382" fmla="*/ 556739 h 604667"/>
              <a:gd name="connsiteX383" fmla="*/ 367214 w 512209"/>
              <a:gd name="connsiteY383" fmla="*/ 553194 h 604667"/>
              <a:gd name="connsiteX384" fmla="*/ 342529 w 512209"/>
              <a:gd name="connsiteY384" fmla="*/ 542903 h 604667"/>
              <a:gd name="connsiteX385" fmla="*/ 344608 w 512209"/>
              <a:gd name="connsiteY385" fmla="*/ 539443 h 604667"/>
              <a:gd name="connsiteX386" fmla="*/ 367907 w 512209"/>
              <a:gd name="connsiteY386" fmla="*/ 548956 h 604667"/>
              <a:gd name="connsiteX387" fmla="*/ 369380 w 512209"/>
              <a:gd name="connsiteY387" fmla="*/ 537973 h 604667"/>
              <a:gd name="connsiteX388" fmla="*/ 359419 w 512209"/>
              <a:gd name="connsiteY388" fmla="*/ 534082 h 604667"/>
              <a:gd name="connsiteX389" fmla="*/ 347813 w 512209"/>
              <a:gd name="connsiteY389" fmla="*/ 528115 h 604667"/>
              <a:gd name="connsiteX390" fmla="*/ 345994 w 512209"/>
              <a:gd name="connsiteY390" fmla="*/ 525607 h 604667"/>
              <a:gd name="connsiteX391" fmla="*/ 346773 w 512209"/>
              <a:gd name="connsiteY391" fmla="*/ 524569 h 604667"/>
              <a:gd name="connsiteX392" fmla="*/ 347120 w 512209"/>
              <a:gd name="connsiteY392" fmla="*/ 524569 h 604667"/>
              <a:gd name="connsiteX393" fmla="*/ 347813 w 512209"/>
              <a:gd name="connsiteY393" fmla="*/ 526039 h 604667"/>
              <a:gd name="connsiteX394" fmla="*/ 369726 w 512209"/>
              <a:gd name="connsiteY394" fmla="*/ 535206 h 604667"/>
              <a:gd name="connsiteX395" fmla="*/ 370766 w 512209"/>
              <a:gd name="connsiteY395" fmla="*/ 527423 h 604667"/>
              <a:gd name="connsiteX396" fmla="*/ 345647 w 512209"/>
              <a:gd name="connsiteY396" fmla="*/ 516440 h 604667"/>
              <a:gd name="connsiteX397" fmla="*/ 346427 w 512209"/>
              <a:gd name="connsiteY397" fmla="*/ 513673 h 604667"/>
              <a:gd name="connsiteX398" fmla="*/ 371458 w 512209"/>
              <a:gd name="connsiteY398" fmla="*/ 523186 h 604667"/>
              <a:gd name="connsiteX399" fmla="*/ 373277 w 512209"/>
              <a:gd name="connsiteY399" fmla="*/ 513327 h 604667"/>
              <a:gd name="connsiteX400" fmla="*/ 362624 w 512209"/>
              <a:gd name="connsiteY400" fmla="*/ 509090 h 604667"/>
              <a:gd name="connsiteX401" fmla="*/ 351017 w 512209"/>
              <a:gd name="connsiteY401" fmla="*/ 500961 h 604667"/>
              <a:gd name="connsiteX402" fmla="*/ 352750 w 512209"/>
              <a:gd name="connsiteY402" fmla="*/ 499577 h 604667"/>
              <a:gd name="connsiteX403" fmla="*/ 373970 w 512209"/>
              <a:gd name="connsiteY403" fmla="*/ 510127 h 604667"/>
              <a:gd name="connsiteX404" fmla="*/ 375703 w 512209"/>
              <a:gd name="connsiteY404" fmla="*/ 501998 h 604667"/>
              <a:gd name="connsiteX405" fmla="*/ 355175 w 512209"/>
              <a:gd name="connsiteY405" fmla="*/ 489632 h 604667"/>
              <a:gd name="connsiteX406" fmla="*/ 356994 w 512209"/>
              <a:gd name="connsiteY406" fmla="*/ 486519 h 604667"/>
              <a:gd name="connsiteX407" fmla="*/ 376396 w 512209"/>
              <a:gd name="connsiteY407" fmla="*/ 497415 h 604667"/>
              <a:gd name="connsiteX408" fmla="*/ 379600 w 512209"/>
              <a:gd name="connsiteY408" fmla="*/ 494215 h 604667"/>
              <a:gd name="connsiteX409" fmla="*/ 373970 w 512209"/>
              <a:gd name="connsiteY409" fmla="*/ 491102 h 604667"/>
              <a:gd name="connsiteX410" fmla="*/ 356994 w 512209"/>
              <a:gd name="connsiteY410" fmla="*/ 481157 h 604667"/>
              <a:gd name="connsiteX411" fmla="*/ 355261 w 512209"/>
              <a:gd name="connsiteY411" fmla="*/ 481503 h 604667"/>
              <a:gd name="connsiteX412" fmla="*/ 329104 w 512209"/>
              <a:gd name="connsiteY412" fmla="*/ 465677 h 604667"/>
              <a:gd name="connsiteX413" fmla="*/ 328757 w 512209"/>
              <a:gd name="connsiteY413" fmla="*/ 463861 h 604667"/>
              <a:gd name="connsiteX414" fmla="*/ 327978 w 512209"/>
              <a:gd name="connsiteY414" fmla="*/ 463515 h 604667"/>
              <a:gd name="connsiteX415" fmla="*/ 319142 w 512209"/>
              <a:gd name="connsiteY415" fmla="*/ 459710 h 604667"/>
              <a:gd name="connsiteX416" fmla="*/ 315678 w 512209"/>
              <a:gd name="connsiteY416" fmla="*/ 462823 h 604667"/>
              <a:gd name="connsiteX417" fmla="*/ 330143 w 512209"/>
              <a:gd name="connsiteY417" fmla="*/ 469569 h 604667"/>
              <a:gd name="connsiteX418" fmla="*/ 328757 w 512209"/>
              <a:gd name="connsiteY418" fmla="*/ 472682 h 604667"/>
              <a:gd name="connsiteX419" fmla="*/ 312473 w 512209"/>
              <a:gd name="connsiteY419" fmla="*/ 464985 h 604667"/>
              <a:gd name="connsiteX420" fmla="*/ 309268 w 512209"/>
              <a:gd name="connsiteY420" fmla="*/ 467061 h 604667"/>
              <a:gd name="connsiteX421" fmla="*/ 321308 w 512209"/>
              <a:gd name="connsiteY421" fmla="*/ 473806 h 604667"/>
              <a:gd name="connsiteX422" fmla="*/ 323733 w 512209"/>
              <a:gd name="connsiteY422" fmla="*/ 472682 h 604667"/>
              <a:gd name="connsiteX423" fmla="*/ 326161 w 512209"/>
              <a:gd name="connsiteY423" fmla="*/ 476649 h 604667"/>
              <a:gd name="connsiteX424" fmla="*/ 325543 w 512209"/>
              <a:gd name="connsiteY424" fmla="*/ 477345 h 604667"/>
              <a:gd name="connsiteX425" fmla="*/ 325859 w 512209"/>
              <a:gd name="connsiteY425" fmla="*/ 478064 h 604667"/>
              <a:gd name="connsiteX426" fmla="*/ 323387 w 512209"/>
              <a:gd name="connsiteY426" fmla="*/ 480465 h 604667"/>
              <a:gd name="connsiteX427" fmla="*/ 304331 w 512209"/>
              <a:gd name="connsiteY427" fmla="*/ 469915 h 604667"/>
              <a:gd name="connsiteX428" fmla="*/ 289520 w 512209"/>
              <a:gd name="connsiteY428" fmla="*/ 474152 h 604667"/>
              <a:gd name="connsiteX429" fmla="*/ 288048 w 512209"/>
              <a:gd name="connsiteY429" fmla="*/ 474152 h 604667"/>
              <a:gd name="connsiteX430" fmla="*/ 295496 w 512209"/>
              <a:gd name="connsiteY430" fmla="*/ 477698 h 604667"/>
              <a:gd name="connsiteX431" fmla="*/ 297575 w 512209"/>
              <a:gd name="connsiteY431" fmla="*/ 475536 h 604667"/>
              <a:gd name="connsiteX432" fmla="*/ 311434 w 512209"/>
              <a:gd name="connsiteY432" fmla="*/ 480811 h 604667"/>
              <a:gd name="connsiteX433" fmla="*/ 318449 w 512209"/>
              <a:gd name="connsiteY433" fmla="*/ 483665 h 604667"/>
              <a:gd name="connsiteX434" fmla="*/ 321654 w 512209"/>
              <a:gd name="connsiteY434" fmla="*/ 484703 h 604667"/>
              <a:gd name="connsiteX435" fmla="*/ 323733 w 512209"/>
              <a:gd name="connsiteY435" fmla="*/ 485740 h 604667"/>
              <a:gd name="connsiteX436" fmla="*/ 323733 w 512209"/>
              <a:gd name="connsiteY436" fmla="*/ 486173 h 604667"/>
              <a:gd name="connsiteX437" fmla="*/ 323045 w 512209"/>
              <a:gd name="connsiteY437" fmla="*/ 489264 h 604667"/>
              <a:gd name="connsiteX438" fmla="*/ 322348 w 512209"/>
              <a:gd name="connsiteY438" fmla="*/ 488978 h 604667"/>
              <a:gd name="connsiteX439" fmla="*/ 322315 w 512209"/>
              <a:gd name="connsiteY439" fmla="*/ 489083 h 604667"/>
              <a:gd name="connsiteX440" fmla="*/ 313166 w 512209"/>
              <a:gd name="connsiteY440" fmla="*/ 486519 h 604667"/>
              <a:gd name="connsiteX441" fmla="*/ 296189 w 512209"/>
              <a:gd name="connsiteY441" fmla="*/ 479082 h 604667"/>
              <a:gd name="connsiteX442" fmla="*/ 294457 w 512209"/>
              <a:gd name="connsiteY442" fmla="*/ 480811 h 604667"/>
              <a:gd name="connsiteX443" fmla="*/ 268992 w 512209"/>
              <a:gd name="connsiteY443" fmla="*/ 472336 h 604667"/>
              <a:gd name="connsiteX444" fmla="*/ 267953 w 512209"/>
              <a:gd name="connsiteY444" fmla="*/ 470952 h 604667"/>
              <a:gd name="connsiteX445" fmla="*/ 247079 w 512209"/>
              <a:gd name="connsiteY445" fmla="*/ 455819 h 604667"/>
              <a:gd name="connsiteX446" fmla="*/ 243874 w 512209"/>
              <a:gd name="connsiteY446" fmla="*/ 460056 h 604667"/>
              <a:gd name="connsiteX447" fmla="*/ 265095 w 512209"/>
              <a:gd name="connsiteY447" fmla="*/ 471990 h 604667"/>
              <a:gd name="connsiteX448" fmla="*/ 263362 w 512209"/>
              <a:gd name="connsiteY448" fmla="*/ 475190 h 604667"/>
              <a:gd name="connsiteX449" fmla="*/ 241449 w 512209"/>
              <a:gd name="connsiteY449" fmla="*/ 462823 h 604667"/>
              <a:gd name="connsiteX450" fmla="*/ 238244 w 512209"/>
              <a:gd name="connsiteY450" fmla="*/ 466023 h 604667"/>
              <a:gd name="connsiteX451" fmla="*/ 257646 w 512209"/>
              <a:gd name="connsiteY451" fmla="*/ 475536 h 604667"/>
              <a:gd name="connsiteX452" fmla="*/ 258425 w 512209"/>
              <a:gd name="connsiteY452" fmla="*/ 475536 h 604667"/>
              <a:gd name="connsiteX453" fmla="*/ 261197 w 512209"/>
              <a:gd name="connsiteY453" fmla="*/ 478736 h 604667"/>
              <a:gd name="connsiteX454" fmla="*/ 258079 w 512209"/>
              <a:gd name="connsiteY454" fmla="*/ 481157 h 604667"/>
              <a:gd name="connsiteX455" fmla="*/ 235039 w 512209"/>
              <a:gd name="connsiteY455" fmla="*/ 468877 h 604667"/>
              <a:gd name="connsiteX456" fmla="*/ 220574 w 512209"/>
              <a:gd name="connsiteY456" fmla="*/ 476920 h 604667"/>
              <a:gd name="connsiteX457" fmla="*/ 225858 w 512209"/>
              <a:gd name="connsiteY457" fmla="*/ 479082 h 604667"/>
              <a:gd name="connsiteX458" fmla="*/ 227677 w 512209"/>
              <a:gd name="connsiteY458" fmla="*/ 479082 h 604667"/>
              <a:gd name="connsiteX459" fmla="*/ 238937 w 512209"/>
              <a:gd name="connsiteY459" fmla="*/ 485740 h 604667"/>
              <a:gd name="connsiteX460" fmla="*/ 244220 w 512209"/>
              <a:gd name="connsiteY460" fmla="*/ 488940 h 604667"/>
              <a:gd name="connsiteX461" fmla="*/ 250283 w 512209"/>
              <a:gd name="connsiteY461" fmla="*/ 492140 h 604667"/>
              <a:gd name="connsiteX462" fmla="*/ 252709 w 512209"/>
              <a:gd name="connsiteY462" fmla="*/ 493177 h 604667"/>
              <a:gd name="connsiteX463" fmla="*/ 252709 w 512209"/>
              <a:gd name="connsiteY463" fmla="*/ 493523 h 604667"/>
              <a:gd name="connsiteX464" fmla="*/ 251669 w 512209"/>
              <a:gd name="connsiteY464" fmla="*/ 495685 h 604667"/>
              <a:gd name="connsiteX465" fmla="*/ 240756 w 512209"/>
              <a:gd name="connsiteY465" fmla="*/ 492140 h 604667"/>
              <a:gd name="connsiteX466" fmla="*/ 224818 w 512209"/>
              <a:gd name="connsiteY466" fmla="*/ 482281 h 604667"/>
              <a:gd name="connsiteX467" fmla="*/ 224818 w 512209"/>
              <a:gd name="connsiteY467" fmla="*/ 481935 h 604667"/>
              <a:gd name="connsiteX468" fmla="*/ 223779 w 512209"/>
              <a:gd name="connsiteY468" fmla="*/ 481935 h 604667"/>
              <a:gd name="connsiteX469" fmla="*/ 212779 w 512209"/>
              <a:gd name="connsiteY469" fmla="*/ 477698 h 604667"/>
              <a:gd name="connsiteX470" fmla="*/ 210354 w 512209"/>
              <a:gd name="connsiteY470" fmla="*/ 478044 h 604667"/>
              <a:gd name="connsiteX471" fmla="*/ 205070 w 512209"/>
              <a:gd name="connsiteY471" fmla="*/ 477698 h 604667"/>
              <a:gd name="connsiteX472" fmla="*/ 217023 w 512209"/>
              <a:gd name="connsiteY472" fmla="*/ 484357 h 604667"/>
              <a:gd name="connsiteX473" fmla="*/ 219881 w 512209"/>
              <a:gd name="connsiteY473" fmla="*/ 484357 h 604667"/>
              <a:gd name="connsiteX474" fmla="*/ 219535 w 512209"/>
              <a:gd name="connsiteY474" fmla="*/ 488594 h 604667"/>
              <a:gd name="connsiteX475" fmla="*/ 216677 w 512209"/>
              <a:gd name="connsiteY475" fmla="*/ 489286 h 604667"/>
              <a:gd name="connsiteX476" fmla="*/ 186621 w 512209"/>
              <a:gd name="connsiteY476" fmla="*/ 473806 h 604667"/>
              <a:gd name="connsiteX477" fmla="*/ 185928 w 512209"/>
              <a:gd name="connsiteY477" fmla="*/ 470952 h 604667"/>
              <a:gd name="connsiteX478" fmla="*/ 180991 w 512209"/>
              <a:gd name="connsiteY478" fmla="*/ 467061 h 604667"/>
              <a:gd name="connsiteX479" fmla="*/ 178912 w 512209"/>
              <a:gd name="connsiteY479" fmla="*/ 467407 h 604667"/>
              <a:gd name="connsiteX480" fmla="*/ 158731 w 512209"/>
              <a:gd name="connsiteY480" fmla="*/ 455819 h 604667"/>
              <a:gd name="connsiteX481" fmla="*/ 323387 w 512209"/>
              <a:gd name="connsiteY481" fmla="*/ 451927 h 604667"/>
              <a:gd name="connsiteX482" fmla="*/ 320961 w 512209"/>
              <a:gd name="connsiteY482" fmla="*/ 455127 h 604667"/>
              <a:gd name="connsiteX483" fmla="*/ 324079 w 512209"/>
              <a:gd name="connsiteY483" fmla="*/ 456164 h 604667"/>
              <a:gd name="connsiteX484" fmla="*/ 330489 w 512209"/>
              <a:gd name="connsiteY484" fmla="*/ 458932 h 604667"/>
              <a:gd name="connsiteX485" fmla="*/ 330836 w 512209"/>
              <a:gd name="connsiteY485" fmla="*/ 458932 h 604667"/>
              <a:gd name="connsiteX486" fmla="*/ 331182 w 512209"/>
              <a:gd name="connsiteY486" fmla="*/ 458932 h 604667"/>
              <a:gd name="connsiteX487" fmla="*/ 332568 w 512209"/>
              <a:gd name="connsiteY487" fmla="*/ 459710 h 604667"/>
              <a:gd name="connsiteX488" fmla="*/ 333694 w 512209"/>
              <a:gd name="connsiteY488" fmla="*/ 458586 h 604667"/>
              <a:gd name="connsiteX489" fmla="*/ 330836 w 512209"/>
              <a:gd name="connsiteY489" fmla="*/ 454348 h 604667"/>
              <a:gd name="connsiteX490" fmla="*/ 323387 w 512209"/>
              <a:gd name="connsiteY490" fmla="*/ 451927 h 604667"/>
              <a:gd name="connsiteX491" fmla="*/ 166526 w 512209"/>
              <a:gd name="connsiteY491" fmla="*/ 446998 h 604667"/>
              <a:gd name="connsiteX492" fmla="*/ 159770 w 512209"/>
              <a:gd name="connsiteY492" fmla="*/ 454348 h 604667"/>
              <a:gd name="connsiteX493" fmla="*/ 173889 w 512209"/>
              <a:gd name="connsiteY493" fmla="*/ 462131 h 604667"/>
              <a:gd name="connsiteX494" fmla="*/ 166526 w 512209"/>
              <a:gd name="connsiteY494" fmla="*/ 446998 h 604667"/>
              <a:gd name="connsiteX495" fmla="*/ 271504 w 512209"/>
              <a:gd name="connsiteY495" fmla="*/ 163954 h 604667"/>
              <a:gd name="connsiteX496" fmla="*/ 260850 w 512209"/>
              <a:gd name="connsiteY496" fmla="*/ 164386 h 604667"/>
              <a:gd name="connsiteX497" fmla="*/ 265441 w 512209"/>
              <a:gd name="connsiteY497" fmla="*/ 185141 h 604667"/>
              <a:gd name="connsiteX498" fmla="*/ 273929 w 512209"/>
              <a:gd name="connsiteY498" fmla="*/ 178482 h 604667"/>
              <a:gd name="connsiteX499" fmla="*/ 300780 w 512209"/>
              <a:gd name="connsiteY499" fmla="*/ 200361 h 604667"/>
              <a:gd name="connsiteX500" fmla="*/ 292985 w 512209"/>
              <a:gd name="connsiteY500" fmla="*/ 203474 h 604667"/>
              <a:gd name="connsiteX501" fmla="*/ 280339 w 512209"/>
              <a:gd name="connsiteY501" fmla="*/ 189032 h 604667"/>
              <a:gd name="connsiteX502" fmla="*/ 272543 w 512209"/>
              <a:gd name="connsiteY502" fmla="*/ 196816 h 604667"/>
              <a:gd name="connsiteX503" fmla="*/ 271504 w 512209"/>
              <a:gd name="connsiteY503" fmla="*/ 200361 h 604667"/>
              <a:gd name="connsiteX504" fmla="*/ 271850 w 512209"/>
              <a:gd name="connsiteY504" fmla="*/ 208058 h 604667"/>
              <a:gd name="connsiteX505" fmla="*/ 263709 w 512209"/>
              <a:gd name="connsiteY505" fmla="*/ 210220 h 604667"/>
              <a:gd name="connsiteX506" fmla="*/ 254874 w 512209"/>
              <a:gd name="connsiteY506" fmla="*/ 195778 h 604667"/>
              <a:gd name="connsiteX507" fmla="*/ 248464 w 512209"/>
              <a:gd name="connsiteY507" fmla="*/ 195086 h 604667"/>
              <a:gd name="connsiteX508" fmla="*/ 248118 w 512209"/>
              <a:gd name="connsiteY508" fmla="*/ 200015 h 604667"/>
              <a:gd name="connsiteX509" fmla="*/ 243527 w 512209"/>
              <a:gd name="connsiteY509" fmla="*/ 205982 h 604667"/>
              <a:gd name="connsiteX510" fmla="*/ 249157 w 512209"/>
              <a:gd name="connsiteY510" fmla="*/ 183411 h 604667"/>
              <a:gd name="connsiteX511" fmla="*/ 260157 w 512209"/>
              <a:gd name="connsiteY511" fmla="*/ 185487 h 604667"/>
              <a:gd name="connsiteX512" fmla="*/ 250283 w 512209"/>
              <a:gd name="connsiteY512" fmla="*/ 165078 h 604667"/>
              <a:gd name="connsiteX513" fmla="*/ 139329 w 512209"/>
              <a:gd name="connsiteY513" fmla="*/ 216187 h 604667"/>
              <a:gd name="connsiteX514" fmla="*/ 125471 w 512209"/>
              <a:gd name="connsiteY514" fmla="*/ 235644 h 604667"/>
              <a:gd name="connsiteX515" fmla="*/ 148510 w 512209"/>
              <a:gd name="connsiteY515" fmla="*/ 253632 h 604667"/>
              <a:gd name="connsiteX516" fmla="*/ 150589 w 512209"/>
              <a:gd name="connsiteY516" fmla="*/ 255707 h 604667"/>
              <a:gd name="connsiteX517" fmla="*/ 155180 w 512209"/>
              <a:gd name="connsiteY517" fmla="*/ 255361 h 604667"/>
              <a:gd name="connsiteX518" fmla="*/ 158038 w 512209"/>
              <a:gd name="connsiteY518" fmla="*/ 244465 h 604667"/>
              <a:gd name="connsiteX519" fmla="*/ 182723 w 512209"/>
              <a:gd name="connsiteY519" fmla="*/ 242649 h 604667"/>
              <a:gd name="connsiteX520" fmla="*/ 177440 w 512209"/>
              <a:gd name="connsiteY520" fmla="*/ 249394 h 604667"/>
              <a:gd name="connsiteX521" fmla="*/ 165833 w 512209"/>
              <a:gd name="connsiteY521" fmla="*/ 250432 h 604667"/>
              <a:gd name="connsiteX522" fmla="*/ 164361 w 512209"/>
              <a:gd name="connsiteY522" fmla="*/ 256832 h 604667"/>
              <a:gd name="connsiteX523" fmla="*/ 172849 w 512209"/>
              <a:gd name="connsiteY523" fmla="*/ 263490 h 604667"/>
              <a:gd name="connsiteX524" fmla="*/ 167566 w 512209"/>
              <a:gd name="connsiteY524" fmla="*/ 270236 h 604667"/>
              <a:gd name="connsiteX525" fmla="*/ 148857 w 512209"/>
              <a:gd name="connsiteY525" fmla="*/ 269457 h 604667"/>
              <a:gd name="connsiteX526" fmla="*/ 150243 w 512209"/>
              <a:gd name="connsiteY526" fmla="*/ 280786 h 604667"/>
              <a:gd name="connsiteX527" fmla="*/ 148857 w 512209"/>
              <a:gd name="connsiteY527" fmla="*/ 286061 h 604667"/>
              <a:gd name="connsiteX528" fmla="*/ 138983 w 512209"/>
              <a:gd name="connsiteY528" fmla="*/ 263490 h 604667"/>
              <a:gd name="connsiteX529" fmla="*/ 140715 w 512209"/>
              <a:gd name="connsiteY529" fmla="*/ 261761 h 604667"/>
              <a:gd name="connsiteX530" fmla="*/ 119494 w 512209"/>
              <a:gd name="connsiteY530" fmla="*/ 247578 h 604667"/>
              <a:gd name="connsiteX531" fmla="*/ 123392 w 512209"/>
              <a:gd name="connsiteY531" fmla="*/ 389144 h 604667"/>
              <a:gd name="connsiteX532" fmla="*/ 125124 w 512209"/>
              <a:gd name="connsiteY532" fmla="*/ 389144 h 604667"/>
              <a:gd name="connsiteX533" fmla="*/ 131534 w 512209"/>
              <a:gd name="connsiteY533" fmla="*/ 394419 h 604667"/>
              <a:gd name="connsiteX534" fmla="*/ 131534 w 512209"/>
              <a:gd name="connsiteY534" fmla="*/ 394765 h 604667"/>
              <a:gd name="connsiteX535" fmla="*/ 129368 w 512209"/>
              <a:gd name="connsiteY535" fmla="*/ 394765 h 604667"/>
              <a:gd name="connsiteX536" fmla="*/ 125904 w 512209"/>
              <a:gd name="connsiteY536" fmla="*/ 400040 h 604667"/>
              <a:gd name="connsiteX537" fmla="*/ 123046 w 512209"/>
              <a:gd name="connsiteY537" fmla="*/ 399002 h 604667"/>
              <a:gd name="connsiteX538" fmla="*/ 122353 w 512209"/>
              <a:gd name="connsiteY538" fmla="*/ 450889 h 604667"/>
              <a:gd name="connsiteX539" fmla="*/ 147384 w 512209"/>
              <a:gd name="connsiteY539" fmla="*/ 444836 h 604667"/>
              <a:gd name="connsiteX540" fmla="*/ 163322 w 512209"/>
              <a:gd name="connsiteY540" fmla="*/ 430048 h 604667"/>
              <a:gd name="connsiteX541" fmla="*/ 167566 w 512209"/>
              <a:gd name="connsiteY541" fmla="*/ 430394 h 604667"/>
              <a:gd name="connsiteX542" fmla="*/ 172849 w 512209"/>
              <a:gd name="connsiteY542" fmla="*/ 432469 h 604667"/>
              <a:gd name="connsiteX543" fmla="*/ 206802 w 512209"/>
              <a:gd name="connsiteY543" fmla="*/ 464293 h 604667"/>
              <a:gd name="connsiteX544" fmla="*/ 236858 w 512209"/>
              <a:gd name="connsiteY544" fmla="*/ 430048 h 604667"/>
              <a:gd name="connsiteX545" fmla="*/ 247771 w 512209"/>
              <a:gd name="connsiteY545" fmla="*/ 430048 h 604667"/>
              <a:gd name="connsiteX546" fmla="*/ 249590 w 512209"/>
              <a:gd name="connsiteY546" fmla="*/ 437399 h 604667"/>
              <a:gd name="connsiteX547" fmla="*/ 285276 w 512209"/>
              <a:gd name="connsiteY547" fmla="*/ 458240 h 604667"/>
              <a:gd name="connsiteX548" fmla="*/ 318796 w 512209"/>
              <a:gd name="connsiteY548" fmla="*/ 426156 h 604667"/>
              <a:gd name="connsiteX549" fmla="*/ 329450 w 512209"/>
              <a:gd name="connsiteY549" fmla="*/ 427540 h 604667"/>
              <a:gd name="connsiteX550" fmla="*/ 329450 w 512209"/>
              <a:gd name="connsiteY550" fmla="*/ 427886 h 604667"/>
              <a:gd name="connsiteX551" fmla="*/ 334041 w 512209"/>
              <a:gd name="connsiteY551" fmla="*/ 430394 h 604667"/>
              <a:gd name="connsiteX552" fmla="*/ 362277 w 512209"/>
              <a:gd name="connsiteY552" fmla="*/ 458932 h 604667"/>
              <a:gd name="connsiteX553" fmla="*/ 391640 w 512209"/>
              <a:gd name="connsiteY553" fmla="*/ 436707 h 604667"/>
              <a:gd name="connsiteX554" fmla="*/ 400821 w 512209"/>
              <a:gd name="connsiteY554" fmla="*/ 437485 h 604667"/>
              <a:gd name="connsiteX555" fmla="*/ 402553 w 512209"/>
              <a:gd name="connsiteY555" fmla="*/ 438523 h 604667"/>
              <a:gd name="connsiteX556" fmla="*/ 434341 w 512209"/>
              <a:gd name="connsiteY556" fmla="*/ 455819 h 604667"/>
              <a:gd name="connsiteX557" fmla="*/ 455908 w 512209"/>
              <a:gd name="connsiteY557" fmla="*/ 429010 h 604667"/>
              <a:gd name="connsiteX558" fmla="*/ 407837 w 512209"/>
              <a:gd name="connsiteY558" fmla="*/ 392949 h 604667"/>
              <a:gd name="connsiteX559" fmla="*/ 406451 w 512209"/>
              <a:gd name="connsiteY559" fmla="*/ 395111 h 604667"/>
              <a:gd name="connsiteX560" fmla="*/ 394065 w 512209"/>
              <a:gd name="connsiteY560" fmla="*/ 390527 h 604667"/>
              <a:gd name="connsiteX561" fmla="*/ 396923 w 512209"/>
              <a:gd name="connsiteY561" fmla="*/ 381015 h 604667"/>
              <a:gd name="connsiteX562" fmla="*/ 399782 w 512209"/>
              <a:gd name="connsiteY562" fmla="*/ 380669 h 604667"/>
              <a:gd name="connsiteX563" fmla="*/ 403593 w 512209"/>
              <a:gd name="connsiteY563" fmla="*/ 231753 h 604667"/>
              <a:gd name="connsiteX564" fmla="*/ 386356 w 512209"/>
              <a:gd name="connsiteY564" fmla="*/ 244119 h 604667"/>
              <a:gd name="connsiteX565" fmla="*/ 385923 w 512209"/>
              <a:gd name="connsiteY565" fmla="*/ 244119 h 604667"/>
              <a:gd name="connsiteX566" fmla="*/ 400128 w 512209"/>
              <a:gd name="connsiteY566" fmla="*/ 251470 h 604667"/>
              <a:gd name="connsiteX567" fmla="*/ 400475 w 512209"/>
              <a:gd name="connsiteY567" fmla="*/ 275857 h 604667"/>
              <a:gd name="connsiteX568" fmla="*/ 391640 w 512209"/>
              <a:gd name="connsiteY568" fmla="*/ 272311 h 604667"/>
              <a:gd name="connsiteX569" fmla="*/ 391640 w 512209"/>
              <a:gd name="connsiteY569" fmla="*/ 260983 h 604667"/>
              <a:gd name="connsiteX570" fmla="*/ 378907 w 512209"/>
              <a:gd name="connsiteY570" fmla="*/ 256053 h 604667"/>
              <a:gd name="connsiteX571" fmla="*/ 371805 w 512209"/>
              <a:gd name="connsiteY571" fmla="*/ 249049 h 604667"/>
              <a:gd name="connsiteX572" fmla="*/ 373277 w 512209"/>
              <a:gd name="connsiteY572" fmla="*/ 239882 h 604667"/>
              <a:gd name="connsiteX573" fmla="*/ 365828 w 512209"/>
              <a:gd name="connsiteY573" fmla="*/ 240920 h 604667"/>
              <a:gd name="connsiteX574" fmla="*/ 359072 w 512209"/>
              <a:gd name="connsiteY574" fmla="*/ 245849 h 604667"/>
              <a:gd name="connsiteX575" fmla="*/ 367907 w 512209"/>
              <a:gd name="connsiteY575" fmla="*/ 225008 h 604667"/>
              <a:gd name="connsiteX576" fmla="*/ 382805 w 512209"/>
              <a:gd name="connsiteY576" fmla="*/ 235644 h 604667"/>
              <a:gd name="connsiteX577" fmla="*/ 397963 w 512209"/>
              <a:gd name="connsiteY577" fmla="*/ 222586 h 604667"/>
              <a:gd name="connsiteX578" fmla="*/ 271504 w 512209"/>
              <a:gd name="connsiteY578" fmla="*/ 163954 h 604667"/>
              <a:gd name="connsiteX579" fmla="*/ 34313 w 512209"/>
              <a:gd name="connsiteY579" fmla="*/ 130858 h 604667"/>
              <a:gd name="connsiteX580" fmla="*/ 60115 w 512209"/>
              <a:gd name="connsiteY580" fmla="*/ 141060 h 604667"/>
              <a:gd name="connsiteX581" fmla="*/ 58989 w 512209"/>
              <a:gd name="connsiteY581" fmla="*/ 142875 h 604667"/>
              <a:gd name="connsiteX582" fmla="*/ 33620 w 512209"/>
              <a:gd name="connsiteY582" fmla="*/ 132241 h 604667"/>
              <a:gd name="connsiteX583" fmla="*/ 34313 w 512209"/>
              <a:gd name="connsiteY583" fmla="*/ 130858 h 604667"/>
              <a:gd name="connsiteX584" fmla="*/ 36064 w 512209"/>
              <a:gd name="connsiteY584" fmla="*/ 121677 h 604667"/>
              <a:gd name="connsiteX585" fmla="*/ 65414 w 512209"/>
              <a:gd name="connsiteY585" fmla="*/ 134380 h 604667"/>
              <a:gd name="connsiteX586" fmla="*/ 64375 w 512209"/>
              <a:gd name="connsiteY586" fmla="*/ 136108 h 604667"/>
              <a:gd name="connsiteX587" fmla="*/ 35371 w 512209"/>
              <a:gd name="connsiteY587" fmla="*/ 123751 h 604667"/>
              <a:gd name="connsiteX588" fmla="*/ 36064 w 512209"/>
              <a:gd name="connsiteY588" fmla="*/ 121677 h 604667"/>
              <a:gd name="connsiteX589" fmla="*/ 79881 w 512209"/>
              <a:gd name="connsiteY589" fmla="*/ 118081 h 604667"/>
              <a:gd name="connsiteX590" fmla="*/ 115922 w 512209"/>
              <a:gd name="connsiteY590" fmla="*/ 131534 h 604667"/>
              <a:gd name="connsiteX591" fmla="*/ 114882 w 512209"/>
              <a:gd name="connsiteY591" fmla="*/ 134052 h 604667"/>
              <a:gd name="connsiteX592" fmla="*/ 79188 w 512209"/>
              <a:gd name="connsiteY592" fmla="*/ 120945 h 604667"/>
              <a:gd name="connsiteX593" fmla="*/ 79881 w 512209"/>
              <a:gd name="connsiteY593" fmla="*/ 118081 h 604667"/>
              <a:gd name="connsiteX594" fmla="*/ 422004 w 512209"/>
              <a:gd name="connsiteY594" fmla="*/ 106436 h 604667"/>
              <a:gd name="connsiteX595" fmla="*/ 448160 w 512209"/>
              <a:gd name="connsiteY595" fmla="*/ 121659 h 604667"/>
              <a:gd name="connsiteX596" fmla="*/ 447034 w 512209"/>
              <a:gd name="connsiteY596" fmla="*/ 123389 h 604667"/>
              <a:gd name="connsiteX597" fmla="*/ 420878 w 512209"/>
              <a:gd name="connsiteY597" fmla="*/ 108252 h 604667"/>
              <a:gd name="connsiteX598" fmla="*/ 422004 w 512209"/>
              <a:gd name="connsiteY598" fmla="*/ 106436 h 604667"/>
              <a:gd name="connsiteX599" fmla="*/ 427650 w 512209"/>
              <a:gd name="connsiteY599" fmla="*/ 100792 h 604667"/>
              <a:gd name="connsiteX600" fmla="*/ 453806 w 512209"/>
              <a:gd name="connsiteY600" fmla="*/ 117775 h 604667"/>
              <a:gd name="connsiteX601" fmla="*/ 452767 w 512209"/>
              <a:gd name="connsiteY601" fmla="*/ 119854 h 604667"/>
              <a:gd name="connsiteX602" fmla="*/ 426610 w 512209"/>
              <a:gd name="connsiteY602" fmla="*/ 102612 h 604667"/>
              <a:gd name="connsiteX603" fmla="*/ 427650 w 512209"/>
              <a:gd name="connsiteY603" fmla="*/ 100792 h 604667"/>
              <a:gd name="connsiteX604" fmla="*/ 47071 w 512209"/>
              <a:gd name="connsiteY604" fmla="*/ 99448 h 604667"/>
              <a:gd name="connsiteX605" fmla="*/ 77826 w 512209"/>
              <a:gd name="connsiteY605" fmla="*/ 114189 h 604667"/>
              <a:gd name="connsiteX606" fmla="*/ 77133 w 512209"/>
              <a:gd name="connsiteY606" fmla="*/ 116344 h 604667"/>
              <a:gd name="connsiteX607" fmla="*/ 45598 w 512209"/>
              <a:gd name="connsiteY607" fmla="*/ 101861 h 604667"/>
              <a:gd name="connsiteX608" fmla="*/ 47071 w 512209"/>
              <a:gd name="connsiteY608" fmla="*/ 99448 h 604667"/>
              <a:gd name="connsiteX609" fmla="*/ 91939 w 512209"/>
              <a:gd name="connsiteY609" fmla="*/ 99096 h 604667"/>
              <a:gd name="connsiteX610" fmla="*/ 128279 w 512209"/>
              <a:gd name="connsiteY610" fmla="*/ 115255 h 604667"/>
              <a:gd name="connsiteX611" fmla="*/ 127240 w 512209"/>
              <a:gd name="connsiteY611" fmla="*/ 118107 h 604667"/>
              <a:gd name="connsiteX612" fmla="*/ 90555 w 512209"/>
              <a:gd name="connsiteY612" fmla="*/ 101861 h 604667"/>
              <a:gd name="connsiteX613" fmla="*/ 91939 w 512209"/>
              <a:gd name="connsiteY613" fmla="*/ 99096 h 604667"/>
              <a:gd name="connsiteX614" fmla="*/ 429384 w 512209"/>
              <a:gd name="connsiteY614" fmla="*/ 90629 h 604667"/>
              <a:gd name="connsiteX615" fmla="*/ 453800 w 512209"/>
              <a:gd name="connsiteY615" fmla="*/ 108615 h 604667"/>
              <a:gd name="connsiteX616" fmla="*/ 451982 w 512209"/>
              <a:gd name="connsiteY616" fmla="*/ 110690 h 604667"/>
              <a:gd name="connsiteX617" fmla="*/ 427652 w 512209"/>
              <a:gd name="connsiteY617" fmla="*/ 92704 h 604667"/>
              <a:gd name="connsiteX618" fmla="*/ 429384 w 512209"/>
              <a:gd name="connsiteY618" fmla="*/ 90629 h 604667"/>
              <a:gd name="connsiteX619" fmla="*/ 95848 w 512209"/>
              <a:gd name="connsiteY619" fmla="*/ 76524 h 604667"/>
              <a:gd name="connsiteX620" fmla="*/ 88746 w 512209"/>
              <a:gd name="connsiteY620" fmla="*/ 78254 h 604667"/>
              <a:gd name="connsiteX621" fmla="*/ 101478 w 512209"/>
              <a:gd name="connsiteY621" fmla="*/ 82837 h 604667"/>
              <a:gd name="connsiteX622" fmla="*/ 100093 w 512209"/>
              <a:gd name="connsiteY622" fmla="*/ 86037 h 604667"/>
              <a:gd name="connsiteX623" fmla="*/ 83809 w 512209"/>
              <a:gd name="connsiteY623" fmla="*/ 81107 h 604667"/>
              <a:gd name="connsiteX624" fmla="*/ 80258 w 512209"/>
              <a:gd name="connsiteY624" fmla="*/ 84567 h 604667"/>
              <a:gd name="connsiteX625" fmla="*/ 94029 w 512209"/>
              <a:gd name="connsiteY625" fmla="*/ 90620 h 604667"/>
              <a:gd name="connsiteX626" fmla="*/ 92644 w 512209"/>
              <a:gd name="connsiteY626" fmla="*/ 94166 h 604667"/>
              <a:gd name="connsiteX627" fmla="*/ 78179 w 512209"/>
              <a:gd name="connsiteY627" fmla="*/ 88458 h 604667"/>
              <a:gd name="connsiteX628" fmla="*/ 76706 w 512209"/>
              <a:gd name="connsiteY628" fmla="*/ 92350 h 604667"/>
              <a:gd name="connsiteX629" fmla="*/ 85974 w 512209"/>
              <a:gd name="connsiteY629" fmla="*/ 96933 h 604667"/>
              <a:gd name="connsiteX630" fmla="*/ 84502 w 512209"/>
              <a:gd name="connsiteY630" fmla="*/ 100133 h 604667"/>
              <a:gd name="connsiteX631" fmla="*/ 76014 w 512209"/>
              <a:gd name="connsiteY631" fmla="*/ 97279 h 604667"/>
              <a:gd name="connsiteX632" fmla="*/ 76706 w 512209"/>
              <a:gd name="connsiteY632" fmla="*/ 97625 h 604667"/>
              <a:gd name="connsiteX633" fmla="*/ 78872 w 512209"/>
              <a:gd name="connsiteY633" fmla="*/ 104024 h 604667"/>
              <a:gd name="connsiteX634" fmla="*/ 82423 w 512209"/>
              <a:gd name="connsiteY634" fmla="*/ 105408 h 604667"/>
              <a:gd name="connsiteX635" fmla="*/ 83116 w 512209"/>
              <a:gd name="connsiteY635" fmla="*/ 106878 h 604667"/>
              <a:gd name="connsiteX636" fmla="*/ 126943 w 512209"/>
              <a:gd name="connsiteY636" fmla="*/ 124520 h 604667"/>
              <a:gd name="connsiteX637" fmla="*/ 131534 w 512209"/>
              <a:gd name="connsiteY637" fmla="*/ 116391 h 604667"/>
              <a:gd name="connsiteX638" fmla="*/ 133613 w 512209"/>
              <a:gd name="connsiteY638" fmla="*/ 110337 h 604667"/>
              <a:gd name="connsiteX639" fmla="*/ 100439 w 512209"/>
              <a:gd name="connsiteY639" fmla="*/ 94857 h 604667"/>
              <a:gd name="connsiteX640" fmla="*/ 102171 w 512209"/>
              <a:gd name="connsiteY640" fmla="*/ 91658 h 604667"/>
              <a:gd name="connsiteX641" fmla="*/ 133959 w 512209"/>
              <a:gd name="connsiteY641" fmla="*/ 106878 h 604667"/>
              <a:gd name="connsiteX642" fmla="*/ 133959 w 512209"/>
              <a:gd name="connsiteY642" fmla="*/ 101862 h 604667"/>
              <a:gd name="connsiteX643" fmla="*/ 107455 w 512209"/>
              <a:gd name="connsiteY643" fmla="*/ 87766 h 604667"/>
              <a:gd name="connsiteX644" fmla="*/ 108927 w 512209"/>
              <a:gd name="connsiteY644" fmla="*/ 84567 h 604667"/>
              <a:gd name="connsiteX645" fmla="*/ 132573 w 512209"/>
              <a:gd name="connsiteY645" fmla="*/ 96241 h 604667"/>
              <a:gd name="connsiteX646" fmla="*/ 124117 w 512209"/>
              <a:gd name="connsiteY646" fmla="*/ 84707 h 604667"/>
              <a:gd name="connsiteX647" fmla="*/ 110968 w 512209"/>
              <a:gd name="connsiteY647" fmla="*/ 78064 h 604667"/>
              <a:gd name="connsiteX648" fmla="*/ 111006 w 512209"/>
              <a:gd name="connsiteY648" fmla="*/ 77908 h 604667"/>
              <a:gd name="connsiteX649" fmla="*/ 110660 w 512209"/>
              <a:gd name="connsiteY649" fmla="*/ 77908 h 604667"/>
              <a:gd name="connsiteX650" fmla="*/ 110968 w 512209"/>
              <a:gd name="connsiteY650" fmla="*/ 78064 h 604667"/>
              <a:gd name="connsiteX651" fmla="*/ 110313 w 512209"/>
              <a:gd name="connsiteY651" fmla="*/ 80761 h 604667"/>
              <a:gd name="connsiteX652" fmla="*/ 95848 w 512209"/>
              <a:gd name="connsiteY652" fmla="*/ 76524 h 604667"/>
              <a:gd name="connsiteX653" fmla="*/ 34698 w 512209"/>
              <a:gd name="connsiteY653" fmla="*/ 76178 h 604667"/>
              <a:gd name="connsiteX654" fmla="*/ 27942 w 512209"/>
              <a:gd name="connsiteY654" fmla="*/ 77562 h 604667"/>
              <a:gd name="connsiteX655" fmla="*/ 50982 w 512209"/>
              <a:gd name="connsiteY655" fmla="*/ 89236 h 604667"/>
              <a:gd name="connsiteX656" fmla="*/ 49856 w 512209"/>
              <a:gd name="connsiteY656" fmla="*/ 91658 h 604667"/>
              <a:gd name="connsiteX657" fmla="*/ 23698 w 512209"/>
              <a:gd name="connsiteY657" fmla="*/ 79291 h 604667"/>
              <a:gd name="connsiteX658" fmla="*/ 18414 w 512209"/>
              <a:gd name="connsiteY658" fmla="*/ 83875 h 604667"/>
              <a:gd name="connsiteX659" fmla="*/ 46391 w 512209"/>
              <a:gd name="connsiteY659" fmla="*/ 96933 h 604667"/>
              <a:gd name="connsiteX660" fmla="*/ 45265 w 512209"/>
              <a:gd name="connsiteY660" fmla="*/ 99095 h 604667"/>
              <a:gd name="connsiteX661" fmla="*/ 16682 w 512209"/>
              <a:gd name="connsiteY661" fmla="*/ 86037 h 604667"/>
              <a:gd name="connsiteX662" fmla="*/ 14170 w 512209"/>
              <a:gd name="connsiteY662" fmla="*/ 90966 h 604667"/>
              <a:gd name="connsiteX663" fmla="*/ 39635 w 512209"/>
              <a:gd name="connsiteY663" fmla="*/ 104716 h 604667"/>
              <a:gd name="connsiteX664" fmla="*/ 40328 w 512209"/>
              <a:gd name="connsiteY664" fmla="*/ 105754 h 604667"/>
              <a:gd name="connsiteX665" fmla="*/ 41800 w 512209"/>
              <a:gd name="connsiteY665" fmla="*/ 105754 h 604667"/>
              <a:gd name="connsiteX666" fmla="*/ 56958 w 512209"/>
              <a:gd name="connsiteY666" fmla="*/ 113191 h 604667"/>
              <a:gd name="connsiteX667" fmla="*/ 63281 w 512209"/>
              <a:gd name="connsiteY667" fmla="*/ 116391 h 604667"/>
              <a:gd name="connsiteX668" fmla="*/ 67525 w 512209"/>
              <a:gd name="connsiteY668" fmla="*/ 118466 h 604667"/>
              <a:gd name="connsiteX669" fmla="*/ 70730 w 512209"/>
              <a:gd name="connsiteY669" fmla="*/ 121666 h 604667"/>
              <a:gd name="connsiteX670" fmla="*/ 72116 w 512209"/>
              <a:gd name="connsiteY670" fmla="*/ 120628 h 604667"/>
              <a:gd name="connsiteX671" fmla="*/ 72462 w 512209"/>
              <a:gd name="connsiteY671" fmla="*/ 120628 h 604667"/>
              <a:gd name="connsiteX672" fmla="*/ 73588 w 512209"/>
              <a:gd name="connsiteY672" fmla="*/ 121666 h 604667"/>
              <a:gd name="connsiteX673" fmla="*/ 73588 w 512209"/>
              <a:gd name="connsiteY673" fmla="*/ 122012 h 604667"/>
              <a:gd name="connsiteX674" fmla="*/ 72116 w 512209"/>
              <a:gd name="connsiteY674" fmla="*/ 123395 h 604667"/>
              <a:gd name="connsiteX675" fmla="*/ 58690 w 512209"/>
              <a:gd name="connsiteY675" fmla="*/ 117428 h 604667"/>
              <a:gd name="connsiteX676" fmla="*/ 40328 w 512209"/>
              <a:gd name="connsiteY676" fmla="*/ 108262 h 604667"/>
              <a:gd name="connsiteX677" fmla="*/ 39635 w 512209"/>
              <a:gd name="connsiteY677" fmla="*/ 106878 h 604667"/>
              <a:gd name="connsiteX678" fmla="*/ 38596 w 512209"/>
              <a:gd name="connsiteY678" fmla="*/ 106878 h 604667"/>
              <a:gd name="connsiteX679" fmla="*/ 13477 w 512209"/>
              <a:gd name="connsiteY679" fmla="*/ 93387 h 604667"/>
              <a:gd name="connsiteX680" fmla="*/ 12438 w 512209"/>
              <a:gd name="connsiteY680" fmla="*/ 98403 h 604667"/>
              <a:gd name="connsiteX681" fmla="*/ 35391 w 512209"/>
              <a:gd name="connsiteY681" fmla="*/ 111461 h 604667"/>
              <a:gd name="connsiteX682" fmla="*/ 35391 w 512209"/>
              <a:gd name="connsiteY682" fmla="*/ 112845 h 604667"/>
              <a:gd name="connsiteX683" fmla="*/ 36084 w 512209"/>
              <a:gd name="connsiteY683" fmla="*/ 112845 h 604667"/>
              <a:gd name="connsiteX684" fmla="*/ 69691 w 512209"/>
              <a:gd name="connsiteY684" fmla="*/ 129103 h 604667"/>
              <a:gd name="connsiteX685" fmla="*/ 68305 w 512209"/>
              <a:gd name="connsiteY685" fmla="*/ 131178 h 604667"/>
              <a:gd name="connsiteX686" fmla="*/ 35391 w 512209"/>
              <a:gd name="connsiteY686" fmla="*/ 115699 h 604667"/>
              <a:gd name="connsiteX687" fmla="*/ 35045 w 512209"/>
              <a:gd name="connsiteY687" fmla="*/ 113191 h 604667"/>
              <a:gd name="connsiteX688" fmla="*/ 34698 w 512209"/>
              <a:gd name="connsiteY688" fmla="*/ 113191 h 604667"/>
              <a:gd name="connsiteX689" fmla="*/ 12438 w 512209"/>
              <a:gd name="connsiteY689" fmla="*/ 100133 h 604667"/>
              <a:gd name="connsiteX690" fmla="*/ 12438 w 512209"/>
              <a:gd name="connsiteY690" fmla="*/ 108262 h 604667"/>
              <a:gd name="connsiteX691" fmla="*/ 29761 w 512209"/>
              <a:gd name="connsiteY691" fmla="*/ 119158 h 604667"/>
              <a:gd name="connsiteX692" fmla="*/ 28722 w 512209"/>
              <a:gd name="connsiteY692" fmla="*/ 120974 h 604667"/>
              <a:gd name="connsiteX693" fmla="*/ 12784 w 512209"/>
              <a:gd name="connsiteY693" fmla="*/ 109991 h 604667"/>
              <a:gd name="connsiteX694" fmla="*/ 14517 w 512209"/>
              <a:gd name="connsiteY694" fmla="*/ 116736 h 604667"/>
              <a:gd name="connsiteX695" fmla="*/ 34005 w 512209"/>
              <a:gd name="connsiteY695" fmla="*/ 128325 h 604667"/>
              <a:gd name="connsiteX696" fmla="*/ 32966 w 512209"/>
              <a:gd name="connsiteY696" fmla="*/ 130141 h 604667"/>
              <a:gd name="connsiteX697" fmla="*/ 17375 w 512209"/>
              <a:gd name="connsiteY697" fmla="*/ 121666 h 604667"/>
              <a:gd name="connsiteX698" fmla="*/ 26903 w 512209"/>
              <a:gd name="connsiteY698" fmla="*/ 134724 h 604667"/>
              <a:gd name="connsiteX699" fmla="*/ 27942 w 512209"/>
              <a:gd name="connsiteY699" fmla="*/ 134378 h 604667"/>
              <a:gd name="connsiteX700" fmla="*/ 57998 w 512209"/>
              <a:gd name="connsiteY700" fmla="*/ 150550 h 604667"/>
              <a:gd name="connsiteX701" fmla="*/ 57305 w 512209"/>
              <a:gd name="connsiteY701" fmla="*/ 152366 h 604667"/>
              <a:gd name="connsiteX702" fmla="*/ 29415 w 512209"/>
              <a:gd name="connsiteY702" fmla="*/ 137491 h 604667"/>
              <a:gd name="connsiteX703" fmla="*/ 80258 w 512209"/>
              <a:gd name="connsiteY703" fmla="*/ 160149 h 604667"/>
              <a:gd name="connsiteX704" fmla="*/ 81297 w 512209"/>
              <a:gd name="connsiteY704" fmla="*/ 158679 h 604667"/>
              <a:gd name="connsiteX705" fmla="*/ 60509 w 512209"/>
              <a:gd name="connsiteY705" fmla="*/ 152020 h 604667"/>
              <a:gd name="connsiteX706" fmla="*/ 61202 w 512209"/>
              <a:gd name="connsiteY706" fmla="*/ 149858 h 604667"/>
              <a:gd name="connsiteX707" fmla="*/ 84155 w 512209"/>
              <a:gd name="connsiteY707" fmla="*/ 156603 h 604667"/>
              <a:gd name="connsiteX708" fmla="*/ 92297 w 512209"/>
              <a:gd name="connsiteY708" fmla="*/ 152712 h 604667"/>
              <a:gd name="connsiteX709" fmla="*/ 69344 w 512209"/>
              <a:gd name="connsiteY709" fmla="*/ 143891 h 604667"/>
              <a:gd name="connsiteX710" fmla="*/ 71076 w 512209"/>
              <a:gd name="connsiteY710" fmla="*/ 141037 h 604667"/>
              <a:gd name="connsiteX711" fmla="*/ 83809 w 512209"/>
              <a:gd name="connsiteY711" fmla="*/ 147090 h 604667"/>
              <a:gd name="connsiteX712" fmla="*/ 96195 w 512209"/>
              <a:gd name="connsiteY712" fmla="*/ 150204 h 604667"/>
              <a:gd name="connsiteX713" fmla="*/ 96541 w 512209"/>
              <a:gd name="connsiteY713" fmla="*/ 150550 h 604667"/>
              <a:gd name="connsiteX714" fmla="*/ 102518 w 512209"/>
              <a:gd name="connsiteY714" fmla="*/ 147090 h 604667"/>
              <a:gd name="connsiteX715" fmla="*/ 73588 w 512209"/>
              <a:gd name="connsiteY715" fmla="*/ 136799 h 604667"/>
              <a:gd name="connsiteX716" fmla="*/ 74281 w 512209"/>
              <a:gd name="connsiteY716" fmla="*/ 134378 h 604667"/>
              <a:gd name="connsiteX717" fmla="*/ 105030 w 512209"/>
              <a:gd name="connsiteY717" fmla="*/ 145620 h 604667"/>
              <a:gd name="connsiteX718" fmla="*/ 111006 w 512209"/>
              <a:gd name="connsiteY718" fmla="*/ 140691 h 604667"/>
              <a:gd name="connsiteX719" fmla="*/ 93337 w 512209"/>
              <a:gd name="connsiteY719" fmla="*/ 134378 h 604667"/>
              <a:gd name="connsiteX720" fmla="*/ 75667 w 512209"/>
              <a:gd name="connsiteY720" fmla="*/ 128325 h 604667"/>
              <a:gd name="connsiteX721" fmla="*/ 73242 w 512209"/>
              <a:gd name="connsiteY721" fmla="*/ 129103 h 604667"/>
              <a:gd name="connsiteX722" fmla="*/ 73242 w 512209"/>
              <a:gd name="connsiteY722" fmla="*/ 128671 h 604667"/>
              <a:gd name="connsiteX723" fmla="*/ 73935 w 512209"/>
              <a:gd name="connsiteY723" fmla="*/ 127287 h 604667"/>
              <a:gd name="connsiteX724" fmla="*/ 91604 w 512209"/>
              <a:gd name="connsiteY724" fmla="*/ 131178 h 604667"/>
              <a:gd name="connsiteX725" fmla="*/ 112479 w 512209"/>
              <a:gd name="connsiteY725" fmla="*/ 139307 h 604667"/>
              <a:gd name="connsiteX726" fmla="*/ 112825 w 512209"/>
              <a:gd name="connsiteY726" fmla="*/ 139653 h 604667"/>
              <a:gd name="connsiteX727" fmla="*/ 124778 w 512209"/>
              <a:gd name="connsiteY727" fmla="*/ 126941 h 604667"/>
              <a:gd name="connsiteX728" fmla="*/ 80258 w 512209"/>
              <a:gd name="connsiteY728" fmla="*/ 109645 h 604667"/>
              <a:gd name="connsiteX729" fmla="*/ 79565 w 512209"/>
              <a:gd name="connsiteY729" fmla="*/ 107916 h 604667"/>
              <a:gd name="connsiteX730" fmla="*/ 78872 w 512209"/>
              <a:gd name="connsiteY730" fmla="*/ 107916 h 604667"/>
              <a:gd name="connsiteX731" fmla="*/ 70730 w 512209"/>
              <a:gd name="connsiteY731" fmla="*/ 107916 h 604667"/>
              <a:gd name="connsiteX732" fmla="*/ 69344 w 512209"/>
              <a:gd name="connsiteY732" fmla="*/ 104370 h 604667"/>
              <a:gd name="connsiteX733" fmla="*/ 52368 w 512209"/>
              <a:gd name="connsiteY733" fmla="*/ 94166 h 604667"/>
              <a:gd name="connsiteX734" fmla="*/ 54100 w 512209"/>
              <a:gd name="connsiteY734" fmla="*/ 90966 h 604667"/>
              <a:gd name="connsiteX735" fmla="*/ 66486 w 512209"/>
              <a:gd name="connsiteY735" fmla="*/ 98057 h 604667"/>
              <a:gd name="connsiteX736" fmla="*/ 60163 w 512209"/>
              <a:gd name="connsiteY736" fmla="*/ 88458 h 604667"/>
              <a:gd name="connsiteX737" fmla="*/ 59470 w 512209"/>
              <a:gd name="connsiteY737" fmla="*/ 88112 h 604667"/>
              <a:gd name="connsiteX738" fmla="*/ 59037 w 512209"/>
              <a:gd name="connsiteY738" fmla="*/ 87420 h 604667"/>
              <a:gd name="connsiteX739" fmla="*/ 34698 w 512209"/>
              <a:gd name="connsiteY739" fmla="*/ 76178 h 604667"/>
              <a:gd name="connsiteX740" fmla="*/ 415286 w 512209"/>
              <a:gd name="connsiteY740" fmla="*/ 63466 h 604667"/>
              <a:gd name="connsiteX741" fmla="*/ 412427 w 512209"/>
              <a:gd name="connsiteY741" fmla="*/ 64504 h 604667"/>
              <a:gd name="connsiteX742" fmla="*/ 427325 w 512209"/>
              <a:gd name="connsiteY742" fmla="*/ 75746 h 604667"/>
              <a:gd name="connsiteX743" fmla="*/ 429058 w 512209"/>
              <a:gd name="connsiteY743" fmla="*/ 75400 h 604667"/>
              <a:gd name="connsiteX744" fmla="*/ 432955 w 512209"/>
              <a:gd name="connsiteY744" fmla="*/ 80416 h 604667"/>
              <a:gd name="connsiteX745" fmla="*/ 430876 w 512209"/>
              <a:gd name="connsiteY745" fmla="*/ 82491 h 604667"/>
              <a:gd name="connsiteX746" fmla="*/ 409309 w 512209"/>
              <a:gd name="connsiteY746" fmla="*/ 66579 h 604667"/>
              <a:gd name="connsiteX747" fmla="*/ 407144 w 512209"/>
              <a:gd name="connsiteY747" fmla="*/ 68741 h 604667"/>
              <a:gd name="connsiteX748" fmla="*/ 428711 w 512209"/>
              <a:gd name="connsiteY748" fmla="*/ 86383 h 604667"/>
              <a:gd name="connsiteX749" fmla="*/ 426979 w 512209"/>
              <a:gd name="connsiteY749" fmla="*/ 88804 h 604667"/>
              <a:gd name="connsiteX750" fmla="*/ 405412 w 512209"/>
              <a:gd name="connsiteY750" fmla="*/ 71595 h 604667"/>
              <a:gd name="connsiteX751" fmla="*/ 404719 w 512209"/>
              <a:gd name="connsiteY751" fmla="*/ 72978 h 604667"/>
              <a:gd name="connsiteX752" fmla="*/ 413553 w 512209"/>
              <a:gd name="connsiteY752" fmla="*/ 81453 h 604667"/>
              <a:gd name="connsiteX753" fmla="*/ 425160 w 512209"/>
              <a:gd name="connsiteY753" fmla="*/ 91658 h 604667"/>
              <a:gd name="connsiteX754" fmla="*/ 423774 w 512209"/>
              <a:gd name="connsiteY754" fmla="*/ 93387 h 604667"/>
              <a:gd name="connsiteX755" fmla="*/ 412081 w 512209"/>
              <a:gd name="connsiteY755" fmla="*/ 83875 h 604667"/>
              <a:gd name="connsiteX756" fmla="*/ 403593 w 512209"/>
              <a:gd name="connsiteY756" fmla="*/ 75400 h 604667"/>
              <a:gd name="connsiteX757" fmla="*/ 402553 w 512209"/>
              <a:gd name="connsiteY757" fmla="*/ 79983 h 604667"/>
              <a:gd name="connsiteX758" fmla="*/ 422388 w 512209"/>
              <a:gd name="connsiteY758" fmla="*/ 98403 h 604667"/>
              <a:gd name="connsiteX759" fmla="*/ 420916 w 512209"/>
              <a:gd name="connsiteY759" fmla="*/ 99787 h 604667"/>
              <a:gd name="connsiteX760" fmla="*/ 402553 w 512209"/>
              <a:gd name="connsiteY760" fmla="*/ 82145 h 604667"/>
              <a:gd name="connsiteX761" fmla="*/ 402900 w 512209"/>
              <a:gd name="connsiteY761" fmla="*/ 87074 h 604667"/>
              <a:gd name="connsiteX762" fmla="*/ 403246 w 512209"/>
              <a:gd name="connsiteY762" fmla="*/ 88112 h 604667"/>
              <a:gd name="connsiteX763" fmla="*/ 419530 w 512209"/>
              <a:gd name="connsiteY763" fmla="*/ 104716 h 604667"/>
              <a:gd name="connsiteX764" fmla="*/ 418144 w 512209"/>
              <a:gd name="connsiteY764" fmla="*/ 106100 h 604667"/>
              <a:gd name="connsiteX765" fmla="*/ 403939 w 512209"/>
              <a:gd name="connsiteY765" fmla="*/ 91658 h 604667"/>
              <a:gd name="connsiteX766" fmla="*/ 406451 w 512209"/>
              <a:gd name="connsiteY766" fmla="*/ 99095 h 604667"/>
              <a:gd name="connsiteX767" fmla="*/ 418837 w 512209"/>
              <a:gd name="connsiteY767" fmla="*/ 113191 h 604667"/>
              <a:gd name="connsiteX768" fmla="*/ 419183 w 512209"/>
              <a:gd name="connsiteY768" fmla="*/ 113191 h 604667"/>
              <a:gd name="connsiteX769" fmla="*/ 442483 w 512209"/>
              <a:gd name="connsiteY769" fmla="*/ 125903 h 604667"/>
              <a:gd name="connsiteX770" fmla="*/ 442829 w 512209"/>
              <a:gd name="connsiteY770" fmla="*/ 127287 h 604667"/>
              <a:gd name="connsiteX771" fmla="*/ 445341 w 512209"/>
              <a:gd name="connsiteY771" fmla="*/ 127633 h 604667"/>
              <a:gd name="connsiteX772" fmla="*/ 447420 w 512209"/>
              <a:gd name="connsiteY772" fmla="*/ 128671 h 604667"/>
              <a:gd name="connsiteX773" fmla="*/ 447766 w 512209"/>
              <a:gd name="connsiteY773" fmla="*/ 128671 h 604667"/>
              <a:gd name="connsiteX774" fmla="*/ 462318 w 512209"/>
              <a:gd name="connsiteY774" fmla="*/ 126249 h 604667"/>
              <a:gd name="connsiteX775" fmla="*/ 456255 w 512209"/>
              <a:gd name="connsiteY775" fmla="*/ 122358 h 604667"/>
              <a:gd name="connsiteX776" fmla="*/ 457727 w 512209"/>
              <a:gd name="connsiteY776" fmla="*/ 119850 h 604667"/>
              <a:gd name="connsiteX777" fmla="*/ 468641 w 512209"/>
              <a:gd name="connsiteY777" fmla="*/ 124520 h 604667"/>
              <a:gd name="connsiteX778" fmla="*/ 476090 w 512209"/>
              <a:gd name="connsiteY778" fmla="*/ 122012 h 604667"/>
              <a:gd name="connsiteX779" fmla="*/ 460152 w 512209"/>
              <a:gd name="connsiteY779" fmla="*/ 114575 h 604667"/>
              <a:gd name="connsiteX780" fmla="*/ 461971 w 512209"/>
              <a:gd name="connsiteY780" fmla="*/ 111807 h 604667"/>
              <a:gd name="connsiteX781" fmla="*/ 480680 w 512209"/>
              <a:gd name="connsiteY781" fmla="*/ 120282 h 604667"/>
              <a:gd name="connsiteX782" fmla="*/ 481373 w 512209"/>
              <a:gd name="connsiteY782" fmla="*/ 119850 h 604667"/>
              <a:gd name="connsiteX783" fmla="*/ 481720 w 512209"/>
              <a:gd name="connsiteY783" fmla="*/ 119504 h 604667"/>
              <a:gd name="connsiteX784" fmla="*/ 483885 w 512209"/>
              <a:gd name="connsiteY784" fmla="*/ 118120 h 604667"/>
              <a:gd name="connsiteX785" fmla="*/ 482066 w 512209"/>
              <a:gd name="connsiteY785" fmla="*/ 116736 h 604667"/>
              <a:gd name="connsiteX786" fmla="*/ 468641 w 512209"/>
              <a:gd name="connsiteY786" fmla="*/ 107570 h 604667"/>
              <a:gd name="connsiteX787" fmla="*/ 470027 w 512209"/>
              <a:gd name="connsiteY787" fmla="*/ 105062 h 604667"/>
              <a:gd name="connsiteX788" fmla="*/ 481027 w 512209"/>
              <a:gd name="connsiteY788" fmla="*/ 111461 h 604667"/>
              <a:gd name="connsiteX789" fmla="*/ 485617 w 512209"/>
              <a:gd name="connsiteY789" fmla="*/ 114229 h 604667"/>
              <a:gd name="connsiteX790" fmla="*/ 487696 w 512209"/>
              <a:gd name="connsiteY790" fmla="*/ 115699 h 604667"/>
              <a:gd name="connsiteX791" fmla="*/ 491940 w 512209"/>
              <a:gd name="connsiteY791" fmla="*/ 111807 h 604667"/>
              <a:gd name="connsiteX792" fmla="*/ 470460 w 512209"/>
              <a:gd name="connsiteY792" fmla="*/ 98749 h 604667"/>
              <a:gd name="connsiteX793" fmla="*/ 471845 w 512209"/>
              <a:gd name="connsiteY793" fmla="*/ 96241 h 604667"/>
              <a:gd name="connsiteX794" fmla="*/ 494452 w 512209"/>
              <a:gd name="connsiteY794" fmla="*/ 108953 h 604667"/>
              <a:gd name="connsiteX795" fmla="*/ 497310 w 512209"/>
              <a:gd name="connsiteY795" fmla="*/ 104370 h 604667"/>
              <a:gd name="connsiteX796" fmla="*/ 487350 w 512209"/>
              <a:gd name="connsiteY796" fmla="*/ 98403 h 604667"/>
              <a:gd name="connsiteX797" fmla="*/ 475397 w 512209"/>
              <a:gd name="connsiteY797" fmla="*/ 90274 h 604667"/>
              <a:gd name="connsiteX798" fmla="*/ 476436 w 512209"/>
              <a:gd name="connsiteY798" fmla="*/ 88112 h 604667"/>
              <a:gd name="connsiteX799" fmla="*/ 489861 w 512209"/>
              <a:gd name="connsiteY799" fmla="*/ 95549 h 604667"/>
              <a:gd name="connsiteX800" fmla="*/ 498350 w 512209"/>
              <a:gd name="connsiteY800" fmla="*/ 100824 h 604667"/>
              <a:gd name="connsiteX801" fmla="*/ 498696 w 512209"/>
              <a:gd name="connsiteY801" fmla="*/ 99787 h 604667"/>
              <a:gd name="connsiteX802" fmla="*/ 498696 w 512209"/>
              <a:gd name="connsiteY802" fmla="*/ 99441 h 604667"/>
              <a:gd name="connsiteX803" fmla="*/ 493066 w 512209"/>
              <a:gd name="connsiteY803" fmla="*/ 95203 h 604667"/>
              <a:gd name="connsiteX804" fmla="*/ 482066 w 512209"/>
              <a:gd name="connsiteY804" fmla="*/ 85691 h 604667"/>
              <a:gd name="connsiteX805" fmla="*/ 485964 w 512209"/>
              <a:gd name="connsiteY805" fmla="*/ 82491 h 604667"/>
              <a:gd name="connsiteX806" fmla="*/ 497657 w 512209"/>
              <a:gd name="connsiteY806" fmla="*/ 92004 h 604667"/>
              <a:gd name="connsiteX807" fmla="*/ 500428 w 512209"/>
              <a:gd name="connsiteY807" fmla="*/ 93820 h 604667"/>
              <a:gd name="connsiteX808" fmla="*/ 500428 w 512209"/>
              <a:gd name="connsiteY808" fmla="*/ 90966 h 604667"/>
              <a:gd name="connsiteX809" fmla="*/ 490554 w 512209"/>
              <a:gd name="connsiteY809" fmla="*/ 84999 h 604667"/>
              <a:gd name="connsiteX810" fmla="*/ 491594 w 512209"/>
              <a:gd name="connsiteY810" fmla="*/ 81107 h 604667"/>
              <a:gd name="connsiteX811" fmla="*/ 499043 w 512209"/>
              <a:gd name="connsiteY811" fmla="*/ 84221 h 604667"/>
              <a:gd name="connsiteX812" fmla="*/ 496184 w 512209"/>
              <a:gd name="connsiteY812" fmla="*/ 78599 h 604667"/>
              <a:gd name="connsiteX813" fmla="*/ 494106 w 512209"/>
              <a:gd name="connsiteY813" fmla="*/ 78945 h 604667"/>
              <a:gd name="connsiteX814" fmla="*/ 480680 w 512209"/>
              <a:gd name="connsiteY814" fmla="*/ 72287 h 604667"/>
              <a:gd name="connsiteX815" fmla="*/ 479294 w 512209"/>
              <a:gd name="connsiteY815" fmla="*/ 72287 h 604667"/>
              <a:gd name="connsiteX816" fmla="*/ 485617 w 512209"/>
              <a:gd name="connsiteY816" fmla="*/ 76178 h 604667"/>
              <a:gd name="connsiteX817" fmla="*/ 484578 w 512209"/>
              <a:gd name="connsiteY817" fmla="*/ 79637 h 604667"/>
              <a:gd name="connsiteX818" fmla="*/ 470460 w 512209"/>
              <a:gd name="connsiteY818" fmla="*/ 74016 h 604667"/>
              <a:gd name="connsiteX819" fmla="*/ 463357 w 512209"/>
              <a:gd name="connsiteY819" fmla="*/ 76524 h 604667"/>
              <a:gd name="connsiteX820" fmla="*/ 478168 w 512209"/>
              <a:gd name="connsiteY820" fmla="*/ 84567 h 604667"/>
              <a:gd name="connsiteX821" fmla="*/ 477129 w 512209"/>
              <a:gd name="connsiteY821" fmla="*/ 87420 h 604667"/>
              <a:gd name="connsiteX822" fmla="*/ 459460 w 512209"/>
              <a:gd name="connsiteY822" fmla="*/ 78945 h 604667"/>
              <a:gd name="connsiteX823" fmla="*/ 455908 w 512209"/>
              <a:gd name="connsiteY823" fmla="*/ 82491 h 604667"/>
              <a:gd name="connsiteX824" fmla="*/ 470027 w 512209"/>
              <a:gd name="connsiteY824" fmla="*/ 90620 h 604667"/>
              <a:gd name="connsiteX825" fmla="*/ 468987 w 512209"/>
              <a:gd name="connsiteY825" fmla="*/ 93041 h 604667"/>
              <a:gd name="connsiteX826" fmla="*/ 454522 w 512209"/>
              <a:gd name="connsiteY826" fmla="*/ 86037 h 604667"/>
              <a:gd name="connsiteX827" fmla="*/ 455215 w 512209"/>
              <a:gd name="connsiteY827" fmla="*/ 90274 h 604667"/>
              <a:gd name="connsiteX828" fmla="*/ 465436 w 512209"/>
              <a:gd name="connsiteY828" fmla="*/ 97279 h 604667"/>
              <a:gd name="connsiteX829" fmla="*/ 464050 w 512209"/>
              <a:gd name="connsiteY829" fmla="*/ 99787 h 604667"/>
              <a:gd name="connsiteX830" fmla="*/ 456601 w 512209"/>
              <a:gd name="connsiteY830" fmla="*/ 96241 h 604667"/>
              <a:gd name="connsiteX831" fmla="*/ 454176 w 512209"/>
              <a:gd name="connsiteY831" fmla="*/ 98403 h 604667"/>
              <a:gd name="connsiteX832" fmla="*/ 463011 w 512209"/>
              <a:gd name="connsiteY832" fmla="*/ 105408 h 604667"/>
              <a:gd name="connsiteX833" fmla="*/ 461625 w 512209"/>
              <a:gd name="connsiteY833" fmla="*/ 107570 h 604667"/>
              <a:gd name="connsiteX834" fmla="*/ 448892 w 512209"/>
              <a:gd name="connsiteY834" fmla="*/ 99095 h 604667"/>
              <a:gd name="connsiteX835" fmla="*/ 446034 w 512209"/>
              <a:gd name="connsiteY835" fmla="*/ 96933 h 604667"/>
              <a:gd name="connsiteX836" fmla="*/ 430443 w 512209"/>
              <a:gd name="connsiteY836" fmla="*/ 84567 h 604667"/>
              <a:gd name="connsiteX837" fmla="*/ 431569 w 512209"/>
              <a:gd name="connsiteY837" fmla="*/ 82837 h 604667"/>
              <a:gd name="connsiteX838" fmla="*/ 444648 w 512209"/>
              <a:gd name="connsiteY838" fmla="*/ 91658 h 604667"/>
              <a:gd name="connsiteX839" fmla="*/ 443522 w 512209"/>
              <a:gd name="connsiteY839" fmla="*/ 87074 h 604667"/>
              <a:gd name="connsiteX840" fmla="*/ 437892 w 512209"/>
              <a:gd name="connsiteY840" fmla="*/ 82491 h 604667"/>
              <a:gd name="connsiteX841" fmla="*/ 439711 w 512209"/>
              <a:gd name="connsiteY841" fmla="*/ 79291 h 604667"/>
              <a:gd name="connsiteX842" fmla="*/ 441444 w 512209"/>
              <a:gd name="connsiteY842" fmla="*/ 80761 h 604667"/>
              <a:gd name="connsiteX843" fmla="*/ 440058 w 512209"/>
              <a:gd name="connsiteY843" fmla="*/ 77562 h 604667"/>
              <a:gd name="connsiteX844" fmla="*/ 438239 w 512209"/>
              <a:gd name="connsiteY844" fmla="*/ 77908 h 604667"/>
              <a:gd name="connsiteX845" fmla="*/ 415286 w 512209"/>
              <a:gd name="connsiteY845" fmla="*/ 63466 h 604667"/>
              <a:gd name="connsiteX846" fmla="*/ 420569 w 512209"/>
              <a:gd name="connsiteY846" fmla="*/ 62774 h 604667"/>
              <a:gd name="connsiteX847" fmla="*/ 437892 w 512209"/>
              <a:gd name="connsiteY847" fmla="*/ 73324 h 604667"/>
              <a:gd name="connsiteX848" fmla="*/ 424813 w 512209"/>
              <a:gd name="connsiteY848" fmla="*/ 63466 h 604667"/>
              <a:gd name="connsiteX849" fmla="*/ 420569 w 512209"/>
              <a:gd name="connsiteY849" fmla="*/ 62774 h 604667"/>
              <a:gd name="connsiteX850" fmla="*/ 261523 w 512209"/>
              <a:gd name="connsiteY850" fmla="*/ 52805 h 604667"/>
              <a:gd name="connsiteX851" fmla="*/ 284496 w 512209"/>
              <a:gd name="connsiteY851" fmla="*/ 66192 h 604667"/>
              <a:gd name="connsiteX852" fmla="*/ 283802 w 512209"/>
              <a:gd name="connsiteY852" fmla="*/ 68006 h 604667"/>
              <a:gd name="connsiteX853" fmla="*/ 260483 w 512209"/>
              <a:gd name="connsiteY853" fmla="*/ 54619 h 604667"/>
              <a:gd name="connsiteX854" fmla="*/ 261523 w 512209"/>
              <a:gd name="connsiteY854" fmla="*/ 52805 h 604667"/>
              <a:gd name="connsiteX855" fmla="*/ 265045 w 512209"/>
              <a:gd name="connsiteY855" fmla="*/ 43633 h 604667"/>
              <a:gd name="connsiteX856" fmla="*/ 290864 w 512209"/>
              <a:gd name="connsiteY856" fmla="*/ 58865 h 604667"/>
              <a:gd name="connsiteX857" fmla="*/ 290171 w 512209"/>
              <a:gd name="connsiteY857" fmla="*/ 60942 h 604667"/>
              <a:gd name="connsiteX858" fmla="*/ 264005 w 512209"/>
              <a:gd name="connsiteY858" fmla="*/ 45797 h 604667"/>
              <a:gd name="connsiteX859" fmla="*/ 265045 w 512209"/>
              <a:gd name="connsiteY859" fmla="*/ 43633 h 604667"/>
              <a:gd name="connsiteX860" fmla="*/ 316371 w 512209"/>
              <a:gd name="connsiteY860" fmla="*/ 37003 h 604667"/>
              <a:gd name="connsiteX861" fmla="*/ 333694 w 512209"/>
              <a:gd name="connsiteY861" fmla="*/ 47554 h 604667"/>
              <a:gd name="connsiteX862" fmla="*/ 328324 w 512209"/>
              <a:gd name="connsiteY862" fmla="*/ 41241 h 604667"/>
              <a:gd name="connsiteX863" fmla="*/ 316371 w 512209"/>
              <a:gd name="connsiteY863" fmla="*/ 37003 h 604667"/>
              <a:gd name="connsiteX864" fmla="*/ 267260 w 512209"/>
              <a:gd name="connsiteY864" fmla="*/ 11579 h 604667"/>
              <a:gd name="connsiteX865" fmla="*/ 285622 w 512209"/>
              <a:gd name="connsiteY865" fmla="*/ 23253 h 604667"/>
              <a:gd name="connsiteX866" fmla="*/ 284150 w 512209"/>
              <a:gd name="connsiteY866" fmla="*/ 24983 h 604667"/>
              <a:gd name="connsiteX867" fmla="*/ 262669 w 512209"/>
              <a:gd name="connsiteY867" fmla="*/ 12616 h 604667"/>
              <a:gd name="connsiteX868" fmla="*/ 261890 w 512209"/>
              <a:gd name="connsiteY868" fmla="*/ 12962 h 604667"/>
              <a:gd name="connsiteX869" fmla="*/ 259465 w 512209"/>
              <a:gd name="connsiteY869" fmla="*/ 14432 h 604667"/>
              <a:gd name="connsiteX870" fmla="*/ 278173 w 512209"/>
              <a:gd name="connsiteY870" fmla="*/ 27837 h 604667"/>
              <a:gd name="connsiteX871" fmla="*/ 276788 w 512209"/>
              <a:gd name="connsiteY871" fmla="*/ 29566 h 604667"/>
              <a:gd name="connsiteX872" fmla="*/ 256606 w 512209"/>
              <a:gd name="connsiteY872" fmla="*/ 16508 h 604667"/>
              <a:gd name="connsiteX873" fmla="*/ 254181 w 512209"/>
              <a:gd name="connsiteY873" fmla="*/ 18670 h 604667"/>
              <a:gd name="connsiteX874" fmla="*/ 260850 w 512209"/>
              <a:gd name="connsiteY874" fmla="*/ 24291 h 604667"/>
              <a:gd name="connsiteX875" fmla="*/ 272197 w 512209"/>
              <a:gd name="connsiteY875" fmla="*/ 32074 h 604667"/>
              <a:gd name="connsiteX876" fmla="*/ 271071 w 512209"/>
              <a:gd name="connsiteY876" fmla="*/ 34150 h 604667"/>
              <a:gd name="connsiteX877" fmla="*/ 257992 w 512209"/>
              <a:gd name="connsiteY877" fmla="*/ 26021 h 604667"/>
              <a:gd name="connsiteX878" fmla="*/ 252362 w 512209"/>
              <a:gd name="connsiteY878" fmla="*/ 21091 h 604667"/>
              <a:gd name="connsiteX879" fmla="*/ 249937 w 512209"/>
              <a:gd name="connsiteY879" fmla="*/ 25675 h 604667"/>
              <a:gd name="connsiteX880" fmla="*/ 266827 w 512209"/>
              <a:gd name="connsiteY880" fmla="*/ 38041 h 604667"/>
              <a:gd name="connsiteX881" fmla="*/ 265787 w 512209"/>
              <a:gd name="connsiteY881" fmla="*/ 39771 h 604667"/>
              <a:gd name="connsiteX882" fmla="*/ 248811 w 512209"/>
              <a:gd name="connsiteY882" fmla="*/ 28528 h 604667"/>
              <a:gd name="connsiteX883" fmla="*/ 248118 w 512209"/>
              <a:gd name="connsiteY883" fmla="*/ 33458 h 604667"/>
              <a:gd name="connsiteX884" fmla="*/ 263016 w 512209"/>
              <a:gd name="connsiteY884" fmla="*/ 43662 h 604667"/>
              <a:gd name="connsiteX885" fmla="*/ 262236 w 512209"/>
              <a:gd name="connsiteY885" fmla="*/ 45478 h 604667"/>
              <a:gd name="connsiteX886" fmla="*/ 248118 w 512209"/>
              <a:gd name="connsiteY886" fmla="*/ 37349 h 604667"/>
              <a:gd name="connsiteX887" fmla="*/ 249590 w 512209"/>
              <a:gd name="connsiteY887" fmla="*/ 47208 h 604667"/>
              <a:gd name="connsiteX888" fmla="*/ 257299 w 512209"/>
              <a:gd name="connsiteY888" fmla="*/ 52829 h 604667"/>
              <a:gd name="connsiteX889" fmla="*/ 256260 w 512209"/>
              <a:gd name="connsiteY889" fmla="*/ 54645 h 604667"/>
              <a:gd name="connsiteX890" fmla="*/ 250283 w 512209"/>
              <a:gd name="connsiteY890" fmla="*/ 50408 h 604667"/>
              <a:gd name="connsiteX891" fmla="*/ 251669 w 512209"/>
              <a:gd name="connsiteY891" fmla="*/ 55683 h 604667"/>
              <a:gd name="connsiteX892" fmla="*/ 252362 w 512209"/>
              <a:gd name="connsiteY892" fmla="*/ 55683 h 604667"/>
              <a:gd name="connsiteX893" fmla="*/ 274622 w 512209"/>
              <a:gd name="connsiteY893" fmla="*/ 70816 h 604667"/>
              <a:gd name="connsiteX894" fmla="*/ 273583 w 512209"/>
              <a:gd name="connsiteY894" fmla="*/ 72632 h 604667"/>
              <a:gd name="connsiteX895" fmla="*/ 270032 w 512209"/>
              <a:gd name="connsiteY895" fmla="*/ 70816 h 604667"/>
              <a:gd name="connsiteX896" fmla="*/ 270032 w 512209"/>
              <a:gd name="connsiteY896" fmla="*/ 73324 h 604667"/>
              <a:gd name="connsiteX897" fmla="*/ 271071 w 512209"/>
              <a:gd name="connsiteY897" fmla="*/ 73670 h 604667"/>
              <a:gd name="connsiteX898" fmla="*/ 291599 w 512209"/>
              <a:gd name="connsiteY898" fmla="*/ 79637 h 604667"/>
              <a:gd name="connsiteX899" fmla="*/ 282071 w 512209"/>
              <a:gd name="connsiteY899" fmla="*/ 74362 h 604667"/>
              <a:gd name="connsiteX900" fmla="*/ 283457 w 512209"/>
              <a:gd name="connsiteY900" fmla="*/ 72287 h 604667"/>
              <a:gd name="connsiteX901" fmla="*/ 301819 w 512209"/>
              <a:gd name="connsiteY901" fmla="*/ 80761 h 604667"/>
              <a:gd name="connsiteX902" fmla="*/ 312473 w 512209"/>
              <a:gd name="connsiteY902" fmla="*/ 80416 h 604667"/>
              <a:gd name="connsiteX903" fmla="*/ 287355 w 512209"/>
              <a:gd name="connsiteY903" fmla="*/ 68741 h 604667"/>
              <a:gd name="connsiteX904" fmla="*/ 288394 w 512209"/>
              <a:gd name="connsiteY904" fmla="*/ 66579 h 604667"/>
              <a:gd name="connsiteX905" fmla="*/ 316371 w 512209"/>
              <a:gd name="connsiteY905" fmla="*/ 79637 h 604667"/>
              <a:gd name="connsiteX906" fmla="*/ 320961 w 512209"/>
              <a:gd name="connsiteY906" fmla="*/ 78599 h 604667"/>
              <a:gd name="connsiteX907" fmla="*/ 296536 w 512209"/>
              <a:gd name="connsiteY907" fmla="*/ 62774 h 604667"/>
              <a:gd name="connsiteX908" fmla="*/ 297575 w 512209"/>
              <a:gd name="connsiteY908" fmla="*/ 61304 h 604667"/>
              <a:gd name="connsiteX909" fmla="*/ 323733 w 512209"/>
              <a:gd name="connsiteY909" fmla="*/ 76870 h 604667"/>
              <a:gd name="connsiteX910" fmla="*/ 325899 w 512209"/>
              <a:gd name="connsiteY910" fmla="*/ 76870 h 604667"/>
              <a:gd name="connsiteX911" fmla="*/ 328324 w 512209"/>
              <a:gd name="connsiteY911" fmla="*/ 75400 h 604667"/>
              <a:gd name="connsiteX912" fmla="*/ 299048 w 512209"/>
              <a:gd name="connsiteY912" fmla="*/ 56029 h 604667"/>
              <a:gd name="connsiteX913" fmla="*/ 300434 w 512209"/>
              <a:gd name="connsiteY913" fmla="*/ 53521 h 604667"/>
              <a:gd name="connsiteX914" fmla="*/ 330489 w 512209"/>
              <a:gd name="connsiteY914" fmla="*/ 73670 h 604667"/>
              <a:gd name="connsiteX915" fmla="*/ 332222 w 512209"/>
              <a:gd name="connsiteY915" fmla="*/ 72287 h 604667"/>
              <a:gd name="connsiteX916" fmla="*/ 333694 w 512209"/>
              <a:gd name="connsiteY916" fmla="*/ 70471 h 604667"/>
              <a:gd name="connsiteX917" fmla="*/ 320268 w 512209"/>
              <a:gd name="connsiteY917" fmla="*/ 60958 h 604667"/>
              <a:gd name="connsiteX918" fmla="*/ 305717 w 512209"/>
              <a:gd name="connsiteY918" fmla="*/ 50408 h 604667"/>
              <a:gd name="connsiteX919" fmla="*/ 307190 w 512209"/>
              <a:gd name="connsiteY919" fmla="*/ 48591 h 604667"/>
              <a:gd name="connsiteX920" fmla="*/ 321654 w 512209"/>
              <a:gd name="connsiteY920" fmla="*/ 58536 h 604667"/>
              <a:gd name="connsiteX921" fmla="*/ 334387 w 512209"/>
              <a:gd name="connsiteY921" fmla="*/ 68049 h 604667"/>
              <a:gd name="connsiteX922" fmla="*/ 335773 w 512209"/>
              <a:gd name="connsiteY922" fmla="*/ 66925 h 604667"/>
              <a:gd name="connsiteX923" fmla="*/ 336812 w 512209"/>
              <a:gd name="connsiteY923" fmla="*/ 61996 h 604667"/>
              <a:gd name="connsiteX924" fmla="*/ 308575 w 512209"/>
              <a:gd name="connsiteY924" fmla="*/ 42624 h 604667"/>
              <a:gd name="connsiteX925" fmla="*/ 309615 w 512209"/>
              <a:gd name="connsiteY925" fmla="*/ 40895 h 604667"/>
              <a:gd name="connsiteX926" fmla="*/ 337159 w 512209"/>
              <a:gd name="connsiteY926" fmla="*/ 58104 h 604667"/>
              <a:gd name="connsiteX927" fmla="*/ 336812 w 512209"/>
              <a:gd name="connsiteY927" fmla="*/ 54991 h 604667"/>
              <a:gd name="connsiteX928" fmla="*/ 313859 w 512209"/>
              <a:gd name="connsiteY928" fmla="*/ 39079 h 604667"/>
              <a:gd name="connsiteX929" fmla="*/ 313166 w 512209"/>
              <a:gd name="connsiteY929" fmla="*/ 37349 h 604667"/>
              <a:gd name="connsiteX930" fmla="*/ 300087 w 512209"/>
              <a:gd name="connsiteY930" fmla="*/ 41587 h 604667"/>
              <a:gd name="connsiteX931" fmla="*/ 301819 w 512209"/>
              <a:gd name="connsiteY931" fmla="*/ 43662 h 604667"/>
              <a:gd name="connsiteX932" fmla="*/ 300087 w 512209"/>
              <a:gd name="connsiteY932" fmla="*/ 45478 h 604667"/>
              <a:gd name="connsiteX933" fmla="*/ 297229 w 512209"/>
              <a:gd name="connsiteY933" fmla="*/ 43316 h 604667"/>
              <a:gd name="connsiteX934" fmla="*/ 296189 w 512209"/>
              <a:gd name="connsiteY934" fmla="*/ 44008 h 604667"/>
              <a:gd name="connsiteX935" fmla="*/ 300434 w 512209"/>
              <a:gd name="connsiteY935" fmla="*/ 47554 h 604667"/>
              <a:gd name="connsiteX936" fmla="*/ 299394 w 512209"/>
              <a:gd name="connsiteY936" fmla="*/ 49716 h 604667"/>
              <a:gd name="connsiteX937" fmla="*/ 294111 w 512209"/>
              <a:gd name="connsiteY937" fmla="*/ 47208 h 604667"/>
              <a:gd name="connsiteX938" fmla="*/ 292638 w 512209"/>
              <a:gd name="connsiteY938" fmla="*/ 48937 h 604667"/>
              <a:gd name="connsiteX939" fmla="*/ 290559 w 512209"/>
              <a:gd name="connsiteY939" fmla="*/ 50062 h 604667"/>
              <a:gd name="connsiteX940" fmla="*/ 293764 w 512209"/>
              <a:gd name="connsiteY940" fmla="*/ 51445 h 604667"/>
              <a:gd name="connsiteX941" fmla="*/ 293331 w 512209"/>
              <a:gd name="connsiteY941" fmla="*/ 53953 h 604667"/>
              <a:gd name="connsiteX942" fmla="*/ 283457 w 512209"/>
              <a:gd name="connsiteY942" fmla="*/ 48937 h 604667"/>
              <a:gd name="connsiteX943" fmla="*/ 270378 w 512209"/>
              <a:gd name="connsiteY943" fmla="*/ 39771 h 604667"/>
              <a:gd name="connsiteX944" fmla="*/ 271850 w 512209"/>
              <a:gd name="connsiteY944" fmla="*/ 37349 h 604667"/>
              <a:gd name="connsiteX945" fmla="*/ 282764 w 512209"/>
              <a:gd name="connsiteY945" fmla="*/ 44700 h 604667"/>
              <a:gd name="connsiteX946" fmla="*/ 286662 w 512209"/>
              <a:gd name="connsiteY946" fmla="*/ 47554 h 604667"/>
              <a:gd name="connsiteX947" fmla="*/ 286662 w 512209"/>
              <a:gd name="connsiteY947" fmla="*/ 45824 h 604667"/>
              <a:gd name="connsiteX948" fmla="*/ 287355 w 512209"/>
              <a:gd name="connsiteY948" fmla="*/ 43316 h 604667"/>
              <a:gd name="connsiteX949" fmla="*/ 276095 w 512209"/>
              <a:gd name="connsiteY949" fmla="*/ 35533 h 604667"/>
              <a:gd name="connsiteX950" fmla="*/ 277480 w 512209"/>
              <a:gd name="connsiteY950" fmla="*/ 32766 h 604667"/>
              <a:gd name="connsiteX951" fmla="*/ 288394 w 512209"/>
              <a:gd name="connsiteY951" fmla="*/ 39079 h 604667"/>
              <a:gd name="connsiteX952" fmla="*/ 286662 w 512209"/>
              <a:gd name="connsiteY952" fmla="*/ 20399 h 604667"/>
              <a:gd name="connsiteX953" fmla="*/ 285622 w 512209"/>
              <a:gd name="connsiteY953" fmla="*/ 19016 h 604667"/>
              <a:gd name="connsiteX954" fmla="*/ 283457 w 512209"/>
              <a:gd name="connsiteY954" fmla="*/ 20054 h 604667"/>
              <a:gd name="connsiteX955" fmla="*/ 271850 w 512209"/>
              <a:gd name="connsiteY955" fmla="*/ 11579 h 604667"/>
              <a:gd name="connsiteX956" fmla="*/ 267260 w 512209"/>
              <a:gd name="connsiteY956" fmla="*/ 11579 h 604667"/>
              <a:gd name="connsiteX957" fmla="*/ 271439 w 512209"/>
              <a:gd name="connsiteY957" fmla="*/ 250 h 604667"/>
              <a:gd name="connsiteX958" fmla="*/ 291252 w 512209"/>
              <a:gd name="connsiteY958" fmla="*/ 10887 h 604667"/>
              <a:gd name="connsiteX959" fmla="*/ 298701 w 512209"/>
              <a:gd name="connsiteY959" fmla="*/ 30950 h 604667"/>
              <a:gd name="connsiteX960" fmla="*/ 347120 w 512209"/>
              <a:gd name="connsiteY960" fmla="*/ 64849 h 604667"/>
              <a:gd name="connsiteX961" fmla="*/ 266480 w 512209"/>
              <a:gd name="connsiteY961" fmla="*/ 85345 h 604667"/>
              <a:gd name="connsiteX962" fmla="*/ 259118 w 512209"/>
              <a:gd name="connsiteY962" fmla="*/ 149166 h 604667"/>
              <a:gd name="connsiteX963" fmla="*/ 410695 w 512209"/>
              <a:gd name="connsiteY963" fmla="*/ 208058 h 604667"/>
              <a:gd name="connsiteX964" fmla="*/ 439365 w 512209"/>
              <a:gd name="connsiteY964" fmla="*/ 136108 h 604667"/>
              <a:gd name="connsiteX965" fmla="*/ 391640 w 512209"/>
              <a:gd name="connsiteY965" fmla="*/ 71941 h 604667"/>
              <a:gd name="connsiteX966" fmla="*/ 426979 w 512209"/>
              <a:gd name="connsiteY966" fmla="*/ 54645 h 604667"/>
              <a:gd name="connsiteX967" fmla="*/ 448546 w 512209"/>
              <a:gd name="connsiteY967" fmla="*/ 74708 h 604667"/>
              <a:gd name="connsiteX968" fmla="*/ 506838 w 512209"/>
              <a:gd name="connsiteY968" fmla="*/ 73670 h 604667"/>
              <a:gd name="connsiteX969" fmla="*/ 501901 w 512209"/>
              <a:gd name="connsiteY969" fmla="*/ 120282 h 604667"/>
              <a:gd name="connsiteX970" fmla="*/ 447074 w 512209"/>
              <a:gd name="connsiteY970" fmla="*/ 142507 h 604667"/>
              <a:gd name="connsiteX971" fmla="*/ 446381 w 512209"/>
              <a:gd name="connsiteY971" fmla="*/ 142507 h 604667"/>
              <a:gd name="connsiteX972" fmla="*/ 417018 w 512209"/>
              <a:gd name="connsiteY972" fmla="*/ 219732 h 604667"/>
              <a:gd name="connsiteX973" fmla="*/ 415286 w 512209"/>
              <a:gd name="connsiteY973" fmla="*/ 381706 h 604667"/>
              <a:gd name="connsiteX974" fmla="*/ 469680 w 512209"/>
              <a:gd name="connsiteY974" fmla="*/ 442414 h 604667"/>
              <a:gd name="connsiteX975" fmla="*/ 435467 w 512209"/>
              <a:gd name="connsiteY975" fmla="*/ 472682 h 604667"/>
              <a:gd name="connsiteX976" fmla="*/ 398656 w 512209"/>
              <a:gd name="connsiteY976" fmla="*/ 455473 h 604667"/>
              <a:gd name="connsiteX977" fmla="*/ 397963 w 512209"/>
              <a:gd name="connsiteY977" fmla="*/ 456510 h 604667"/>
              <a:gd name="connsiteX978" fmla="*/ 380986 w 512209"/>
              <a:gd name="connsiteY978" fmla="*/ 570489 h 604667"/>
              <a:gd name="connsiteX979" fmla="*/ 370766 w 512209"/>
              <a:gd name="connsiteY979" fmla="*/ 575419 h 604667"/>
              <a:gd name="connsiteX980" fmla="*/ 281032 w 512209"/>
              <a:gd name="connsiteY980" fmla="*/ 604648 h 604667"/>
              <a:gd name="connsiteX981" fmla="*/ 180991 w 512209"/>
              <a:gd name="connsiteY981" fmla="*/ 579656 h 604667"/>
              <a:gd name="connsiteX982" fmla="*/ 179605 w 512209"/>
              <a:gd name="connsiteY982" fmla="*/ 577494 h 604667"/>
              <a:gd name="connsiteX983" fmla="*/ 177786 w 512209"/>
              <a:gd name="connsiteY983" fmla="*/ 575764 h 604667"/>
              <a:gd name="connsiteX984" fmla="*/ 156999 w 512209"/>
              <a:gd name="connsiteY984" fmla="*/ 519294 h 604667"/>
              <a:gd name="connsiteX985" fmla="*/ 138550 w 512209"/>
              <a:gd name="connsiteY985" fmla="*/ 466715 h 604667"/>
              <a:gd name="connsiteX986" fmla="*/ 105030 w 512209"/>
              <a:gd name="connsiteY986" fmla="*/ 463947 h 604667"/>
              <a:gd name="connsiteX987" fmla="*/ 117069 w 512209"/>
              <a:gd name="connsiteY987" fmla="*/ 397532 h 604667"/>
              <a:gd name="connsiteX988" fmla="*/ 98620 w 512209"/>
              <a:gd name="connsiteY988" fmla="*/ 260637 h 604667"/>
              <a:gd name="connsiteX989" fmla="*/ 108927 w 512209"/>
              <a:gd name="connsiteY989" fmla="*/ 238412 h 604667"/>
              <a:gd name="connsiteX990" fmla="*/ 80258 w 512209"/>
              <a:gd name="connsiteY990" fmla="*/ 170353 h 604667"/>
              <a:gd name="connsiteX991" fmla="*/ 1438 w 512209"/>
              <a:gd name="connsiteY991" fmla="*/ 94166 h 604667"/>
              <a:gd name="connsiteX992" fmla="*/ 41367 w 512209"/>
              <a:gd name="connsiteY992" fmla="*/ 67357 h 604667"/>
              <a:gd name="connsiteX993" fmla="*/ 67872 w 512209"/>
              <a:gd name="connsiteY993" fmla="*/ 83875 h 604667"/>
              <a:gd name="connsiteX994" fmla="*/ 137857 w 512209"/>
              <a:gd name="connsiteY994" fmla="*/ 82491 h 604667"/>
              <a:gd name="connsiteX995" fmla="*/ 90911 w 512209"/>
              <a:gd name="connsiteY995" fmla="*/ 170353 h 604667"/>
              <a:gd name="connsiteX996" fmla="*/ 117069 w 512209"/>
              <a:gd name="connsiteY996" fmla="*/ 225353 h 604667"/>
              <a:gd name="connsiteX997" fmla="*/ 242488 w 512209"/>
              <a:gd name="connsiteY997" fmla="*/ 150550 h 604667"/>
              <a:gd name="connsiteX998" fmla="*/ 246386 w 512209"/>
              <a:gd name="connsiteY998" fmla="*/ 150204 h 604667"/>
              <a:gd name="connsiteX999" fmla="*/ 256953 w 512209"/>
              <a:gd name="connsiteY999" fmla="*/ 79637 h 604667"/>
              <a:gd name="connsiteX1000" fmla="*/ 237204 w 512209"/>
              <a:gd name="connsiteY1000" fmla="*/ 54991 h 604667"/>
              <a:gd name="connsiteX1001" fmla="*/ 249157 w 512209"/>
              <a:gd name="connsiteY1001" fmla="*/ 5179 h 604667"/>
              <a:gd name="connsiteX1002" fmla="*/ 271439 w 512209"/>
              <a:gd name="connsiteY1002" fmla="*/ 250 h 604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Lst>
            <a:rect l="l" t="t" r="r" b="b"/>
            <a:pathLst>
              <a:path w="512209" h="604667">
                <a:moveTo>
                  <a:pt x="232956" y="571534"/>
                </a:moveTo>
                <a:cubicBezTo>
                  <a:pt x="241090" y="575786"/>
                  <a:pt x="249138" y="576480"/>
                  <a:pt x="257965" y="578562"/>
                </a:cubicBezTo>
                <a:cubicBezTo>
                  <a:pt x="259090" y="578996"/>
                  <a:pt x="258744" y="580384"/>
                  <a:pt x="257619" y="580731"/>
                </a:cubicBezTo>
                <a:cubicBezTo>
                  <a:pt x="249138" y="581425"/>
                  <a:pt x="239273" y="577521"/>
                  <a:pt x="231918" y="573269"/>
                </a:cubicBezTo>
                <a:cubicBezTo>
                  <a:pt x="230793" y="572575"/>
                  <a:pt x="231918" y="570840"/>
                  <a:pt x="232956" y="571534"/>
                </a:cubicBezTo>
                <a:close/>
                <a:moveTo>
                  <a:pt x="301803" y="570494"/>
                </a:moveTo>
                <a:cubicBezTo>
                  <a:pt x="308563" y="572931"/>
                  <a:pt x="315670" y="573279"/>
                  <a:pt x="322690" y="573628"/>
                </a:cubicBezTo>
                <a:lnTo>
                  <a:pt x="323018" y="576670"/>
                </a:lnTo>
                <a:lnTo>
                  <a:pt x="322628" y="576788"/>
                </a:lnTo>
                <a:lnTo>
                  <a:pt x="301110" y="573628"/>
                </a:lnTo>
                <a:cubicBezTo>
                  <a:pt x="299030" y="572931"/>
                  <a:pt x="299723" y="569711"/>
                  <a:pt x="301803" y="570494"/>
                </a:cubicBezTo>
                <a:close/>
                <a:moveTo>
                  <a:pt x="267230" y="563059"/>
                </a:moveTo>
                <a:cubicBezTo>
                  <a:pt x="268963" y="563751"/>
                  <a:pt x="290197" y="573271"/>
                  <a:pt x="290890" y="571540"/>
                </a:cubicBezTo>
                <a:cubicBezTo>
                  <a:pt x="291237" y="570155"/>
                  <a:pt x="293317" y="570501"/>
                  <a:pt x="293750" y="572232"/>
                </a:cubicBezTo>
                <a:cubicBezTo>
                  <a:pt x="294444" y="580367"/>
                  <a:pt x="269310" y="567645"/>
                  <a:pt x="265757" y="565915"/>
                </a:cubicBezTo>
                <a:cubicBezTo>
                  <a:pt x="263677" y="564789"/>
                  <a:pt x="265410" y="562020"/>
                  <a:pt x="267230" y="563059"/>
                </a:cubicBezTo>
                <a:close/>
                <a:moveTo>
                  <a:pt x="269291" y="555302"/>
                </a:moveTo>
                <a:cubicBezTo>
                  <a:pt x="273887" y="556774"/>
                  <a:pt x="278830" y="558504"/>
                  <a:pt x="283426" y="559889"/>
                </a:cubicBezTo>
                <a:cubicBezTo>
                  <a:pt x="287329" y="561360"/>
                  <a:pt x="292965" y="564476"/>
                  <a:pt x="297215" y="564130"/>
                </a:cubicBezTo>
                <a:cubicBezTo>
                  <a:pt x="298342" y="564130"/>
                  <a:pt x="299383" y="565601"/>
                  <a:pt x="299036" y="566639"/>
                </a:cubicBezTo>
                <a:cubicBezTo>
                  <a:pt x="298689" y="566639"/>
                  <a:pt x="298689" y="566985"/>
                  <a:pt x="298342" y="567332"/>
                </a:cubicBezTo>
                <a:cubicBezTo>
                  <a:pt x="297562" y="568370"/>
                  <a:pt x="296868" y="568370"/>
                  <a:pt x="295827" y="568370"/>
                </a:cubicBezTo>
                <a:cubicBezTo>
                  <a:pt x="291231" y="567678"/>
                  <a:pt x="286635" y="565601"/>
                  <a:pt x="282385" y="563783"/>
                </a:cubicBezTo>
                <a:cubicBezTo>
                  <a:pt x="277789" y="562053"/>
                  <a:pt x="273193" y="560235"/>
                  <a:pt x="268597" y="558504"/>
                </a:cubicBezTo>
                <a:cubicBezTo>
                  <a:pt x="266429" y="557812"/>
                  <a:pt x="267209" y="554610"/>
                  <a:pt x="269291" y="555302"/>
                </a:cubicBezTo>
                <a:close/>
                <a:moveTo>
                  <a:pt x="202178" y="553540"/>
                </a:moveTo>
                <a:cubicBezTo>
                  <a:pt x="211700" y="558136"/>
                  <a:pt x="221915" y="561345"/>
                  <a:pt x="231871" y="565942"/>
                </a:cubicBezTo>
                <a:cubicBezTo>
                  <a:pt x="232910" y="566636"/>
                  <a:pt x="232217" y="568370"/>
                  <a:pt x="230746" y="568370"/>
                </a:cubicBezTo>
                <a:cubicBezTo>
                  <a:pt x="220530" y="565942"/>
                  <a:pt x="210315" y="560565"/>
                  <a:pt x="200792" y="555621"/>
                </a:cubicBezTo>
                <a:cubicBezTo>
                  <a:pt x="199321" y="554928"/>
                  <a:pt x="200792" y="552846"/>
                  <a:pt x="202178" y="553540"/>
                </a:cubicBezTo>
                <a:close/>
                <a:moveTo>
                  <a:pt x="237544" y="553255"/>
                </a:moveTo>
                <a:cubicBezTo>
                  <a:pt x="245336" y="556365"/>
                  <a:pt x="253041" y="559906"/>
                  <a:pt x="260832" y="563793"/>
                </a:cubicBezTo>
                <a:cubicBezTo>
                  <a:pt x="261179" y="563448"/>
                  <a:pt x="261871" y="563102"/>
                  <a:pt x="262650" y="563448"/>
                </a:cubicBezTo>
                <a:cubicBezTo>
                  <a:pt x="263689" y="564484"/>
                  <a:pt x="264035" y="564484"/>
                  <a:pt x="264382" y="565953"/>
                </a:cubicBezTo>
                <a:cubicBezTo>
                  <a:pt x="264382" y="567335"/>
                  <a:pt x="263343" y="568371"/>
                  <a:pt x="261871" y="567680"/>
                </a:cubicBezTo>
                <a:cubicBezTo>
                  <a:pt x="253041" y="563793"/>
                  <a:pt x="244557" y="559561"/>
                  <a:pt x="236505" y="554983"/>
                </a:cubicBezTo>
                <a:cubicBezTo>
                  <a:pt x="235380" y="554292"/>
                  <a:pt x="236505" y="552564"/>
                  <a:pt x="237544" y="553255"/>
                </a:cubicBezTo>
                <a:close/>
                <a:moveTo>
                  <a:pt x="273570" y="545415"/>
                </a:moveTo>
                <a:cubicBezTo>
                  <a:pt x="282399" y="550362"/>
                  <a:pt x="291228" y="552879"/>
                  <a:pt x="300404" y="556351"/>
                </a:cubicBezTo>
                <a:cubicBezTo>
                  <a:pt x="302135" y="557132"/>
                  <a:pt x="302135" y="560256"/>
                  <a:pt x="300057" y="559909"/>
                </a:cubicBezTo>
                <a:cubicBezTo>
                  <a:pt x="290189" y="559215"/>
                  <a:pt x="279889" y="553573"/>
                  <a:pt x="271839" y="548626"/>
                </a:cubicBezTo>
                <a:cubicBezTo>
                  <a:pt x="269675" y="547498"/>
                  <a:pt x="271493" y="544026"/>
                  <a:pt x="273570" y="545415"/>
                </a:cubicBezTo>
                <a:close/>
                <a:moveTo>
                  <a:pt x="239626" y="544374"/>
                </a:moveTo>
                <a:cubicBezTo>
                  <a:pt x="243522" y="546798"/>
                  <a:pt x="247418" y="548962"/>
                  <a:pt x="251661" y="550694"/>
                </a:cubicBezTo>
                <a:cubicBezTo>
                  <a:pt x="255557" y="552165"/>
                  <a:pt x="259800" y="553204"/>
                  <a:pt x="263349" y="554935"/>
                </a:cubicBezTo>
                <a:cubicBezTo>
                  <a:pt x="264735" y="555628"/>
                  <a:pt x="264042" y="558138"/>
                  <a:pt x="262657" y="557792"/>
                </a:cubicBezTo>
                <a:cubicBezTo>
                  <a:pt x="254172" y="557099"/>
                  <a:pt x="245340" y="551732"/>
                  <a:pt x="238240" y="547145"/>
                </a:cubicBezTo>
                <a:cubicBezTo>
                  <a:pt x="236509" y="546106"/>
                  <a:pt x="237894" y="543249"/>
                  <a:pt x="239626" y="544374"/>
                </a:cubicBezTo>
                <a:close/>
                <a:moveTo>
                  <a:pt x="203223" y="543677"/>
                </a:moveTo>
                <a:cubicBezTo>
                  <a:pt x="211707" y="547149"/>
                  <a:pt x="220191" y="551055"/>
                  <a:pt x="228675" y="554613"/>
                </a:cubicBezTo>
                <a:cubicBezTo>
                  <a:pt x="228675" y="553919"/>
                  <a:pt x="229713" y="553572"/>
                  <a:pt x="230406" y="553919"/>
                </a:cubicBezTo>
                <a:cubicBezTo>
                  <a:pt x="232224" y="554613"/>
                  <a:pt x="232916" y="555655"/>
                  <a:pt x="232916" y="558172"/>
                </a:cubicBezTo>
                <a:cubicBezTo>
                  <a:pt x="233263" y="559908"/>
                  <a:pt x="231099" y="560255"/>
                  <a:pt x="230060" y="559908"/>
                </a:cubicBezTo>
                <a:cubicBezTo>
                  <a:pt x="220537" y="555655"/>
                  <a:pt x="211361" y="551055"/>
                  <a:pt x="201838" y="546455"/>
                </a:cubicBezTo>
                <a:cubicBezTo>
                  <a:pt x="199674" y="545413"/>
                  <a:pt x="201492" y="542896"/>
                  <a:pt x="203223" y="543677"/>
                </a:cubicBezTo>
                <a:close/>
                <a:moveTo>
                  <a:pt x="310265" y="541181"/>
                </a:moveTo>
                <a:cubicBezTo>
                  <a:pt x="317366" y="544724"/>
                  <a:pt x="324467" y="546452"/>
                  <a:pt x="331828" y="548266"/>
                </a:cubicBezTo>
                <a:cubicBezTo>
                  <a:pt x="332520" y="546452"/>
                  <a:pt x="335378" y="547143"/>
                  <a:pt x="335378" y="548958"/>
                </a:cubicBezTo>
                <a:cubicBezTo>
                  <a:pt x="335378" y="549303"/>
                  <a:pt x="335378" y="549995"/>
                  <a:pt x="335724" y="550686"/>
                </a:cubicBezTo>
                <a:cubicBezTo>
                  <a:pt x="335724" y="551723"/>
                  <a:pt x="334685" y="552846"/>
                  <a:pt x="333646" y="552846"/>
                </a:cubicBezTo>
                <a:cubicBezTo>
                  <a:pt x="324814" y="552155"/>
                  <a:pt x="316327" y="548612"/>
                  <a:pt x="308534" y="544378"/>
                </a:cubicBezTo>
                <a:cubicBezTo>
                  <a:pt x="306369" y="542909"/>
                  <a:pt x="308187" y="540144"/>
                  <a:pt x="310265" y="541181"/>
                </a:cubicBezTo>
                <a:close/>
                <a:moveTo>
                  <a:pt x="206765" y="536954"/>
                </a:moveTo>
                <a:cubicBezTo>
                  <a:pt x="211353" y="539113"/>
                  <a:pt x="216287" y="540841"/>
                  <a:pt x="220875" y="542914"/>
                </a:cubicBezTo>
                <a:cubicBezTo>
                  <a:pt x="225810" y="545073"/>
                  <a:pt x="231870" y="546800"/>
                  <a:pt x="236458" y="549996"/>
                </a:cubicBezTo>
                <a:cubicBezTo>
                  <a:pt x="237497" y="550687"/>
                  <a:pt x="236804" y="552846"/>
                  <a:pt x="235333" y="552846"/>
                </a:cubicBezTo>
                <a:cubicBezTo>
                  <a:pt x="230398" y="551723"/>
                  <a:pt x="225810" y="548959"/>
                  <a:pt x="221222" y="546800"/>
                </a:cubicBezTo>
                <a:cubicBezTo>
                  <a:pt x="215941" y="544727"/>
                  <a:pt x="211006" y="542223"/>
                  <a:pt x="205726" y="539804"/>
                </a:cubicBezTo>
                <a:cubicBezTo>
                  <a:pt x="203908" y="539113"/>
                  <a:pt x="205379" y="536263"/>
                  <a:pt x="206765" y="536954"/>
                </a:cubicBezTo>
                <a:close/>
                <a:moveTo>
                  <a:pt x="271030" y="533779"/>
                </a:moveTo>
                <a:cubicBezTo>
                  <a:pt x="280995" y="537668"/>
                  <a:pt x="292259" y="540865"/>
                  <a:pt x="301444" y="546481"/>
                </a:cubicBezTo>
                <a:cubicBezTo>
                  <a:pt x="303264" y="547518"/>
                  <a:pt x="302137" y="550024"/>
                  <a:pt x="300058" y="549678"/>
                </a:cubicBezTo>
                <a:cubicBezTo>
                  <a:pt x="289833" y="547173"/>
                  <a:pt x="279522" y="541210"/>
                  <a:pt x="269644" y="536976"/>
                </a:cubicBezTo>
                <a:cubicBezTo>
                  <a:pt x="267911" y="536285"/>
                  <a:pt x="269297" y="533088"/>
                  <a:pt x="271030" y="533779"/>
                </a:cubicBezTo>
                <a:close/>
                <a:moveTo>
                  <a:pt x="313830" y="529881"/>
                </a:moveTo>
                <a:cubicBezTo>
                  <a:pt x="317033" y="528501"/>
                  <a:pt x="336082" y="540834"/>
                  <a:pt x="337121" y="539109"/>
                </a:cubicBezTo>
                <a:cubicBezTo>
                  <a:pt x="337467" y="537643"/>
                  <a:pt x="339632" y="537988"/>
                  <a:pt x="340325" y="539799"/>
                </a:cubicBezTo>
                <a:cubicBezTo>
                  <a:pt x="341017" y="543680"/>
                  <a:pt x="337467" y="544025"/>
                  <a:pt x="334697" y="542904"/>
                </a:cubicBezTo>
                <a:cubicBezTo>
                  <a:pt x="330800" y="541524"/>
                  <a:pt x="327251" y="539454"/>
                  <a:pt x="323700" y="537643"/>
                </a:cubicBezTo>
                <a:cubicBezTo>
                  <a:pt x="321969" y="536953"/>
                  <a:pt x="320583" y="535918"/>
                  <a:pt x="318765" y="535228"/>
                </a:cubicBezTo>
                <a:cubicBezTo>
                  <a:pt x="318072" y="534883"/>
                  <a:pt x="317033" y="534107"/>
                  <a:pt x="316341" y="533762"/>
                </a:cubicBezTo>
                <a:cubicBezTo>
                  <a:pt x="315648" y="533417"/>
                  <a:pt x="315215" y="533417"/>
                  <a:pt x="314869" y="533072"/>
                </a:cubicBezTo>
                <a:cubicBezTo>
                  <a:pt x="314522" y="533072"/>
                  <a:pt x="314176" y="533417"/>
                  <a:pt x="313830" y="533072"/>
                </a:cubicBezTo>
                <a:cubicBezTo>
                  <a:pt x="313137" y="532727"/>
                  <a:pt x="312791" y="532382"/>
                  <a:pt x="312791" y="531347"/>
                </a:cubicBezTo>
                <a:cubicBezTo>
                  <a:pt x="312791" y="530657"/>
                  <a:pt x="313137" y="530312"/>
                  <a:pt x="313830" y="529881"/>
                </a:cubicBezTo>
                <a:close/>
                <a:moveTo>
                  <a:pt x="210003" y="528135"/>
                </a:moveTo>
                <a:cubicBezTo>
                  <a:pt x="219179" y="533066"/>
                  <a:pt x="229047" y="537305"/>
                  <a:pt x="237876" y="542236"/>
                </a:cubicBezTo>
                <a:cubicBezTo>
                  <a:pt x="239261" y="542928"/>
                  <a:pt x="238222" y="545437"/>
                  <a:pt x="236837" y="544745"/>
                </a:cubicBezTo>
                <a:cubicBezTo>
                  <a:pt x="226883" y="541890"/>
                  <a:pt x="217015" y="536267"/>
                  <a:pt x="208532" y="530644"/>
                </a:cubicBezTo>
                <a:cubicBezTo>
                  <a:pt x="206801" y="529519"/>
                  <a:pt x="208186" y="527443"/>
                  <a:pt x="210003" y="528135"/>
                </a:cubicBezTo>
                <a:close/>
                <a:moveTo>
                  <a:pt x="275269" y="522491"/>
                </a:moveTo>
                <a:cubicBezTo>
                  <a:pt x="284450" y="526392"/>
                  <a:pt x="294757" y="529166"/>
                  <a:pt x="303938" y="533415"/>
                </a:cubicBezTo>
                <a:cubicBezTo>
                  <a:pt x="306017" y="534108"/>
                  <a:pt x="304631" y="536969"/>
                  <a:pt x="302552" y="536622"/>
                </a:cubicBezTo>
                <a:cubicBezTo>
                  <a:pt x="292592" y="534888"/>
                  <a:pt x="282718" y="529513"/>
                  <a:pt x="273884" y="524571"/>
                </a:cubicBezTo>
                <a:cubicBezTo>
                  <a:pt x="272498" y="523878"/>
                  <a:pt x="273884" y="521797"/>
                  <a:pt x="275269" y="522491"/>
                </a:cubicBezTo>
                <a:close/>
                <a:moveTo>
                  <a:pt x="212738" y="518258"/>
                </a:moveTo>
                <a:cubicBezTo>
                  <a:pt x="221225" y="523534"/>
                  <a:pt x="231097" y="526735"/>
                  <a:pt x="239583" y="532011"/>
                </a:cubicBezTo>
                <a:cubicBezTo>
                  <a:pt x="239930" y="532011"/>
                  <a:pt x="240276" y="532357"/>
                  <a:pt x="240276" y="532703"/>
                </a:cubicBezTo>
                <a:cubicBezTo>
                  <a:pt x="245645" y="535558"/>
                  <a:pt x="263311" y="545073"/>
                  <a:pt x="263658" y="544035"/>
                </a:cubicBezTo>
                <a:cubicBezTo>
                  <a:pt x="264004" y="542564"/>
                  <a:pt x="265736" y="543256"/>
                  <a:pt x="266082" y="544381"/>
                </a:cubicBezTo>
                <a:cubicBezTo>
                  <a:pt x="266429" y="544381"/>
                  <a:pt x="266429" y="544727"/>
                  <a:pt x="266082" y="544727"/>
                </a:cubicBezTo>
                <a:cubicBezTo>
                  <a:pt x="266429" y="545419"/>
                  <a:pt x="266082" y="546111"/>
                  <a:pt x="265390" y="546457"/>
                </a:cubicBezTo>
                <a:cubicBezTo>
                  <a:pt x="262185" y="548965"/>
                  <a:pt x="256210" y="545419"/>
                  <a:pt x="253352" y="544035"/>
                </a:cubicBezTo>
                <a:cubicBezTo>
                  <a:pt x="247724" y="541526"/>
                  <a:pt x="242095" y="538672"/>
                  <a:pt x="236812" y="535212"/>
                </a:cubicBezTo>
                <a:cubicBezTo>
                  <a:pt x="236812" y="535212"/>
                  <a:pt x="236466" y="534866"/>
                  <a:pt x="236466" y="534433"/>
                </a:cubicBezTo>
                <a:cubicBezTo>
                  <a:pt x="227286" y="532357"/>
                  <a:pt x="218454" y="526735"/>
                  <a:pt x="210660" y="521804"/>
                </a:cubicBezTo>
                <a:cubicBezTo>
                  <a:pt x="208495" y="520334"/>
                  <a:pt x="210660" y="516787"/>
                  <a:pt x="212738" y="518258"/>
                </a:cubicBezTo>
                <a:close/>
                <a:moveTo>
                  <a:pt x="315214" y="515784"/>
                </a:moveTo>
                <a:cubicBezTo>
                  <a:pt x="318762" y="517250"/>
                  <a:pt x="322311" y="518975"/>
                  <a:pt x="325859" y="520355"/>
                </a:cubicBezTo>
                <a:cubicBezTo>
                  <a:pt x="329062" y="521821"/>
                  <a:pt x="334341" y="525271"/>
                  <a:pt x="337889" y="525271"/>
                </a:cubicBezTo>
                <a:cubicBezTo>
                  <a:pt x="339620" y="525271"/>
                  <a:pt x="340312" y="527772"/>
                  <a:pt x="338928" y="528807"/>
                </a:cubicBezTo>
                <a:cubicBezTo>
                  <a:pt x="335725" y="530618"/>
                  <a:pt x="332523" y="528117"/>
                  <a:pt x="329754" y="526737"/>
                </a:cubicBezTo>
                <a:cubicBezTo>
                  <a:pt x="324474" y="523891"/>
                  <a:pt x="319455" y="521476"/>
                  <a:pt x="314175" y="518630"/>
                </a:cubicBezTo>
                <a:cubicBezTo>
                  <a:pt x="312791" y="517595"/>
                  <a:pt x="313829" y="515094"/>
                  <a:pt x="315214" y="515784"/>
                </a:cubicBezTo>
                <a:close/>
                <a:moveTo>
                  <a:pt x="279855" y="511904"/>
                </a:moveTo>
                <a:cubicBezTo>
                  <a:pt x="284452" y="514063"/>
                  <a:pt x="289484" y="515791"/>
                  <a:pt x="294429" y="517950"/>
                </a:cubicBezTo>
                <a:cubicBezTo>
                  <a:pt x="299026" y="519677"/>
                  <a:pt x="303624" y="521059"/>
                  <a:pt x="307528" y="523909"/>
                </a:cubicBezTo>
                <a:cubicBezTo>
                  <a:pt x="309263" y="525291"/>
                  <a:pt x="308222" y="527796"/>
                  <a:pt x="306053" y="527105"/>
                </a:cubicBezTo>
                <a:cubicBezTo>
                  <a:pt x="301455" y="526414"/>
                  <a:pt x="297205" y="523909"/>
                  <a:pt x="292954" y="521837"/>
                </a:cubicBezTo>
                <a:cubicBezTo>
                  <a:pt x="288009" y="519332"/>
                  <a:pt x="283411" y="517259"/>
                  <a:pt x="278467" y="515100"/>
                </a:cubicBezTo>
                <a:cubicBezTo>
                  <a:pt x="276732" y="514409"/>
                  <a:pt x="278120" y="511213"/>
                  <a:pt x="279855" y="511904"/>
                </a:cubicBezTo>
                <a:close/>
                <a:moveTo>
                  <a:pt x="318394" y="508797"/>
                </a:moveTo>
                <a:cubicBezTo>
                  <a:pt x="322292" y="510863"/>
                  <a:pt x="326536" y="513016"/>
                  <a:pt x="330780" y="514393"/>
                </a:cubicBezTo>
                <a:cubicBezTo>
                  <a:pt x="334678" y="515771"/>
                  <a:pt x="338922" y="516460"/>
                  <a:pt x="342820" y="517924"/>
                </a:cubicBezTo>
                <a:cubicBezTo>
                  <a:pt x="344898" y="518612"/>
                  <a:pt x="344552" y="521798"/>
                  <a:pt x="342473" y="521798"/>
                </a:cubicBezTo>
                <a:cubicBezTo>
                  <a:pt x="333639" y="521023"/>
                  <a:pt x="324024" y="516115"/>
                  <a:pt x="317009" y="511208"/>
                </a:cubicBezTo>
                <a:cubicBezTo>
                  <a:pt x="315190" y="510175"/>
                  <a:pt x="316662" y="508108"/>
                  <a:pt x="318394" y="508797"/>
                </a:cubicBezTo>
                <a:close/>
                <a:moveTo>
                  <a:pt x="211349" y="508393"/>
                </a:moveTo>
                <a:cubicBezTo>
                  <a:pt x="216290" y="510124"/>
                  <a:pt x="221578" y="512200"/>
                  <a:pt x="226519" y="514364"/>
                </a:cubicBezTo>
                <a:cubicBezTo>
                  <a:pt x="229033" y="515056"/>
                  <a:pt x="231113" y="516095"/>
                  <a:pt x="233627" y="517220"/>
                </a:cubicBezTo>
                <a:cubicBezTo>
                  <a:pt x="234667" y="517912"/>
                  <a:pt x="238222" y="519643"/>
                  <a:pt x="239609" y="519989"/>
                </a:cubicBezTo>
                <a:cubicBezTo>
                  <a:pt x="239955" y="519643"/>
                  <a:pt x="240735" y="519643"/>
                  <a:pt x="241082" y="519989"/>
                </a:cubicBezTo>
                <a:cubicBezTo>
                  <a:pt x="241082" y="520335"/>
                  <a:pt x="241429" y="520335"/>
                  <a:pt x="241429" y="520335"/>
                </a:cubicBezTo>
                <a:cubicBezTo>
                  <a:pt x="242122" y="521027"/>
                  <a:pt x="242122" y="522152"/>
                  <a:pt x="241776" y="522844"/>
                </a:cubicBezTo>
                <a:cubicBezTo>
                  <a:pt x="249144" y="526046"/>
                  <a:pt x="256946" y="528469"/>
                  <a:pt x="264054" y="532363"/>
                </a:cubicBezTo>
                <a:cubicBezTo>
                  <a:pt x="265441" y="533402"/>
                  <a:pt x="264401" y="535911"/>
                  <a:pt x="263014" y="535219"/>
                </a:cubicBezTo>
                <a:cubicBezTo>
                  <a:pt x="254865" y="532709"/>
                  <a:pt x="247410" y="529161"/>
                  <a:pt x="239955" y="526046"/>
                </a:cubicBezTo>
                <a:cubicBezTo>
                  <a:pt x="239262" y="525613"/>
                  <a:pt x="238915" y="524575"/>
                  <a:pt x="239262" y="523883"/>
                </a:cubicBezTo>
                <a:cubicBezTo>
                  <a:pt x="236488" y="523883"/>
                  <a:pt x="233280" y="521806"/>
                  <a:pt x="231113" y="520681"/>
                </a:cubicBezTo>
                <a:cubicBezTo>
                  <a:pt x="224092" y="517566"/>
                  <a:pt x="217330" y="514710"/>
                  <a:pt x="210309" y="511854"/>
                </a:cubicBezTo>
                <a:cubicBezTo>
                  <a:pt x="208142" y="510816"/>
                  <a:pt x="209182" y="507614"/>
                  <a:pt x="211349" y="508393"/>
                </a:cubicBezTo>
                <a:close/>
                <a:moveTo>
                  <a:pt x="251979" y="506251"/>
                </a:moveTo>
                <a:cubicBezTo>
                  <a:pt x="258387" y="509099"/>
                  <a:pt x="265056" y="510825"/>
                  <a:pt x="271464" y="513328"/>
                </a:cubicBezTo>
                <a:cubicBezTo>
                  <a:pt x="272850" y="514019"/>
                  <a:pt x="272850" y="516435"/>
                  <a:pt x="271031" y="516090"/>
                </a:cubicBezTo>
                <a:cubicBezTo>
                  <a:pt x="263670" y="515399"/>
                  <a:pt x="256569" y="512206"/>
                  <a:pt x="250247" y="509099"/>
                </a:cubicBezTo>
                <a:cubicBezTo>
                  <a:pt x="248082" y="508409"/>
                  <a:pt x="249900" y="505215"/>
                  <a:pt x="251979" y="506251"/>
                </a:cubicBezTo>
                <a:close/>
                <a:moveTo>
                  <a:pt x="215260" y="502385"/>
                </a:moveTo>
                <a:cubicBezTo>
                  <a:pt x="224446" y="506617"/>
                  <a:pt x="234671" y="509468"/>
                  <a:pt x="243857" y="514046"/>
                </a:cubicBezTo>
                <a:cubicBezTo>
                  <a:pt x="244204" y="513355"/>
                  <a:pt x="244984" y="513010"/>
                  <a:pt x="245677" y="513701"/>
                </a:cubicBezTo>
                <a:cubicBezTo>
                  <a:pt x="252696" y="518625"/>
                  <a:pt x="260149" y="521043"/>
                  <a:pt x="268295" y="523894"/>
                </a:cubicBezTo>
                <a:cubicBezTo>
                  <a:pt x="270028" y="524585"/>
                  <a:pt x="270028" y="527090"/>
                  <a:pt x="267948" y="526745"/>
                </a:cubicBezTo>
                <a:cubicBezTo>
                  <a:pt x="259455" y="526054"/>
                  <a:pt x="250963" y="521475"/>
                  <a:pt x="244204" y="516120"/>
                </a:cubicBezTo>
                <a:cubicBezTo>
                  <a:pt x="243857" y="516811"/>
                  <a:pt x="243510" y="516811"/>
                  <a:pt x="242817" y="516811"/>
                </a:cubicBezTo>
                <a:cubicBezTo>
                  <a:pt x="232938" y="514392"/>
                  <a:pt x="223059" y="509123"/>
                  <a:pt x="214567" y="503853"/>
                </a:cubicBezTo>
                <a:cubicBezTo>
                  <a:pt x="213787" y="503421"/>
                  <a:pt x="214220" y="502039"/>
                  <a:pt x="215260" y="502385"/>
                </a:cubicBezTo>
                <a:close/>
                <a:moveTo>
                  <a:pt x="283797" y="500323"/>
                </a:moveTo>
                <a:cubicBezTo>
                  <a:pt x="291936" y="504550"/>
                  <a:pt x="300421" y="508088"/>
                  <a:pt x="308907" y="512229"/>
                </a:cubicBezTo>
                <a:cubicBezTo>
                  <a:pt x="309599" y="511194"/>
                  <a:pt x="310985" y="511194"/>
                  <a:pt x="311764" y="512229"/>
                </a:cubicBezTo>
                <a:cubicBezTo>
                  <a:pt x="312110" y="513006"/>
                  <a:pt x="312457" y="513696"/>
                  <a:pt x="312803" y="514386"/>
                </a:cubicBezTo>
                <a:cubicBezTo>
                  <a:pt x="313496" y="516112"/>
                  <a:pt x="312110" y="518269"/>
                  <a:pt x="310292" y="517924"/>
                </a:cubicBezTo>
                <a:cubicBezTo>
                  <a:pt x="300421" y="514386"/>
                  <a:pt x="290897" y="509123"/>
                  <a:pt x="281718" y="503860"/>
                </a:cubicBezTo>
                <a:cubicBezTo>
                  <a:pt x="279554" y="502393"/>
                  <a:pt x="281372" y="499287"/>
                  <a:pt x="283797" y="500323"/>
                </a:cubicBezTo>
                <a:close/>
                <a:moveTo>
                  <a:pt x="287310" y="494571"/>
                </a:moveTo>
                <a:cubicBezTo>
                  <a:pt x="289128" y="491807"/>
                  <a:pt x="292245" y="493880"/>
                  <a:pt x="294755" y="495003"/>
                </a:cubicBezTo>
                <a:cubicBezTo>
                  <a:pt x="296833" y="496039"/>
                  <a:pt x="311724" y="503813"/>
                  <a:pt x="312416" y="503035"/>
                </a:cubicBezTo>
                <a:cubicBezTo>
                  <a:pt x="313801" y="501653"/>
                  <a:pt x="315966" y="503381"/>
                  <a:pt x="315966" y="504849"/>
                </a:cubicBezTo>
                <a:cubicBezTo>
                  <a:pt x="314840" y="508390"/>
                  <a:pt x="311377" y="507613"/>
                  <a:pt x="308867" y="506231"/>
                </a:cubicBezTo>
                <a:cubicBezTo>
                  <a:pt x="307135" y="505540"/>
                  <a:pt x="292245" y="496730"/>
                  <a:pt x="290167" y="496385"/>
                </a:cubicBezTo>
                <a:cubicBezTo>
                  <a:pt x="289821" y="497421"/>
                  <a:pt x="288349" y="498112"/>
                  <a:pt x="287656" y="496730"/>
                </a:cubicBezTo>
                <a:cubicBezTo>
                  <a:pt x="287656" y="496385"/>
                  <a:pt x="287310" y="496385"/>
                  <a:pt x="287310" y="496039"/>
                </a:cubicBezTo>
                <a:cubicBezTo>
                  <a:pt x="286964" y="495694"/>
                  <a:pt x="286964" y="495003"/>
                  <a:pt x="287310" y="494571"/>
                </a:cubicBezTo>
                <a:close/>
                <a:moveTo>
                  <a:pt x="179936" y="493903"/>
                </a:moveTo>
                <a:cubicBezTo>
                  <a:pt x="184523" y="497099"/>
                  <a:pt x="189456" y="500295"/>
                  <a:pt x="194388" y="503059"/>
                </a:cubicBezTo>
                <a:cubicBezTo>
                  <a:pt x="198629" y="505564"/>
                  <a:pt x="203562" y="507637"/>
                  <a:pt x="207456" y="511178"/>
                </a:cubicBezTo>
                <a:cubicBezTo>
                  <a:pt x="208495" y="512215"/>
                  <a:pt x="207456" y="513683"/>
                  <a:pt x="206418" y="513338"/>
                </a:cubicBezTo>
                <a:cubicBezTo>
                  <a:pt x="201485" y="512215"/>
                  <a:pt x="196898" y="508760"/>
                  <a:pt x="192658" y="506255"/>
                </a:cubicBezTo>
                <a:cubicBezTo>
                  <a:pt x="187725" y="503059"/>
                  <a:pt x="182705" y="499949"/>
                  <a:pt x="178119" y="496753"/>
                </a:cubicBezTo>
                <a:cubicBezTo>
                  <a:pt x="176388" y="495717"/>
                  <a:pt x="178119" y="492866"/>
                  <a:pt x="179936" y="493903"/>
                </a:cubicBezTo>
                <a:close/>
                <a:moveTo>
                  <a:pt x="255206" y="491795"/>
                </a:moveTo>
                <a:cubicBezTo>
                  <a:pt x="256590" y="492836"/>
                  <a:pt x="273198" y="502731"/>
                  <a:pt x="273890" y="501342"/>
                </a:cubicBezTo>
                <a:cubicBezTo>
                  <a:pt x="274582" y="500301"/>
                  <a:pt x="276399" y="500301"/>
                  <a:pt x="276745" y="501342"/>
                </a:cubicBezTo>
                <a:cubicBezTo>
                  <a:pt x="276745" y="501689"/>
                  <a:pt x="277091" y="501689"/>
                  <a:pt x="277091" y="502037"/>
                </a:cubicBezTo>
                <a:cubicBezTo>
                  <a:pt x="277437" y="503078"/>
                  <a:pt x="277437" y="503859"/>
                  <a:pt x="276745" y="504554"/>
                </a:cubicBezTo>
                <a:cubicBezTo>
                  <a:pt x="274236" y="507331"/>
                  <a:pt x="271036" y="505248"/>
                  <a:pt x="268268" y="504207"/>
                </a:cubicBezTo>
                <a:cubicBezTo>
                  <a:pt x="262991" y="501689"/>
                  <a:pt x="257974" y="498825"/>
                  <a:pt x="253044" y="495701"/>
                </a:cubicBezTo>
                <a:cubicBezTo>
                  <a:pt x="250622" y="493878"/>
                  <a:pt x="252698" y="489972"/>
                  <a:pt x="255206" y="491795"/>
                </a:cubicBezTo>
                <a:close/>
                <a:moveTo>
                  <a:pt x="221914" y="491452"/>
                </a:moveTo>
                <a:cubicBezTo>
                  <a:pt x="229360" y="496046"/>
                  <a:pt x="237152" y="499166"/>
                  <a:pt x="245291" y="502719"/>
                </a:cubicBezTo>
                <a:cubicBezTo>
                  <a:pt x="247023" y="503846"/>
                  <a:pt x="245637" y="506273"/>
                  <a:pt x="243819" y="505926"/>
                </a:cubicBezTo>
                <a:cubicBezTo>
                  <a:pt x="235334" y="504193"/>
                  <a:pt x="226849" y="499599"/>
                  <a:pt x="220182" y="494225"/>
                </a:cubicBezTo>
                <a:cubicBezTo>
                  <a:pt x="218797" y="493185"/>
                  <a:pt x="220182" y="490325"/>
                  <a:pt x="221914" y="491452"/>
                </a:cubicBezTo>
                <a:close/>
                <a:moveTo>
                  <a:pt x="322315" y="489083"/>
                </a:moveTo>
                <a:lnTo>
                  <a:pt x="323040" y="489286"/>
                </a:lnTo>
                <a:lnTo>
                  <a:pt x="323045" y="489264"/>
                </a:lnTo>
                <a:lnTo>
                  <a:pt x="347464" y="499282"/>
                </a:lnTo>
                <a:cubicBezTo>
                  <a:pt x="348849" y="500321"/>
                  <a:pt x="348156" y="502745"/>
                  <a:pt x="346338" y="502052"/>
                </a:cubicBezTo>
                <a:cubicBezTo>
                  <a:pt x="337937" y="499974"/>
                  <a:pt x="329797" y="494606"/>
                  <a:pt x="321655" y="491143"/>
                </a:cubicBezTo>
                <a:close/>
                <a:moveTo>
                  <a:pt x="180996" y="485789"/>
                </a:moveTo>
                <a:cubicBezTo>
                  <a:pt x="190520" y="491497"/>
                  <a:pt x="201863" y="496773"/>
                  <a:pt x="210349" y="503865"/>
                </a:cubicBezTo>
                <a:cubicBezTo>
                  <a:pt x="211388" y="504557"/>
                  <a:pt x="210349" y="506979"/>
                  <a:pt x="208530" y="506287"/>
                </a:cubicBezTo>
                <a:cubicBezTo>
                  <a:pt x="198313" y="502049"/>
                  <a:pt x="188789" y="494611"/>
                  <a:pt x="179264" y="488643"/>
                </a:cubicBezTo>
                <a:cubicBezTo>
                  <a:pt x="177446" y="487605"/>
                  <a:pt x="179264" y="484751"/>
                  <a:pt x="180996" y="485789"/>
                </a:cubicBezTo>
                <a:close/>
                <a:moveTo>
                  <a:pt x="293753" y="485434"/>
                </a:moveTo>
                <a:cubicBezTo>
                  <a:pt x="297995" y="487594"/>
                  <a:pt x="302151" y="489321"/>
                  <a:pt x="306826" y="491135"/>
                </a:cubicBezTo>
                <a:cubicBezTo>
                  <a:pt x="310289" y="492171"/>
                  <a:pt x="314186" y="492862"/>
                  <a:pt x="317735" y="495021"/>
                </a:cubicBezTo>
                <a:cubicBezTo>
                  <a:pt x="319121" y="495712"/>
                  <a:pt x="319121" y="497439"/>
                  <a:pt x="318082" y="498130"/>
                </a:cubicBezTo>
                <a:lnTo>
                  <a:pt x="318774" y="498130"/>
                </a:lnTo>
                <a:cubicBezTo>
                  <a:pt x="320939" y="498821"/>
                  <a:pt x="344575" y="508407"/>
                  <a:pt x="344575" y="508407"/>
                </a:cubicBezTo>
                <a:cubicBezTo>
                  <a:pt x="344922" y="507285"/>
                  <a:pt x="346740" y="507630"/>
                  <a:pt x="347086" y="508753"/>
                </a:cubicBezTo>
                <a:cubicBezTo>
                  <a:pt x="347086" y="508753"/>
                  <a:pt x="347086" y="509098"/>
                  <a:pt x="346740" y="509444"/>
                </a:cubicBezTo>
                <a:cubicBezTo>
                  <a:pt x="347086" y="510135"/>
                  <a:pt x="346740" y="510826"/>
                  <a:pt x="345961" y="511171"/>
                </a:cubicBezTo>
                <a:cubicBezTo>
                  <a:pt x="342498" y="513330"/>
                  <a:pt x="338601" y="510135"/>
                  <a:pt x="335398" y="508753"/>
                </a:cubicBezTo>
                <a:cubicBezTo>
                  <a:pt x="329424" y="505903"/>
                  <a:pt x="323363" y="503053"/>
                  <a:pt x="317389" y="500289"/>
                </a:cubicBezTo>
                <a:cubicBezTo>
                  <a:pt x="316696" y="499944"/>
                  <a:pt x="316696" y="498475"/>
                  <a:pt x="317389" y="498130"/>
                </a:cubicBezTo>
                <a:cubicBezTo>
                  <a:pt x="317043" y="498475"/>
                  <a:pt x="317043" y="498475"/>
                  <a:pt x="316696" y="498475"/>
                </a:cubicBezTo>
                <a:cubicBezTo>
                  <a:pt x="312454" y="498475"/>
                  <a:pt x="308212" y="496403"/>
                  <a:pt x="303969" y="494589"/>
                </a:cubicBezTo>
                <a:cubicBezTo>
                  <a:pt x="300073" y="492862"/>
                  <a:pt x="295831" y="490789"/>
                  <a:pt x="291935" y="488630"/>
                </a:cubicBezTo>
                <a:cubicBezTo>
                  <a:pt x="289857" y="487594"/>
                  <a:pt x="291588" y="484398"/>
                  <a:pt x="293753" y="485434"/>
                </a:cubicBezTo>
                <a:close/>
                <a:moveTo>
                  <a:pt x="261154" y="481543"/>
                </a:moveTo>
                <a:cubicBezTo>
                  <a:pt x="266447" y="485078"/>
                  <a:pt x="272173" y="487233"/>
                  <a:pt x="278160" y="489302"/>
                </a:cubicBezTo>
                <a:cubicBezTo>
                  <a:pt x="278160" y="488612"/>
                  <a:pt x="279201" y="487578"/>
                  <a:pt x="280329" y="488267"/>
                </a:cubicBezTo>
                <a:cubicBezTo>
                  <a:pt x="281717" y="489302"/>
                  <a:pt x="282758" y="489991"/>
                  <a:pt x="283453" y="491802"/>
                </a:cubicBezTo>
                <a:cubicBezTo>
                  <a:pt x="284494" y="493526"/>
                  <a:pt x="283106" y="495336"/>
                  <a:pt x="281023" y="494991"/>
                </a:cubicBezTo>
                <a:cubicBezTo>
                  <a:pt x="273214" y="493181"/>
                  <a:pt x="265753" y="489647"/>
                  <a:pt x="259072" y="485078"/>
                </a:cubicBezTo>
                <a:cubicBezTo>
                  <a:pt x="256903" y="483699"/>
                  <a:pt x="259072" y="480164"/>
                  <a:pt x="261154" y="481543"/>
                </a:cubicBezTo>
                <a:close/>
                <a:moveTo>
                  <a:pt x="326236" y="476565"/>
                </a:moveTo>
                <a:lnTo>
                  <a:pt x="326929" y="476565"/>
                </a:lnTo>
                <a:cubicBezTo>
                  <a:pt x="327968" y="476565"/>
                  <a:pt x="328314" y="477692"/>
                  <a:pt x="327621" y="478385"/>
                </a:cubicBezTo>
                <a:cubicBezTo>
                  <a:pt x="327968" y="478385"/>
                  <a:pt x="337925" y="484366"/>
                  <a:pt x="338964" y="484712"/>
                </a:cubicBezTo>
                <a:cubicBezTo>
                  <a:pt x="341388" y="485753"/>
                  <a:pt x="344245" y="486533"/>
                  <a:pt x="347102" y="487226"/>
                </a:cubicBezTo>
                <a:cubicBezTo>
                  <a:pt x="347449" y="486186"/>
                  <a:pt x="348834" y="485406"/>
                  <a:pt x="349873" y="486533"/>
                </a:cubicBezTo>
                <a:cubicBezTo>
                  <a:pt x="351345" y="487573"/>
                  <a:pt x="351345" y="487573"/>
                  <a:pt x="352038" y="488959"/>
                </a:cubicBezTo>
                <a:cubicBezTo>
                  <a:pt x="352730" y="490780"/>
                  <a:pt x="351345" y="492513"/>
                  <a:pt x="349180" y="492166"/>
                </a:cubicBezTo>
                <a:cubicBezTo>
                  <a:pt x="343206" y="491126"/>
                  <a:pt x="337145" y="488266"/>
                  <a:pt x="332210" y="485059"/>
                </a:cubicBezTo>
                <a:cubicBezTo>
                  <a:pt x="330998" y="484366"/>
                  <a:pt x="329071" y="483304"/>
                  <a:pt x="327578" y="481982"/>
                </a:cubicBezTo>
                <a:lnTo>
                  <a:pt x="325859" y="478064"/>
                </a:lnTo>
                <a:lnTo>
                  <a:pt x="326592" y="477352"/>
                </a:lnTo>
                <a:lnTo>
                  <a:pt x="326161" y="476649"/>
                </a:lnTo>
                <a:close/>
                <a:moveTo>
                  <a:pt x="264057" y="474858"/>
                </a:moveTo>
                <a:cubicBezTo>
                  <a:pt x="268298" y="476242"/>
                  <a:pt x="272886" y="478058"/>
                  <a:pt x="277474" y="479788"/>
                </a:cubicBezTo>
                <a:cubicBezTo>
                  <a:pt x="281023" y="481172"/>
                  <a:pt x="284918" y="482297"/>
                  <a:pt x="287688" y="485065"/>
                </a:cubicBezTo>
                <a:cubicBezTo>
                  <a:pt x="288727" y="485757"/>
                  <a:pt x="288034" y="487573"/>
                  <a:pt x="286996" y="487573"/>
                </a:cubicBezTo>
                <a:cubicBezTo>
                  <a:pt x="283100" y="487573"/>
                  <a:pt x="279897" y="485411"/>
                  <a:pt x="276781" y="484027"/>
                </a:cubicBezTo>
                <a:cubicBezTo>
                  <a:pt x="272193" y="481951"/>
                  <a:pt x="267606" y="480134"/>
                  <a:pt x="263018" y="478404"/>
                </a:cubicBezTo>
                <a:cubicBezTo>
                  <a:pt x="260854" y="477712"/>
                  <a:pt x="261546" y="474166"/>
                  <a:pt x="264057" y="474858"/>
                </a:cubicBezTo>
                <a:close/>
                <a:moveTo>
                  <a:pt x="356301" y="473460"/>
                </a:moveTo>
                <a:cubicBezTo>
                  <a:pt x="356301" y="474498"/>
                  <a:pt x="355608" y="474844"/>
                  <a:pt x="354482" y="474844"/>
                </a:cubicBezTo>
                <a:cubicBezTo>
                  <a:pt x="354828" y="475190"/>
                  <a:pt x="355175" y="475882"/>
                  <a:pt x="355608" y="476574"/>
                </a:cubicBezTo>
                <a:cubicBezTo>
                  <a:pt x="355954" y="476227"/>
                  <a:pt x="356301" y="476227"/>
                  <a:pt x="356647" y="476574"/>
                </a:cubicBezTo>
                <a:cubicBezTo>
                  <a:pt x="360891" y="479082"/>
                  <a:pt x="364789" y="481503"/>
                  <a:pt x="369033" y="483665"/>
                </a:cubicBezTo>
                <a:cubicBezTo>
                  <a:pt x="370766" y="484703"/>
                  <a:pt x="372498" y="485740"/>
                  <a:pt x="374663" y="486865"/>
                </a:cubicBezTo>
                <a:cubicBezTo>
                  <a:pt x="375356" y="487210"/>
                  <a:pt x="376742" y="488248"/>
                  <a:pt x="378214" y="488940"/>
                </a:cubicBezTo>
                <a:cubicBezTo>
                  <a:pt x="378907" y="486519"/>
                  <a:pt x="379600" y="484011"/>
                  <a:pt x="380293" y="481503"/>
                </a:cubicBezTo>
                <a:cubicBezTo>
                  <a:pt x="375010" y="479082"/>
                  <a:pt x="370419" y="476574"/>
                  <a:pt x="365136" y="474498"/>
                </a:cubicBezTo>
                <a:cubicBezTo>
                  <a:pt x="364789" y="474152"/>
                  <a:pt x="364789" y="474152"/>
                  <a:pt x="364443" y="473806"/>
                </a:cubicBezTo>
                <a:cubicBezTo>
                  <a:pt x="362277" y="474152"/>
                  <a:pt x="360198" y="474152"/>
                  <a:pt x="358380" y="473806"/>
                </a:cubicBezTo>
                <a:cubicBezTo>
                  <a:pt x="357687" y="473806"/>
                  <a:pt x="356994" y="473460"/>
                  <a:pt x="356301" y="473460"/>
                </a:cubicBezTo>
                <a:close/>
                <a:moveTo>
                  <a:pt x="232266" y="472726"/>
                </a:moveTo>
                <a:cubicBezTo>
                  <a:pt x="236157" y="474888"/>
                  <a:pt x="239963" y="476964"/>
                  <a:pt x="244201" y="479126"/>
                </a:cubicBezTo>
                <a:cubicBezTo>
                  <a:pt x="248439" y="480855"/>
                  <a:pt x="253023" y="482671"/>
                  <a:pt x="256569" y="485093"/>
                </a:cubicBezTo>
                <a:cubicBezTo>
                  <a:pt x="258385" y="486563"/>
                  <a:pt x="257260" y="488984"/>
                  <a:pt x="255185" y="488638"/>
                </a:cubicBezTo>
                <a:cubicBezTo>
                  <a:pt x="246709" y="487255"/>
                  <a:pt x="237541" y="480855"/>
                  <a:pt x="230103" y="476618"/>
                </a:cubicBezTo>
                <a:cubicBezTo>
                  <a:pt x="227336" y="475234"/>
                  <a:pt x="229757" y="471343"/>
                  <a:pt x="232266" y="472726"/>
                </a:cubicBezTo>
                <a:close/>
                <a:moveTo>
                  <a:pt x="333694" y="461786"/>
                </a:moveTo>
                <a:cubicBezTo>
                  <a:pt x="333694" y="462477"/>
                  <a:pt x="333348" y="463169"/>
                  <a:pt x="332568" y="463515"/>
                </a:cubicBezTo>
                <a:cubicBezTo>
                  <a:pt x="332222" y="463861"/>
                  <a:pt x="331875" y="463861"/>
                  <a:pt x="331529" y="463861"/>
                </a:cubicBezTo>
                <a:cubicBezTo>
                  <a:pt x="337159" y="467407"/>
                  <a:pt x="343222" y="470606"/>
                  <a:pt x="349545" y="473460"/>
                </a:cubicBezTo>
                <a:cubicBezTo>
                  <a:pt x="349545" y="473114"/>
                  <a:pt x="349891" y="473114"/>
                  <a:pt x="349891" y="472682"/>
                </a:cubicBezTo>
                <a:cubicBezTo>
                  <a:pt x="343568" y="470260"/>
                  <a:pt x="338285" y="466023"/>
                  <a:pt x="333694" y="461786"/>
                </a:cubicBezTo>
                <a:close/>
                <a:moveTo>
                  <a:pt x="158731" y="455819"/>
                </a:moveTo>
                <a:cubicBezTo>
                  <a:pt x="156999" y="456856"/>
                  <a:pt x="155180" y="458240"/>
                  <a:pt x="153448" y="459278"/>
                </a:cubicBezTo>
                <a:cubicBezTo>
                  <a:pt x="163322" y="463169"/>
                  <a:pt x="173542" y="468531"/>
                  <a:pt x="182377" y="474498"/>
                </a:cubicBezTo>
                <a:cubicBezTo>
                  <a:pt x="182723" y="474152"/>
                  <a:pt x="183157" y="474152"/>
                  <a:pt x="183503" y="474498"/>
                </a:cubicBezTo>
                <a:cubicBezTo>
                  <a:pt x="188440" y="477352"/>
                  <a:pt x="193377" y="480119"/>
                  <a:pt x="198314" y="482973"/>
                </a:cubicBezTo>
                <a:cubicBezTo>
                  <a:pt x="202905" y="485394"/>
                  <a:pt x="207495" y="489286"/>
                  <a:pt x="212432" y="491448"/>
                </a:cubicBezTo>
                <a:cubicBezTo>
                  <a:pt x="212779" y="491448"/>
                  <a:pt x="213125" y="491102"/>
                  <a:pt x="213472" y="491448"/>
                </a:cubicBezTo>
                <a:cubicBezTo>
                  <a:pt x="213472" y="491794"/>
                  <a:pt x="213905" y="491794"/>
                  <a:pt x="213905" y="491794"/>
                </a:cubicBezTo>
                <a:cubicBezTo>
                  <a:pt x="214598" y="492140"/>
                  <a:pt x="214598" y="492832"/>
                  <a:pt x="214598" y="493523"/>
                </a:cubicBezTo>
                <a:lnTo>
                  <a:pt x="214598" y="494215"/>
                </a:lnTo>
                <a:cubicBezTo>
                  <a:pt x="214251" y="494994"/>
                  <a:pt x="213472" y="495685"/>
                  <a:pt x="212779" y="495685"/>
                </a:cubicBezTo>
                <a:cubicBezTo>
                  <a:pt x="208188" y="495685"/>
                  <a:pt x="202905" y="490756"/>
                  <a:pt x="199007" y="488248"/>
                </a:cubicBezTo>
                <a:cubicBezTo>
                  <a:pt x="193377" y="484703"/>
                  <a:pt x="187401" y="480811"/>
                  <a:pt x="181684" y="477352"/>
                </a:cubicBezTo>
                <a:cubicBezTo>
                  <a:pt x="181338" y="477352"/>
                  <a:pt x="181338" y="476920"/>
                  <a:pt x="181338" y="476920"/>
                </a:cubicBezTo>
                <a:lnTo>
                  <a:pt x="180991" y="476920"/>
                </a:lnTo>
                <a:cubicBezTo>
                  <a:pt x="170771" y="472336"/>
                  <a:pt x="160463" y="466369"/>
                  <a:pt x="150936" y="460748"/>
                </a:cubicBezTo>
                <a:lnTo>
                  <a:pt x="150243" y="460748"/>
                </a:lnTo>
                <a:lnTo>
                  <a:pt x="149896" y="460748"/>
                </a:lnTo>
                <a:cubicBezTo>
                  <a:pt x="149550" y="460748"/>
                  <a:pt x="148857" y="461094"/>
                  <a:pt x="148510" y="461440"/>
                </a:cubicBezTo>
                <a:cubicBezTo>
                  <a:pt x="148164" y="461786"/>
                  <a:pt x="147384" y="461786"/>
                  <a:pt x="147038" y="462131"/>
                </a:cubicBezTo>
                <a:cubicBezTo>
                  <a:pt x="147818" y="463169"/>
                  <a:pt x="148164" y="464293"/>
                  <a:pt x="148857" y="465331"/>
                </a:cubicBezTo>
                <a:lnTo>
                  <a:pt x="149203" y="465331"/>
                </a:lnTo>
                <a:cubicBezTo>
                  <a:pt x="149550" y="465331"/>
                  <a:pt x="150243" y="465677"/>
                  <a:pt x="150589" y="465677"/>
                </a:cubicBezTo>
                <a:cubicBezTo>
                  <a:pt x="150936" y="465677"/>
                  <a:pt x="150936" y="466023"/>
                  <a:pt x="150936" y="466023"/>
                </a:cubicBezTo>
                <a:cubicBezTo>
                  <a:pt x="160463" y="469915"/>
                  <a:pt x="169298" y="474844"/>
                  <a:pt x="177440" y="480811"/>
                </a:cubicBezTo>
                <a:cubicBezTo>
                  <a:pt x="178912" y="481935"/>
                  <a:pt x="177786" y="483665"/>
                  <a:pt x="176401" y="482973"/>
                </a:cubicBezTo>
                <a:cubicBezTo>
                  <a:pt x="167912" y="478390"/>
                  <a:pt x="159077" y="473460"/>
                  <a:pt x="150936" y="468531"/>
                </a:cubicBezTo>
                <a:cubicBezTo>
                  <a:pt x="151282" y="469223"/>
                  <a:pt x="151629" y="469915"/>
                  <a:pt x="152062" y="470606"/>
                </a:cubicBezTo>
                <a:cubicBezTo>
                  <a:pt x="158731" y="476574"/>
                  <a:pt x="165487" y="482627"/>
                  <a:pt x="172503" y="488248"/>
                </a:cubicBezTo>
                <a:cubicBezTo>
                  <a:pt x="173889" y="489286"/>
                  <a:pt x="171810" y="491794"/>
                  <a:pt x="170424" y="490756"/>
                </a:cubicBezTo>
                <a:cubicBezTo>
                  <a:pt x="166180" y="488248"/>
                  <a:pt x="161936" y="485049"/>
                  <a:pt x="158038" y="481589"/>
                </a:cubicBezTo>
                <a:cubicBezTo>
                  <a:pt x="159424" y="484357"/>
                  <a:pt x="161243" y="487210"/>
                  <a:pt x="162629" y="490410"/>
                </a:cubicBezTo>
                <a:cubicBezTo>
                  <a:pt x="165833" y="491794"/>
                  <a:pt x="168952" y="493523"/>
                  <a:pt x="171463" y="496031"/>
                </a:cubicBezTo>
                <a:cubicBezTo>
                  <a:pt x="171810" y="496031"/>
                  <a:pt x="171810" y="496031"/>
                  <a:pt x="171810" y="496377"/>
                </a:cubicBezTo>
                <a:cubicBezTo>
                  <a:pt x="172156" y="496031"/>
                  <a:pt x="172503" y="496031"/>
                  <a:pt x="172849" y="496377"/>
                </a:cubicBezTo>
                <a:cubicBezTo>
                  <a:pt x="183503" y="503382"/>
                  <a:pt x="196235" y="509781"/>
                  <a:pt x="206110" y="518256"/>
                </a:cubicBezTo>
                <a:cubicBezTo>
                  <a:pt x="207495" y="519640"/>
                  <a:pt x="205763" y="521456"/>
                  <a:pt x="204291" y="520678"/>
                </a:cubicBezTo>
                <a:cubicBezTo>
                  <a:pt x="192684" y="515402"/>
                  <a:pt x="181684" y="506236"/>
                  <a:pt x="171117" y="499231"/>
                </a:cubicBezTo>
                <a:cubicBezTo>
                  <a:pt x="170424" y="498799"/>
                  <a:pt x="170424" y="498453"/>
                  <a:pt x="170424" y="497761"/>
                </a:cubicBezTo>
                <a:cubicBezTo>
                  <a:pt x="168259" y="497069"/>
                  <a:pt x="166526" y="496031"/>
                  <a:pt x="164707" y="494994"/>
                </a:cubicBezTo>
                <a:cubicBezTo>
                  <a:pt x="166180" y="497761"/>
                  <a:pt x="167219" y="500961"/>
                  <a:pt x="168605" y="503814"/>
                </a:cubicBezTo>
                <a:cubicBezTo>
                  <a:pt x="168952" y="503382"/>
                  <a:pt x="169298" y="503036"/>
                  <a:pt x="170078" y="503382"/>
                </a:cubicBezTo>
                <a:cubicBezTo>
                  <a:pt x="180645" y="510819"/>
                  <a:pt x="192338" y="517564"/>
                  <a:pt x="202212" y="525607"/>
                </a:cubicBezTo>
                <a:cubicBezTo>
                  <a:pt x="203598" y="526731"/>
                  <a:pt x="201865" y="528461"/>
                  <a:pt x="200393" y="527769"/>
                </a:cubicBezTo>
                <a:cubicBezTo>
                  <a:pt x="189479" y="522148"/>
                  <a:pt x="179259" y="514019"/>
                  <a:pt x="169731" y="506236"/>
                </a:cubicBezTo>
                <a:cubicBezTo>
                  <a:pt x="170424" y="508398"/>
                  <a:pt x="171463" y="510127"/>
                  <a:pt x="172156" y="511857"/>
                </a:cubicBezTo>
                <a:cubicBezTo>
                  <a:pt x="181338" y="519640"/>
                  <a:pt x="191558" y="526385"/>
                  <a:pt x="200393" y="534082"/>
                </a:cubicBezTo>
                <a:cubicBezTo>
                  <a:pt x="201519" y="535206"/>
                  <a:pt x="200046" y="536936"/>
                  <a:pt x="198661" y="536244"/>
                </a:cubicBezTo>
                <a:cubicBezTo>
                  <a:pt x="190172" y="532006"/>
                  <a:pt x="182031" y="525607"/>
                  <a:pt x="174668" y="518948"/>
                </a:cubicBezTo>
                <a:cubicBezTo>
                  <a:pt x="175708" y="521456"/>
                  <a:pt x="176747" y="523877"/>
                  <a:pt x="177440" y="526385"/>
                </a:cubicBezTo>
                <a:cubicBezTo>
                  <a:pt x="184542" y="531315"/>
                  <a:pt x="191558" y="536590"/>
                  <a:pt x="197621" y="542211"/>
                </a:cubicBezTo>
                <a:cubicBezTo>
                  <a:pt x="198661" y="542903"/>
                  <a:pt x="197275" y="544719"/>
                  <a:pt x="196235" y="544027"/>
                </a:cubicBezTo>
                <a:cubicBezTo>
                  <a:pt x="190172" y="540135"/>
                  <a:pt x="184196" y="534860"/>
                  <a:pt x="178566" y="529844"/>
                </a:cubicBezTo>
                <a:cubicBezTo>
                  <a:pt x="178912" y="530623"/>
                  <a:pt x="179259" y="531660"/>
                  <a:pt x="179605" y="532352"/>
                </a:cubicBezTo>
                <a:cubicBezTo>
                  <a:pt x="182031" y="534860"/>
                  <a:pt x="184889" y="537282"/>
                  <a:pt x="187401" y="539789"/>
                </a:cubicBezTo>
                <a:cubicBezTo>
                  <a:pt x="191212" y="543335"/>
                  <a:pt x="195456" y="546102"/>
                  <a:pt x="199007" y="549994"/>
                </a:cubicBezTo>
                <a:cubicBezTo>
                  <a:pt x="199700" y="551032"/>
                  <a:pt x="198661" y="552502"/>
                  <a:pt x="197621" y="551723"/>
                </a:cubicBezTo>
                <a:cubicBezTo>
                  <a:pt x="191558" y="548264"/>
                  <a:pt x="185928" y="542557"/>
                  <a:pt x="180991" y="536936"/>
                </a:cubicBezTo>
                <a:cubicBezTo>
                  <a:pt x="181684" y="539789"/>
                  <a:pt x="182723" y="542557"/>
                  <a:pt x="183503" y="545410"/>
                </a:cubicBezTo>
                <a:cubicBezTo>
                  <a:pt x="188787" y="550340"/>
                  <a:pt x="194416" y="554923"/>
                  <a:pt x="200393" y="559161"/>
                </a:cubicBezTo>
                <a:cubicBezTo>
                  <a:pt x="201519" y="559852"/>
                  <a:pt x="200826" y="561668"/>
                  <a:pt x="199354" y="560890"/>
                </a:cubicBezTo>
                <a:cubicBezTo>
                  <a:pt x="194070" y="558123"/>
                  <a:pt x="189133" y="554577"/>
                  <a:pt x="184542" y="550340"/>
                </a:cubicBezTo>
                <a:cubicBezTo>
                  <a:pt x="185582" y="553885"/>
                  <a:pt x="186275" y="557085"/>
                  <a:pt x="186968" y="560544"/>
                </a:cubicBezTo>
                <a:cubicBezTo>
                  <a:pt x="190172" y="563052"/>
                  <a:pt x="193377" y="565560"/>
                  <a:pt x="196928" y="567981"/>
                </a:cubicBezTo>
                <a:cubicBezTo>
                  <a:pt x="204291" y="569365"/>
                  <a:pt x="213472" y="572565"/>
                  <a:pt x="222307" y="575419"/>
                </a:cubicBezTo>
                <a:cubicBezTo>
                  <a:pt x="215637" y="572911"/>
                  <a:pt x="208881" y="570143"/>
                  <a:pt x="202905" y="566598"/>
                </a:cubicBezTo>
                <a:cubicBezTo>
                  <a:pt x="201865" y="565906"/>
                  <a:pt x="202905" y="564090"/>
                  <a:pt x="203944" y="564782"/>
                </a:cubicBezTo>
                <a:cubicBezTo>
                  <a:pt x="211393" y="569019"/>
                  <a:pt x="219188" y="572219"/>
                  <a:pt x="227330" y="575073"/>
                </a:cubicBezTo>
                <a:cubicBezTo>
                  <a:pt x="228370" y="575419"/>
                  <a:pt x="228023" y="577148"/>
                  <a:pt x="226897" y="577148"/>
                </a:cubicBezTo>
                <a:cubicBezTo>
                  <a:pt x="229063" y="577840"/>
                  <a:pt x="231141" y="578618"/>
                  <a:pt x="233307" y="579310"/>
                </a:cubicBezTo>
                <a:cubicBezTo>
                  <a:pt x="233307" y="578618"/>
                  <a:pt x="233653" y="577840"/>
                  <a:pt x="234346" y="578186"/>
                </a:cubicBezTo>
                <a:cubicBezTo>
                  <a:pt x="238937" y="580002"/>
                  <a:pt x="243181" y="581040"/>
                  <a:pt x="247771" y="582423"/>
                </a:cubicBezTo>
                <a:cubicBezTo>
                  <a:pt x="258772" y="584239"/>
                  <a:pt x="269339" y="584931"/>
                  <a:pt x="279906" y="584585"/>
                </a:cubicBezTo>
                <a:cubicBezTo>
                  <a:pt x="273929" y="582769"/>
                  <a:pt x="268646" y="580002"/>
                  <a:pt x="264402" y="575764"/>
                </a:cubicBezTo>
                <a:cubicBezTo>
                  <a:pt x="264055" y="576456"/>
                  <a:pt x="263362" y="577148"/>
                  <a:pt x="262669" y="576802"/>
                </a:cubicBezTo>
                <a:cubicBezTo>
                  <a:pt x="251669" y="572219"/>
                  <a:pt x="241102" y="566944"/>
                  <a:pt x="230448" y="561668"/>
                </a:cubicBezTo>
                <a:cubicBezTo>
                  <a:pt x="229409" y="560977"/>
                  <a:pt x="230448" y="559506"/>
                  <a:pt x="231574" y="559852"/>
                </a:cubicBezTo>
                <a:cubicBezTo>
                  <a:pt x="241449" y="564090"/>
                  <a:pt x="251669" y="568327"/>
                  <a:pt x="261197" y="572911"/>
                </a:cubicBezTo>
                <a:cubicBezTo>
                  <a:pt x="261543" y="572219"/>
                  <a:pt x="263016" y="572219"/>
                  <a:pt x="263362" y="572911"/>
                </a:cubicBezTo>
                <a:lnTo>
                  <a:pt x="263709" y="573257"/>
                </a:lnTo>
                <a:cubicBezTo>
                  <a:pt x="264055" y="572911"/>
                  <a:pt x="264402" y="572911"/>
                  <a:pt x="264748" y="573257"/>
                </a:cubicBezTo>
                <a:cubicBezTo>
                  <a:pt x="272197" y="579310"/>
                  <a:pt x="279906" y="581731"/>
                  <a:pt x="289174" y="583202"/>
                </a:cubicBezTo>
                <a:cubicBezTo>
                  <a:pt x="289520" y="583202"/>
                  <a:pt x="289866" y="583547"/>
                  <a:pt x="289866" y="583893"/>
                </a:cubicBezTo>
                <a:cubicBezTo>
                  <a:pt x="293764" y="583547"/>
                  <a:pt x="297575" y="583202"/>
                  <a:pt x="301473" y="582423"/>
                </a:cubicBezTo>
                <a:cubicBezTo>
                  <a:pt x="298701" y="581040"/>
                  <a:pt x="295843" y="580002"/>
                  <a:pt x="292985" y="578186"/>
                </a:cubicBezTo>
                <a:cubicBezTo>
                  <a:pt x="291599" y="577148"/>
                  <a:pt x="292638" y="575419"/>
                  <a:pt x="294111" y="576110"/>
                </a:cubicBezTo>
                <a:cubicBezTo>
                  <a:pt x="298701" y="578964"/>
                  <a:pt x="303638" y="580348"/>
                  <a:pt x="308575" y="581040"/>
                </a:cubicBezTo>
                <a:lnTo>
                  <a:pt x="322628" y="576788"/>
                </a:lnTo>
                <a:lnTo>
                  <a:pt x="323037" y="576848"/>
                </a:lnTo>
                <a:lnTo>
                  <a:pt x="323018" y="576670"/>
                </a:lnTo>
                <a:lnTo>
                  <a:pt x="340017" y="571527"/>
                </a:lnTo>
                <a:cubicBezTo>
                  <a:pt x="336119" y="570835"/>
                  <a:pt x="332568" y="569711"/>
                  <a:pt x="328757" y="569019"/>
                </a:cubicBezTo>
                <a:cubicBezTo>
                  <a:pt x="328324" y="569711"/>
                  <a:pt x="327978" y="570143"/>
                  <a:pt x="327285" y="570143"/>
                </a:cubicBezTo>
                <a:cubicBezTo>
                  <a:pt x="319489" y="570489"/>
                  <a:pt x="310308" y="566252"/>
                  <a:pt x="302945" y="563398"/>
                </a:cubicBezTo>
                <a:cubicBezTo>
                  <a:pt x="301126" y="562706"/>
                  <a:pt x="301819" y="559852"/>
                  <a:pt x="303638" y="560544"/>
                </a:cubicBezTo>
                <a:cubicBezTo>
                  <a:pt x="307536" y="562014"/>
                  <a:pt x="311780" y="563052"/>
                  <a:pt x="315678" y="564090"/>
                </a:cubicBezTo>
                <a:cubicBezTo>
                  <a:pt x="318796" y="564782"/>
                  <a:pt x="322001" y="565560"/>
                  <a:pt x="325206" y="566252"/>
                </a:cubicBezTo>
                <a:cubicBezTo>
                  <a:pt x="325552" y="565906"/>
                  <a:pt x="325552" y="565906"/>
                  <a:pt x="325899" y="565906"/>
                </a:cubicBezTo>
                <a:cubicBezTo>
                  <a:pt x="332222" y="566252"/>
                  <a:pt x="338978" y="567290"/>
                  <a:pt x="345301" y="569019"/>
                </a:cubicBezTo>
                <a:cubicBezTo>
                  <a:pt x="346773" y="568327"/>
                  <a:pt x="348505" y="567635"/>
                  <a:pt x="349891" y="566944"/>
                </a:cubicBezTo>
                <a:cubicBezTo>
                  <a:pt x="344608" y="565560"/>
                  <a:pt x="339324" y="564090"/>
                  <a:pt x="334041" y="562706"/>
                </a:cubicBezTo>
                <a:cubicBezTo>
                  <a:pt x="333694" y="563398"/>
                  <a:pt x="332915" y="563398"/>
                  <a:pt x="332222" y="563398"/>
                </a:cubicBezTo>
                <a:cubicBezTo>
                  <a:pt x="322694" y="561323"/>
                  <a:pt x="313512" y="557431"/>
                  <a:pt x="305024" y="552848"/>
                </a:cubicBezTo>
                <a:cubicBezTo>
                  <a:pt x="303292" y="552069"/>
                  <a:pt x="304678" y="549648"/>
                  <a:pt x="306410" y="550340"/>
                </a:cubicBezTo>
                <a:cubicBezTo>
                  <a:pt x="313859" y="553539"/>
                  <a:pt x="321308" y="555961"/>
                  <a:pt x="329104" y="558123"/>
                </a:cubicBezTo>
                <a:cubicBezTo>
                  <a:pt x="329450" y="557777"/>
                  <a:pt x="329797" y="557777"/>
                  <a:pt x="330489" y="557777"/>
                </a:cubicBezTo>
                <a:lnTo>
                  <a:pt x="331182" y="557777"/>
                </a:lnTo>
                <a:cubicBezTo>
                  <a:pt x="331529" y="557085"/>
                  <a:pt x="332915" y="556739"/>
                  <a:pt x="333694" y="557777"/>
                </a:cubicBezTo>
                <a:cubicBezTo>
                  <a:pt x="334041" y="558123"/>
                  <a:pt x="334387" y="558469"/>
                  <a:pt x="334387" y="558815"/>
                </a:cubicBezTo>
                <a:cubicBezTo>
                  <a:pt x="341403" y="560544"/>
                  <a:pt x="348852" y="562014"/>
                  <a:pt x="355954" y="563744"/>
                </a:cubicBezTo>
                <a:cubicBezTo>
                  <a:pt x="358380" y="562360"/>
                  <a:pt x="361238" y="560890"/>
                  <a:pt x="363663" y="559506"/>
                </a:cubicBezTo>
                <a:cubicBezTo>
                  <a:pt x="355954" y="557777"/>
                  <a:pt x="348159" y="554577"/>
                  <a:pt x="340710" y="551378"/>
                </a:cubicBezTo>
                <a:cubicBezTo>
                  <a:pt x="338631" y="550686"/>
                  <a:pt x="340364" y="547918"/>
                  <a:pt x="342529" y="548610"/>
                </a:cubicBezTo>
                <a:cubicBezTo>
                  <a:pt x="350238" y="552069"/>
                  <a:pt x="358726" y="554577"/>
                  <a:pt x="366868" y="556739"/>
                </a:cubicBezTo>
                <a:cubicBezTo>
                  <a:pt x="366868" y="555615"/>
                  <a:pt x="367214" y="554231"/>
                  <a:pt x="367214" y="553194"/>
                </a:cubicBezTo>
                <a:cubicBezTo>
                  <a:pt x="358380" y="551723"/>
                  <a:pt x="349545" y="547486"/>
                  <a:pt x="342529" y="542903"/>
                </a:cubicBezTo>
                <a:cubicBezTo>
                  <a:pt x="340364" y="541519"/>
                  <a:pt x="342529" y="537973"/>
                  <a:pt x="344608" y="539443"/>
                </a:cubicBezTo>
                <a:cubicBezTo>
                  <a:pt x="352403" y="544373"/>
                  <a:pt x="359852" y="546794"/>
                  <a:pt x="367907" y="548956"/>
                </a:cubicBezTo>
                <a:cubicBezTo>
                  <a:pt x="368254" y="545410"/>
                  <a:pt x="369033" y="541519"/>
                  <a:pt x="369380" y="537973"/>
                </a:cubicBezTo>
                <a:cubicBezTo>
                  <a:pt x="365828" y="536936"/>
                  <a:pt x="362624" y="535552"/>
                  <a:pt x="359419" y="534082"/>
                </a:cubicBezTo>
                <a:cubicBezTo>
                  <a:pt x="355608" y="532352"/>
                  <a:pt x="351364" y="530623"/>
                  <a:pt x="347813" y="528115"/>
                </a:cubicBezTo>
                <a:cubicBezTo>
                  <a:pt x="346773" y="527423"/>
                  <a:pt x="346427" y="527077"/>
                  <a:pt x="345994" y="525607"/>
                </a:cubicBezTo>
                <a:cubicBezTo>
                  <a:pt x="345994" y="524915"/>
                  <a:pt x="346427" y="524569"/>
                  <a:pt x="346773" y="524569"/>
                </a:cubicBezTo>
                <a:lnTo>
                  <a:pt x="347120" y="524569"/>
                </a:lnTo>
                <a:cubicBezTo>
                  <a:pt x="347813" y="524223"/>
                  <a:pt x="348505" y="525261"/>
                  <a:pt x="347813" y="526039"/>
                </a:cubicBezTo>
                <a:cubicBezTo>
                  <a:pt x="348505" y="525261"/>
                  <a:pt x="362624" y="532006"/>
                  <a:pt x="369726" y="535206"/>
                </a:cubicBezTo>
                <a:cubicBezTo>
                  <a:pt x="370073" y="532698"/>
                  <a:pt x="370419" y="529844"/>
                  <a:pt x="370766" y="527423"/>
                </a:cubicBezTo>
                <a:cubicBezTo>
                  <a:pt x="362624" y="523531"/>
                  <a:pt x="354482" y="519640"/>
                  <a:pt x="345647" y="516440"/>
                </a:cubicBezTo>
                <a:cubicBezTo>
                  <a:pt x="343915" y="515748"/>
                  <a:pt x="344608" y="512981"/>
                  <a:pt x="346427" y="513673"/>
                </a:cubicBezTo>
                <a:cubicBezTo>
                  <a:pt x="354828" y="516094"/>
                  <a:pt x="363663" y="518948"/>
                  <a:pt x="371458" y="523186"/>
                </a:cubicBezTo>
                <a:cubicBezTo>
                  <a:pt x="372151" y="519986"/>
                  <a:pt x="372498" y="516440"/>
                  <a:pt x="373277" y="513327"/>
                </a:cubicBezTo>
                <a:cubicBezTo>
                  <a:pt x="369726" y="511857"/>
                  <a:pt x="366175" y="510473"/>
                  <a:pt x="362624" y="509090"/>
                </a:cubicBezTo>
                <a:cubicBezTo>
                  <a:pt x="358033" y="506928"/>
                  <a:pt x="353789" y="505198"/>
                  <a:pt x="351017" y="500961"/>
                </a:cubicBezTo>
                <a:cubicBezTo>
                  <a:pt x="350238" y="499923"/>
                  <a:pt x="352057" y="498453"/>
                  <a:pt x="352750" y="499577"/>
                </a:cubicBezTo>
                <a:cubicBezTo>
                  <a:pt x="357687" y="505198"/>
                  <a:pt x="366175" y="508052"/>
                  <a:pt x="373970" y="510127"/>
                </a:cubicBezTo>
                <a:cubicBezTo>
                  <a:pt x="374663" y="507273"/>
                  <a:pt x="375356" y="504852"/>
                  <a:pt x="375703" y="501998"/>
                </a:cubicBezTo>
                <a:cubicBezTo>
                  <a:pt x="368687" y="498453"/>
                  <a:pt x="361931" y="493869"/>
                  <a:pt x="355175" y="489632"/>
                </a:cubicBezTo>
                <a:cubicBezTo>
                  <a:pt x="353096" y="488248"/>
                  <a:pt x="354828" y="485049"/>
                  <a:pt x="356994" y="486519"/>
                </a:cubicBezTo>
                <a:cubicBezTo>
                  <a:pt x="363317" y="490324"/>
                  <a:pt x="369726" y="493869"/>
                  <a:pt x="376396" y="497415"/>
                </a:cubicBezTo>
                <a:cubicBezTo>
                  <a:pt x="376742" y="496031"/>
                  <a:pt x="377088" y="494561"/>
                  <a:pt x="379600" y="494215"/>
                </a:cubicBezTo>
                <a:cubicBezTo>
                  <a:pt x="377522" y="493523"/>
                  <a:pt x="375356" y="491794"/>
                  <a:pt x="373970" y="491102"/>
                </a:cubicBezTo>
                <a:cubicBezTo>
                  <a:pt x="367907" y="487902"/>
                  <a:pt x="362624" y="484703"/>
                  <a:pt x="356994" y="481157"/>
                </a:cubicBezTo>
                <a:cubicBezTo>
                  <a:pt x="356647" y="481503"/>
                  <a:pt x="355954" y="481935"/>
                  <a:pt x="355261" y="481503"/>
                </a:cubicBezTo>
                <a:cubicBezTo>
                  <a:pt x="345647" y="477698"/>
                  <a:pt x="336466" y="472682"/>
                  <a:pt x="329104" y="465677"/>
                </a:cubicBezTo>
                <a:cubicBezTo>
                  <a:pt x="328324" y="464985"/>
                  <a:pt x="328324" y="464293"/>
                  <a:pt x="328757" y="463861"/>
                </a:cubicBezTo>
                <a:cubicBezTo>
                  <a:pt x="328324" y="463861"/>
                  <a:pt x="328324" y="463515"/>
                  <a:pt x="327978" y="463515"/>
                </a:cubicBezTo>
                <a:cubicBezTo>
                  <a:pt x="324859" y="462131"/>
                  <a:pt x="322001" y="461094"/>
                  <a:pt x="319142" y="459710"/>
                </a:cubicBezTo>
                <a:cubicBezTo>
                  <a:pt x="318103" y="460748"/>
                  <a:pt x="317064" y="461786"/>
                  <a:pt x="315678" y="462823"/>
                </a:cubicBezTo>
                <a:cubicBezTo>
                  <a:pt x="320615" y="464985"/>
                  <a:pt x="325899" y="466715"/>
                  <a:pt x="330143" y="469569"/>
                </a:cubicBezTo>
                <a:cubicBezTo>
                  <a:pt x="331529" y="470606"/>
                  <a:pt x="330489" y="473460"/>
                  <a:pt x="328757" y="472682"/>
                </a:cubicBezTo>
                <a:cubicBezTo>
                  <a:pt x="323040" y="470952"/>
                  <a:pt x="317757" y="467407"/>
                  <a:pt x="312473" y="464985"/>
                </a:cubicBezTo>
                <a:cubicBezTo>
                  <a:pt x="311434" y="465677"/>
                  <a:pt x="310308" y="466369"/>
                  <a:pt x="309268" y="467061"/>
                </a:cubicBezTo>
                <a:cubicBezTo>
                  <a:pt x="313512" y="469223"/>
                  <a:pt x="317410" y="471644"/>
                  <a:pt x="321308" y="473806"/>
                </a:cubicBezTo>
                <a:cubicBezTo>
                  <a:pt x="321308" y="472682"/>
                  <a:pt x="322694" y="471644"/>
                  <a:pt x="323733" y="472682"/>
                </a:cubicBezTo>
                <a:lnTo>
                  <a:pt x="326161" y="476649"/>
                </a:lnTo>
                <a:lnTo>
                  <a:pt x="325543" y="477345"/>
                </a:lnTo>
                <a:lnTo>
                  <a:pt x="325859" y="478064"/>
                </a:lnTo>
                <a:lnTo>
                  <a:pt x="323387" y="480465"/>
                </a:lnTo>
                <a:cubicBezTo>
                  <a:pt x="317064" y="477698"/>
                  <a:pt x="310654" y="473460"/>
                  <a:pt x="304331" y="469915"/>
                </a:cubicBezTo>
                <a:cubicBezTo>
                  <a:pt x="299394" y="471990"/>
                  <a:pt x="294457" y="473806"/>
                  <a:pt x="289520" y="474152"/>
                </a:cubicBezTo>
                <a:lnTo>
                  <a:pt x="288048" y="474152"/>
                </a:lnTo>
                <a:cubicBezTo>
                  <a:pt x="290906" y="475190"/>
                  <a:pt x="293418" y="476227"/>
                  <a:pt x="295496" y="477698"/>
                </a:cubicBezTo>
                <a:cubicBezTo>
                  <a:pt x="295496" y="476227"/>
                  <a:pt x="296189" y="475190"/>
                  <a:pt x="297575" y="475536"/>
                </a:cubicBezTo>
                <a:cubicBezTo>
                  <a:pt x="302252" y="477352"/>
                  <a:pt x="306843" y="479082"/>
                  <a:pt x="311434" y="480811"/>
                </a:cubicBezTo>
                <a:cubicBezTo>
                  <a:pt x="313859" y="481935"/>
                  <a:pt x="316024" y="482627"/>
                  <a:pt x="318449" y="483665"/>
                </a:cubicBezTo>
                <a:cubicBezTo>
                  <a:pt x="319489" y="484011"/>
                  <a:pt x="320615" y="484357"/>
                  <a:pt x="321654" y="484703"/>
                </a:cubicBezTo>
                <a:cubicBezTo>
                  <a:pt x="322347" y="484703"/>
                  <a:pt x="323387" y="485049"/>
                  <a:pt x="323733" y="485740"/>
                </a:cubicBezTo>
                <a:lnTo>
                  <a:pt x="323733" y="486173"/>
                </a:lnTo>
                <a:lnTo>
                  <a:pt x="323045" y="489264"/>
                </a:lnTo>
                <a:lnTo>
                  <a:pt x="322348" y="488978"/>
                </a:lnTo>
                <a:lnTo>
                  <a:pt x="322315" y="489083"/>
                </a:lnTo>
                <a:lnTo>
                  <a:pt x="313166" y="486519"/>
                </a:lnTo>
                <a:cubicBezTo>
                  <a:pt x="307536" y="484011"/>
                  <a:pt x="301819" y="481503"/>
                  <a:pt x="296189" y="479082"/>
                </a:cubicBezTo>
                <a:cubicBezTo>
                  <a:pt x="296189" y="480119"/>
                  <a:pt x="295496" y="481157"/>
                  <a:pt x="294457" y="480811"/>
                </a:cubicBezTo>
                <a:cubicBezTo>
                  <a:pt x="285969" y="478390"/>
                  <a:pt x="277480" y="474844"/>
                  <a:pt x="268992" y="472336"/>
                </a:cubicBezTo>
                <a:cubicBezTo>
                  <a:pt x="268299" y="472336"/>
                  <a:pt x="267953" y="471644"/>
                  <a:pt x="267953" y="470952"/>
                </a:cubicBezTo>
                <a:cubicBezTo>
                  <a:pt x="259465" y="467753"/>
                  <a:pt x="252016" y="462477"/>
                  <a:pt x="247079" y="455819"/>
                </a:cubicBezTo>
                <a:cubicBezTo>
                  <a:pt x="246039" y="457202"/>
                  <a:pt x="245000" y="458586"/>
                  <a:pt x="243874" y="460056"/>
                </a:cubicBezTo>
                <a:cubicBezTo>
                  <a:pt x="250976" y="463169"/>
                  <a:pt x="259465" y="466715"/>
                  <a:pt x="265095" y="471990"/>
                </a:cubicBezTo>
                <a:cubicBezTo>
                  <a:pt x="266480" y="473114"/>
                  <a:pt x="265095" y="475882"/>
                  <a:pt x="263362" y="475190"/>
                </a:cubicBezTo>
                <a:cubicBezTo>
                  <a:pt x="255567" y="471990"/>
                  <a:pt x="248811" y="466715"/>
                  <a:pt x="241449" y="462823"/>
                </a:cubicBezTo>
                <a:lnTo>
                  <a:pt x="238244" y="466023"/>
                </a:lnTo>
                <a:cubicBezTo>
                  <a:pt x="245000" y="468531"/>
                  <a:pt x="251669" y="471644"/>
                  <a:pt x="257646" y="475536"/>
                </a:cubicBezTo>
                <a:lnTo>
                  <a:pt x="258425" y="475536"/>
                </a:lnTo>
                <a:cubicBezTo>
                  <a:pt x="260157" y="475882"/>
                  <a:pt x="260850" y="476920"/>
                  <a:pt x="261197" y="478736"/>
                </a:cubicBezTo>
                <a:cubicBezTo>
                  <a:pt x="261543" y="480465"/>
                  <a:pt x="259811" y="482281"/>
                  <a:pt x="258079" y="481157"/>
                </a:cubicBezTo>
                <a:cubicBezTo>
                  <a:pt x="250630" y="476574"/>
                  <a:pt x="243181" y="472336"/>
                  <a:pt x="235039" y="468877"/>
                </a:cubicBezTo>
                <a:cubicBezTo>
                  <a:pt x="230795" y="472336"/>
                  <a:pt x="225511" y="475190"/>
                  <a:pt x="220574" y="476920"/>
                </a:cubicBezTo>
                <a:cubicBezTo>
                  <a:pt x="222307" y="477698"/>
                  <a:pt x="224126" y="478390"/>
                  <a:pt x="225858" y="479082"/>
                </a:cubicBezTo>
                <a:cubicBezTo>
                  <a:pt x="226204" y="478736"/>
                  <a:pt x="226897" y="478736"/>
                  <a:pt x="227677" y="479082"/>
                </a:cubicBezTo>
                <a:cubicBezTo>
                  <a:pt x="231141" y="481157"/>
                  <a:pt x="235039" y="483665"/>
                  <a:pt x="238937" y="485740"/>
                </a:cubicBezTo>
                <a:lnTo>
                  <a:pt x="244220" y="488940"/>
                </a:lnTo>
                <a:cubicBezTo>
                  <a:pt x="245693" y="489978"/>
                  <a:pt x="248118" y="491794"/>
                  <a:pt x="250283" y="492140"/>
                </a:cubicBezTo>
                <a:cubicBezTo>
                  <a:pt x="251323" y="491794"/>
                  <a:pt x="252362" y="492140"/>
                  <a:pt x="252709" y="493177"/>
                </a:cubicBezTo>
                <a:lnTo>
                  <a:pt x="252709" y="493523"/>
                </a:lnTo>
                <a:cubicBezTo>
                  <a:pt x="252709" y="494215"/>
                  <a:pt x="252362" y="495339"/>
                  <a:pt x="251669" y="495685"/>
                </a:cubicBezTo>
                <a:cubicBezTo>
                  <a:pt x="248118" y="497761"/>
                  <a:pt x="243527" y="493869"/>
                  <a:pt x="240756" y="492140"/>
                </a:cubicBezTo>
                <a:cubicBezTo>
                  <a:pt x="235385" y="488940"/>
                  <a:pt x="229755" y="485740"/>
                  <a:pt x="224818" y="482281"/>
                </a:cubicBezTo>
                <a:lnTo>
                  <a:pt x="224818" y="481935"/>
                </a:lnTo>
                <a:lnTo>
                  <a:pt x="223779" y="481935"/>
                </a:lnTo>
                <a:cubicBezTo>
                  <a:pt x="219881" y="480465"/>
                  <a:pt x="216330" y="479082"/>
                  <a:pt x="212779" y="477698"/>
                </a:cubicBezTo>
                <a:cubicBezTo>
                  <a:pt x="212086" y="477698"/>
                  <a:pt x="211047" y="478044"/>
                  <a:pt x="210354" y="478044"/>
                </a:cubicBezTo>
                <a:cubicBezTo>
                  <a:pt x="208535" y="478044"/>
                  <a:pt x="206802" y="477698"/>
                  <a:pt x="205070" y="477698"/>
                </a:cubicBezTo>
                <a:cubicBezTo>
                  <a:pt x="209228" y="479773"/>
                  <a:pt x="213125" y="481935"/>
                  <a:pt x="217023" y="484357"/>
                </a:cubicBezTo>
                <a:cubicBezTo>
                  <a:pt x="217370" y="482973"/>
                  <a:pt x="219188" y="482627"/>
                  <a:pt x="219881" y="484357"/>
                </a:cubicBezTo>
                <a:cubicBezTo>
                  <a:pt x="220574" y="486519"/>
                  <a:pt x="220228" y="486865"/>
                  <a:pt x="219535" y="488594"/>
                </a:cubicBezTo>
                <a:cubicBezTo>
                  <a:pt x="219188" y="489632"/>
                  <a:pt x="217716" y="489632"/>
                  <a:pt x="216677" y="489286"/>
                </a:cubicBezTo>
                <a:cubicBezTo>
                  <a:pt x="206802" y="483665"/>
                  <a:pt x="196928" y="478390"/>
                  <a:pt x="186621" y="473806"/>
                </a:cubicBezTo>
                <a:cubicBezTo>
                  <a:pt x="185235" y="473114"/>
                  <a:pt x="185235" y="471990"/>
                  <a:pt x="185928" y="470952"/>
                </a:cubicBezTo>
                <a:cubicBezTo>
                  <a:pt x="184196" y="469569"/>
                  <a:pt x="182377" y="468531"/>
                  <a:pt x="180991" y="467061"/>
                </a:cubicBezTo>
                <a:cubicBezTo>
                  <a:pt x="180298" y="467407"/>
                  <a:pt x="179605" y="467753"/>
                  <a:pt x="178912" y="467407"/>
                </a:cubicBezTo>
                <a:cubicBezTo>
                  <a:pt x="172156" y="464639"/>
                  <a:pt x="165054" y="460056"/>
                  <a:pt x="158731" y="455819"/>
                </a:cubicBezTo>
                <a:close/>
                <a:moveTo>
                  <a:pt x="323387" y="451927"/>
                </a:moveTo>
                <a:cubicBezTo>
                  <a:pt x="322694" y="452965"/>
                  <a:pt x="321654" y="454002"/>
                  <a:pt x="320961" y="455127"/>
                </a:cubicBezTo>
                <a:cubicBezTo>
                  <a:pt x="322001" y="455473"/>
                  <a:pt x="323040" y="455819"/>
                  <a:pt x="324079" y="456164"/>
                </a:cubicBezTo>
                <a:cubicBezTo>
                  <a:pt x="325899" y="456856"/>
                  <a:pt x="328324" y="458240"/>
                  <a:pt x="330489" y="458932"/>
                </a:cubicBezTo>
                <a:lnTo>
                  <a:pt x="330836" y="458932"/>
                </a:lnTo>
                <a:lnTo>
                  <a:pt x="331182" y="458932"/>
                </a:lnTo>
                <a:cubicBezTo>
                  <a:pt x="331529" y="458932"/>
                  <a:pt x="332222" y="459278"/>
                  <a:pt x="332568" y="459710"/>
                </a:cubicBezTo>
                <a:cubicBezTo>
                  <a:pt x="332915" y="459278"/>
                  <a:pt x="333348" y="458932"/>
                  <a:pt x="333694" y="458586"/>
                </a:cubicBezTo>
                <a:cubicBezTo>
                  <a:pt x="332568" y="457202"/>
                  <a:pt x="331529" y="455819"/>
                  <a:pt x="330836" y="454348"/>
                </a:cubicBezTo>
                <a:cubicBezTo>
                  <a:pt x="328324" y="454002"/>
                  <a:pt x="325899" y="452965"/>
                  <a:pt x="323387" y="451927"/>
                </a:cubicBezTo>
                <a:close/>
                <a:moveTo>
                  <a:pt x="166526" y="446998"/>
                </a:moveTo>
                <a:cubicBezTo>
                  <a:pt x="164707" y="449419"/>
                  <a:pt x="162282" y="452273"/>
                  <a:pt x="159770" y="454348"/>
                </a:cubicBezTo>
                <a:cubicBezTo>
                  <a:pt x="164707" y="456856"/>
                  <a:pt x="169645" y="459278"/>
                  <a:pt x="173889" y="462131"/>
                </a:cubicBezTo>
                <a:cubicBezTo>
                  <a:pt x="170771" y="457548"/>
                  <a:pt x="167912" y="452619"/>
                  <a:pt x="166526" y="446998"/>
                </a:cubicBezTo>
                <a:close/>
                <a:moveTo>
                  <a:pt x="271504" y="163954"/>
                </a:moveTo>
                <a:cubicBezTo>
                  <a:pt x="267953" y="163954"/>
                  <a:pt x="264402" y="163954"/>
                  <a:pt x="260850" y="164386"/>
                </a:cubicBezTo>
                <a:cubicBezTo>
                  <a:pt x="261890" y="171045"/>
                  <a:pt x="263709" y="177790"/>
                  <a:pt x="265441" y="185141"/>
                </a:cubicBezTo>
                <a:cubicBezTo>
                  <a:pt x="267606" y="182028"/>
                  <a:pt x="270724" y="179174"/>
                  <a:pt x="273929" y="178482"/>
                </a:cubicBezTo>
                <a:cubicBezTo>
                  <a:pt x="287701" y="174936"/>
                  <a:pt x="298355" y="188687"/>
                  <a:pt x="300780" y="200361"/>
                </a:cubicBezTo>
                <a:cubicBezTo>
                  <a:pt x="301819" y="205290"/>
                  <a:pt x="295843" y="207366"/>
                  <a:pt x="292985" y="203474"/>
                </a:cubicBezTo>
                <a:cubicBezTo>
                  <a:pt x="289174" y="198545"/>
                  <a:pt x="286662" y="191194"/>
                  <a:pt x="280339" y="189032"/>
                </a:cubicBezTo>
                <a:cubicBezTo>
                  <a:pt x="273929" y="186957"/>
                  <a:pt x="271071" y="191194"/>
                  <a:pt x="272543" y="196816"/>
                </a:cubicBezTo>
                <a:cubicBezTo>
                  <a:pt x="272890" y="198545"/>
                  <a:pt x="272543" y="199669"/>
                  <a:pt x="271504" y="200361"/>
                </a:cubicBezTo>
                <a:cubicBezTo>
                  <a:pt x="272543" y="202783"/>
                  <a:pt x="272543" y="205636"/>
                  <a:pt x="271850" y="208058"/>
                </a:cubicBezTo>
                <a:cubicBezTo>
                  <a:pt x="270378" y="211603"/>
                  <a:pt x="266480" y="212728"/>
                  <a:pt x="263709" y="210220"/>
                </a:cubicBezTo>
                <a:cubicBezTo>
                  <a:pt x="259118" y="206328"/>
                  <a:pt x="260157" y="199237"/>
                  <a:pt x="254874" y="195778"/>
                </a:cubicBezTo>
                <a:cubicBezTo>
                  <a:pt x="253055" y="194654"/>
                  <a:pt x="250283" y="193616"/>
                  <a:pt x="248464" y="195086"/>
                </a:cubicBezTo>
                <a:cubicBezTo>
                  <a:pt x="247079" y="196124"/>
                  <a:pt x="246732" y="198545"/>
                  <a:pt x="248118" y="200015"/>
                </a:cubicBezTo>
                <a:cubicBezTo>
                  <a:pt x="251323" y="203128"/>
                  <a:pt x="247425" y="208058"/>
                  <a:pt x="243527" y="205982"/>
                </a:cubicBezTo>
                <a:cubicBezTo>
                  <a:pt x="233307" y="200015"/>
                  <a:pt x="238590" y="185141"/>
                  <a:pt x="249157" y="183411"/>
                </a:cubicBezTo>
                <a:cubicBezTo>
                  <a:pt x="253055" y="182720"/>
                  <a:pt x="256953" y="183757"/>
                  <a:pt x="260157" y="185487"/>
                </a:cubicBezTo>
                <a:cubicBezTo>
                  <a:pt x="256260" y="179174"/>
                  <a:pt x="252709" y="172429"/>
                  <a:pt x="250283" y="165078"/>
                </a:cubicBezTo>
                <a:cubicBezTo>
                  <a:pt x="208188" y="168969"/>
                  <a:pt x="168605" y="183065"/>
                  <a:pt x="139329" y="216187"/>
                </a:cubicBezTo>
                <a:cubicBezTo>
                  <a:pt x="134306" y="221894"/>
                  <a:pt x="129715" y="228207"/>
                  <a:pt x="125471" y="235644"/>
                </a:cubicBezTo>
                <a:cubicBezTo>
                  <a:pt x="131880" y="242303"/>
                  <a:pt x="139676" y="248357"/>
                  <a:pt x="148510" y="253632"/>
                </a:cubicBezTo>
                <a:cubicBezTo>
                  <a:pt x="149550" y="253978"/>
                  <a:pt x="150243" y="255016"/>
                  <a:pt x="150589" y="255707"/>
                </a:cubicBezTo>
                <a:cubicBezTo>
                  <a:pt x="151975" y="255361"/>
                  <a:pt x="153794" y="255361"/>
                  <a:pt x="155180" y="255361"/>
                </a:cubicBezTo>
                <a:cubicBezTo>
                  <a:pt x="154833" y="251470"/>
                  <a:pt x="155873" y="247578"/>
                  <a:pt x="158038" y="244465"/>
                </a:cubicBezTo>
                <a:cubicBezTo>
                  <a:pt x="163322" y="236682"/>
                  <a:pt x="176401" y="234953"/>
                  <a:pt x="182723" y="242649"/>
                </a:cubicBezTo>
                <a:cubicBezTo>
                  <a:pt x="185928" y="246195"/>
                  <a:pt x="182031" y="251470"/>
                  <a:pt x="177440" y="249394"/>
                </a:cubicBezTo>
                <a:cubicBezTo>
                  <a:pt x="173889" y="247232"/>
                  <a:pt x="168605" y="247232"/>
                  <a:pt x="165833" y="250432"/>
                </a:cubicBezTo>
                <a:cubicBezTo>
                  <a:pt x="164015" y="252162"/>
                  <a:pt x="164015" y="254670"/>
                  <a:pt x="164361" y="256832"/>
                </a:cubicBezTo>
                <a:cubicBezTo>
                  <a:pt x="167912" y="258215"/>
                  <a:pt x="171117" y="260291"/>
                  <a:pt x="172849" y="263490"/>
                </a:cubicBezTo>
                <a:cubicBezTo>
                  <a:pt x="175015" y="267036"/>
                  <a:pt x="171463" y="270928"/>
                  <a:pt x="167566" y="270236"/>
                </a:cubicBezTo>
                <a:cubicBezTo>
                  <a:pt x="162282" y="269112"/>
                  <a:pt x="153448" y="263836"/>
                  <a:pt x="148857" y="269457"/>
                </a:cubicBezTo>
                <a:cubicBezTo>
                  <a:pt x="146345" y="272657"/>
                  <a:pt x="146692" y="278624"/>
                  <a:pt x="150243" y="280786"/>
                </a:cubicBezTo>
                <a:cubicBezTo>
                  <a:pt x="152755" y="282170"/>
                  <a:pt x="151629" y="286061"/>
                  <a:pt x="148857" y="286061"/>
                </a:cubicBezTo>
                <a:cubicBezTo>
                  <a:pt x="137510" y="286061"/>
                  <a:pt x="133959" y="271965"/>
                  <a:pt x="138983" y="263490"/>
                </a:cubicBezTo>
                <a:lnTo>
                  <a:pt x="140715" y="261761"/>
                </a:lnTo>
                <a:cubicBezTo>
                  <a:pt x="133266" y="257869"/>
                  <a:pt x="126250" y="253286"/>
                  <a:pt x="119494" y="247578"/>
                </a:cubicBezTo>
                <a:cubicBezTo>
                  <a:pt x="98274" y="292461"/>
                  <a:pt x="90911" y="355936"/>
                  <a:pt x="123392" y="389144"/>
                </a:cubicBezTo>
                <a:cubicBezTo>
                  <a:pt x="123738" y="388365"/>
                  <a:pt x="124778" y="388365"/>
                  <a:pt x="125124" y="389144"/>
                </a:cubicBezTo>
                <a:cubicBezTo>
                  <a:pt x="126597" y="391565"/>
                  <a:pt x="128676" y="394073"/>
                  <a:pt x="131534" y="394419"/>
                </a:cubicBezTo>
                <a:cubicBezTo>
                  <a:pt x="131880" y="394419"/>
                  <a:pt x="131880" y="394765"/>
                  <a:pt x="131534" y="394765"/>
                </a:cubicBezTo>
                <a:lnTo>
                  <a:pt x="129368" y="394765"/>
                </a:lnTo>
                <a:cubicBezTo>
                  <a:pt x="131534" y="396840"/>
                  <a:pt x="128676" y="400732"/>
                  <a:pt x="125904" y="400040"/>
                </a:cubicBezTo>
                <a:cubicBezTo>
                  <a:pt x="124778" y="400040"/>
                  <a:pt x="124085" y="399348"/>
                  <a:pt x="123046" y="399002"/>
                </a:cubicBezTo>
                <a:cubicBezTo>
                  <a:pt x="103211" y="411369"/>
                  <a:pt x="88746" y="446998"/>
                  <a:pt x="122353" y="450889"/>
                </a:cubicBezTo>
                <a:cubicBezTo>
                  <a:pt x="130841" y="451927"/>
                  <a:pt x="140369" y="449419"/>
                  <a:pt x="147384" y="444836"/>
                </a:cubicBezTo>
                <a:cubicBezTo>
                  <a:pt x="153794" y="440598"/>
                  <a:pt x="156999" y="433594"/>
                  <a:pt x="163322" y="430048"/>
                </a:cubicBezTo>
                <a:cubicBezTo>
                  <a:pt x="164707" y="429356"/>
                  <a:pt x="166180" y="429702"/>
                  <a:pt x="167566" y="430394"/>
                </a:cubicBezTo>
                <a:cubicBezTo>
                  <a:pt x="169645" y="429356"/>
                  <a:pt x="172503" y="429702"/>
                  <a:pt x="172849" y="432469"/>
                </a:cubicBezTo>
                <a:cubicBezTo>
                  <a:pt x="175361" y="449073"/>
                  <a:pt x="188787" y="465331"/>
                  <a:pt x="206802" y="464293"/>
                </a:cubicBezTo>
                <a:cubicBezTo>
                  <a:pt x="227330" y="463169"/>
                  <a:pt x="231488" y="445528"/>
                  <a:pt x="236858" y="430048"/>
                </a:cubicBezTo>
                <a:cubicBezTo>
                  <a:pt x="238590" y="424427"/>
                  <a:pt x="245693" y="425119"/>
                  <a:pt x="247771" y="430048"/>
                </a:cubicBezTo>
                <a:cubicBezTo>
                  <a:pt x="248811" y="432469"/>
                  <a:pt x="249157" y="434977"/>
                  <a:pt x="249590" y="437399"/>
                </a:cubicBezTo>
                <a:cubicBezTo>
                  <a:pt x="258425" y="449073"/>
                  <a:pt x="268992" y="459710"/>
                  <a:pt x="285276" y="458240"/>
                </a:cubicBezTo>
                <a:cubicBezTo>
                  <a:pt x="305371" y="456510"/>
                  <a:pt x="310308" y="440598"/>
                  <a:pt x="318796" y="426156"/>
                </a:cubicBezTo>
                <a:cubicBezTo>
                  <a:pt x="321308" y="421919"/>
                  <a:pt x="328324" y="422611"/>
                  <a:pt x="329450" y="427540"/>
                </a:cubicBezTo>
                <a:lnTo>
                  <a:pt x="329450" y="427886"/>
                </a:lnTo>
                <a:cubicBezTo>
                  <a:pt x="331529" y="427540"/>
                  <a:pt x="333694" y="428232"/>
                  <a:pt x="334041" y="430394"/>
                </a:cubicBezTo>
                <a:cubicBezTo>
                  <a:pt x="337505" y="444490"/>
                  <a:pt x="345994" y="458586"/>
                  <a:pt x="362277" y="458932"/>
                </a:cubicBezTo>
                <a:cubicBezTo>
                  <a:pt x="378561" y="459278"/>
                  <a:pt x="382459" y="446306"/>
                  <a:pt x="391640" y="436707"/>
                </a:cubicBezTo>
                <a:cubicBezTo>
                  <a:pt x="394411" y="433939"/>
                  <a:pt x="398656" y="434631"/>
                  <a:pt x="400821" y="437485"/>
                </a:cubicBezTo>
                <a:cubicBezTo>
                  <a:pt x="401514" y="437831"/>
                  <a:pt x="402207" y="438177"/>
                  <a:pt x="402553" y="438523"/>
                </a:cubicBezTo>
                <a:cubicBezTo>
                  <a:pt x="411042" y="446998"/>
                  <a:pt x="421695" y="456164"/>
                  <a:pt x="434341" y="455819"/>
                </a:cubicBezTo>
                <a:cubicBezTo>
                  <a:pt x="448546" y="455473"/>
                  <a:pt x="457034" y="442760"/>
                  <a:pt x="455908" y="429010"/>
                </a:cubicBezTo>
                <a:cubicBezTo>
                  <a:pt x="453830" y="403586"/>
                  <a:pt x="429750" y="394419"/>
                  <a:pt x="407837" y="392949"/>
                </a:cubicBezTo>
                <a:cubicBezTo>
                  <a:pt x="407490" y="393727"/>
                  <a:pt x="406797" y="394419"/>
                  <a:pt x="406451" y="395111"/>
                </a:cubicBezTo>
                <a:cubicBezTo>
                  <a:pt x="401860" y="401078"/>
                  <a:pt x="392679" y="396840"/>
                  <a:pt x="394065" y="390527"/>
                </a:cubicBezTo>
                <a:cubicBezTo>
                  <a:pt x="391640" y="387328"/>
                  <a:pt x="392333" y="382052"/>
                  <a:pt x="396923" y="381015"/>
                </a:cubicBezTo>
                <a:cubicBezTo>
                  <a:pt x="397963" y="381015"/>
                  <a:pt x="398656" y="380669"/>
                  <a:pt x="399782" y="380669"/>
                </a:cubicBezTo>
                <a:cubicBezTo>
                  <a:pt x="430097" y="328090"/>
                  <a:pt x="428711" y="273003"/>
                  <a:pt x="403593" y="231753"/>
                </a:cubicBezTo>
                <a:cubicBezTo>
                  <a:pt x="398309" y="236336"/>
                  <a:pt x="392333" y="240574"/>
                  <a:pt x="386356" y="244119"/>
                </a:cubicBezTo>
                <a:lnTo>
                  <a:pt x="385923" y="244119"/>
                </a:lnTo>
                <a:cubicBezTo>
                  <a:pt x="391293" y="244811"/>
                  <a:pt x="396577" y="246887"/>
                  <a:pt x="400128" y="251470"/>
                </a:cubicBezTo>
                <a:cubicBezTo>
                  <a:pt x="405412" y="258215"/>
                  <a:pt x="407144" y="269457"/>
                  <a:pt x="400475" y="275857"/>
                </a:cubicBezTo>
                <a:cubicBezTo>
                  <a:pt x="397270" y="279057"/>
                  <a:pt x="391293" y="276895"/>
                  <a:pt x="391640" y="272311"/>
                </a:cubicBezTo>
                <a:cubicBezTo>
                  <a:pt x="391640" y="268420"/>
                  <a:pt x="393372" y="264528"/>
                  <a:pt x="391640" y="260983"/>
                </a:cubicBezTo>
                <a:cubicBezTo>
                  <a:pt x="389474" y="255707"/>
                  <a:pt x="383844" y="254670"/>
                  <a:pt x="378907" y="256053"/>
                </a:cubicBezTo>
                <a:cubicBezTo>
                  <a:pt x="375010" y="257178"/>
                  <a:pt x="370073" y="252940"/>
                  <a:pt x="371805" y="249049"/>
                </a:cubicBezTo>
                <a:cubicBezTo>
                  <a:pt x="372844" y="246195"/>
                  <a:pt x="374317" y="242649"/>
                  <a:pt x="373277" y="239882"/>
                </a:cubicBezTo>
                <a:cubicBezTo>
                  <a:pt x="371112" y="234520"/>
                  <a:pt x="362277" y="235990"/>
                  <a:pt x="365828" y="240920"/>
                </a:cubicBezTo>
                <a:cubicBezTo>
                  <a:pt x="368687" y="244811"/>
                  <a:pt x="362277" y="249394"/>
                  <a:pt x="359072" y="245849"/>
                </a:cubicBezTo>
                <a:cubicBezTo>
                  <a:pt x="352057" y="238066"/>
                  <a:pt x="356994" y="225353"/>
                  <a:pt x="367907" y="225008"/>
                </a:cubicBezTo>
                <a:cubicBezTo>
                  <a:pt x="376049" y="224662"/>
                  <a:pt x="380640" y="229591"/>
                  <a:pt x="382805" y="235644"/>
                </a:cubicBezTo>
                <a:cubicBezTo>
                  <a:pt x="388435" y="231753"/>
                  <a:pt x="393372" y="227169"/>
                  <a:pt x="397963" y="222586"/>
                </a:cubicBezTo>
                <a:cubicBezTo>
                  <a:pt x="372498" y="186611"/>
                  <a:pt x="328324" y="162916"/>
                  <a:pt x="271504" y="163954"/>
                </a:cubicBezTo>
                <a:close/>
                <a:moveTo>
                  <a:pt x="34313" y="130858"/>
                </a:moveTo>
                <a:cubicBezTo>
                  <a:pt x="43145" y="134057"/>
                  <a:pt x="51630" y="137169"/>
                  <a:pt x="60115" y="141060"/>
                </a:cubicBezTo>
                <a:cubicBezTo>
                  <a:pt x="61154" y="141751"/>
                  <a:pt x="60461" y="143567"/>
                  <a:pt x="58989" y="142875"/>
                </a:cubicBezTo>
                <a:cubicBezTo>
                  <a:pt x="50591" y="139676"/>
                  <a:pt x="42106" y="135786"/>
                  <a:pt x="33620" y="132241"/>
                </a:cubicBezTo>
                <a:cubicBezTo>
                  <a:pt x="32928" y="131895"/>
                  <a:pt x="33620" y="130512"/>
                  <a:pt x="34313" y="130858"/>
                </a:cubicBezTo>
                <a:close/>
                <a:moveTo>
                  <a:pt x="36064" y="121677"/>
                </a:moveTo>
                <a:cubicBezTo>
                  <a:pt x="45933" y="125566"/>
                  <a:pt x="56236" y="129454"/>
                  <a:pt x="65414" y="134380"/>
                </a:cubicBezTo>
                <a:cubicBezTo>
                  <a:pt x="66799" y="135071"/>
                  <a:pt x="65760" y="137145"/>
                  <a:pt x="64375" y="136108"/>
                </a:cubicBezTo>
                <a:cubicBezTo>
                  <a:pt x="54418" y="132219"/>
                  <a:pt x="45241" y="127640"/>
                  <a:pt x="35371" y="123751"/>
                </a:cubicBezTo>
                <a:cubicBezTo>
                  <a:pt x="33986" y="123405"/>
                  <a:pt x="34678" y="120986"/>
                  <a:pt x="36064" y="121677"/>
                </a:cubicBezTo>
                <a:close/>
                <a:moveTo>
                  <a:pt x="79881" y="118081"/>
                </a:moveTo>
                <a:cubicBezTo>
                  <a:pt x="91923" y="122334"/>
                  <a:pt x="104312" y="126240"/>
                  <a:pt x="115922" y="131534"/>
                </a:cubicBezTo>
                <a:cubicBezTo>
                  <a:pt x="117395" y="132229"/>
                  <a:pt x="116268" y="134746"/>
                  <a:pt x="114882" y="134052"/>
                </a:cubicBezTo>
                <a:cubicBezTo>
                  <a:pt x="102840" y="130840"/>
                  <a:pt x="90884" y="125546"/>
                  <a:pt x="79188" y="120945"/>
                </a:cubicBezTo>
                <a:cubicBezTo>
                  <a:pt x="77455" y="120251"/>
                  <a:pt x="78148" y="117387"/>
                  <a:pt x="79881" y="118081"/>
                </a:cubicBezTo>
                <a:close/>
                <a:moveTo>
                  <a:pt x="422004" y="106436"/>
                </a:moveTo>
                <a:cubicBezTo>
                  <a:pt x="430838" y="111020"/>
                  <a:pt x="440019" y="116037"/>
                  <a:pt x="448160" y="121659"/>
                </a:cubicBezTo>
                <a:cubicBezTo>
                  <a:pt x="449546" y="122697"/>
                  <a:pt x="448160" y="124514"/>
                  <a:pt x="447034" y="123389"/>
                </a:cubicBezTo>
                <a:cubicBezTo>
                  <a:pt x="437854" y="119151"/>
                  <a:pt x="429019" y="113529"/>
                  <a:pt x="420878" y="108252"/>
                </a:cubicBezTo>
                <a:cubicBezTo>
                  <a:pt x="419838" y="107560"/>
                  <a:pt x="420531" y="105744"/>
                  <a:pt x="422004" y="106436"/>
                </a:cubicBezTo>
                <a:close/>
                <a:moveTo>
                  <a:pt x="427650" y="100792"/>
                </a:moveTo>
                <a:cubicBezTo>
                  <a:pt x="436138" y="106424"/>
                  <a:pt x="445665" y="111449"/>
                  <a:pt x="453806" y="117775"/>
                </a:cubicBezTo>
                <a:cubicBezTo>
                  <a:pt x="455192" y="118814"/>
                  <a:pt x="454153" y="120634"/>
                  <a:pt x="452767" y="119854"/>
                </a:cubicBezTo>
                <a:cubicBezTo>
                  <a:pt x="443500" y="115262"/>
                  <a:pt x="434665" y="108590"/>
                  <a:pt x="426610" y="102612"/>
                </a:cubicBezTo>
                <a:cubicBezTo>
                  <a:pt x="425484" y="101832"/>
                  <a:pt x="426610" y="100099"/>
                  <a:pt x="427650" y="100792"/>
                </a:cubicBezTo>
                <a:close/>
                <a:moveTo>
                  <a:pt x="47071" y="99448"/>
                </a:moveTo>
                <a:cubicBezTo>
                  <a:pt x="56947" y="104706"/>
                  <a:pt x="68296" y="108241"/>
                  <a:pt x="77826" y="114189"/>
                </a:cubicBezTo>
                <a:cubicBezTo>
                  <a:pt x="78866" y="115224"/>
                  <a:pt x="78173" y="117034"/>
                  <a:pt x="77133" y="116344"/>
                </a:cubicBezTo>
                <a:cubicBezTo>
                  <a:pt x="66131" y="113844"/>
                  <a:pt x="55561" y="107206"/>
                  <a:pt x="45598" y="101861"/>
                </a:cubicBezTo>
                <a:cubicBezTo>
                  <a:pt x="43866" y="101172"/>
                  <a:pt x="45252" y="98758"/>
                  <a:pt x="47071" y="99448"/>
                </a:cubicBezTo>
                <a:close/>
                <a:moveTo>
                  <a:pt x="91939" y="99096"/>
                </a:moveTo>
                <a:cubicBezTo>
                  <a:pt x="103966" y="104713"/>
                  <a:pt x="116252" y="109293"/>
                  <a:pt x="128279" y="115255"/>
                </a:cubicBezTo>
                <a:cubicBezTo>
                  <a:pt x="130096" y="116033"/>
                  <a:pt x="128625" y="118798"/>
                  <a:pt x="127240" y="118107"/>
                </a:cubicBezTo>
                <a:cubicBezTo>
                  <a:pt x="114522" y="114218"/>
                  <a:pt x="102495" y="107910"/>
                  <a:pt x="90555" y="101861"/>
                </a:cubicBezTo>
                <a:cubicBezTo>
                  <a:pt x="88392" y="100824"/>
                  <a:pt x="90122" y="98405"/>
                  <a:pt x="91939" y="99096"/>
                </a:cubicBezTo>
                <a:close/>
                <a:moveTo>
                  <a:pt x="429384" y="90629"/>
                </a:moveTo>
                <a:cubicBezTo>
                  <a:pt x="437523" y="96595"/>
                  <a:pt x="446354" y="102216"/>
                  <a:pt x="453800" y="108615"/>
                </a:cubicBezTo>
                <a:cubicBezTo>
                  <a:pt x="454839" y="109652"/>
                  <a:pt x="453454" y="111036"/>
                  <a:pt x="451982" y="110690"/>
                </a:cubicBezTo>
                <a:cubicBezTo>
                  <a:pt x="443151" y="106107"/>
                  <a:pt x="435098" y="99103"/>
                  <a:pt x="427652" y="92704"/>
                </a:cubicBezTo>
                <a:cubicBezTo>
                  <a:pt x="426613" y="91666"/>
                  <a:pt x="428345" y="89937"/>
                  <a:pt x="429384" y="90629"/>
                </a:cubicBezTo>
                <a:close/>
                <a:moveTo>
                  <a:pt x="95848" y="76524"/>
                </a:moveTo>
                <a:cubicBezTo>
                  <a:pt x="93337" y="76870"/>
                  <a:pt x="90911" y="77216"/>
                  <a:pt x="88746" y="78254"/>
                </a:cubicBezTo>
                <a:cubicBezTo>
                  <a:pt x="92990" y="79637"/>
                  <a:pt x="97234" y="81107"/>
                  <a:pt x="101478" y="82837"/>
                </a:cubicBezTo>
                <a:cubicBezTo>
                  <a:pt x="103211" y="83529"/>
                  <a:pt x="101825" y="86383"/>
                  <a:pt x="100093" y="86037"/>
                </a:cubicBezTo>
                <a:cubicBezTo>
                  <a:pt x="94376" y="85345"/>
                  <a:pt x="89092" y="83183"/>
                  <a:pt x="83809" y="81107"/>
                </a:cubicBezTo>
                <a:cubicBezTo>
                  <a:pt x="82423" y="82145"/>
                  <a:pt x="81297" y="83183"/>
                  <a:pt x="80258" y="84567"/>
                </a:cubicBezTo>
                <a:cubicBezTo>
                  <a:pt x="84848" y="86728"/>
                  <a:pt x="89439" y="88458"/>
                  <a:pt x="94029" y="90620"/>
                </a:cubicBezTo>
                <a:cubicBezTo>
                  <a:pt x="96195" y="91658"/>
                  <a:pt x="94809" y="94857"/>
                  <a:pt x="92644" y="94166"/>
                </a:cubicBezTo>
                <a:cubicBezTo>
                  <a:pt x="87707" y="92695"/>
                  <a:pt x="82769" y="90620"/>
                  <a:pt x="78179" y="88458"/>
                </a:cubicBezTo>
                <a:cubicBezTo>
                  <a:pt x="77486" y="89582"/>
                  <a:pt x="77140" y="90966"/>
                  <a:pt x="76706" y="92350"/>
                </a:cubicBezTo>
                <a:cubicBezTo>
                  <a:pt x="79565" y="94166"/>
                  <a:pt x="82769" y="95549"/>
                  <a:pt x="85974" y="96933"/>
                </a:cubicBezTo>
                <a:cubicBezTo>
                  <a:pt x="87707" y="98057"/>
                  <a:pt x="86321" y="100479"/>
                  <a:pt x="84502" y="100133"/>
                </a:cubicBezTo>
                <a:cubicBezTo>
                  <a:pt x="81730" y="99441"/>
                  <a:pt x="78872" y="98403"/>
                  <a:pt x="76014" y="97279"/>
                </a:cubicBezTo>
                <a:lnTo>
                  <a:pt x="76706" y="97625"/>
                </a:lnTo>
                <a:cubicBezTo>
                  <a:pt x="77832" y="99787"/>
                  <a:pt x="78179" y="101862"/>
                  <a:pt x="78872" y="104024"/>
                </a:cubicBezTo>
                <a:cubicBezTo>
                  <a:pt x="79911" y="104370"/>
                  <a:pt x="81297" y="105062"/>
                  <a:pt x="82423" y="105408"/>
                </a:cubicBezTo>
                <a:cubicBezTo>
                  <a:pt x="83116" y="105754"/>
                  <a:pt x="83116" y="106446"/>
                  <a:pt x="83116" y="106878"/>
                </a:cubicBezTo>
                <a:cubicBezTo>
                  <a:pt x="97234" y="112499"/>
                  <a:pt x="113518" y="117082"/>
                  <a:pt x="126943" y="124520"/>
                </a:cubicBezTo>
                <a:cubicBezTo>
                  <a:pt x="128676" y="121666"/>
                  <a:pt x="130494" y="119158"/>
                  <a:pt x="131534" y="116391"/>
                </a:cubicBezTo>
                <a:cubicBezTo>
                  <a:pt x="132573" y="114229"/>
                  <a:pt x="133266" y="112499"/>
                  <a:pt x="133613" y="110337"/>
                </a:cubicBezTo>
                <a:cubicBezTo>
                  <a:pt x="122353" y="107570"/>
                  <a:pt x="110660" y="100479"/>
                  <a:pt x="100439" y="94857"/>
                </a:cubicBezTo>
                <a:cubicBezTo>
                  <a:pt x="98274" y="93820"/>
                  <a:pt x="100093" y="90620"/>
                  <a:pt x="102171" y="91658"/>
                </a:cubicBezTo>
                <a:cubicBezTo>
                  <a:pt x="112045" y="96933"/>
                  <a:pt x="124085" y="100824"/>
                  <a:pt x="133959" y="106878"/>
                </a:cubicBezTo>
                <a:cubicBezTo>
                  <a:pt x="134306" y="105062"/>
                  <a:pt x="133959" y="103332"/>
                  <a:pt x="133959" y="101862"/>
                </a:cubicBezTo>
                <a:cubicBezTo>
                  <a:pt x="125124" y="96933"/>
                  <a:pt x="116636" y="92004"/>
                  <a:pt x="107455" y="87766"/>
                </a:cubicBezTo>
                <a:cubicBezTo>
                  <a:pt x="105723" y="87074"/>
                  <a:pt x="107108" y="83875"/>
                  <a:pt x="108927" y="84567"/>
                </a:cubicBezTo>
                <a:cubicBezTo>
                  <a:pt x="117069" y="87766"/>
                  <a:pt x="125124" y="91658"/>
                  <a:pt x="132573" y="96241"/>
                </a:cubicBezTo>
                <a:cubicBezTo>
                  <a:pt x="130971" y="91658"/>
                  <a:pt x="127961" y="87788"/>
                  <a:pt x="124117" y="84707"/>
                </a:cubicBezTo>
                <a:lnTo>
                  <a:pt x="110968" y="78064"/>
                </a:lnTo>
                <a:lnTo>
                  <a:pt x="111006" y="77908"/>
                </a:lnTo>
                <a:lnTo>
                  <a:pt x="110660" y="77908"/>
                </a:lnTo>
                <a:lnTo>
                  <a:pt x="110968" y="78064"/>
                </a:lnTo>
                <a:lnTo>
                  <a:pt x="110313" y="80761"/>
                </a:lnTo>
                <a:cubicBezTo>
                  <a:pt x="105376" y="80416"/>
                  <a:pt x="100439" y="78254"/>
                  <a:pt x="95848" y="76524"/>
                </a:cubicBezTo>
                <a:close/>
                <a:moveTo>
                  <a:pt x="34698" y="76178"/>
                </a:moveTo>
                <a:cubicBezTo>
                  <a:pt x="32186" y="76524"/>
                  <a:pt x="30107" y="76870"/>
                  <a:pt x="27942" y="77562"/>
                </a:cubicBezTo>
                <a:cubicBezTo>
                  <a:pt x="35737" y="81107"/>
                  <a:pt x="43533" y="84999"/>
                  <a:pt x="50982" y="89236"/>
                </a:cubicBezTo>
                <a:cubicBezTo>
                  <a:pt x="52368" y="89928"/>
                  <a:pt x="51328" y="92004"/>
                  <a:pt x="49856" y="91658"/>
                </a:cubicBezTo>
                <a:cubicBezTo>
                  <a:pt x="40674" y="88804"/>
                  <a:pt x="32186" y="83875"/>
                  <a:pt x="23698" y="79291"/>
                </a:cubicBezTo>
                <a:cubicBezTo>
                  <a:pt x="21619" y="80761"/>
                  <a:pt x="19887" y="82145"/>
                  <a:pt x="18414" y="83875"/>
                </a:cubicBezTo>
                <a:cubicBezTo>
                  <a:pt x="27596" y="88112"/>
                  <a:pt x="37556" y="92004"/>
                  <a:pt x="46391" y="96933"/>
                </a:cubicBezTo>
                <a:cubicBezTo>
                  <a:pt x="47430" y="97625"/>
                  <a:pt x="46738" y="99441"/>
                  <a:pt x="45265" y="99095"/>
                </a:cubicBezTo>
                <a:cubicBezTo>
                  <a:pt x="35391" y="95549"/>
                  <a:pt x="26210" y="90620"/>
                  <a:pt x="16682" y="86037"/>
                </a:cubicBezTo>
                <a:cubicBezTo>
                  <a:pt x="15643" y="87766"/>
                  <a:pt x="14863" y="89236"/>
                  <a:pt x="14170" y="90966"/>
                </a:cubicBezTo>
                <a:cubicBezTo>
                  <a:pt x="22659" y="95549"/>
                  <a:pt x="31493" y="99787"/>
                  <a:pt x="39635" y="104716"/>
                </a:cubicBezTo>
                <a:cubicBezTo>
                  <a:pt x="40328" y="105062"/>
                  <a:pt x="40328" y="105408"/>
                  <a:pt x="40328" y="105754"/>
                </a:cubicBezTo>
                <a:cubicBezTo>
                  <a:pt x="40674" y="105754"/>
                  <a:pt x="41021" y="105408"/>
                  <a:pt x="41800" y="105754"/>
                </a:cubicBezTo>
                <a:cubicBezTo>
                  <a:pt x="46738" y="108262"/>
                  <a:pt x="52021" y="110683"/>
                  <a:pt x="56958" y="113191"/>
                </a:cubicBezTo>
                <a:lnTo>
                  <a:pt x="63281" y="116391"/>
                </a:lnTo>
                <a:lnTo>
                  <a:pt x="67525" y="118466"/>
                </a:lnTo>
                <a:cubicBezTo>
                  <a:pt x="69344" y="118812"/>
                  <a:pt x="70384" y="119850"/>
                  <a:pt x="70730" y="121666"/>
                </a:cubicBezTo>
                <a:cubicBezTo>
                  <a:pt x="70730" y="120974"/>
                  <a:pt x="71423" y="120628"/>
                  <a:pt x="72116" y="120628"/>
                </a:cubicBezTo>
                <a:lnTo>
                  <a:pt x="72462" y="120628"/>
                </a:lnTo>
                <a:cubicBezTo>
                  <a:pt x="73242" y="120628"/>
                  <a:pt x="73588" y="121320"/>
                  <a:pt x="73588" y="121666"/>
                </a:cubicBezTo>
                <a:lnTo>
                  <a:pt x="73588" y="122012"/>
                </a:lnTo>
                <a:cubicBezTo>
                  <a:pt x="73588" y="122704"/>
                  <a:pt x="72895" y="123395"/>
                  <a:pt x="72116" y="123395"/>
                </a:cubicBezTo>
                <a:cubicBezTo>
                  <a:pt x="68305" y="123741"/>
                  <a:pt x="62242" y="119158"/>
                  <a:pt x="58690" y="117428"/>
                </a:cubicBezTo>
                <a:lnTo>
                  <a:pt x="40328" y="108262"/>
                </a:lnTo>
                <a:cubicBezTo>
                  <a:pt x="39635" y="107916"/>
                  <a:pt x="39635" y="107224"/>
                  <a:pt x="39635" y="106878"/>
                </a:cubicBezTo>
                <a:lnTo>
                  <a:pt x="38596" y="106878"/>
                </a:lnTo>
                <a:cubicBezTo>
                  <a:pt x="30107" y="102641"/>
                  <a:pt x="21966" y="98057"/>
                  <a:pt x="13477" y="93387"/>
                </a:cubicBezTo>
                <a:cubicBezTo>
                  <a:pt x="13131" y="95203"/>
                  <a:pt x="12784" y="96587"/>
                  <a:pt x="12438" y="98403"/>
                </a:cubicBezTo>
                <a:cubicBezTo>
                  <a:pt x="20233" y="102641"/>
                  <a:pt x="27942" y="106446"/>
                  <a:pt x="35391" y="111461"/>
                </a:cubicBezTo>
                <a:cubicBezTo>
                  <a:pt x="36084" y="111807"/>
                  <a:pt x="36084" y="112499"/>
                  <a:pt x="35391" y="112845"/>
                </a:cubicBezTo>
                <a:lnTo>
                  <a:pt x="36084" y="112845"/>
                </a:lnTo>
                <a:cubicBezTo>
                  <a:pt x="47777" y="117428"/>
                  <a:pt x="59470" y="122012"/>
                  <a:pt x="69691" y="129103"/>
                </a:cubicBezTo>
                <a:cubicBezTo>
                  <a:pt x="70730" y="130141"/>
                  <a:pt x="69691" y="131870"/>
                  <a:pt x="68305" y="131178"/>
                </a:cubicBezTo>
                <a:cubicBezTo>
                  <a:pt x="57305" y="126249"/>
                  <a:pt x="46738" y="120282"/>
                  <a:pt x="35391" y="115699"/>
                </a:cubicBezTo>
                <a:cubicBezTo>
                  <a:pt x="34005" y="115266"/>
                  <a:pt x="34352" y="113537"/>
                  <a:pt x="35045" y="113191"/>
                </a:cubicBezTo>
                <a:lnTo>
                  <a:pt x="34698" y="113191"/>
                </a:lnTo>
                <a:cubicBezTo>
                  <a:pt x="26903" y="109299"/>
                  <a:pt x="19887" y="104716"/>
                  <a:pt x="12438" y="100133"/>
                </a:cubicBezTo>
                <a:cubicBezTo>
                  <a:pt x="12091" y="102986"/>
                  <a:pt x="12091" y="105408"/>
                  <a:pt x="12438" y="108262"/>
                </a:cubicBezTo>
                <a:cubicBezTo>
                  <a:pt x="18414" y="111461"/>
                  <a:pt x="24477" y="114920"/>
                  <a:pt x="29761" y="119158"/>
                </a:cubicBezTo>
                <a:cubicBezTo>
                  <a:pt x="30800" y="119850"/>
                  <a:pt x="29761" y="121666"/>
                  <a:pt x="28722" y="120974"/>
                </a:cubicBezTo>
                <a:cubicBezTo>
                  <a:pt x="23351" y="117082"/>
                  <a:pt x="18068" y="113537"/>
                  <a:pt x="12784" y="109991"/>
                </a:cubicBezTo>
                <a:cubicBezTo>
                  <a:pt x="13131" y="112153"/>
                  <a:pt x="13824" y="114575"/>
                  <a:pt x="14517" y="116736"/>
                </a:cubicBezTo>
                <a:cubicBezTo>
                  <a:pt x="20926" y="120974"/>
                  <a:pt x="27249" y="124865"/>
                  <a:pt x="34005" y="128325"/>
                </a:cubicBezTo>
                <a:cubicBezTo>
                  <a:pt x="35391" y="129103"/>
                  <a:pt x="34005" y="130487"/>
                  <a:pt x="32966" y="130141"/>
                </a:cubicBezTo>
                <a:cubicBezTo>
                  <a:pt x="27596" y="127633"/>
                  <a:pt x="22312" y="124865"/>
                  <a:pt x="17375" y="121666"/>
                </a:cubicBezTo>
                <a:cubicBezTo>
                  <a:pt x="19887" y="126595"/>
                  <a:pt x="23351" y="130832"/>
                  <a:pt x="26903" y="134724"/>
                </a:cubicBezTo>
                <a:cubicBezTo>
                  <a:pt x="27249" y="134378"/>
                  <a:pt x="27596" y="134032"/>
                  <a:pt x="27942" y="134378"/>
                </a:cubicBezTo>
                <a:cubicBezTo>
                  <a:pt x="37556" y="140345"/>
                  <a:pt x="47777" y="145274"/>
                  <a:pt x="57998" y="150550"/>
                </a:cubicBezTo>
                <a:cubicBezTo>
                  <a:pt x="59037" y="150982"/>
                  <a:pt x="58344" y="152712"/>
                  <a:pt x="57305" y="152366"/>
                </a:cubicBezTo>
                <a:cubicBezTo>
                  <a:pt x="47430" y="148474"/>
                  <a:pt x="38249" y="143199"/>
                  <a:pt x="29415" y="137491"/>
                </a:cubicBezTo>
                <a:cubicBezTo>
                  <a:pt x="42840" y="150982"/>
                  <a:pt x="61549" y="159024"/>
                  <a:pt x="80258" y="160149"/>
                </a:cubicBezTo>
                <a:cubicBezTo>
                  <a:pt x="80604" y="159803"/>
                  <a:pt x="80951" y="159024"/>
                  <a:pt x="81297" y="158679"/>
                </a:cubicBezTo>
                <a:cubicBezTo>
                  <a:pt x="73935" y="157295"/>
                  <a:pt x="66832" y="154787"/>
                  <a:pt x="60509" y="152020"/>
                </a:cubicBezTo>
                <a:cubicBezTo>
                  <a:pt x="59037" y="151328"/>
                  <a:pt x="60163" y="149512"/>
                  <a:pt x="61202" y="149858"/>
                </a:cubicBezTo>
                <a:cubicBezTo>
                  <a:pt x="68651" y="152712"/>
                  <a:pt x="76360" y="154441"/>
                  <a:pt x="84155" y="156603"/>
                </a:cubicBezTo>
                <a:cubicBezTo>
                  <a:pt x="87014" y="155911"/>
                  <a:pt x="89439" y="154787"/>
                  <a:pt x="92297" y="152712"/>
                </a:cubicBezTo>
                <a:cubicBezTo>
                  <a:pt x="84502" y="152366"/>
                  <a:pt x="75667" y="147782"/>
                  <a:pt x="69344" y="143891"/>
                </a:cubicBezTo>
                <a:cubicBezTo>
                  <a:pt x="67525" y="142853"/>
                  <a:pt x="69344" y="139999"/>
                  <a:pt x="71076" y="141037"/>
                </a:cubicBezTo>
                <a:cubicBezTo>
                  <a:pt x="75321" y="143545"/>
                  <a:pt x="79218" y="145620"/>
                  <a:pt x="83809" y="147090"/>
                </a:cubicBezTo>
                <a:cubicBezTo>
                  <a:pt x="88053" y="148474"/>
                  <a:pt x="92297" y="148820"/>
                  <a:pt x="96195" y="150204"/>
                </a:cubicBezTo>
                <a:lnTo>
                  <a:pt x="96541" y="150550"/>
                </a:lnTo>
                <a:cubicBezTo>
                  <a:pt x="98620" y="149512"/>
                  <a:pt x="100439" y="148474"/>
                  <a:pt x="102518" y="147090"/>
                </a:cubicBezTo>
                <a:cubicBezTo>
                  <a:pt x="92644" y="144237"/>
                  <a:pt x="83116" y="140345"/>
                  <a:pt x="73588" y="136799"/>
                </a:cubicBezTo>
                <a:cubicBezTo>
                  <a:pt x="71769" y="136454"/>
                  <a:pt x="72462" y="133686"/>
                  <a:pt x="74281" y="134378"/>
                </a:cubicBezTo>
                <a:cubicBezTo>
                  <a:pt x="84502" y="138270"/>
                  <a:pt x="95155" y="141383"/>
                  <a:pt x="105030" y="145620"/>
                </a:cubicBezTo>
                <a:cubicBezTo>
                  <a:pt x="107108" y="143891"/>
                  <a:pt x="108927" y="142507"/>
                  <a:pt x="111006" y="140691"/>
                </a:cubicBezTo>
                <a:cubicBezTo>
                  <a:pt x="105030" y="138961"/>
                  <a:pt x="99400" y="136108"/>
                  <a:pt x="93337" y="134378"/>
                </a:cubicBezTo>
                <a:cubicBezTo>
                  <a:pt x="90911" y="133340"/>
                  <a:pt x="76014" y="130832"/>
                  <a:pt x="75667" y="128325"/>
                </a:cubicBezTo>
                <a:cubicBezTo>
                  <a:pt x="76014" y="130141"/>
                  <a:pt x="73588" y="130832"/>
                  <a:pt x="73242" y="129103"/>
                </a:cubicBezTo>
                <a:lnTo>
                  <a:pt x="73242" y="128671"/>
                </a:lnTo>
                <a:cubicBezTo>
                  <a:pt x="72895" y="127979"/>
                  <a:pt x="73242" y="127633"/>
                  <a:pt x="73935" y="127287"/>
                </a:cubicBezTo>
                <a:cubicBezTo>
                  <a:pt x="78179" y="125903"/>
                  <a:pt x="87360" y="130141"/>
                  <a:pt x="91604" y="131178"/>
                </a:cubicBezTo>
                <a:cubicBezTo>
                  <a:pt x="98620" y="133340"/>
                  <a:pt x="106069" y="135762"/>
                  <a:pt x="112479" y="139307"/>
                </a:cubicBezTo>
                <a:cubicBezTo>
                  <a:pt x="112825" y="139307"/>
                  <a:pt x="112825" y="139653"/>
                  <a:pt x="112825" y="139653"/>
                </a:cubicBezTo>
                <a:cubicBezTo>
                  <a:pt x="117416" y="135762"/>
                  <a:pt x="121313" y="131524"/>
                  <a:pt x="124778" y="126941"/>
                </a:cubicBezTo>
                <a:cubicBezTo>
                  <a:pt x="109620" y="123395"/>
                  <a:pt x="94376" y="115699"/>
                  <a:pt x="80258" y="109645"/>
                </a:cubicBezTo>
                <a:cubicBezTo>
                  <a:pt x="79565" y="109299"/>
                  <a:pt x="79565" y="108608"/>
                  <a:pt x="79565" y="107916"/>
                </a:cubicBezTo>
                <a:lnTo>
                  <a:pt x="78872" y="107916"/>
                </a:lnTo>
                <a:cubicBezTo>
                  <a:pt x="78179" y="111461"/>
                  <a:pt x="72462" y="112153"/>
                  <a:pt x="70730" y="107916"/>
                </a:cubicBezTo>
                <a:cubicBezTo>
                  <a:pt x="70384" y="106878"/>
                  <a:pt x="70037" y="105408"/>
                  <a:pt x="69344" y="104370"/>
                </a:cubicBezTo>
                <a:cubicBezTo>
                  <a:pt x="63281" y="101516"/>
                  <a:pt x="57651" y="98057"/>
                  <a:pt x="52368" y="94166"/>
                </a:cubicBezTo>
                <a:cubicBezTo>
                  <a:pt x="50635" y="92695"/>
                  <a:pt x="52368" y="89582"/>
                  <a:pt x="54100" y="90966"/>
                </a:cubicBezTo>
                <a:cubicBezTo>
                  <a:pt x="57998" y="93820"/>
                  <a:pt x="62242" y="95895"/>
                  <a:pt x="66486" y="98057"/>
                </a:cubicBezTo>
                <a:cubicBezTo>
                  <a:pt x="64407" y="94857"/>
                  <a:pt x="62588" y="91312"/>
                  <a:pt x="60163" y="88458"/>
                </a:cubicBezTo>
                <a:cubicBezTo>
                  <a:pt x="59816" y="88458"/>
                  <a:pt x="59816" y="88112"/>
                  <a:pt x="59470" y="88112"/>
                </a:cubicBezTo>
                <a:cubicBezTo>
                  <a:pt x="59470" y="87766"/>
                  <a:pt x="59037" y="87766"/>
                  <a:pt x="59037" y="87420"/>
                </a:cubicBezTo>
                <a:cubicBezTo>
                  <a:pt x="50635" y="84221"/>
                  <a:pt x="42840" y="79983"/>
                  <a:pt x="34698" y="76178"/>
                </a:cubicBezTo>
                <a:close/>
                <a:moveTo>
                  <a:pt x="415286" y="63466"/>
                </a:moveTo>
                <a:cubicBezTo>
                  <a:pt x="414246" y="63812"/>
                  <a:pt x="413553" y="64158"/>
                  <a:pt x="412427" y="64504"/>
                </a:cubicBezTo>
                <a:cubicBezTo>
                  <a:pt x="417451" y="68049"/>
                  <a:pt x="422388" y="71941"/>
                  <a:pt x="427325" y="75746"/>
                </a:cubicBezTo>
                <a:cubicBezTo>
                  <a:pt x="427672" y="75054"/>
                  <a:pt x="428365" y="74708"/>
                  <a:pt x="429058" y="75400"/>
                </a:cubicBezTo>
                <a:cubicBezTo>
                  <a:pt x="430876" y="76870"/>
                  <a:pt x="431916" y="78599"/>
                  <a:pt x="432955" y="80416"/>
                </a:cubicBezTo>
                <a:cubicBezTo>
                  <a:pt x="433995" y="81799"/>
                  <a:pt x="432262" y="83183"/>
                  <a:pt x="430876" y="82491"/>
                </a:cubicBezTo>
                <a:cubicBezTo>
                  <a:pt x="423081" y="77908"/>
                  <a:pt x="416325" y="72287"/>
                  <a:pt x="409309" y="66579"/>
                </a:cubicBezTo>
                <a:cubicBezTo>
                  <a:pt x="408530" y="67357"/>
                  <a:pt x="407837" y="68049"/>
                  <a:pt x="407144" y="68741"/>
                </a:cubicBezTo>
                <a:cubicBezTo>
                  <a:pt x="414246" y="74362"/>
                  <a:pt x="422388" y="79637"/>
                  <a:pt x="428711" y="86383"/>
                </a:cubicBezTo>
                <a:cubicBezTo>
                  <a:pt x="429750" y="87766"/>
                  <a:pt x="428365" y="89582"/>
                  <a:pt x="426979" y="88804"/>
                </a:cubicBezTo>
                <a:cubicBezTo>
                  <a:pt x="419183" y="84221"/>
                  <a:pt x="412081" y="77562"/>
                  <a:pt x="405412" y="71595"/>
                </a:cubicBezTo>
                <a:cubicBezTo>
                  <a:pt x="405065" y="71941"/>
                  <a:pt x="405065" y="72632"/>
                  <a:pt x="404719" y="72978"/>
                </a:cubicBezTo>
                <a:cubicBezTo>
                  <a:pt x="407837" y="75746"/>
                  <a:pt x="410349" y="78599"/>
                  <a:pt x="413553" y="81453"/>
                </a:cubicBezTo>
                <a:cubicBezTo>
                  <a:pt x="417451" y="84567"/>
                  <a:pt x="422042" y="87766"/>
                  <a:pt x="425160" y="91658"/>
                </a:cubicBezTo>
                <a:cubicBezTo>
                  <a:pt x="425853" y="92695"/>
                  <a:pt x="424813" y="94166"/>
                  <a:pt x="423774" y="93387"/>
                </a:cubicBezTo>
                <a:cubicBezTo>
                  <a:pt x="419530" y="91312"/>
                  <a:pt x="415632" y="87420"/>
                  <a:pt x="412081" y="83875"/>
                </a:cubicBezTo>
                <a:cubicBezTo>
                  <a:pt x="408963" y="81107"/>
                  <a:pt x="406451" y="78254"/>
                  <a:pt x="403593" y="75400"/>
                </a:cubicBezTo>
                <a:cubicBezTo>
                  <a:pt x="402900" y="76870"/>
                  <a:pt x="402900" y="78254"/>
                  <a:pt x="402553" y="79983"/>
                </a:cubicBezTo>
                <a:cubicBezTo>
                  <a:pt x="409309" y="85345"/>
                  <a:pt x="416672" y="91658"/>
                  <a:pt x="422388" y="98403"/>
                </a:cubicBezTo>
                <a:cubicBezTo>
                  <a:pt x="423428" y="99441"/>
                  <a:pt x="422042" y="100479"/>
                  <a:pt x="420916" y="99787"/>
                </a:cubicBezTo>
                <a:cubicBezTo>
                  <a:pt x="414593" y="94857"/>
                  <a:pt x="408183" y="88458"/>
                  <a:pt x="402553" y="82145"/>
                </a:cubicBezTo>
                <a:cubicBezTo>
                  <a:pt x="402553" y="83875"/>
                  <a:pt x="402553" y="85345"/>
                  <a:pt x="402900" y="87074"/>
                </a:cubicBezTo>
                <a:cubicBezTo>
                  <a:pt x="403246" y="87420"/>
                  <a:pt x="403246" y="87766"/>
                  <a:pt x="403246" y="88112"/>
                </a:cubicBezTo>
                <a:cubicBezTo>
                  <a:pt x="408963" y="93387"/>
                  <a:pt x="414593" y="98749"/>
                  <a:pt x="419530" y="104716"/>
                </a:cubicBezTo>
                <a:cubicBezTo>
                  <a:pt x="420223" y="105754"/>
                  <a:pt x="419183" y="106878"/>
                  <a:pt x="418144" y="106100"/>
                </a:cubicBezTo>
                <a:cubicBezTo>
                  <a:pt x="413207" y="101862"/>
                  <a:pt x="408183" y="96587"/>
                  <a:pt x="403939" y="91658"/>
                </a:cubicBezTo>
                <a:cubicBezTo>
                  <a:pt x="404719" y="94166"/>
                  <a:pt x="405412" y="96587"/>
                  <a:pt x="406451" y="99095"/>
                </a:cubicBezTo>
                <a:cubicBezTo>
                  <a:pt x="410349" y="103678"/>
                  <a:pt x="414593" y="108608"/>
                  <a:pt x="418837" y="113191"/>
                </a:cubicBezTo>
                <a:lnTo>
                  <a:pt x="419183" y="113191"/>
                </a:lnTo>
                <a:cubicBezTo>
                  <a:pt x="426632" y="118812"/>
                  <a:pt x="433995" y="122358"/>
                  <a:pt x="442483" y="125903"/>
                </a:cubicBezTo>
                <a:cubicBezTo>
                  <a:pt x="442829" y="126249"/>
                  <a:pt x="443176" y="126941"/>
                  <a:pt x="442829" y="127287"/>
                </a:cubicBezTo>
                <a:cubicBezTo>
                  <a:pt x="443522" y="127633"/>
                  <a:pt x="444302" y="127633"/>
                  <a:pt x="445341" y="127633"/>
                </a:cubicBezTo>
                <a:cubicBezTo>
                  <a:pt x="446034" y="127633"/>
                  <a:pt x="446727" y="127979"/>
                  <a:pt x="447420" y="128671"/>
                </a:cubicBezTo>
                <a:lnTo>
                  <a:pt x="447766" y="128671"/>
                </a:lnTo>
                <a:cubicBezTo>
                  <a:pt x="452357" y="127979"/>
                  <a:pt x="457381" y="127287"/>
                  <a:pt x="462318" y="126249"/>
                </a:cubicBezTo>
                <a:cubicBezTo>
                  <a:pt x="460152" y="125211"/>
                  <a:pt x="458074" y="123741"/>
                  <a:pt x="456255" y="122358"/>
                </a:cubicBezTo>
                <a:cubicBezTo>
                  <a:pt x="454869" y="121320"/>
                  <a:pt x="456255" y="118812"/>
                  <a:pt x="457727" y="119850"/>
                </a:cubicBezTo>
                <a:cubicBezTo>
                  <a:pt x="461192" y="122358"/>
                  <a:pt x="464743" y="123395"/>
                  <a:pt x="468641" y="124520"/>
                </a:cubicBezTo>
                <a:cubicBezTo>
                  <a:pt x="471153" y="123741"/>
                  <a:pt x="473578" y="123049"/>
                  <a:pt x="476090" y="122012"/>
                </a:cubicBezTo>
                <a:cubicBezTo>
                  <a:pt x="470460" y="119850"/>
                  <a:pt x="465436" y="117082"/>
                  <a:pt x="460152" y="114575"/>
                </a:cubicBezTo>
                <a:cubicBezTo>
                  <a:pt x="458074" y="113883"/>
                  <a:pt x="459806" y="110683"/>
                  <a:pt x="461971" y="111807"/>
                </a:cubicBezTo>
                <a:cubicBezTo>
                  <a:pt x="468294" y="114575"/>
                  <a:pt x="474617" y="117428"/>
                  <a:pt x="480680" y="120282"/>
                </a:cubicBezTo>
                <a:cubicBezTo>
                  <a:pt x="481027" y="120282"/>
                  <a:pt x="481027" y="119850"/>
                  <a:pt x="481373" y="119850"/>
                </a:cubicBezTo>
                <a:cubicBezTo>
                  <a:pt x="481373" y="119504"/>
                  <a:pt x="481373" y="119504"/>
                  <a:pt x="481720" y="119504"/>
                </a:cubicBezTo>
                <a:cubicBezTo>
                  <a:pt x="482413" y="119158"/>
                  <a:pt x="483105" y="118466"/>
                  <a:pt x="483885" y="118120"/>
                </a:cubicBezTo>
                <a:cubicBezTo>
                  <a:pt x="483105" y="117428"/>
                  <a:pt x="482759" y="117082"/>
                  <a:pt x="482066" y="116736"/>
                </a:cubicBezTo>
                <a:cubicBezTo>
                  <a:pt x="477475" y="113537"/>
                  <a:pt x="473231" y="110683"/>
                  <a:pt x="468641" y="107570"/>
                </a:cubicBezTo>
                <a:cubicBezTo>
                  <a:pt x="467255" y="106446"/>
                  <a:pt x="468641" y="104024"/>
                  <a:pt x="470027" y="105062"/>
                </a:cubicBezTo>
                <a:cubicBezTo>
                  <a:pt x="473924" y="107224"/>
                  <a:pt x="477475" y="109299"/>
                  <a:pt x="481027" y="111461"/>
                </a:cubicBezTo>
                <a:cubicBezTo>
                  <a:pt x="482413" y="112499"/>
                  <a:pt x="484231" y="113191"/>
                  <a:pt x="485617" y="114229"/>
                </a:cubicBezTo>
                <a:lnTo>
                  <a:pt x="487696" y="115699"/>
                </a:lnTo>
                <a:cubicBezTo>
                  <a:pt x="489169" y="114575"/>
                  <a:pt x="490554" y="113191"/>
                  <a:pt x="491940" y="111807"/>
                </a:cubicBezTo>
                <a:cubicBezTo>
                  <a:pt x="484578" y="108262"/>
                  <a:pt x="477129" y="103332"/>
                  <a:pt x="470460" y="98749"/>
                </a:cubicBezTo>
                <a:cubicBezTo>
                  <a:pt x="468641" y="97625"/>
                  <a:pt x="470027" y="95203"/>
                  <a:pt x="471845" y="96241"/>
                </a:cubicBezTo>
                <a:cubicBezTo>
                  <a:pt x="478861" y="100479"/>
                  <a:pt x="487003" y="104370"/>
                  <a:pt x="494452" y="108953"/>
                </a:cubicBezTo>
                <a:cubicBezTo>
                  <a:pt x="495491" y="107570"/>
                  <a:pt x="496531" y="105754"/>
                  <a:pt x="497310" y="104370"/>
                </a:cubicBezTo>
                <a:cubicBezTo>
                  <a:pt x="493759" y="102208"/>
                  <a:pt x="490554" y="100479"/>
                  <a:pt x="487350" y="98403"/>
                </a:cubicBezTo>
                <a:cubicBezTo>
                  <a:pt x="483105" y="95895"/>
                  <a:pt x="478861" y="93387"/>
                  <a:pt x="475397" y="90274"/>
                </a:cubicBezTo>
                <a:cubicBezTo>
                  <a:pt x="474271" y="89582"/>
                  <a:pt x="475397" y="87766"/>
                  <a:pt x="476436" y="88112"/>
                </a:cubicBezTo>
                <a:cubicBezTo>
                  <a:pt x="481027" y="89928"/>
                  <a:pt x="485617" y="93041"/>
                  <a:pt x="489861" y="95549"/>
                </a:cubicBezTo>
                <a:cubicBezTo>
                  <a:pt x="492720" y="97279"/>
                  <a:pt x="495491" y="99095"/>
                  <a:pt x="498350" y="100824"/>
                </a:cubicBezTo>
                <a:cubicBezTo>
                  <a:pt x="498350" y="100479"/>
                  <a:pt x="498696" y="100133"/>
                  <a:pt x="498696" y="99787"/>
                </a:cubicBezTo>
                <a:lnTo>
                  <a:pt x="498696" y="99441"/>
                </a:lnTo>
                <a:cubicBezTo>
                  <a:pt x="496531" y="98057"/>
                  <a:pt x="494799" y="96587"/>
                  <a:pt x="493066" y="95203"/>
                </a:cubicBezTo>
                <a:cubicBezTo>
                  <a:pt x="489169" y="92350"/>
                  <a:pt x="485617" y="89236"/>
                  <a:pt x="482066" y="85691"/>
                </a:cubicBezTo>
                <a:cubicBezTo>
                  <a:pt x="480334" y="83529"/>
                  <a:pt x="483105" y="80761"/>
                  <a:pt x="485964" y="82491"/>
                </a:cubicBezTo>
                <a:cubicBezTo>
                  <a:pt x="489861" y="86037"/>
                  <a:pt x="493413" y="89236"/>
                  <a:pt x="497657" y="92004"/>
                </a:cubicBezTo>
                <a:cubicBezTo>
                  <a:pt x="498350" y="92695"/>
                  <a:pt x="499389" y="93041"/>
                  <a:pt x="500428" y="93820"/>
                </a:cubicBezTo>
                <a:lnTo>
                  <a:pt x="500428" y="90966"/>
                </a:lnTo>
                <a:cubicBezTo>
                  <a:pt x="497310" y="88458"/>
                  <a:pt x="494452" y="86383"/>
                  <a:pt x="490554" y="84999"/>
                </a:cubicBezTo>
                <a:cubicBezTo>
                  <a:pt x="488129" y="83875"/>
                  <a:pt x="489169" y="80416"/>
                  <a:pt x="491594" y="81107"/>
                </a:cubicBezTo>
                <a:cubicBezTo>
                  <a:pt x="494106" y="81799"/>
                  <a:pt x="496531" y="82837"/>
                  <a:pt x="499043" y="84221"/>
                </a:cubicBezTo>
                <a:cubicBezTo>
                  <a:pt x="498350" y="82145"/>
                  <a:pt x="497310" y="80416"/>
                  <a:pt x="496184" y="78599"/>
                </a:cubicBezTo>
                <a:cubicBezTo>
                  <a:pt x="495491" y="78945"/>
                  <a:pt x="494799" y="79291"/>
                  <a:pt x="494106" y="78945"/>
                </a:cubicBezTo>
                <a:cubicBezTo>
                  <a:pt x="489861" y="76524"/>
                  <a:pt x="485271" y="74016"/>
                  <a:pt x="480680" y="72287"/>
                </a:cubicBezTo>
                <a:lnTo>
                  <a:pt x="479294" y="72287"/>
                </a:lnTo>
                <a:cubicBezTo>
                  <a:pt x="481373" y="73670"/>
                  <a:pt x="483539" y="74708"/>
                  <a:pt x="485617" y="76178"/>
                </a:cubicBezTo>
                <a:cubicBezTo>
                  <a:pt x="486657" y="77216"/>
                  <a:pt x="486657" y="79983"/>
                  <a:pt x="484578" y="79637"/>
                </a:cubicBezTo>
                <a:cubicBezTo>
                  <a:pt x="479641" y="79291"/>
                  <a:pt x="474704" y="76870"/>
                  <a:pt x="470460" y="74016"/>
                </a:cubicBezTo>
                <a:cubicBezTo>
                  <a:pt x="467948" y="74708"/>
                  <a:pt x="465436" y="75400"/>
                  <a:pt x="463357" y="76524"/>
                </a:cubicBezTo>
                <a:cubicBezTo>
                  <a:pt x="467948" y="79637"/>
                  <a:pt x="473231" y="82145"/>
                  <a:pt x="478168" y="84567"/>
                </a:cubicBezTo>
                <a:cubicBezTo>
                  <a:pt x="479987" y="85345"/>
                  <a:pt x="478861" y="87766"/>
                  <a:pt x="477129" y="87420"/>
                </a:cubicBezTo>
                <a:cubicBezTo>
                  <a:pt x="470460" y="86383"/>
                  <a:pt x="464743" y="82837"/>
                  <a:pt x="459460" y="78945"/>
                </a:cubicBezTo>
                <a:cubicBezTo>
                  <a:pt x="458074" y="79983"/>
                  <a:pt x="456601" y="81107"/>
                  <a:pt x="455908" y="82491"/>
                </a:cubicBezTo>
                <a:cubicBezTo>
                  <a:pt x="460845" y="84999"/>
                  <a:pt x="465869" y="87420"/>
                  <a:pt x="470027" y="90620"/>
                </a:cubicBezTo>
                <a:cubicBezTo>
                  <a:pt x="471153" y="91312"/>
                  <a:pt x="470460" y="93820"/>
                  <a:pt x="468987" y="93041"/>
                </a:cubicBezTo>
                <a:cubicBezTo>
                  <a:pt x="464050" y="91312"/>
                  <a:pt x="459113" y="88804"/>
                  <a:pt x="454522" y="86037"/>
                </a:cubicBezTo>
                <a:cubicBezTo>
                  <a:pt x="454522" y="87420"/>
                  <a:pt x="454522" y="88804"/>
                  <a:pt x="455215" y="90274"/>
                </a:cubicBezTo>
                <a:cubicBezTo>
                  <a:pt x="458767" y="92350"/>
                  <a:pt x="462318" y="94512"/>
                  <a:pt x="465436" y="97279"/>
                </a:cubicBezTo>
                <a:cubicBezTo>
                  <a:pt x="466908" y="98057"/>
                  <a:pt x="465436" y="100479"/>
                  <a:pt x="464050" y="99787"/>
                </a:cubicBezTo>
                <a:cubicBezTo>
                  <a:pt x="461625" y="99095"/>
                  <a:pt x="459113" y="97625"/>
                  <a:pt x="456601" y="96241"/>
                </a:cubicBezTo>
                <a:cubicBezTo>
                  <a:pt x="456255" y="97279"/>
                  <a:pt x="455215" y="98057"/>
                  <a:pt x="454176" y="98403"/>
                </a:cubicBezTo>
                <a:cubicBezTo>
                  <a:pt x="457381" y="100479"/>
                  <a:pt x="460152" y="102986"/>
                  <a:pt x="463011" y="105408"/>
                </a:cubicBezTo>
                <a:cubicBezTo>
                  <a:pt x="464050" y="106446"/>
                  <a:pt x="462664" y="108262"/>
                  <a:pt x="461625" y="107570"/>
                </a:cubicBezTo>
                <a:cubicBezTo>
                  <a:pt x="456948" y="105062"/>
                  <a:pt x="453137" y="102208"/>
                  <a:pt x="448892" y="99095"/>
                </a:cubicBezTo>
                <a:cubicBezTo>
                  <a:pt x="447420" y="98749"/>
                  <a:pt x="446727" y="98057"/>
                  <a:pt x="446034" y="96933"/>
                </a:cubicBezTo>
                <a:cubicBezTo>
                  <a:pt x="440751" y="92695"/>
                  <a:pt x="435814" y="88458"/>
                  <a:pt x="430443" y="84567"/>
                </a:cubicBezTo>
                <a:cubicBezTo>
                  <a:pt x="429404" y="83875"/>
                  <a:pt x="430443" y="82145"/>
                  <a:pt x="431569" y="82837"/>
                </a:cubicBezTo>
                <a:cubicBezTo>
                  <a:pt x="435814" y="85691"/>
                  <a:pt x="440058" y="88804"/>
                  <a:pt x="444648" y="91658"/>
                </a:cubicBezTo>
                <a:cubicBezTo>
                  <a:pt x="444302" y="90274"/>
                  <a:pt x="443955" y="88458"/>
                  <a:pt x="443522" y="87074"/>
                </a:cubicBezTo>
                <a:cubicBezTo>
                  <a:pt x="441790" y="85345"/>
                  <a:pt x="439711" y="83875"/>
                  <a:pt x="437892" y="82491"/>
                </a:cubicBezTo>
                <a:cubicBezTo>
                  <a:pt x="435814" y="81107"/>
                  <a:pt x="437546" y="77908"/>
                  <a:pt x="439711" y="79291"/>
                </a:cubicBezTo>
                <a:cubicBezTo>
                  <a:pt x="440058" y="79983"/>
                  <a:pt x="440751" y="80416"/>
                  <a:pt x="441444" y="80761"/>
                </a:cubicBezTo>
                <a:cubicBezTo>
                  <a:pt x="440751" y="79637"/>
                  <a:pt x="440404" y="78599"/>
                  <a:pt x="440058" y="77562"/>
                </a:cubicBezTo>
                <a:cubicBezTo>
                  <a:pt x="439711" y="77908"/>
                  <a:pt x="438932" y="78254"/>
                  <a:pt x="438239" y="77908"/>
                </a:cubicBezTo>
                <a:cubicBezTo>
                  <a:pt x="430097" y="74362"/>
                  <a:pt x="422735" y="68395"/>
                  <a:pt x="415286" y="63466"/>
                </a:cubicBezTo>
                <a:close/>
                <a:moveTo>
                  <a:pt x="420569" y="62774"/>
                </a:moveTo>
                <a:cubicBezTo>
                  <a:pt x="426632" y="66233"/>
                  <a:pt x="432609" y="69433"/>
                  <a:pt x="437892" y="73324"/>
                </a:cubicBezTo>
                <a:cubicBezTo>
                  <a:pt x="434688" y="68741"/>
                  <a:pt x="430530" y="65195"/>
                  <a:pt x="424813" y="63466"/>
                </a:cubicBezTo>
                <a:cubicBezTo>
                  <a:pt x="423081" y="62774"/>
                  <a:pt x="421695" y="62774"/>
                  <a:pt x="420569" y="62774"/>
                </a:cubicBezTo>
                <a:close/>
                <a:moveTo>
                  <a:pt x="261523" y="52805"/>
                </a:moveTo>
                <a:cubicBezTo>
                  <a:pt x="268979" y="57728"/>
                  <a:pt x="276780" y="61615"/>
                  <a:pt x="284496" y="66192"/>
                </a:cubicBezTo>
                <a:cubicBezTo>
                  <a:pt x="285623" y="66538"/>
                  <a:pt x="284929" y="68697"/>
                  <a:pt x="283802" y="68006"/>
                </a:cubicBezTo>
                <a:cubicBezTo>
                  <a:pt x="275307" y="64810"/>
                  <a:pt x="267938" y="59542"/>
                  <a:pt x="260483" y="54619"/>
                </a:cubicBezTo>
                <a:cubicBezTo>
                  <a:pt x="259443" y="53928"/>
                  <a:pt x="260483" y="52114"/>
                  <a:pt x="261523" y="52805"/>
                </a:cubicBezTo>
                <a:close/>
                <a:moveTo>
                  <a:pt x="265045" y="43633"/>
                </a:moveTo>
                <a:cubicBezTo>
                  <a:pt x="273536" y="48566"/>
                  <a:pt x="282373" y="53153"/>
                  <a:pt x="290864" y="58865"/>
                </a:cubicBezTo>
                <a:cubicBezTo>
                  <a:pt x="291904" y="59557"/>
                  <a:pt x="291211" y="61288"/>
                  <a:pt x="290171" y="60942"/>
                </a:cubicBezTo>
                <a:cubicBezTo>
                  <a:pt x="280987" y="56355"/>
                  <a:pt x="272496" y="51076"/>
                  <a:pt x="264005" y="45797"/>
                </a:cubicBezTo>
                <a:cubicBezTo>
                  <a:pt x="262619" y="44672"/>
                  <a:pt x="263658" y="42941"/>
                  <a:pt x="265045" y="43633"/>
                </a:cubicBezTo>
                <a:close/>
                <a:moveTo>
                  <a:pt x="316371" y="37003"/>
                </a:moveTo>
                <a:cubicBezTo>
                  <a:pt x="322347" y="40117"/>
                  <a:pt x="327978" y="43662"/>
                  <a:pt x="333694" y="47554"/>
                </a:cubicBezTo>
                <a:cubicBezTo>
                  <a:pt x="332222" y="45132"/>
                  <a:pt x="330489" y="42970"/>
                  <a:pt x="328324" y="41241"/>
                </a:cubicBezTo>
                <a:cubicBezTo>
                  <a:pt x="324859" y="38387"/>
                  <a:pt x="320615" y="37349"/>
                  <a:pt x="316371" y="37003"/>
                </a:cubicBezTo>
                <a:close/>
                <a:moveTo>
                  <a:pt x="267260" y="11579"/>
                </a:moveTo>
                <a:cubicBezTo>
                  <a:pt x="273583" y="15124"/>
                  <a:pt x="279906" y="18670"/>
                  <a:pt x="285622" y="23253"/>
                </a:cubicBezTo>
                <a:cubicBezTo>
                  <a:pt x="286662" y="23945"/>
                  <a:pt x="285276" y="25329"/>
                  <a:pt x="284150" y="24983"/>
                </a:cubicBezTo>
                <a:cubicBezTo>
                  <a:pt x="276788" y="21783"/>
                  <a:pt x="269685" y="16854"/>
                  <a:pt x="262669" y="12616"/>
                </a:cubicBezTo>
                <a:cubicBezTo>
                  <a:pt x="262236" y="12962"/>
                  <a:pt x="262236" y="12962"/>
                  <a:pt x="261890" y="12962"/>
                </a:cubicBezTo>
                <a:cubicBezTo>
                  <a:pt x="260850" y="13308"/>
                  <a:pt x="260157" y="14000"/>
                  <a:pt x="259465" y="14432"/>
                </a:cubicBezTo>
                <a:cubicBezTo>
                  <a:pt x="265787" y="18670"/>
                  <a:pt x="272197" y="22821"/>
                  <a:pt x="278173" y="27837"/>
                </a:cubicBezTo>
                <a:cubicBezTo>
                  <a:pt x="279213" y="28528"/>
                  <a:pt x="277827" y="30258"/>
                  <a:pt x="276788" y="29566"/>
                </a:cubicBezTo>
                <a:cubicBezTo>
                  <a:pt x="269685" y="25675"/>
                  <a:pt x="263362" y="21091"/>
                  <a:pt x="256606" y="16508"/>
                </a:cubicBezTo>
                <a:cubicBezTo>
                  <a:pt x="255567" y="17200"/>
                  <a:pt x="254874" y="17892"/>
                  <a:pt x="254181" y="18670"/>
                </a:cubicBezTo>
                <a:cubicBezTo>
                  <a:pt x="256260" y="20399"/>
                  <a:pt x="258425" y="22475"/>
                  <a:pt x="260850" y="24291"/>
                </a:cubicBezTo>
                <a:cubicBezTo>
                  <a:pt x="264402" y="27058"/>
                  <a:pt x="268646" y="28874"/>
                  <a:pt x="272197" y="32074"/>
                </a:cubicBezTo>
                <a:cubicBezTo>
                  <a:pt x="273236" y="33112"/>
                  <a:pt x="272197" y="34495"/>
                  <a:pt x="271071" y="34150"/>
                </a:cubicBezTo>
                <a:cubicBezTo>
                  <a:pt x="266134" y="32766"/>
                  <a:pt x="261890" y="29220"/>
                  <a:pt x="257992" y="26021"/>
                </a:cubicBezTo>
                <a:cubicBezTo>
                  <a:pt x="255913" y="24637"/>
                  <a:pt x="254181" y="22821"/>
                  <a:pt x="252362" y="21091"/>
                </a:cubicBezTo>
                <a:cubicBezTo>
                  <a:pt x="251323" y="22475"/>
                  <a:pt x="250630" y="23945"/>
                  <a:pt x="249937" y="25675"/>
                </a:cubicBezTo>
                <a:cubicBezTo>
                  <a:pt x="255567" y="29566"/>
                  <a:pt x="261543" y="33458"/>
                  <a:pt x="266827" y="38041"/>
                </a:cubicBezTo>
                <a:cubicBezTo>
                  <a:pt x="267606" y="38733"/>
                  <a:pt x="266827" y="40117"/>
                  <a:pt x="265787" y="39771"/>
                </a:cubicBezTo>
                <a:cubicBezTo>
                  <a:pt x="259811" y="37349"/>
                  <a:pt x="254181" y="33112"/>
                  <a:pt x="248811" y="28528"/>
                </a:cubicBezTo>
                <a:cubicBezTo>
                  <a:pt x="248464" y="29912"/>
                  <a:pt x="248118" y="31642"/>
                  <a:pt x="248118" y="33458"/>
                </a:cubicBezTo>
                <a:cubicBezTo>
                  <a:pt x="253055" y="37003"/>
                  <a:pt x="257992" y="40117"/>
                  <a:pt x="263016" y="43662"/>
                </a:cubicBezTo>
                <a:cubicBezTo>
                  <a:pt x="264055" y="44008"/>
                  <a:pt x="263362" y="45824"/>
                  <a:pt x="262236" y="45478"/>
                </a:cubicBezTo>
                <a:cubicBezTo>
                  <a:pt x="257299" y="43662"/>
                  <a:pt x="252362" y="40895"/>
                  <a:pt x="248118" y="37349"/>
                </a:cubicBezTo>
                <a:cubicBezTo>
                  <a:pt x="248464" y="39771"/>
                  <a:pt x="248811" y="43316"/>
                  <a:pt x="249590" y="47208"/>
                </a:cubicBezTo>
                <a:cubicBezTo>
                  <a:pt x="252016" y="49283"/>
                  <a:pt x="254874" y="51099"/>
                  <a:pt x="257299" y="52829"/>
                </a:cubicBezTo>
                <a:cubicBezTo>
                  <a:pt x="258425" y="53521"/>
                  <a:pt x="257299" y="55337"/>
                  <a:pt x="256260" y="54645"/>
                </a:cubicBezTo>
                <a:cubicBezTo>
                  <a:pt x="254181" y="53175"/>
                  <a:pt x="252362" y="51791"/>
                  <a:pt x="250283" y="50408"/>
                </a:cubicBezTo>
                <a:cubicBezTo>
                  <a:pt x="250630" y="52137"/>
                  <a:pt x="250976" y="53953"/>
                  <a:pt x="251669" y="55683"/>
                </a:cubicBezTo>
                <a:lnTo>
                  <a:pt x="252362" y="55683"/>
                </a:lnTo>
                <a:cubicBezTo>
                  <a:pt x="259465" y="60958"/>
                  <a:pt x="266827" y="65541"/>
                  <a:pt x="274622" y="70816"/>
                </a:cubicBezTo>
                <a:cubicBezTo>
                  <a:pt x="276095" y="71595"/>
                  <a:pt x="274969" y="73324"/>
                  <a:pt x="273583" y="72632"/>
                </a:cubicBezTo>
                <a:cubicBezTo>
                  <a:pt x="272543" y="72287"/>
                  <a:pt x="271071" y="71595"/>
                  <a:pt x="270032" y="70816"/>
                </a:cubicBezTo>
                <a:cubicBezTo>
                  <a:pt x="270378" y="71595"/>
                  <a:pt x="270378" y="72632"/>
                  <a:pt x="270032" y="73324"/>
                </a:cubicBezTo>
                <a:cubicBezTo>
                  <a:pt x="270378" y="73324"/>
                  <a:pt x="270724" y="73324"/>
                  <a:pt x="271071" y="73670"/>
                </a:cubicBezTo>
                <a:cubicBezTo>
                  <a:pt x="276095" y="76178"/>
                  <a:pt x="283457" y="78254"/>
                  <a:pt x="291599" y="79637"/>
                </a:cubicBezTo>
                <a:lnTo>
                  <a:pt x="282071" y="74362"/>
                </a:lnTo>
                <a:cubicBezTo>
                  <a:pt x="280685" y="73670"/>
                  <a:pt x="282071" y="71595"/>
                  <a:pt x="283457" y="72287"/>
                </a:cubicBezTo>
                <a:cubicBezTo>
                  <a:pt x="289087" y="75746"/>
                  <a:pt x="295496" y="78254"/>
                  <a:pt x="301819" y="80761"/>
                </a:cubicBezTo>
                <a:cubicBezTo>
                  <a:pt x="305371" y="80761"/>
                  <a:pt x="308922" y="80761"/>
                  <a:pt x="312473" y="80416"/>
                </a:cubicBezTo>
                <a:cubicBezTo>
                  <a:pt x="303985" y="76870"/>
                  <a:pt x="295843" y="72632"/>
                  <a:pt x="287355" y="68741"/>
                </a:cubicBezTo>
                <a:cubicBezTo>
                  <a:pt x="285969" y="68049"/>
                  <a:pt x="287008" y="65887"/>
                  <a:pt x="288394" y="66579"/>
                </a:cubicBezTo>
                <a:cubicBezTo>
                  <a:pt x="297922" y="70471"/>
                  <a:pt x="307536" y="74362"/>
                  <a:pt x="316371" y="79637"/>
                </a:cubicBezTo>
                <a:cubicBezTo>
                  <a:pt x="317757" y="79291"/>
                  <a:pt x="319489" y="78945"/>
                  <a:pt x="320961" y="78599"/>
                </a:cubicBezTo>
                <a:cubicBezTo>
                  <a:pt x="312473" y="74016"/>
                  <a:pt x="304331" y="68395"/>
                  <a:pt x="296536" y="62774"/>
                </a:cubicBezTo>
                <a:cubicBezTo>
                  <a:pt x="295843" y="61996"/>
                  <a:pt x="296536" y="60612"/>
                  <a:pt x="297575" y="61304"/>
                </a:cubicBezTo>
                <a:cubicBezTo>
                  <a:pt x="306064" y="66579"/>
                  <a:pt x="315245" y="71595"/>
                  <a:pt x="323733" y="76870"/>
                </a:cubicBezTo>
                <a:cubicBezTo>
                  <a:pt x="324426" y="76178"/>
                  <a:pt x="325552" y="76178"/>
                  <a:pt x="325899" y="76870"/>
                </a:cubicBezTo>
                <a:cubicBezTo>
                  <a:pt x="326592" y="76524"/>
                  <a:pt x="327631" y="75746"/>
                  <a:pt x="328324" y="75400"/>
                </a:cubicBezTo>
                <a:cubicBezTo>
                  <a:pt x="318103" y="69433"/>
                  <a:pt x="308575" y="62342"/>
                  <a:pt x="299048" y="56029"/>
                </a:cubicBezTo>
                <a:cubicBezTo>
                  <a:pt x="297575" y="54991"/>
                  <a:pt x="299048" y="52483"/>
                  <a:pt x="300434" y="53521"/>
                </a:cubicBezTo>
                <a:cubicBezTo>
                  <a:pt x="310308" y="60266"/>
                  <a:pt x="320961" y="66233"/>
                  <a:pt x="330489" y="73670"/>
                </a:cubicBezTo>
                <a:cubicBezTo>
                  <a:pt x="331182" y="73324"/>
                  <a:pt x="331875" y="72632"/>
                  <a:pt x="332222" y="72287"/>
                </a:cubicBezTo>
                <a:cubicBezTo>
                  <a:pt x="332915" y="71941"/>
                  <a:pt x="333348" y="71162"/>
                  <a:pt x="333694" y="70471"/>
                </a:cubicBezTo>
                <a:cubicBezTo>
                  <a:pt x="329104" y="68395"/>
                  <a:pt x="324513" y="64158"/>
                  <a:pt x="320268" y="60958"/>
                </a:cubicBezTo>
                <a:cubicBezTo>
                  <a:pt x="315245" y="57412"/>
                  <a:pt x="310308" y="54299"/>
                  <a:pt x="305717" y="50408"/>
                </a:cubicBezTo>
                <a:cubicBezTo>
                  <a:pt x="304678" y="49716"/>
                  <a:pt x="306064" y="47900"/>
                  <a:pt x="307190" y="48591"/>
                </a:cubicBezTo>
                <a:cubicBezTo>
                  <a:pt x="312127" y="51791"/>
                  <a:pt x="316717" y="55337"/>
                  <a:pt x="321654" y="58536"/>
                </a:cubicBezTo>
                <a:cubicBezTo>
                  <a:pt x="323733" y="59920"/>
                  <a:pt x="335080" y="66233"/>
                  <a:pt x="334387" y="68049"/>
                </a:cubicBezTo>
                <a:cubicBezTo>
                  <a:pt x="334387" y="67357"/>
                  <a:pt x="335080" y="66925"/>
                  <a:pt x="335773" y="66925"/>
                </a:cubicBezTo>
                <a:cubicBezTo>
                  <a:pt x="336119" y="65195"/>
                  <a:pt x="336466" y="63812"/>
                  <a:pt x="336812" y="61996"/>
                </a:cubicBezTo>
                <a:cubicBezTo>
                  <a:pt x="326592" y="57066"/>
                  <a:pt x="317410" y="49283"/>
                  <a:pt x="308575" y="42624"/>
                </a:cubicBezTo>
                <a:cubicBezTo>
                  <a:pt x="307882" y="41933"/>
                  <a:pt x="308575" y="40117"/>
                  <a:pt x="309615" y="40895"/>
                </a:cubicBezTo>
                <a:cubicBezTo>
                  <a:pt x="318449" y="46862"/>
                  <a:pt x="328324" y="51791"/>
                  <a:pt x="337159" y="58104"/>
                </a:cubicBezTo>
                <a:cubicBezTo>
                  <a:pt x="337159" y="57066"/>
                  <a:pt x="337159" y="56029"/>
                  <a:pt x="336812" y="54991"/>
                </a:cubicBezTo>
                <a:cubicBezTo>
                  <a:pt x="329450" y="49283"/>
                  <a:pt x="322001" y="43662"/>
                  <a:pt x="313859" y="39079"/>
                </a:cubicBezTo>
                <a:cubicBezTo>
                  <a:pt x="312819" y="38733"/>
                  <a:pt x="312819" y="38041"/>
                  <a:pt x="313166" y="37349"/>
                </a:cubicBezTo>
                <a:cubicBezTo>
                  <a:pt x="308575" y="37695"/>
                  <a:pt x="303985" y="39079"/>
                  <a:pt x="300087" y="41587"/>
                </a:cubicBezTo>
                <a:cubicBezTo>
                  <a:pt x="300780" y="42279"/>
                  <a:pt x="301473" y="42970"/>
                  <a:pt x="301819" y="43662"/>
                </a:cubicBezTo>
                <a:cubicBezTo>
                  <a:pt x="302599" y="44700"/>
                  <a:pt x="301126" y="46170"/>
                  <a:pt x="300087" y="45478"/>
                </a:cubicBezTo>
                <a:cubicBezTo>
                  <a:pt x="299048" y="44700"/>
                  <a:pt x="298355" y="44008"/>
                  <a:pt x="297229" y="43316"/>
                </a:cubicBezTo>
                <a:cubicBezTo>
                  <a:pt x="296882" y="43662"/>
                  <a:pt x="296536" y="43662"/>
                  <a:pt x="296189" y="44008"/>
                </a:cubicBezTo>
                <a:cubicBezTo>
                  <a:pt x="297575" y="45132"/>
                  <a:pt x="299048" y="46170"/>
                  <a:pt x="300434" y="47554"/>
                </a:cubicBezTo>
                <a:cubicBezTo>
                  <a:pt x="301473" y="48246"/>
                  <a:pt x="300434" y="50062"/>
                  <a:pt x="299394" y="49716"/>
                </a:cubicBezTo>
                <a:cubicBezTo>
                  <a:pt x="297575" y="48937"/>
                  <a:pt x="295843" y="48246"/>
                  <a:pt x="294111" y="47208"/>
                </a:cubicBezTo>
                <a:cubicBezTo>
                  <a:pt x="293764" y="47900"/>
                  <a:pt x="293331" y="48591"/>
                  <a:pt x="292638" y="48937"/>
                </a:cubicBezTo>
                <a:cubicBezTo>
                  <a:pt x="291945" y="49716"/>
                  <a:pt x="291252" y="50062"/>
                  <a:pt x="290559" y="50062"/>
                </a:cubicBezTo>
                <a:cubicBezTo>
                  <a:pt x="291599" y="50753"/>
                  <a:pt x="292638" y="51099"/>
                  <a:pt x="293764" y="51445"/>
                </a:cubicBezTo>
                <a:cubicBezTo>
                  <a:pt x="295150" y="51791"/>
                  <a:pt x="294804" y="53953"/>
                  <a:pt x="293331" y="53953"/>
                </a:cubicBezTo>
                <a:cubicBezTo>
                  <a:pt x="289520" y="54645"/>
                  <a:pt x="286315" y="51099"/>
                  <a:pt x="283457" y="48937"/>
                </a:cubicBezTo>
                <a:cubicBezTo>
                  <a:pt x="279213" y="46170"/>
                  <a:pt x="274622" y="42970"/>
                  <a:pt x="270378" y="39771"/>
                </a:cubicBezTo>
                <a:cubicBezTo>
                  <a:pt x="268992" y="38733"/>
                  <a:pt x="270378" y="36312"/>
                  <a:pt x="271850" y="37349"/>
                </a:cubicBezTo>
                <a:cubicBezTo>
                  <a:pt x="275315" y="39771"/>
                  <a:pt x="279213" y="42279"/>
                  <a:pt x="282764" y="44700"/>
                </a:cubicBezTo>
                <a:cubicBezTo>
                  <a:pt x="283803" y="45478"/>
                  <a:pt x="285276" y="46516"/>
                  <a:pt x="286662" y="47554"/>
                </a:cubicBezTo>
                <a:lnTo>
                  <a:pt x="286662" y="45824"/>
                </a:lnTo>
                <a:cubicBezTo>
                  <a:pt x="287008" y="44700"/>
                  <a:pt x="287008" y="44008"/>
                  <a:pt x="287355" y="43316"/>
                </a:cubicBezTo>
                <a:cubicBezTo>
                  <a:pt x="283457" y="40895"/>
                  <a:pt x="279906" y="38041"/>
                  <a:pt x="276095" y="35533"/>
                </a:cubicBezTo>
                <a:cubicBezTo>
                  <a:pt x="274276" y="34495"/>
                  <a:pt x="275662" y="31642"/>
                  <a:pt x="277480" y="32766"/>
                </a:cubicBezTo>
                <a:cubicBezTo>
                  <a:pt x="281032" y="34841"/>
                  <a:pt x="284929" y="37003"/>
                  <a:pt x="288394" y="39079"/>
                </a:cubicBezTo>
                <a:cubicBezTo>
                  <a:pt x="289866" y="32766"/>
                  <a:pt x="290559" y="26712"/>
                  <a:pt x="286662" y="20399"/>
                </a:cubicBezTo>
                <a:cubicBezTo>
                  <a:pt x="286315" y="19708"/>
                  <a:pt x="285969" y="19362"/>
                  <a:pt x="285622" y="19016"/>
                </a:cubicBezTo>
                <a:cubicBezTo>
                  <a:pt x="285276" y="20054"/>
                  <a:pt x="284150" y="20745"/>
                  <a:pt x="283457" y="20054"/>
                </a:cubicBezTo>
                <a:cubicBezTo>
                  <a:pt x="279213" y="17546"/>
                  <a:pt x="275662" y="14432"/>
                  <a:pt x="271850" y="11579"/>
                </a:cubicBezTo>
                <a:cubicBezTo>
                  <a:pt x="270378" y="11579"/>
                  <a:pt x="268646" y="11233"/>
                  <a:pt x="267260" y="11579"/>
                </a:cubicBezTo>
                <a:close/>
                <a:moveTo>
                  <a:pt x="271439" y="250"/>
                </a:moveTo>
                <a:cubicBezTo>
                  <a:pt x="278996" y="1180"/>
                  <a:pt x="286142" y="4704"/>
                  <a:pt x="291252" y="10887"/>
                </a:cubicBezTo>
                <a:cubicBezTo>
                  <a:pt x="295496" y="15816"/>
                  <a:pt x="298355" y="23599"/>
                  <a:pt x="298701" y="30950"/>
                </a:cubicBezTo>
                <a:cubicBezTo>
                  <a:pt x="321654" y="20054"/>
                  <a:pt x="352057" y="35187"/>
                  <a:pt x="347120" y="64849"/>
                </a:cubicBezTo>
                <a:cubicBezTo>
                  <a:pt x="341403" y="97279"/>
                  <a:pt x="289866" y="100824"/>
                  <a:pt x="266480" y="85345"/>
                </a:cubicBezTo>
                <a:cubicBezTo>
                  <a:pt x="259465" y="108262"/>
                  <a:pt x="257299" y="127979"/>
                  <a:pt x="259118" y="149166"/>
                </a:cubicBezTo>
                <a:cubicBezTo>
                  <a:pt x="317410" y="145274"/>
                  <a:pt x="375010" y="159803"/>
                  <a:pt x="410695" y="208058"/>
                </a:cubicBezTo>
                <a:cubicBezTo>
                  <a:pt x="426286" y="187303"/>
                  <a:pt x="434688" y="162570"/>
                  <a:pt x="439365" y="136108"/>
                </a:cubicBezTo>
                <a:cubicBezTo>
                  <a:pt x="408616" y="141037"/>
                  <a:pt x="381679" y="99787"/>
                  <a:pt x="391640" y="71941"/>
                </a:cubicBezTo>
                <a:cubicBezTo>
                  <a:pt x="396923" y="56720"/>
                  <a:pt x="412081" y="49716"/>
                  <a:pt x="426979" y="54645"/>
                </a:cubicBezTo>
                <a:cubicBezTo>
                  <a:pt x="437199" y="58104"/>
                  <a:pt x="444302" y="65541"/>
                  <a:pt x="448546" y="74708"/>
                </a:cubicBezTo>
                <a:cubicBezTo>
                  <a:pt x="460152" y="59920"/>
                  <a:pt x="494106" y="53521"/>
                  <a:pt x="506838" y="73670"/>
                </a:cubicBezTo>
                <a:cubicBezTo>
                  <a:pt x="516019" y="88112"/>
                  <a:pt x="512814" y="105754"/>
                  <a:pt x="501901" y="120282"/>
                </a:cubicBezTo>
                <a:cubicBezTo>
                  <a:pt x="488129" y="136454"/>
                  <a:pt x="467255" y="141037"/>
                  <a:pt x="447074" y="142507"/>
                </a:cubicBezTo>
                <a:lnTo>
                  <a:pt x="446381" y="142507"/>
                </a:lnTo>
                <a:cubicBezTo>
                  <a:pt x="447766" y="171391"/>
                  <a:pt x="436160" y="198545"/>
                  <a:pt x="417018" y="219732"/>
                </a:cubicBezTo>
                <a:cubicBezTo>
                  <a:pt x="448200" y="270236"/>
                  <a:pt x="443955" y="331981"/>
                  <a:pt x="415286" y="381706"/>
                </a:cubicBezTo>
                <a:cubicBezTo>
                  <a:pt x="445688" y="384906"/>
                  <a:pt x="476783" y="410244"/>
                  <a:pt x="469680" y="442414"/>
                </a:cubicBezTo>
                <a:cubicBezTo>
                  <a:pt x="466215" y="458586"/>
                  <a:pt x="452790" y="471990"/>
                  <a:pt x="435467" y="472682"/>
                </a:cubicBezTo>
                <a:cubicBezTo>
                  <a:pt x="420569" y="473460"/>
                  <a:pt x="408183" y="465677"/>
                  <a:pt x="398656" y="455473"/>
                </a:cubicBezTo>
                <a:cubicBezTo>
                  <a:pt x="398309" y="455819"/>
                  <a:pt x="398309" y="456164"/>
                  <a:pt x="397963" y="456510"/>
                </a:cubicBezTo>
                <a:cubicBezTo>
                  <a:pt x="397963" y="494561"/>
                  <a:pt x="389128" y="533390"/>
                  <a:pt x="380986" y="570489"/>
                </a:cubicBezTo>
                <a:cubicBezTo>
                  <a:pt x="379600" y="576110"/>
                  <a:pt x="374663" y="577148"/>
                  <a:pt x="370766" y="575419"/>
                </a:cubicBezTo>
                <a:cubicBezTo>
                  <a:pt x="344954" y="595136"/>
                  <a:pt x="313859" y="604302"/>
                  <a:pt x="281032" y="604648"/>
                </a:cubicBezTo>
                <a:cubicBezTo>
                  <a:pt x="250630" y="604994"/>
                  <a:pt x="204291" y="600843"/>
                  <a:pt x="180991" y="579656"/>
                </a:cubicBezTo>
                <a:cubicBezTo>
                  <a:pt x="180298" y="578964"/>
                  <a:pt x="179952" y="578186"/>
                  <a:pt x="179605" y="577494"/>
                </a:cubicBezTo>
                <a:cubicBezTo>
                  <a:pt x="178912" y="577148"/>
                  <a:pt x="178133" y="576456"/>
                  <a:pt x="177786" y="575764"/>
                </a:cubicBezTo>
                <a:cubicBezTo>
                  <a:pt x="168259" y="558123"/>
                  <a:pt x="163668" y="537973"/>
                  <a:pt x="156999" y="519294"/>
                </a:cubicBezTo>
                <a:cubicBezTo>
                  <a:pt x="150589" y="501652"/>
                  <a:pt x="144613" y="484357"/>
                  <a:pt x="138550" y="466715"/>
                </a:cubicBezTo>
                <a:cubicBezTo>
                  <a:pt x="127636" y="469915"/>
                  <a:pt x="115597" y="469223"/>
                  <a:pt x="105030" y="463947"/>
                </a:cubicBezTo>
                <a:cubicBezTo>
                  <a:pt x="70384" y="446306"/>
                  <a:pt x="88053" y="408169"/>
                  <a:pt x="117069" y="397532"/>
                </a:cubicBezTo>
                <a:cubicBezTo>
                  <a:pt x="77832" y="374615"/>
                  <a:pt x="85541" y="295574"/>
                  <a:pt x="98620" y="260637"/>
                </a:cubicBezTo>
                <a:cubicBezTo>
                  <a:pt x="101478" y="252940"/>
                  <a:pt x="105030" y="245503"/>
                  <a:pt x="108927" y="238412"/>
                </a:cubicBezTo>
                <a:cubicBezTo>
                  <a:pt x="91604" y="219732"/>
                  <a:pt x="79565" y="195778"/>
                  <a:pt x="80258" y="170353"/>
                </a:cubicBezTo>
                <a:cubicBezTo>
                  <a:pt x="40674" y="178828"/>
                  <a:pt x="-9129" y="134724"/>
                  <a:pt x="1438" y="94166"/>
                </a:cubicBezTo>
                <a:cubicBezTo>
                  <a:pt x="6461" y="75746"/>
                  <a:pt x="22312" y="63812"/>
                  <a:pt x="41367" y="67357"/>
                </a:cubicBezTo>
                <a:cubicBezTo>
                  <a:pt x="52368" y="69087"/>
                  <a:pt x="61202" y="75400"/>
                  <a:pt x="67872" y="83875"/>
                </a:cubicBezTo>
                <a:cubicBezTo>
                  <a:pt x="77140" y="58104"/>
                  <a:pt x="119841" y="59920"/>
                  <a:pt x="137857" y="82491"/>
                </a:cubicBezTo>
                <a:cubicBezTo>
                  <a:pt x="164015" y="114920"/>
                  <a:pt x="123046" y="160149"/>
                  <a:pt x="90911" y="170353"/>
                </a:cubicBezTo>
                <a:cubicBezTo>
                  <a:pt x="97234" y="190849"/>
                  <a:pt x="105030" y="209528"/>
                  <a:pt x="117069" y="225353"/>
                </a:cubicBezTo>
                <a:cubicBezTo>
                  <a:pt x="145306" y="183757"/>
                  <a:pt x="191558" y="156949"/>
                  <a:pt x="242488" y="150550"/>
                </a:cubicBezTo>
                <a:cubicBezTo>
                  <a:pt x="243874" y="150550"/>
                  <a:pt x="245000" y="150204"/>
                  <a:pt x="246386" y="150204"/>
                </a:cubicBezTo>
                <a:cubicBezTo>
                  <a:pt x="242141" y="126249"/>
                  <a:pt x="245693" y="100133"/>
                  <a:pt x="256953" y="79637"/>
                </a:cubicBezTo>
                <a:cubicBezTo>
                  <a:pt x="247771" y="77908"/>
                  <a:pt x="239630" y="63812"/>
                  <a:pt x="237204" y="54991"/>
                </a:cubicBezTo>
                <a:cubicBezTo>
                  <a:pt x="232267" y="37695"/>
                  <a:pt x="231921" y="15816"/>
                  <a:pt x="249157" y="5179"/>
                </a:cubicBezTo>
                <a:cubicBezTo>
                  <a:pt x="255913" y="985"/>
                  <a:pt x="263882" y="-680"/>
                  <a:pt x="271439" y="250"/>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12" name="Freeform 41">
            <a:extLst>
              <a:ext uri="{FF2B5EF4-FFF2-40B4-BE49-F238E27FC236}">
                <a16:creationId xmlns:a16="http://schemas.microsoft.com/office/drawing/2014/main" xmlns="" id="{53DA9B34-BF7F-4C64-A569-F613088EF21C}"/>
              </a:ext>
            </a:extLst>
          </p:cNvPr>
          <p:cNvSpPr>
            <a:spLocks noEditPoints="1"/>
          </p:cNvSpPr>
          <p:nvPr/>
        </p:nvSpPr>
        <p:spPr bwMode="auto">
          <a:xfrm>
            <a:off x="10154788" y="3194843"/>
            <a:ext cx="323174" cy="468312"/>
          </a:xfrm>
          <a:custGeom>
            <a:avLst/>
            <a:gdLst>
              <a:gd name="connsiteX0" fmla="*/ 144952 w 417470"/>
              <a:gd name="connsiteY0" fmla="*/ 518938 h 604956"/>
              <a:gd name="connsiteX1" fmla="*/ 130587 w 417470"/>
              <a:gd name="connsiteY1" fmla="*/ 536867 h 604956"/>
              <a:gd name="connsiteX2" fmla="*/ 124191 w 417470"/>
              <a:gd name="connsiteY2" fmla="*/ 575640 h 604956"/>
              <a:gd name="connsiteX3" fmla="*/ 150338 w 417470"/>
              <a:gd name="connsiteY3" fmla="*/ 579899 h 604956"/>
              <a:gd name="connsiteX4" fmla="*/ 144952 w 417470"/>
              <a:gd name="connsiteY4" fmla="*/ 518938 h 604956"/>
              <a:gd name="connsiteX5" fmla="*/ 96135 w 417470"/>
              <a:gd name="connsiteY5" fmla="*/ 489242 h 604956"/>
              <a:gd name="connsiteX6" fmla="*/ 82108 w 417470"/>
              <a:gd name="connsiteY6" fmla="*/ 524541 h 604956"/>
              <a:gd name="connsiteX7" fmla="*/ 86709 w 417470"/>
              <a:gd name="connsiteY7" fmla="*/ 546505 h 604956"/>
              <a:gd name="connsiteX8" fmla="*/ 108704 w 417470"/>
              <a:gd name="connsiteY8" fmla="*/ 569477 h 604956"/>
              <a:gd name="connsiteX9" fmla="*/ 105338 w 417470"/>
              <a:gd name="connsiteY9" fmla="*/ 543703 h 604956"/>
              <a:gd name="connsiteX10" fmla="*/ 92208 w 417470"/>
              <a:gd name="connsiteY10" fmla="*/ 553340 h 604956"/>
              <a:gd name="connsiteX11" fmla="*/ 94789 w 417470"/>
              <a:gd name="connsiteY11" fmla="*/ 516360 h 604956"/>
              <a:gd name="connsiteX12" fmla="*/ 96135 w 417470"/>
              <a:gd name="connsiteY12" fmla="*/ 489242 h 604956"/>
              <a:gd name="connsiteX13" fmla="*/ 140238 w 417470"/>
              <a:gd name="connsiteY13" fmla="*/ 470080 h 604956"/>
              <a:gd name="connsiteX14" fmla="*/ 115101 w 417470"/>
              <a:gd name="connsiteY14" fmla="*/ 498655 h 604956"/>
              <a:gd name="connsiteX15" fmla="*/ 111285 w 417470"/>
              <a:gd name="connsiteY15" fmla="*/ 522188 h 604956"/>
              <a:gd name="connsiteX16" fmla="*/ 139004 w 417470"/>
              <a:gd name="connsiteY16" fmla="*/ 495069 h 604956"/>
              <a:gd name="connsiteX17" fmla="*/ 129577 w 417470"/>
              <a:gd name="connsiteY17" fmla="*/ 511654 h 604956"/>
              <a:gd name="connsiteX18" fmla="*/ 116223 w 417470"/>
              <a:gd name="connsiteY18" fmla="*/ 527791 h 604956"/>
              <a:gd name="connsiteX19" fmla="*/ 117906 w 417470"/>
              <a:gd name="connsiteY19" fmla="*/ 542919 h 604956"/>
              <a:gd name="connsiteX20" fmla="*/ 140799 w 417470"/>
              <a:gd name="connsiteY20" fmla="*/ 515240 h 604956"/>
              <a:gd name="connsiteX21" fmla="*/ 139340 w 417470"/>
              <a:gd name="connsiteY21" fmla="*/ 494397 h 604956"/>
              <a:gd name="connsiteX22" fmla="*/ 140238 w 417470"/>
              <a:gd name="connsiteY22" fmla="*/ 470080 h 604956"/>
              <a:gd name="connsiteX23" fmla="*/ 90412 w 417470"/>
              <a:gd name="connsiteY23" fmla="*/ 459770 h 604956"/>
              <a:gd name="connsiteX24" fmla="*/ 77507 w 417470"/>
              <a:gd name="connsiteY24" fmla="*/ 495853 h 604956"/>
              <a:gd name="connsiteX25" fmla="*/ 90412 w 417470"/>
              <a:gd name="connsiteY25" fmla="*/ 459770 h 604956"/>
              <a:gd name="connsiteX26" fmla="*/ 139004 w 417470"/>
              <a:gd name="connsiteY26" fmla="*/ 433660 h 604956"/>
              <a:gd name="connsiteX27" fmla="*/ 112183 w 417470"/>
              <a:gd name="connsiteY27" fmla="*/ 466606 h 604956"/>
              <a:gd name="connsiteX28" fmla="*/ 108368 w 417470"/>
              <a:gd name="connsiteY28" fmla="*/ 496414 h 604956"/>
              <a:gd name="connsiteX29" fmla="*/ 132383 w 417470"/>
              <a:gd name="connsiteY29" fmla="*/ 469295 h 604956"/>
              <a:gd name="connsiteX30" fmla="*/ 139004 w 417470"/>
              <a:gd name="connsiteY30" fmla="*/ 433660 h 604956"/>
              <a:gd name="connsiteX31" fmla="*/ 86821 w 417470"/>
              <a:gd name="connsiteY31" fmla="*/ 428281 h 604956"/>
              <a:gd name="connsiteX32" fmla="*/ 72569 w 417470"/>
              <a:gd name="connsiteY32" fmla="*/ 468063 h 604956"/>
              <a:gd name="connsiteX33" fmla="*/ 86821 w 417470"/>
              <a:gd name="connsiteY33" fmla="*/ 428281 h 604956"/>
              <a:gd name="connsiteX34" fmla="*/ 83791 w 417470"/>
              <a:gd name="connsiteY34" fmla="*/ 399258 h 604956"/>
              <a:gd name="connsiteX35" fmla="*/ 65499 w 417470"/>
              <a:gd name="connsiteY35" fmla="*/ 441280 h 604956"/>
              <a:gd name="connsiteX36" fmla="*/ 83791 w 417470"/>
              <a:gd name="connsiteY36" fmla="*/ 399258 h 604956"/>
              <a:gd name="connsiteX37" fmla="*/ 201399 w 417470"/>
              <a:gd name="connsiteY37" fmla="*/ 397129 h 604956"/>
              <a:gd name="connsiteX38" fmla="*/ 203643 w 417470"/>
              <a:gd name="connsiteY38" fmla="*/ 491483 h 604956"/>
              <a:gd name="connsiteX39" fmla="*/ 203756 w 417470"/>
              <a:gd name="connsiteY39" fmla="*/ 586174 h 604956"/>
              <a:gd name="connsiteX40" fmla="*/ 246175 w 417470"/>
              <a:gd name="connsiteY40" fmla="*/ 586174 h 604956"/>
              <a:gd name="connsiteX41" fmla="*/ 249766 w 417470"/>
              <a:gd name="connsiteY41" fmla="*/ 397129 h 604956"/>
              <a:gd name="connsiteX42" fmla="*/ 299704 w 417470"/>
              <a:gd name="connsiteY42" fmla="*/ 381552 h 604956"/>
              <a:gd name="connsiteX43" fmla="*/ 258856 w 417470"/>
              <a:gd name="connsiteY43" fmla="*/ 394215 h 604956"/>
              <a:gd name="connsiteX44" fmla="*/ 260203 w 417470"/>
              <a:gd name="connsiteY44" fmla="*/ 584829 h 604956"/>
              <a:gd name="connsiteX45" fmla="*/ 271761 w 417470"/>
              <a:gd name="connsiteY45" fmla="*/ 584045 h 604956"/>
              <a:gd name="connsiteX46" fmla="*/ 282647 w 417470"/>
              <a:gd name="connsiteY46" fmla="*/ 581019 h 604956"/>
              <a:gd name="connsiteX47" fmla="*/ 299704 w 417470"/>
              <a:gd name="connsiteY47" fmla="*/ 381552 h 604956"/>
              <a:gd name="connsiteX48" fmla="*/ 144727 w 417470"/>
              <a:gd name="connsiteY48" fmla="*/ 376958 h 604956"/>
              <a:gd name="connsiteX49" fmla="*/ 162682 w 417470"/>
              <a:gd name="connsiteY49" fmla="*/ 583597 h 604956"/>
              <a:gd name="connsiteX50" fmla="*/ 191411 w 417470"/>
              <a:gd name="connsiteY50" fmla="*/ 586174 h 604956"/>
              <a:gd name="connsiteX51" fmla="*/ 192309 w 417470"/>
              <a:gd name="connsiteY51" fmla="*/ 393431 h 604956"/>
              <a:gd name="connsiteX52" fmla="*/ 144727 w 417470"/>
              <a:gd name="connsiteY52" fmla="*/ 376958 h 604956"/>
              <a:gd name="connsiteX53" fmla="*/ 133168 w 417470"/>
              <a:gd name="connsiteY53" fmla="*/ 376622 h 604956"/>
              <a:gd name="connsiteX54" fmla="*/ 105674 w 417470"/>
              <a:gd name="connsiteY54" fmla="*/ 376846 h 604956"/>
              <a:gd name="connsiteX55" fmla="*/ 96584 w 417470"/>
              <a:gd name="connsiteY55" fmla="*/ 382000 h 604956"/>
              <a:gd name="connsiteX56" fmla="*/ 95350 w 417470"/>
              <a:gd name="connsiteY56" fmla="*/ 404412 h 604956"/>
              <a:gd name="connsiteX57" fmla="*/ 107358 w 417470"/>
              <a:gd name="connsiteY57" fmla="*/ 393094 h 604956"/>
              <a:gd name="connsiteX58" fmla="*/ 99614 w 417470"/>
              <a:gd name="connsiteY58" fmla="*/ 434557 h 604956"/>
              <a:gd name="connsiteX59" fmla="*/ 123293 w 417470"/>
              <a:gd name="connsiteY59" fmla="*/ 409119 h 604956"/>
              <a:gd name="connsiteX60" fmla="*/ 125874 w 417470"/>
              <a:gd name="connsiteY60" fmla="*/ 411248 h 604956"/>
              <a:gd name="connsiteX61" fmla="*/ 106123 w 417470"/>
              <a:gd name="connsiteY61" fmla="*/ 437358 h 604956"/>
              <a:gd name="connsiteX62" fmla="*/ 104440 w 417470"/>
              <a:gd name="connsiteY62" fmla="*/ 465373 h 604956"/>
              <a:gd name="connsiteX63" fmla="*/ 135974 w 417470"/>
              <a:gd name="connsiteY63" fmla="*/ 428057 h 604956"/>
              <a:gd name="connsiteX64" fmla="*/ 138555 w 417470"/>
              <a:gd name="connsiteY64" fmla="*/ 420661 h 604956"/>
              <a:gd name="connsiteX65" fmla="*/ 133168 w 417470"/>
              <a:gd name="connsiteY65" fmla="*/ 376622 h 604956"/>
              <a:gd name="connsiteX66" fmla="*/ 79639 w 417470"/>
              <a:gd name="connsiteY66" fmla="*/ 369226 h 604956"/>
              <a:gd name="connsiteX67" fmla="*/ 59776 w 417470"/>
              <a:gd name="connsiteY67" fmla="*/ 404861 h 604956"/>
              <a:gd name="connsiteX68" fmla="*/ 62245 w 417470"/>
              <a:gd name="connsiteY68" fmla="*/ 421221 h 604956"/>
              <a:gd name="connsiteX69" fmla="*/ 75936 w 417470"/>
              <a:gd name="connsiteY69" fmla="*/ 402395 h 604956"/>
              <a:gd name="connsiteX70" fmla="*/ 79639 w 417470"/>
              <a:gd name="connsiteY70" fmla="*/ 369226 h 604956"/>
              <a:gd name="connsiteX71" fmla="*/ 337298 w 417470"/>
              <a:gd name="connsiteY71" fmla="*/ 364183 h 604956"/>
              <a:gd name="connsiteX72" fmla="*/ 307560 w 417470"/>
              <a:gd name="connsiteY72" fmla="*/ 378303 h 604956"/>
              <a:gd name="connsiteX73" fmla="*/ 296562 w 417470"/>
              <a:gd name="connsiteY73" fmla="*/ 575304 h 604956"/>
              <a:gd name="connsiteX74" fmla="*/ 320016 w 417470"/>
              <a:gd name="connsiteY74" fmla="*/ 553564 h 604956"/>
              <a:gd name="connsiteX75" fmla="*/ 322934 w 417470"/>
              <a:gd name="connsiteY75" fmla="*/ 519834 h 604956"/>
              <a:gd name="connsiteX76" fmla="*/ 335503 w 417470"/>
              <a:gd name="connsiteY76" fmla="*/ 394551 h 604956"/>
              <a:gd name="connsiteX77" fmla="*/ 337298 w 417470"/>
              <a:gd name="connsiteY77" fmla="*/ 364183 h 604956"/>
              <a:gd name="connsiteX78" fmla="*/ 46983 w 417470"/>
              <a:gd name="connsiteY78" fmla="*/ 356227 h 604956"/>
              <a:gd name="connsiteX79" fmla="*/ 44177 w 417470"/>
              <a:gd name="connsiteY79" fmla="*/ 358580 h 604956"/>
              <a:gd name="connsiteX80" fmla="*/ 54950 w 417470"/>
              <a:gd name="connsiteY80" fmla="*/ 399930 h 604956"/>
              <a:gd name="connsiteX81" fmla="*/ 74589 w 417470"/>
              <a:gd name="connsiteY81" fmla="*/ 370122 h 604956"/>
              <a:gd name="connsiteX82" fmla="*/ 46983 w 417470"/>
              <a:gd name="connsiteY82" fmla="*/ 356227 h 604956"/>
              <a:gd name="connsiteX83" fmla="*/ 370516 w 417470"/>
              <a:gd name="connsiteY83" fmla="*/ 356003 h 604956"/>
              <a:gd name="connsiteX84" fmla="*/ 346725 w 417470"/>
              <a:gd name="connsiteY84" fmla="*/ 360933 h 604956"/>
              <a:gd name="connsiteX85" fmla="*/ 335391 w 417470"/>
              <a:gd name="connsiteY85" fmla="*/ 551211 h 604956"/>
              <a:gd name="connsiteX86" fmla="*/ 338982 w 417470"/>
              <a:gd name="connsiteY86" fmla="*/ 545720 h 604956"/>
              <a:gd name="connsiteX87" fmla="*/ 370516 w 417470"/>
              <a:gd name="connsiteY87" fmla="*/ 356003 h 604956"/>
              <a:gd name="connsiteX88" fmla="*/ 158015 w 417470"/>
              <a:gd name="connsiteY88" fmla="*/ 325079 h 604956"/>
              <a:gd name="connsiteX89" fmla="*/ 138029 w 417470"/>
              <a:gd name="connsiteY89" fmla="*/ 353446 h 604956"/>
              <a:gd name="connsiteX90" fmla="*/ 135222 w 417470"/>
              <a:gd name="connsiteY90" fmla="*/ 351428 h 604956"/>
              <a:gd name="connsiteX91" fmla="*/ 158015 w 417470"/>
              <a:gd name="connsiteY91" fmla="*/ 325079 h 604956"/>
              <a:gd name="connsiteX92" fmla="*/ 237429 w 417470"/>
              <a:gd name="connsiteY92" fmla="*/ 269826 h 604956"/>
              <a:gd name="connsiteX93" fmla="*/ 248780 w 417470"/>
              <a:gd name="connsiteY93" fmla="*/ 279674 h 604956"/>
              <a:gd name="connsiteX94" fmla="*/ 236867 w 417470"/>
              <a:gd name="connsiteY94" fmla="*/ 291872 h 604956"/>
              <a:gd name="connsiteX95" fmla="*/ 225629 w 417470"/>
              <a:gd name="connsiteY95" fmla="*/ 280681 h 604956"/>
              <a:gd name="connsiteX96" fmla="*/ 237429 w 417470"/>
              <a:gd name="connsiteY96" fmla="*/ 269826 h 604956"/>
              <a:gd name="connsiteX97" fmla="*/ 127006 w 417470"/>
              <a:gd name="connsiteY97" fmla="*/ 268710 h 604956"/>
              <a:gd name="connsiteX98" fmla="*/ 140459 w 417470"/>
              <a:gd name="connsiteY98" fmla="*/ 279695 h 604956"/>
              <a:gd name="connsiteX99" fmla="*/ 125885 w 417470"/>
              <a:gd name="connsiteY99" fmla="*/ 295724 h 604956"/>
              <a:gd name="connsiteX100" fmla="*/ 113665 w 417470"/>
              <a:gd name="connsiteY100" fmla="*/ 285412 h 604956"/>
              <a:gd name="connsiteX101" fmla="*/ 127006 w 417470"/>
              <a:gd name="connsiteY101" fmla="*/ 268710 h 604956"/>
              <a:gd name="connsiteX102" fmla="*/ 50013 w 417470"/>
              <a:gd name="connsiteY102" fmla="*/ 249882 h 604956"/>
              <a:gd name="connsiteX103" fmla="*/ 21396 w 417470"/>
              <a:gd name="connsiteY103" fmla="*/ 289999 h 604956"/>
              <a:gd name="connsiteX104" fmla="*/ 50013 w 417470"/>
              <a:gd name="connsiteY104" fmla="*/ 249882 h 604956"/>
              <a:gd name="connsiteX105" fmla="*/ 184473 w 417470"/>
              <a:gd name="connsiteY105" fmla="*/ 233281 h 604956"/>
              <a:gd name="connsiteX106" fmla="*/ 196054 w 417470"/>
              <a:gd name="connsiteY106" fmla="*/ 249971 h 604956"/>
              <a:gd name="connsiteX107" fmla="*/ 175703 w 417470"/>
              <a:gd name="connsiteY107" fmla="*/ 266212 h 604956"/>
              <a:gd name="connsiteX108" fmla="*/ 164010 w 417470"/>
              <a:gd name="connsiteY108" fmla="*/ 253107 h 604956"/>
              <a:gd name="connsiteX109" fmla="*/ 184473 w 417470"/>
              <a:gd name="connsiteY109" fmla="*/ 233281 h 604956"/>
              <a:gd name="connsiteX110" fmla="*/ 273017 w 417470"/>
              <a:gd name="connsiteY110" fmla="*/ 223195 h 604956"/>
              <a:gd name="connsiteX111" fmla="*/ 287970 w 417470"/>
              <a:gd name="connsiteY111" fmla="*/ 236872 h 604956"/>
              <a:gd name="connsiteX112" fmla="*/ 272905 w 417470"/>
              <a:gd name="connsiteY112" fmla="*/ 252567 h 604956"/>
              <a:gd name="connsiteX113" fmla="*/ 259190 w 417470"/>
              <a:gd name="connsiteY113" fmla="*/ 239675 h 604956"/>
              <a:gd name="connsiteX114" fmla="*/ 273017 w 417470"/>
              <a:gd name="connsiteY114" fmla="*/ 223195 h 604956"/>
              <a:gd name="connsiteX115" fmla="*/ 131556 w 417470"/>
              <a:gd name="connsiteY115" fmla="*/ 189046 h 604956"/>
              <a:gd name="connsiteX116" fmla="*/ 150102 w 417470"/>
              <a:gd name="connsiteY116" fmla="*/ 189229 h 604956"/>
              <a:gd name="connsiteX117" fmla="*/ 156162 w 417470"/>
              <a:gd name="connsiteY117" fmla="*/ 215474 h 604956"/>
              <a:gd name="connsiteX118" fmla="*/ 138655 w 417470"/>
              <a:gd name="connsiteY118" fmla="*/ 227250 h 604956"/>
              <a:gd name="connsiteX119" fmla="*/ 118566 w 417470"/>
              <a:gd name="connsiteY119" fmla="*/ 204931 h 604956"/>
              <a:gd name="connsiteX120" fmla="*/ 131556 w 417470"/>
              <a:gd name="connsiteY120" fmla="*/ 189046 h 604956"/>
              <a:gd name="connsiteX121" fmla="*/ 219707 w 417470"/>
              <a:gd name="connsiteY121" fmla="*/ 184355 h 604956"/>
              <a:gd name="connsiteX122" fmla="*/ 240452 w 417470"/>
              <a:gd name="connsiteY122" fmla="*/ 201480 h 604956"/>
              <a:gd name="connsiteX123" fmla="*/ 220940 w 417470"/>
              <a:gd name="connsiteY123" fmla="*/ 219389 h 604956"/>
              <a:gd name="connsiteX124" fmla="*/ 201765 w 417470"/>
              <a:gd name="connsiteY124" fmla="*/ 200921 h 604956"/>
              <a:gd name="connsiteX125" fmla="*/ 219707 w 417470"/>
              <a:gd name="connsiteY125" fmla="*/ 184355 h 604956"/>
              <a:gd name="connsiteX126" fmla="*/ 281216 w 417470"/>
              <a:gd name="connsiteY126" fmla="*/ 166302 h 604956"/>
              <a:gd name="connsiteX127" fmla="*/ 292429 w 417470"/>
              <a:gd name="connsiteY127" fmla="*/ 177607 h 604956"/>
              <a:gd name="connsiteX128" fmla="*/ 280991 w 417470"/>
              <a:gd name="connsiteY128" fmla="*/ 188352 h 604956"/>
              <a:gd name="connsiteX129" fmla="*/ 269218 w 417470"/>
              <a:gd name="connsiteY129" fmla="*/ 179398 h 604956"/>
              <a:gd name="connsiteX130" fmla="*/ 281216 w 417470"/>
              <a:gd name="connsiteY130" fmla="*/ 166302 h 604956"/>
              <a:gd name="connsiteX131" fmla="*/ 267609 w 417470"/>
              <a:gd name="connsiteY131" fmla="*/ 102747 h 604956"/>
              <a:gd name="connsiteX132" fmla="*/ 257846 w 417470"/>
              <a:gd name="connsiteY132" fmla="*/ 133115 h 604956"/>
              <a:gd name="connsiteX133" fmla="*/ 266936 w 417470"/>
              <a:gd name="connsiteY133" fmla="*/ 144433 h 604956"/>
              <a:gd name="connsiteX134" fmla="*/ 266375 w 417470"/>
              <a:gd name="connsiteY134" fmla="*/ 153174 h 604956"/>
              <a:gd name="connsiteX135" fmla="*/ 257846 w 417470"/>
              <a:gd name="connsiteY135" fmla="*/ 154967 h 604956"/>
              <a:gd name="connsiteX136" fmla="*/ 251001 w 417470"/>
              <a:gd name="connsiteY136" fmla="*/ 150821 h 604956"/>
              <a:gd name="connsiteX137" fmla="*/ 214417 w 417470"/>
              <a:gd name="connsiteY137" fmla="*/ 140063 h 604956"/>
              <a:gd name="connsiteX138" fmla="*/ 160101 w 417470"/>
              <a:gd name="connsiteY138" fmla="*/ 147571 h 604956"/>
              <a:gd name="connsiteX139" fmla="*/ 147420 w 417470"/>
              <a:gd name="connsiteY139" fmla="*/ 149812 h 604956"/>
              <a:gd name="connsiteX140" fmla="*/ 145064 w 417470"/>
              <a:gd name="connsiteY140" fmla="*/ 145330 h 604956"/>
              <a:gd name="connsiteX141" fmla="*/ 157632 w 417470"/>
              <a:gd name="connsiteY141" fmla="*/ 137485 h 604956"/>
              <a:gd name="connsiteX142" fmla="*/ 129465 w 417470"/>
              <a:gd name="connsiteY142" fmla="*/ 110927 h 604956"/>
              <a:gd name="connsiteX143" fmla="*/ 111959 w 417470"/>
              <a:gd name="connsiteY143" fmla="*/ 135805 h 604956"/>
              <a:gd name="connsiteX144" fmla="*/ 102757 w 417470"/>
              <a:gd name="connsiteY144" fmla="*/ 145778 h 604956"/>
              <a:gd name="connsiteX145" fmla="*/ 59664 w 417470"/>
              <a:gd name="connsiteY145" fmla="*/ 213798 h 604956"/>
              <a:gd name="connsiteX146" fmla="*/ 62694 w 417470"/>
              <a:gd name="connsiteY146" fmla="*/ 231280 h 604956"/>
              <a:gd name="connsiteX147" fmla="*/ 59888 w 417470"/>
              <a:gd name="connsiteY147" fmla="*/ 244503 h 604956"/>
              <a:gd name="connsiteX148" fmla="*/ 21621 w 417470"/>
              <a:gd name="connsiteY148" fmla="*/ 300645 h 604956"/>
              <a:gd name="connsiteX149" fmla="*/ 25436 w 417470"/>
              <a:gd name="connsiteY149" fmla="*/ 319023 h 604956"/>
              <a:gd name="connsiteX150" fmla="*/ 62357 w 417470"/>
              <a:gd name="connsiteY150" fmla="*/ 265122 h 604956"/>
              <a:gd name="connsiteX151" fmla="*/ 54277 w 417470"/>
              <a:gd name="connsiteY151" fmla="*/ 282379 h 604956"/>
              <a:gd name="connsiteX152" fmla="*/ 32731 w 417470"/>
              <a:gd name="connsiteY152" fmla="*/ 318575 h 604956"/>
              <a:gd name="connsiteX153" fmla="*/ 38903 w 417470"/>
              <a:gd name="connsiteY153" fmla="*/ 333591 h 604956"/>
              <a:gd name="connsiteX154" fmla="*/ 53604 w 417470"/>
              <a:gd name="connsiteY154" fmla="*/ 312187 h 604956"/>
              <a:gd name="connsiteX155" fmla="*/ 69876 w 417470"/>
              <a:gd name="connsiteY155" fmla="*/ 291232 h 604956"/>
              <a:gd name="connsiteX156" fmla="*/ 72345 w 417470"/>
              <a:gd name="connsiteY156" fmla="*/ 293025 h 604956"/>
              <a:gd name="connsiteX157" fmla="*/ 42606 w 417470"/>
              <a:gd name="connsiteY157" fmla="*/ 339978 h 604956"/>
              <a:gd name="connsiteX158" fmla="*/ 57868 w 417470"/>
              <a:gd name="connsiteY158" fmla="*/ 346365 h 604956"/>
              <a:gd name="connsiteX159" fmla="*/ 95125 w 417470"/>
              <a:gd name="connsiteY159" fmla="*/ 298516 h 604956"/>
              <a:gd name="connsiteX160" fmla="*/ 98155 w 417470"/>
              <a:gd name="connsiteY160" fmla="*/ 300645 h 604956"/>
              <a:gd name="connsiteX161" fmla="*/ 82669 w 417470"/>
              <a:gd name="connsiteY161" fmla="*/ 324065 h 604956"/>
              <a:gd name="connsiteX162" fmla="*/ 65948 w 417470"/>
              <a:gd name="connsiteY162" fmla="*/ 349503 h 604956"/>
              <a:gd name="connsiteX163" fmla="*/ 82332 w 417470"/>
              <a:gd name="connsiteY163" fmla="*/ 340650 h 604956"/>
              <a:gd name="connsiteX164" fmla="*/ 94564 w 417470"/>
              <a:gd name="connsiteY164" fmla="*/ 325410 h 604956"/>
              <a:gd name="connsiteX165" fmla="*/ 106796 w 417470"/>
              <a:gd name="connsiteY165" fmla="*/ 312859 h 604956"/>
              <a:gd name="connsiteX166" fmla="*/ 108929 w 417470"/>
              <a:gd name="connsiteY166" fmla="*/ 315101 h 604956"/>
              <a:gd name="connsiteX167" fmla="*/ 79639 w 417470"/>
              <a:gd name="connsiteY167" fmla="*/ 355106 h 604956"/>
              <a:gd name="connsiteX168" fmla="*/ 93442 w 417470"/>
              <a:gd name="connsiteY168" fmla="*/ 359140 h 604956"/>
              <a:gd name="connsiteX169" fmla="*/ 103991 w 417470"/>
              <a:gd name="connsiteY169" fmla="*/ 344124 h 604956"/>
              <a:gd name="connsiteX170" fmla="*/ 115213 w 417470"/>
              <a:gd name="connsiteY170" fmla="*/ 330229 h 604956"/>
              <a:gd name="connsiteX171" fmla="*/ 125874 w 417470"/>
              <a:gd name="connsiteY171" fmla="*/ 318799 h 604956"/>
              <a:gd name="connsiteX172" fmla="*/ 128118 w 417470"/>
              <a:gd name="connsiteY172" fmla="*/ 321040 h 604956"/>
              <a:gd name="connsiteX173" fmla="*/ 103430 w 417470"/>
              <a:gd name="connsiteY173" fmla="*/ 358692 h 604956"/>
              <a:gd name="connsiteX174" fmla="*/ 107021 w 417470"/>
              <a:gd name="connsiteY174" fmla="*/ 361381 h 604956"/>
              <a:gd name="connsiteX175" fmla="*/ 137545 w 417470"/>
              <a:gd name="connsiteY175" fmla="*/ 323953 h 604956"/>
              <a:gd name="connsiteX176" fmla="*/ 140126 w 417470"/>
              <a:gd name="connsiteY176" fmla="*/ 325858 h 604956"/>
              <a:gd name="connsiteX177" fmla="*/ 115774 w 417470"/>
              <a:gd name="connsiteY177" fmla="*/ 361269 h 604956"/>
              <a:gd name="connsiteX178" fmla="*/ 124864 w 417470"/>
              <a:gd name="connsiteY178" fmla="*/ 362278 h 604956"/>
              <a:gd name="connsiteX179" fmla="*/ 188157 w 417470"/>
              <a:gd name="connsiteY179" fmla="*/ 374156 h 604956"/>
              <a:gd name="connsiteX180" fmla="*/ 219803 w 417470"/>
              <a:gd name="connsiteY180" fmla="*/ 379759 h 604956"/>
              <a:gd name="connsiteX181" fmla="*/ 315976 w 417470"/>
              <a:gd name="connsiteY181" fmla="*/ 353649 h 604956"/>
              <a:gd name="connsiteX182" fmla="*/ 349194 w 417470"/>
              <a:gd name="connsiteY182" fmla="*/ 341323 h 604956"/>
              <a:gd name="connsiteX183" fmla="*/ 380503 w 417470"/>
              <a:gd name="connsiteY183" fmla="*/ 328548 h 604956"/>
              <a:gd name="connsiteX184" fmla="*/ 389369 w 417470"/>
              <a:gd name="connsiteY184" fmla="*/ 319807 h 604956"/>
              <a:gd name="connsiteX185" fmla="*/ 399469 w 417470"/>
              <a:gd name="connsiteY185" fmla="*/ 282491 h 604956"/>
              <a:gd name="connsiteX186" fmla="*/ 386563 w 417470"/>
              <a:gd name="connsiteY186" fmla="*/ 252011 h 604956"/>
              <a:gd name="connsiteX187" fmla="*/ 368720 w 417470"/>
              <a:gd name="connsiteY187" fmla="*/ 225453 h 604956"/>
              <a:gd name="connsiteX188" fmla="*/ 360416 w 417470"/>
              <a:gd name="connsiteY188" fmla="*/ 192731 h 604956"/>
              <a:gd name="connsiteX189" fmla="*/ 333483 w 417470"/>
              <a:gd name="connsiteY189" fmla="*/ 175586 h 604956"/>
              <a:gd name="connsiteX190" fmla="*/ 316650 w 417470"/>
              <a:gd name="connsiteY190" fmla="*/ 158889 h 604956"/>
              <a:gd name="connsiteX191" fmla="*/ 316425 w 417470"/>
              <a:gd name="connsiteY191" fmla="*/ 150821 h 604956"/>
              <a:gd name="connsiteX192" fmla="*/ 267609 w 417470"/>
              <a:gd name="connsiteY192" fmla="*/ 102747 h 604956"/>
              <a:gd name="connsiteX193" fmla="*/ 200514 w 417470"/>
              <a:gd name="connsiteY193" fmla="*/ 86144 h 604956"/>
              <a:gd name="connsiteX194" fmla="*/ 203317 w 417470"/>
              <a:gd name="connsiteY194" fmla="*/ 88048 h 604956"/>
              <a:gd name="connsiteX195" fmla="*/ 177865 w 417470"/>
              <a:gd name="connsiteY195" fmla="*/ 122767 h 604956"/>
              <a:gd name="connsiteX196" fmla="*/ 174950 w 417470"/>
              <a:gd name="connsiteY196" fmla="*/ 120751 h 604956"/>
              <a:gd name="connsiteX197" fmla="*/ 200514 w 417470"/>
              <a:gd name="connsiteY197" fmla="*/ 86144 h 604956"/>
              <a:gd name="connsiteX198" fmla="*/ 142791 w 417470"/>
              <a:gd name="connsiteY198" fmla="*/ 12356 h 604956"/>
              <a:gd name="connsiteX199" fmla="*/ 123068 w 417470"/>
              <a:gd name="connsiteY199" fmla="*/ 19038 h 604956"/>
              <a:gd name="connsiteX200" fmla="*/ 110051 w 417470"/>
              <a:gd name="connsiteY200" fmla="*/ 36407 h 604956"/>
              <a:gd name="connsiteX201" fmla="*/ 116335 w 417470"/>
              <a:gd name="connsiteY201" fmla="*/ 54113 h 604956"/>
              <a:gd name="connsiteX202" fmla="*/ 117345 w 417470"/>
              <a:gd name="connsiteY202" fmla="*/ 56690 h 604956"/>
              <a:gd name="connsiteX203" fmla="*/ 129465 w 417470"/>
              <a:gd name="connsiteY203" fmla="*/ 87619 h 604956"/>
              <a:gd name="connsiteX204" fmla="*/ 156735 w 417470"/>
              <a:gd name="connsiteY204" fmla="*/ 49070 h 604956"/>
              <a:gd name="connsiteX205" fmla="*/ 153593 w 417470"/>
              <a:gd name="connsiteY205" fmla="*/ 61285 h 604956"/>
              <a:gd name="connsiteX206" fmla="*/ 137433 w 417470"/>
              <a:gd name="connsiteY206" fmla="*/ 87395 h 604956"/>
              <a:gd name="connsiteX207" fmla="*/ 142370 w 417470"/>
              <a:gd name="connsiteY207" fmla="*/ 103531 h 604956"/>
              <a:gd name="connsiteX208" fmla="*/ 157857 w 417470"/>
              <a:gd name="connsiteY208" fmla="*/ 82352 h 604956"/>
              <a:gd name="connsiteX209" fmla="*/ 175701 w 417470"/>
              <a:gd name="connsiteY209" fmla="*/ 65879 h 604956"/>
              <a:gd name="connsiteX210" fmla="*/ 160662 w 417470"/>
              <a:gd name="connsiteY210" fmla="*/ 88739 h 604956"/>
              <a:gd name="connsiteX211" fmla="*/ 149216 w 417470"/>
              <a:gd name="connsiteY211" fmla="*/ 116530 h 604956"/>
              <a:gd name="connsiteX212" fmla="*/ 166610 w 417470"/>
              <a:gd name="connsiteY212" fmla="*/ 96471 h 604956"/>
              <a:gd name="connsiteX213" fmla="*/ 184342 w 417470"/>
              <a:gd name="connsiteY213" fmla="*/ 83584 h 604956"/>
              <a:gd name="connsiteX214" fmla="*/ 155388 w 417470"/>
              <a:gd name="connsiteY214" fmla="*/ 119668 h 604956"/>
              <a:gd name="connsiteX215" fmla="*/ 168406 w 417470"/>
              <a:gd name="connsiteY215" fmla="*/ 133900 h 604956"/>
              <a:gd name="connsiteX216" fmla="*/ 169416 w 417470"/>
              <a:gd name="connsiteY216" fmla="*/ 130426 h 604956"/>
              <a:gd name="connsiteX217" fmla="*/ 242023 w 417470"/>
              <a:gd name="connsiteY217" fmla="*/ 125495 h 604956"/>
              <a:gd name="connsiteX218" fmla="*/ 262223 w 417470"/>
              <a:gd name="connsiteY218" fmla="*/ 54673 h 604956"/>
              <a:gd name="connsiteX219" fmla="*/ 264467 w 417470"/>
              <a:gd name="connsiteY219" fmla="*/ 32373 h 604956"/>
              <a:gd name="connsiteX220" fmla="*/ 242921 w 417470"/>
              <a:gd name="connsiteY220" fmla="*/ 13323 h 604956"/>
              <a:gd name="connsiteX221" fmla="*/ 206112 w 417470"/>
              <a:gd name="connsiteY221" fmla="*/ 38873 h 604956"/>
              <a:gd name="connsiteX222" fmla="*/ 187371 w 417470"/>
              <a:gd name="connsiteY222" fmla="*/ 42122 h 604956"/>
              <a:gd name="connsiteX223" fmla="*/ 176598 w 417470"/>
              <a:gd name="connsiteY223" fmla="*/ 25986 h 604956"/>
              <a:gd name="connsiteX224" fmla="*/ 163692 w 417470"/>
              <a:gd name="connsiteY224" fmla="*/ 14668 h 604956"/>
              <a:gd name="connsiteX225" fmla="*/ 142791 w 417470"/>
              <a:gd name="connsiteY225" fmla="*/ 12356 h 604956"/>
              <a:gd name="connsiteX226" fmla="*/ 163664 w 417470"/>
              <a:gd name="connsiteY226" fmla="*/ 1206 h 604956"/>
              <a:gd name="connsiteX227" fmla="*/ 194329 w 417470"/>
              <a:gd name="connsiteY227" fmla="*/ 21839 h 604956"/>
              <a:gd name="connsiteX228" fmla="*/ 233831 w 417470"/>
              <a:gd name="connsiteY228" fmla="*/ 2117 h 604956"/>
              <a:gd name="connsiteX229" fmla="*/ 280402 w 417470"/>
              <a:gd name="connsiteY229" fmla="*/ 42795 h 604956"/>
              <a:gd name="connsiteX230" fmla="*/ 273669 w 417470"/>
              <a:gd name="connsiteY230" fmla="*/ 79326 h 604956"/>
              <a:gd name="connsiteX231" fmla="*/ 271088 w 417470"/>
              <a:gd name="connsiteY231" fmla="*/ 89748 h 604956"/>
              <a:gd name="connsiteX232" fmla="*/ 334268 w 417470"/>
              <a:gd name="connsiteY232" fmla="*/ 156760 h 604956"/>
              <a:gd name="connsiteX233" fmla="*/ 336625 w 417470"/>
              <a:gd name="connsiteY233" fmla="*/ 158665 h 604956"/>
              <a:gd name="connsiteX234" fmla="*/ 384880 w 417470"/>
              <a:gd name="connsiteY234" fmla="*/ 212454 h 604956"/>
              <a:gd name="connsiteX235" fmla="*/ 386339 w 417470"/>
              <a:gd name="connsiteY235" fmla="*/ 226909 h 604956"/>
              <a:gd name="connsiteX236" fmla="*/ 394531 w 417470"/>
              <a:gd name="connsiteY236" fmla="*/ 239684 h 604956"/>
              <a:gd name="connsiteX237" fmla="*/ 415404 w 417470"/>
              <a:gd name="connsiteY237" fmla="*/ 295602 h 604956"/>
              <a:gd name="connsiteX238" fmla="*/ 412711 w 417470"/>
              <a:gd name="connsiteY238" fmla="*/ 317566 h 604956"/>
              <a:gd name="connsiteX239" fmla="*/ 400030 w 417470"/>
              <a:gd name="connsiteY239" fmla="*/ 338633 h 604956"/>
              <a:gd name="connsiteX240" fmla="*/ 383533 w 417470"/>
              <a:gd name="connsiteY240" fmla="*/ 367209 h 604956"/>
              <a:gd name="connsiteX241" fmla="*/ 365578 w 417470"/>
              <a:gd name="connsiteY241" fmla="*/ 492043 h 604956"/>
              <a:gd name="connsiteX242" fmla="*/ 361538 w 417470"/>
              <a:gd name="connsiteY242" fmla="*/ 529023 h 604956"/>
              <a:gd name="connsiteX243" fmla="*/ 350316 w 417470"/>
              <a:gd name="connsiteY243" fmla="*/ 564210 h 604956"/>
              <a:gd name="connsiteX244" fmla="*/ 322149 w 417470"/>
              <a:gd name="connsiteY244" fmla="*/ 587182 h 604956"/>
              <a:gd name="connsiteX245" fmla="*/ 236973 w 417470"/>
              <a:gd name="connsiteY245" fmla="*/ 604888 h 604956"/>
              <a:gd name="connsiteX246" fmla="*/ 142595 w 417470"/>
              <a:gd name="connsiteY246" fmla="*/ 597604 h 604956"/>
              <a:gd name="connsiteX247" fmla="*/ 96809 w 417470"/>
              <a:gd name="connsiteY247" fmla="*/ 582252 h 604956"/>
              <a:gd name="connsiteX248" fmla="*/ 94003 w 417470"/>
              <a:gd name="connsiteY248" fmla="*/ 580683 h 604956"/>
              <a:gd name="connsiteX249" fmla="*/ 66060 w 417470"/>
              <a:gd name="connsiteY249" fmla="*/ 542134 h 604956"/>
              <a:gd name="connsiteX250" fmla="*/ 49901 w 417470"/>
              <a:gd name="connsiteY250" fmla="*/ 451254 h 604956"/>
              <a:gd name="connsiteX251" fmla="*/ 30486 w 417470"/>
              <a:gd name="connsiteY251" fmla="*/ 353985 h 604956"/>
              <a:gd name="connsiteX252" fmla="*/ 24988 w 417470"/>
              <a:gd name="connsiteY252" fmla="*/ 345021 h 604956"/>
              <a:gd name="connsiteX253" fmla="*/ 26334 w 417470"/>
              <a:gd name="connsiteY253" fmla="*/ 241925 h 604956"/>
              <a:gd name="connsiteX254" fmla="*/ 42718 w 417470"/>
              <a:gd name="connsiteY254" fmla="*/ 230159 h 604956"/>
              <a:gd name="connsiteX255" fmla="*/ 43167 w 417470"/>
              <a:gd name="connsiteY255" fmla="*/ 224444 h 604956"/>
              <a:gd name="connsiteX256" fmla="*/ 79976 w 417470"/>
              <a:gd name="connsiteY256" fmla="*/ 141744 h 604956"/>
              <a:gd name="connsiteX257" fmla="*/ 124752 w 417470"/>
              <a:gd name="connsiteY257" fmla="*/ 102971 h 604956"/>
              <a:gd name="connsiteX258" fmla="*/ 114764 w 417470"/>
              <a:gd name="connsiteY258" fmla="*/ 87283 h 604956"/>
              <a:gd name="connsiteX259" fmla="*/ 99278 w 417470"/>
              <a:gd name="connsiteY259" fmla="*/ 55345 h 604956"/>
              <a:gd name="connsiteX260" fmla="*/ 127108 w 417470"/>
              <a:gd name="connsiteY260" fmla="*/ 3686 h 604956"/>
              <a:gd name="connsiteX261" fmla="*/ 163664 w 417470"/>
              <a:gd name="connsiteY261" fmla="*/ 1206 h 604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Lst>
            <a:rect l="l" t="t" r="r" b="b"/>
            <a:pathLst>
              <a:path w="417470" h="604956">
                <a:moveTo>
                  <a:pt x="144952" y="518938"/>
                </a:moveTo>
                <a:cubicBezTo>
                  <a:pt x="138555" y="527006"/>
                  <a:pt x="135076" y="532385"/>
                  <a:pt x="130587" y="536867"/>
                </a:cubicBezTo>
                <a:cubicBezTo>
                  <a:pt x="119365" y="548073"/>
                  <a:pt x="116560" y="560400"/>
                  <a:pt x="124191" y="575640"/>
                </a:cubicBezTo>
                <a:cubicBezTo>
                  <a:pt x="131822" y="578442"/>
                  <a:pt x="139789" y="583148"/>
                  <a:pt x="150338" y="579899"/>
                </a:cubicBezTo>
                <a:cubicBezTo>
                  <a:pt x="148655" y="560400"/>
                  <a:pt x="146972" y="541462"/>
                  <a:pt x="144952" y="518938"/>
                </a:cubicBezTo>
                <a:close/>
                <a:moveTo>
                  <a:pt x="96135" y="489242"/>
                </a:moveTo>
                <a:cubicBezTo>
                  <a:pt x="85362" y="499776"/>
                  <a:pt x="76609" y="508965"/>
                  <a:pt x="82108" y="524541"/>
                </a:cubicBezTo>
                <a:cubicBezTo>
                  <a:pt x="84577" y="531489"/>
                  <a:pt x="85362" y="539109"/>
                  <a:pt x="86709" y="546505"/>
                </a:cubicBezTo>
                <a:cubicBezTo>
                  <a:pt x="88729" y="558383"/>
                  <a:pt x="96248" y="564882"/>
                  <a:pt x="108704" y="569477"/>
                </a:cubicBezTo>
                <a:cubicBezTo>
                  <a:pt x="107470" y="560288"/>
                  <a:pt x="106460" y="552556"/>
                  <a:pt x="105338" y="543703"/>
                </a:cubicBezTo>
                <a:cubicBezTo>
                  <a:pt x="100400" y="547289"/>
                  <a:pt x="97594" y="549306"/>
                  <a:pt x="92208" y="553340"/>
                </a:cubicBezTo>
                <a:cubicBezTo>
                  <a:pt x="97033" y="539333"/>
                  <a:pt x="112407" y="528575"/>
                  <a:pt x="94789" y="516360"/>
                </a:cubicBezTo>
                <a:cubicBezTo>
                  <a:pt x="99951" y="508180"/>
                  <a:pt x="100624" y="499776"/>
                  <a:pt x="96135" y="489242"/>
                </a:cubicBezTo>
                <a:close/>
                <a:moveTo>
                  <a:pt x="140238" y="470080"/>
                </a:moveTo>
                <a:cubicBezTo>
                  <a:pt x="131148" y="479269"/>
                  <a:pt x="123405" y="489354"/>
                  <a:pt x="115101" y="498655"/>
                </a:cubicBezTo>
                <a:cubicBezTo>
                  <a:pt x="108816" y="505715"/>
                  <a:pt x="106909" y="512775"/>
                  <a:pt x="111285" y="522188"/>
                </a:cubicBezTo>
                <a:cubicBezTo>
                  <a:pt x="120936" y="512775"/>
                  <a:pt x="129914" y="503922"/>
                  <a:pt x="139004" y="495069"/>
                </a:cubicBezTo>
                <a:cubicBezTo>
                  <a:pt x="135862" y="500672"/>
                  <a:pt x="133168" y="506499"/>
                  <a:pt x="129577" y="511654"/>
                </a:cubicBezTo>
                <a:cubicBezTo>
                  <a:pt x="125537" y="517369"/>
                  <a:pt x="120600" y="522412"/>
                  <a:pt x="116223" y="527791"/>
                </a:cubicBezTo>
                <a:cubicBezTo>
                  <a:pt x="111734" y="533169"/>
                  <a:pt x="111734" y="537988"/>
                  <a:pt x="117906" y="542919"/>
                </a:cubicBezTo>
                <a:cubicBezTo>
                  <a:pt x="125874" y="533394"/>
                  <a:pt x="133617" y="524541"/>
                  <a:pt x="140799" y="515240"/>
                </a:cubicBezTo>
                <a:cubicBezTo>
                  <a:pt x="146298" y="508068"/>
                  <a:pt x="145625" y="502689"/>
                  <a:pt x="139340" y="494397"/>
                </a:cubicBezTo>
                <a:cubicBezTo>
                  <a:pt x="145737" y="486665"/>
                  <a:pt x="141136" y="478596"/>
                  <a:pt x="140238" y="470080"/>
                </a:cubicBezTo>
                <a:close/>
                <a:moveTo>
                  <a:pt x="90412" y="459770"/>
                </a:moveTo>
                <a:cubicBezTo>
                  <a:pt x="72681" y="476019"/>
                  <a:pt x="71447" y="479493"/>
                  <a:pt x="77507" y="495853"/>
                </a:cubicBezTo>
                <a:cubicBezTo>
                  <a:pt x="96809" y="478596"/>
                  <a:pt x="97482" y="476915"/>
                  <a:pt x="90412" y="459770"/>
                </a:cubicBezTo>
                <a:close/>
                <a:moveTo>
                  <a:pt x="139004" y="433660"/>
                </a:moveTo>
                <a:cubicBezTo>
                  <a:pt x="129016" y="446099"/>
                  <a:pt x="121049" y="456857"/>
                  <a:pt x="112183" y="466606"/>
                </a:cubicBezTo>
                <a:cubicBezTo>
                  <a:pt x="104328" y="475234"/>
                  <a:pt x="103430" y="483975"/>
                  <a:pt x="108368" y="496414"/>
                </a:cubicBezTo>
                <a:cubicBezTo>
                  <a:pt x="117009" y="486552"/>
                  <a:pt x="123854" y="477027"/>
                  <a:pt x="132383" y="469295"/>
                </a:cubicBezTo>
                <a:cubicBezTo>
                  <a:pt x="143044" y="459434"/>
                  <a:pt x="142258" y="448564"/>
                  <a:pt x="139004" y="433660"/>
                </a:cubicBezTo>
                <a:close/>
                <a:moveTo>
                  <a:pt x="86821" y="428281"/>
                </a:moveTo>
                <a:cubicBezTo>
                  <a:pt x="66285" y="448228"/>
                  <a:pt x="64489" y="453719"/>
                  <a:pt x="72569" y="468063"/>
                </a:cubicBezTo>
                <a:cubicBezTo>
                  <a:pt x="95013" y="442289"/>
                  <a:pt x="90973" y="446659"/>
                  <a:pt x="86821" y="428281"/>
                </a:cubicBezTo>
                <a:close/>
                <a:moveTo>
                  <a:pt x="83791" y="399258"/>
                </a:moveTo>
                <a:cubicBezTo>
                  <a:pt x="75824" y="414722"/>
                  <a:pt x="60674" y="423127"/>
                  <a:pt x="65499" y="441280"/>
                </a:cubicBezTo>
                <a:cubicBezTo>
                  <a:pt x="73916" y="429626"/>
                  <a:pt x="90300" y="421894"/>
                  <a:pt x="83791" y="399258"/>
                </a:cubicBezTo>
                <a:close/>
                <a:moveTo>
                  <a:pt x="201399" y="397129"/>
                </a:moveTo>
                <a:cubicBezTo>
                  <a:pt x="202185" y="429178"/>
                  <a:pt x="203307" y="460330"/>
                  <a:pt x="203643" y="491483"/>
                </a:cubicBezTo>
                <a:cubicBezTo>
                  <a:pt x="204092" y="522524"/>
                  <a:pt x="203756" y="553676"/>
                  <a:pt x="203756" y="586174"/>
                </a:cubicBezTo>
                <a:lnTo>
                  <a:pt x="246175" y="586174"/>
                </a:lnTo>
                <a:cubicBezTo>
                  <a:pt x="247410" y="523196"/>
                  <a:pt x="248532" y="460891"/>
                  <a:pt x="249766" y="397129"/>
                </a:cubicBezTo>
                <a:close/>
                <a:moveTo>
                  <a:pt x="299704" y="381552"/>
                </a:moveTo>
                <a:cubicBezTo>
                  <a:pt x="285901" y="385923"/>
                  <a:pt x="272771" y="389957"/>
                  <a:pt x="258856" y="394215"/>
                </a:cubicBezTo>
                <a:cubicBezTo>
                  <a:pt x="259529" y="457865"/>
                  <a:pt x="256948" y="520843"/>
                  <a:pt x="260203" y="584829"/>
                </a:cubicBezTo>
                <a:cubicBezTo>
                  <a:pt x="265477" y="584493"/>
                  <a:pt x="268732" y="584605"/>
                  <a:pt x="271761" y="584045"/>
                </a:cubicBezTo>
                <a:cubicBezTo>
                  <a:pt x="275353" y="583372"/>
                  <a:pt x="278944" y="582028"/>
                  <a:pt x="282647" y="581019"/>
                </a:cubicBezTo>
                <a:cubicBezTo>
                  <a:pt x="288482" y="513895"/>
                  <a:pt x="293981" y="448340"/>
                  <a:pt x="299704" y="381552"/>
                </a:cubicBezTo>
                <a:close/>
                <a:moveTo>
                  <a:pt x="144727" y="376958"/>
                </a:moveTo>
                <a:cubicBezTo>
                  <a:pt x="151460" y="448564"/>
                  <a:pt x="152807" y="516248"/>
                  <a:pt x="162682" y="583597"/>
                </a:cubicBezTo>
                <a:cubicBezTo>
                  <a:pt x="172670" y="584493"/>
                  <a:pt x="180975" y="585277"/>
                  <a:pt x="191411" y="586174"/>
                </a:cubicBezTo>
                <a:cubicBezTo>
                  <a:pt x="189616" y="521067"/>
                  <a:pt x="197920" y="457641"/>
                  <a:pt x="192309" y="393431"/>
                </a:cubicBezTo>
                <a:cubicBezTo>
                  <a:pt x="177496" y="388276"/>
                  <a:pt x="162795" y="383233"/>
                  <a:pt x="144727" y="376958"/>
                </a:cubicBezTo>
                <a:close/>
                <a:moveTo>
                  <a:pt x="133168" y="376622"/>
                </a:moveTo>
                <a:cubicBezTo>
                  <a:pt x="123854" y="376622"/>
                  <a:pt x="114764" y="376173"/>
                  <a:pt x="105674" y="376846"/>
                </a:cubicBezTo>
                <a:cubicBezTo>
                  <a:pt x="102532" y="377070"/>
                  <a:pt x="98829" y="379535"/>
                  <a:pt x="96584" y="382000"/>
                </a:cubicBezTo>
                <a:cubicBezTo>
                  <a:pt x="90188" y="388724"/>
                  <a:pt x="92657" y="396008"/>
                  <a:pt x="95350" y="404412"/>
                </a:cubicBezTo>
                <a:cubicBezTo>
                  <a:pt x="100175" y="399930"/>
                  <a:pt x="103766" y="396568"/>
                  <a:pt x="107358" y="393094"/>
                </a:cubicBezTo>
                <a:cubicBezTo>
                  <a:pt x="102420" y="406542"/>
                  <a:pt x="88504" y="417299"/>
                  <a:pt x="99614" y="434557"/>
                </a:cubicBezTo>
                <a:cubicBezTo>
                  <a:pt x="107582" y="425928"/>
                  <a:pt x="115437" y="417524"/>
                  <a:pt x="123293" y="409119"/>
                </a:cubicBezTo>
                <a:cubicBezTo>
                  <a:pt x="124078" y="409903"/>
                  <a:pt x="124976" y="410576"/>
                  <a:pt x="125874" y="411248"/>
                </a:cubicBezTo>
                <a:cubicBezTo>
                  <a:pt x="119365" y="419989"/>
                  <a:pt x="113417" y="429178"/>
                  <a:pt x="106123" y="437358"/>
                </a:cubicBezTo>
                <a:cubicBezTo>
                  <a:pt x="98604" y="445987"/>
                  <a:pt x="97707" y="454279"/>
                  <a:pt x="104440" y="465373"/>
                </a:cubicBezTo>
                <a:cubicBezTo>
                  <a:pt x="115325" y="452598"/>
                  <a:pt x="125762" y="440384"/>
                  <a:pt x="135974" y="428057"/>
                </a:cubicBezTo>
                <a:cubicBezTo>
                  <a:pt x="137545" y="426040"/>
                  <a:pt x="138667" y="423014"/>
                  <a:pt x="138555" y="420661"/>
                </a:cubicBezTo>
                <a:cubicBezTo>
                  <a:pt x="137657" y="406430"/>
                  <a:pt x="139453" y="391750"/>
                  <a:pt x="133168" y="376622"/>
                </a:cubicBezTo>
                <a:close/>
                <a:moveTo>
                  <a:pt x="79639" y="369226"/>
                </a:moveTo>
                <a:cubicBezTo>
                  <a:pt x="72120" y="382673"/>
                  <a:pt x="65948" y="393767"/>
                  <a:pt x="59776" y="404861"/>
                </a:cubicBezTo>
                <a:cubicBezTo>
                  <a:pt x="56409" y="410688"/>
                  <a:pt x="57980" y="415618"/>
                  <a:pt x="62245" y="421221"/>
                </a:cubicBezTo>
                <a:cubicBezTo>
                  <a:pt x="67183" y="414386"/>
                  <a:pt x="70998" y="407886"/>
                  <a:pt x="75936" y="402395"/>
                </a:cubicBezTo>
                <a:cubicBezTo>
                  <a:pt x="83903" y="393431"/>
                  <a:pt x="85699" y="383793"/>
                  <a:pt x="79639" y="369226"/>
                </a:cubicBezTo>
                <a:close/>
                <a:moveTo>
                  <a:pt x="337298" y="364183"/>
                </a:moveTo>
                <a:cubicBezTo>
                  <a:pt x="325740" y="369674"/>
                  <a:pt x="316650" y="373932"/>
                  <a:pt x="307560" y="378303"/>
                </a:cubicBezTo>
                <a:cubicBezTo>
                  <a:pt x="303857" y="443746"/>
                  <a:pt x="300266" y="508740"/>
                  <a:pt x="296562" y="575304"/>
                </a:cubicBezTo>
                <a:cubicBezTo>
                  <a:pt x="318558" y="571382"/>
                  <a:pt x="318782" y="571046"/>
                  <a:pt x="320016" y="553564"/>
                </a:cubicBezTo>
                <a:cubicBezTo>
                  <a:pt x="320802" y="542358"/>
                  <a:pt x="321924" y="531040"/>
                  <a:pt x="322934" y="519834"/>
                </a:cubicBezTo>
                <a:cubicBezTo>
                  <a:pt x="327199" y="478036"/>
                  <a:pt x="331463" y="436350"/>
                  <a:pt x="335503" y="394551"/>
                </a:cubicBezTo>
                <a:cubicBezTo>
                  <a:pt x="336401" y="385250"/>
                  <a:pt x="336625" y="375837"/>
                  <a:pt x="337298" y="364183"/>
                </a:cubicBezTo>
                <a:close/>
                <a:moveTo>
                  <a:pt x="46983" y="356227"/>
                </a:moveTo>
                <a:cubicBezTo>
                  <a:pt x="46085" y="357011"/>
                  <a:pt x="45075" y="357796"/>
                  <a:pt x="44177" y="358580"/>
                </a:cubicBezTo>
                <a:cubicBezTo>
                  <a:pt x="47544" y="371355"/>
                  <a:pt x="50798" y="384130"/>
                  <a:pt x="54950" y="399930"/>
                </a:cubicBezTo>
                <a:cubicBezTo>
                  <a:pt x="62694" y="388164"/>
                  <a:pt x="68305" y="379759"/>
                  <a:pt x="74589" y="370122"/>
                </a:cubicBezTo>
                <a:cubicBezTo>
                  <a:pt x="64826" y="365191"/>
                  <a:pt x="55848" y="360709"/>
                  <a:pt x="46983" y="356227"/>
                </a:cubicBezTo>
                <a:close/>
                <a:moveTo>
                  <a:pt x="370516" y="356003"/>
                </a:moveTo>
                <a:cubicBezTo>
                  <a:pt x="360977" y="358020"/>
                  <a:pt x="354356" y="359364"/>
                  <a:pt x="346725" y="360933"/>
                </a:cubicBezTo>
                <a:cubicBezTo>
                  <a:pt x="340889" y="383793"/>
                  <a:pt x="331687" y="538436"/>
                  <a:pt x="335391" y="551211"/>
                </a:cubicBezTo>
                <a:cubicBezTo>
                  <a:pt x="336850" y="549194"/>
                  <a:pt x="338757" y="547513"/>
                  <a:pt x="338982" y="545720"/>
                </a:cubicBezTo>
                <a:cubicBezTo>
                  <a:pt x="346949" y="482855"/>
                  <a:pt x="353458" y="419653"/>
                  <a:pt x="370516" y="356003"/>
                </a:cubicBezTo>
                <a:close/>
                <a:moveTo>
                  <a:pt x="158015" y="325079"/>
                </a:moveTo>
                <a:cubicBezTo>
                  <a:pt x="151390" y="334497"/>
                  <a:pt x="144653" y="343916"/>
                  <a:pt x="138029" y="353446"/>
                </a:cubicBezTo>
                <a:cubicBezTo>
                  <a:pt x="137131" y="352773"/>
                  <a:pt x="136120" y="352101"/>
                  <a:pt x="135222" y="351428"/>
                </a:cubicBezTo>
                <a:cubicBezTo>
                  <a:pt x="139152" y="340103"/>
                  <a:pt x="147236" y="331582"/>
                  <a:pt x="158015" y="325079"/>
                </a:cubicBezTo>
                <a:close/>
                <a:moveTo>
                  <a:pt x="237429" y="269826"/>
                </a:moveTo>
                <a:cubicBezTo>
                  <a:pt x="242936" y="270162"/>
                  <a:pt x="247881" y="272736"/>
                  <a:pt x="248780" y="279674"/>
                </a:cubicBezTo>
                <a:cubicBezTo>
                  <a:pt x="249679" y="285717"/>
                  <a:pt x="243273" y="291984"/>
                  <a:pt x="236867" y="291872"/>
                </a:cubicBezTo>
                <a:cubicBezTo>
                  <a:pt x="231136" y="291760"/>
                  <a:pt x="225741" y="286501"/>
                  <a:pt x="225629" y="280681"/>
                </a:cubicBezTo>
                <a:cubicBezTo>
                  <a:pt x="225404" y="274191"/>
                  <a:pt x="229562" y="269938"/>
                  <a:pt x="237429" y="269826"/>
                </a:cubicBezTo>
                <a:close/>
                <a:moveTo>
                  <a:pt x="127006" y="268710"/>
                </a:moveTo>
                <a:cubicBezTo>
                  <a:pt x="134181" y="268486"/>
                  <a:pt x="140123" y="273306"/>
                  <a:pt x="140459" y="279695"/>
                </a:cubicBezTo>
                <a:cubicBezTo>
                  <a:pt x="140796" y="287990"/>
                  <a:pt x="133733" y="295724"/>
                  <a:pt x="125885" y="295724"/>
                </a:cubicBezTo>
                <a:cubicBezTo>
                  <a:pt x="119495" y="295724"/>
                  <a:pt x="114226" y="291240"/>
                  <a:pt x="113665" y="285412"/>
                </a:cubicBezTo>
                <a:cubicBezTo>
                  <a:pt x="112993" y="276444"/>
                  <a:pt x="118935" y="268934"/>
                  <a:pt x="127006" y="268710"/>
                </a:cubicBezTo>
                <a:close/>
                <a:moveTo>
                  <a:pt x="50013" y="249882"/>
                </a:moveTo>
                <a:cubicBezTo>
                  <a:pt x="31496" y="256829"/>
                  <a:pt x="21396" y="269940"/>
                  <a:pt x="21396" y="289999"/>
                </a:cubicBezTo>
                <a:cubicBezTo>
                  <a:pt x="30935" y="276664"/>
                  <a:pt x="40474" y="263329"/>
                  <a:pt x="50013" y="249882"/>
                </a:cubicBezTo>
                <a:close/>
                <a:moveTo>
                  <a:pt x="184473" y="233281"/>
                </a:moveTo>
                <a:cubicBezTo>
                  <a:pt x="192231" y="234177"/>
                  <a:pt x="197178" y="241234"/>
                  <a:pt x="196054" y="249971"/>
                </a:cubicBezTo>
                <a:cubicBezTo>
                  <a:pt x="194817" y="260387"/>
                  <a:pt x="185373" y="267780"/>
                  <a:pt x="175703" y="266212"/>
                </a:cubicBezTo>
                <a:cubicBezTo>
                  <a:pt x="168170" y="264868"/>
                  <a:pt x="163448" y="259603"/>
                  <a:pt x="164010" y="253107"/>
                </a:cubicBezTo>
                <a:cubicBezTo>
                  <a:pt x="164797" y="244482"/>
                  <a:pt x="177165" y="232497"/>
                  <a:pt x="184473" y="233281"/>
                </a:cubicBezTo>
                <a:close/>
                <a:moveTo>
                  <a:pt x="273017" y="223195"/>
                </a:moveTo>
                <a:cubicBezTo>
                  <a:pt x="280999" y="222971"/>
                  <a:pt x="287632" y="229025"/>
                  <a:pt x="287970" y="236872"/>
                </a:cubicBezTo>
                <a:cubicBezTo>
                  <a:pt x="288419" y="244832"/>
                  <a:pt x="281112" y="252455"/>
                  <a:pt x="272905" y="252567"/>
                </a:cubicBezTo>
                <a:cubicBezTo>
                  <a:pt x="265148" y="252679"/>
                  <a:pt x="259527" y="247298"/>
                  <a:pt x="259190" y="239675"/>
                </a:cubicBezTo>
                <a:cubicBezTo>
                  <a:pt x="258852" y="230370"/>
                  <a:pt x="264586" y="223419"/>
                  <a:pt x="273017" y="223195"/>
                </a:cubicBezTo>
                <a:close/>
                <a:moveTo>
                  <a:pt x="131556" y="189046"/>
                </a:moveTo>
                <a:cubicBezTo>
                  <a:pt x="137084" y="186284"/>
                  <a:pt x="143537" y="186200"/>
                  <a:pt x="150102" y="189229"/>
                </a:cubicBezTo>
                <a:cubicBezTo>
                  <a:pt x="161774" y="194612"/>
                  <a:pt x="165141" y="206389"/>
                  <a:pt x="156162" y="215474"/>
                </a:cubicBezTo>
                <a:cubicBezTo>
                  <a:pt x="150439" y="221306"/>
                  <a:pt x="142358" y="224783"/>
                  <a:pt x="138655" y="227250"/>
                </a:cubicBezTo>
                <a:cubicBezTo>
                  <a:pt x="120474" y="227699"/>
                  <a:pt x="113628" y="217941"/>
                  <a:pt x="118566" y="204931"/>
                </a:cubicBezTo>
                <a:cubicBezTo>
                  <a:pt x="121428" y="197248"/>
                  <a:pt x="126029" y="191808"/>
                  <a:pt x="131556" y="189046"/>
                </a:cubicBezTo>
                <a:close/>
                <a:moveTo>
                  <a:pt x="219707" y="184355"/>
                </a:moveTo>
                <a:cubicBezTo>
                  <a:pt x="229799" y="184691"/>
                  <a:pt x="240228" y="193309"/>
                  <a:pt x="240452" y="201480"/>
                </a:cubicBezTo>
                <a:cubicBezTo>
                  <a:pt x="240788" y="209987"/>
                  <a:pt x="230135" y="219725"/>
                  <a:pt x="220940" y="219389"/>
                </a:cubicBezTo>
                <a:cubicBezTo>
                  <a:pt x="210624" y="218830"/>
                  <a:pt x="201877" y="210435"/>
                  <a:pt x="201765" y="200921"/>
                </a:cubicBezTo>
                <a:cubicBezTo>
                  <a:pt x="201765" y="191295"/>
                  <a:pt x="209615" y="184019"/>
                  <a:pt x="219707" y="184355"/>
                </a:cubicBezTo>
                <a:close/>
                <a:moveTo>
                  <a:pt x="281216" y="166302"/>
                </a:moveTo>
                <a:cubicBezTo>
                  <a:pt x="286598" y="165742"/>
                  <a:pt x="292093" y="171227"/>
                  <a:pt x="292429" y="177607"/>
                </a:cubicBezTo>
                <a:cubicBezTo>
                  <a:pt x="292653" y="183651"/>
                  <a:pt x="287495" y="188464"/>
                  <a:pt x="280991" y="188352"/>
                </a:cubicBezTo>
                <a:cubicBezTo>
                  <a:pt x="274824" y="188240"/>
                  <a:pt x="270563" y="185442"/>
                  <a:pt x="269218" y="179398"/>
                </a:cubicBezTo>
                <a:cubicBezTo>
                  <a:pt x="268096" y="174137"/>
                  <a:pt x="274936" y="166973"/>
                  <a:pt x="281216" y="166302"/>
                </a:cubicBezTo>
                <a:close/>
                <a:moveTo>
                  <a:pt x="267609" y="102747"/>
                </a:moveTo>
                <a:cubicBezTo>
                  <a:pt x="264467" y="112608"/>
                  <a:pt x="261101" y="122806"/>
                  <a:pt x="257846" y="133115"/>
                </a:cubicBezTo>
                <a:cubicBezTo>
                  <a:pt x="261101" y="137037"/>
                  <a:pt x="264804" y="140399"/>
                  <a:pt x="266936" y="144433"/>
                </a:cubicBezTo>
                <a:cubicBezTo>
                  <a:pt x="268170" y="146786"/>
                  <a:pt x="267946" y="151381"/>
                  <a:pt x="266375" y="153174"/>
                </a:cubicBezTo>
                <a:cubicBezTo>
                  <a:pt x="264804" y="154967"/>
                  <a:pt x="260652" y="155415"/>
                  <a:pt x="257846" y="154967"/>
                </a:cubicBezTo>
                <a:cubicBezTo>
                  <a:pt x="255377" y="154631"/>
                  <a:pt x="253133" y="152389"/>
                  <a:pt x="251001" y="150821"/>
                </a:cubicBezTo>
                <a:cubicBezTo>
                  <a:pt x="240227" y="142640"/>
                  <a:pt x="227771" y="138718"/>
                  <a:pt x="214417" y="140063"/>
                </a:cubicBezTo>
                <a:cubicBezTo>
                  <a:pt x="196237" y="141856"/>
                  <a:pt x="178169" y="144993"/>
                  <a:pt x="160101" y="147571"/>
                </a:cubicBezTo>
                <a:cubicBezTo>
                  <a:pt x="155837" y="148243"/>
                  <a:pt x="151573" y="149140"/>
                  <a:pt x="147420" y="149812"/>
                </a:cubicBezTo>
                <a:cubicBezTo>
                  <a:pt x="146635" y="148355"/>
                  <a:pt x="145849" y="146899"/>
                  <a:pt x="145064" y="145330"/>
                </a:cubicBezTo>
                <a:cubicBezTo>
                  <a:pt x="148991" y="142864"/>
                  <a:pt x="152919" y="140399"/>
                  <a:pt x="157632" y="137485"/>
                </a:cubicBezTo>
                <a:cubicBezTo>
                  <a:pt x="148094" y="128409"/>
                  <a:pt x="139565" y="120452"/>
                  <a:pt x="129465" y="110927"/>
                </a:cubicBezTo>
                <a:cubicBezTo>
                  <a:pt x="122956" y="120228"/>
                  <a:pt x="117570" y="128184"/>
                  <a:pt x="111959" y="135805"/>
                </a:cubicBezTo>
                <a:cubicBezTo>
                  <a:pt x="109265" y="139503"/>
                  <a:pt x="106572" y="144209"/>
                  <a:pt x="102757" y="145778"/>
                </a:cubicBezTo>
                <a:cubicBezTo>
                  <a:pt x="72569" y="157880"/>
                  <a:pt x="56970" y="181861"/>
                  <a:pt x="59664" y="213798"/>
                </a:cubicBezTo>
                <a:cubicBezTo>
                  <a:pt x="60113" y="219738"/>
                  <a:pt x="62469" y="225453"/>
                  <a:pt x="62694" y="231280"/>
                </a:cubicBezTo>
                <a:cubicBezTo>
                  <a:pt x="62806" y="235762"/>
                  <a:pt x="62133" y="240917"/>
                  <a:pt x="59888" y="244503"/>
                </a:cubicBezTo>
                <a:cubicBezTo>
                  <a:pt x="47432" y="263441"/>
                  <a:pt x="34414" y="281931"/>
                  <a:pt x="21621" y="300645"/>
                </a:cubicBezTo>
                <a:cubicBezTo>
                  <a:pt x="16795" y="307705"/>
                  <a:pt x="19264" y="313196"/>
                  <a:pt x="25436" y="319023"/>
                </a:cubicBezTo>
                <a:cubicBezTo>
                  <a:pt x="37444" y="299973"/>
                  <a:pt x="48217" y="281371"/>
                  <a:pt x="62357" y="265122"/>
                </a:cubicBezTo>
                <a:cubicBezTo>
                  <a:pt x="60449" y="271397"/>
                  <a:pt x="57532" y="277000"/>
                  <a:pt x="54277" y="282379"/>
                </a:cubicBezTo>
                <a:cubicBezTo>
                  <a:pt x="47207" y="294482"/>
                  <a:pt x="39913" y="306584"/>
                  <a:pt x="32731" y="318575"/>
                </a:cubicBezTo>
                <a:cubicBezTo>
                  <a:pt x="28242" y="326195"/>
                  <a:pt x="31047" y="330565"/>
                  <a:pt x="38903" y="333591"/>
                </a:cubicBezTo>
                <a:cubicBezTo>
                  <a:pt x="43841" y="326419"/>
                  <a:pt x="48554" y="319135"/>
                  <a:pt x="53604" y="312187"/>
                </a:cubicBezTo>
                <a:cubicBezTo>
                  <a:pt x="58766" y="305015"/>
                  <a:pt x="64377" y="298180"/>
                  <a:pt x="69876" y="291232"/>
                </a:cubicBezTo>
                <a:cubicBezTo>
                  <a:pt x="70661" y="291904"/>
                  <a:pt x="71447" y="292465"/>
                  <a:pt x="72345" y="293025"/>
                </a:cubicBezTo>
                <a:cubicBezTo>
                  <a:pt x="62694" y="308265"/>
                  <a:pt x="53155" y="323393"/>
                  <a:pt x="42606" y="339978"/>
                </a:cubicBezTo>
                <a:cubicBezTo>
                  <a:pt x="48891" y="342555"/>
                  <a:pt x="53604" y="344572"/>
                  <a:pt x="57868" y="346365"/>
                </a:cubicBezTo>
                <a:cubicBezTo>
                  <a:pt x="70886" y="329668"/>
                  <a:pt x="83006" y="314092"/>
                  <a:pt x="95125" y="298516"/>
                </a:cubicBezTo>
                <a:lnTo>
                  <a:pt x="98155" y="300645"/>
                </a:lnTo>
                <a:cubicBezTo>
                  <a:pt x="92993" y="308489"/>
                  <a:pt x="87831" y="316221"/>
                  <a:pt x="82669" y="324065"/>
                </a:cubicBezTo>
                <a:cubicBezTo>
                  <a:pt x="77170" y="332246"/>
                  <a:pt x="71784" y="340538"/>
                  <a:pt x="65948" y="349503"/>
                </a:cubicBezTo>
                <a:cubicBezTo>
                  <a:pt x="77395" y="353537"/>
                  <a:pt x="78517" y="344684"/>
                  <a:pt x="82332" y="340650"/>
                </a:cubicBezTo>
                <a:cubicBezTo>
                  <a:pt x="86821" y="335944"/>
                  <a:pt x="90300" y="330341"/>
                  <a:pt x="94564" y="325410"/>
                </a:cubicBezTo>
                <a:cubicBezTo>
                  <a:pt x="98380" y="321040"/>
                  <a:pt x="102644" y="317118"/>
                  <a:pt x="106796" y="312859"/>
                </a:cubicBezTo>
                <a:cubicBezTo>
                  <a:pt x="107470" y="313644"/>
                  <a:pt x="108143" y="314316"/>
                  <a:pt x="108929" y="315101"/>
                </a:cubicBezTo>
                <a:cubicBezTo>
                  <a:pt x="99390" y="327988"/>
                  <a:pt x="89963" y="340987"/>
                  <a:pt x="79639" y="355106"/>
                </a:cubicBezTo>
                <a:cubicBezTo>
                  <a:pt x="85250" y="356675"/>
                  <a:pt x="89178" y="357908"/>
                  <a:pt x="93442" y="359140"/>
                </a:cubicBezTo>
                <a:cubicBezTo>
                  <a:pt x="97145" y="353761"/>
                  <a:pt x="100400" y="348831"/>
                  <a:pt x="103991" y="344124"/>
                </a:cubicBezTo>
                <a:cubicBezTo>
                  <a:pt x="107582" y="339418"/>
                  <a:pt x="111285" y="334823"/>
                  <a:pt x="115213" y="330229"/>
                </a:cubicBezTo>
                <a:cubicBezTo>
                  <a:pt x="118580" y="326307"/>
                  <a:pt x="122283" y="322609"/>
                  <a:pt x="125874" y="318799"/>
                </a:cubicBezTo>
                <a:cubicBezTo>
                  <a:pt x="126660" y="319583"/>
                  <a:pt x="127445" y="320255"/>
                  <a:pt x="128118" y="321040"/>
                </a:cubicBezTo>
                <a:cubicBezTo>
                  <a:pt x="119926" y="333591"/>
                  <a:pt x="111622" y="346141"/>
                  <a:pt x="103430" y="358692"/>
                </a:cubicBezTo>
                <a:cubicBezTo>
                  <a:pt x="104552" y="359588"/>
                  <a:pt x="105786" y="360485"/>
                  <a:pt x="107021" y="361381"/>
                </a:cubicBezTo>
                <a:cubicBezTo>
                  <a:pt x="117121" y="348943"/>
                  <a:pt x="127333" y="336392"/>
                  <a:pt x="137545" y="323953"/>
                </a:cubicBezTo>
                <a:cubicBezTo>
                  <a:pt x="138443" y="324514"/>
                  <a:pt x="139228" y="325186"/>
                  <a:pt x="140126" y="325858"/>
                </a:cubicBezTo>
                <a:cubicBezTo>
                  <a:pt x="132271" y="337176"/>
                  <a:pt x="124415" y="348607"/>
                  <a:pt x="115774" y="361269"/>
                </a:cubicBezTo>
                <a:cubicBezTo>
                  <a:pt x="120600" y="361830"/>
                  <a:pt x="122732" y="362390"/>
                  <a:pt x="124864" y="362278"/>
                </a:cubicBezTo>
                <a:cubicBezTo>
                  <a:pt x="146859" y="361606"/>
                  <a:pt x="167620" y="366648"/>
                  <a:pt x="188157" y="374156"/>
                </a:cubicBezTo>
                <a:cubicBezTo>
                  <a:pt x="198145" y="377854"/>
                  <a:pt x="209255" y="379535"/>
                  <a:pt x="219803" y="379759"/>
                </a:cubicBezTo>
                <a:cubicBezTo>
                  <a:pt x="254367" y="380544"/>
                  <a:pt x="285228" y="367321"/>
                  <a:pt x="315976" y="353649"/>
                </a:cubicBezTo>
                <a:cubicBezTo>
                  <a:pt x="326750" y="348831"/>
                  <a:pt x="338196" y="345581"/>
                  <a:pt x="349194" y="341323"/>
                </a:cubicBezTo>
                <a:cubicBezTo>
                  <a:pt x="359743" y="337289"/>
                  <a:pt x="370404" y="333254"/>
                  <a:pt x="380503" y="328548"/>
                </a:cubicBezTo>
                <a:cubicBezTo>
                  <a:pt x="384207" y="326867"/>
                  <a:pt x="388247" y="323393"/>
                  <a:pt x="389369" y="319807"/>
                </a:cubicBezTo>
                <a:cubicBezTo>
                  <a:pt x="393521" y="307593"/>
                  <a:pt x="397449" y="295154"/>
                  <a:pt x="399469" y="282491"/>
                </a:cubicBezTo>
                <a:cubicBezTo>
                  <a:pt x="401376" y="270277"/>
                  <a:pt x="398347" y="255597"/>
                  <a:pt x="386563" y="252011"/>
                </a:cubicBezTo>
                <a:cubicBezTo>
                  <a:pt x="370965" y="247304"/>
                  <a:pt x="370628" y="237331"/>
                  <a:pt x="368720" y="225453"/>
                </a:cubicBezTo>
                <a:cubicBezTo>
                  <a:pt x="366925" y="214359"/>
                  <a:pt x="364568" y="203041"/>
                  <a:pt x="360416" y="192731"/>
                </a:cubicBezTo>
                <a:cubicBezTo>
                  <a:pt x="355815" y="181525"/>
                  <a:pt x="346501" y="175138"/>
                  <a:pt x="333483" y="175586"/>
                </a:cubicBezTo>
                <a:cubicBezTo>
                  <a:pt x="316874" y="176034"/>
                  <a:pt x="316874" y="175922"/>
                  <a:pt x="316650" y="158889"/>
                </a:cubicBezTo>
                <a:cubicBezTo>
                  <a:pt x="316538" y="156200"/>
                  <a:pt x="316650" y="153510"/>
                  <a:pt x="316425" y="150821"/>
                </a:cubicBezTo>
                <a:cubicBezTo>
                  <a:pt x="313620" y="119668"/>
                  <a:pt x="298919" y="104988"/>
                  <a:pt x="267609" y="102747"/>
                </a:cubicBezTo>
                <a:close/>
                <a:moveTo>
                  <a:pt x="200514" y="86144"/>
                </a:moveTo>
                <a:cubicBezTo>
                  <a:pt x="201411" y="86816"/>
                  <a:pt x="202420" y="87376"/>
                  <a:pt x="203317" y="88048"/>
                </a:cubicBezTo>
                <a:cubicBezTo>
                  <a:pt x="194796" y="99584"/>
                  <a:pt x="186387" y="111231"/>
                  <a:pt x="177865" y="122767"/>
                </a:cubicBezTo>
                <a:cubicBezTo>
                  <a:pt x="176856" y="122095"/>
                  <a:pt x="175959" y="121423"/>
                  <a:pt x="174950" y="120751"/>
                </a:cubicBezTo>
                <a:cubicBezTo>
                  <a:pt x="180108" y="106863"/>
                  <a:pt x="189750" y="96224"/>
                  <a:pt x="200514" y="86144"/>
                </a:cubicBezTo>
                <a:close/>
                <a:moveTo>
                  <a:pt x="142791" y="12356"/>
                </a:moveTo>
                <a:cubicBezTo>
                  <a:pt x="135890" y="12791"/>
                  <a:pt x="129185" y="14724"/>
                  <a:pt x="123068" y="19038"/>
                </a:cubicBezTo>
                <a:cubicBezTo>
                  <a:pt x="117345" y="23072"/>
                  <a:pt x="112071" y="29796"/>
                  <a:pt x="110051" y="36407"/>
                </a:cubicBezTo>
                <a:cubicBezTo>
                  <a:pt x="108368" y="42010"/>
                  <a:pt x="104889" y="51647"/>
                  <a:pt x="116335" y="54113"/>
                </a:cubicBezTo>
                <a:cubicBezTo>
                  <a:pt x="116896" y="54225"/>
                  <a:pt x="117570" y="56018"/>
                  <a:pt x="117345" y="56690"/>
                </a:cubicBezTo>
                <a:cubicBezTo>
                  <a:pt x="112969" y="70137"/>
                  <a:pt x="124976" y="76637"/>
                  <a:pt x="129465" y="87619"/>
                </a:cubicBezTo>
                <a:cubicBezTo>
                  <a:pt x="139116" y="74059"/>
                  <a:pt x="147869" y="61621"/>
                  <a:pt x="156735" y="49070"/>
                </a:cubicBezTo>
                <a:cubicBezTo>
                  <a:pt x="157408" y="54225"/>
                  <a:pt x="155725" y="57811"/>
                  <a:pt x="153593" y="61285"/>
                </a:cubicBezTo>
                <a:cubicBezTo>
                  <a:pt x="148318" y="70025"/>
                  <a:pt x="143044" y="78766"/>
                  <a:pt x="137433" y="87395"/>
                </a:cubicBezTo>
                <a:cubicBezTo>
                  <a:pt x="132719" y="94679"/>
                  <a:pt x="135413" y="99273"/>
                  <a:pt x="142370" y="103531"/>
                </a:cubicBezTo>
                <a:cubicBezTo>
                  <a:pt x="147757" y="96135"/>
                  <a:pt x="152470" y="89076"/>
                  <a:pt x="157857" y="82352"/>
                </a:cubicBezTo>
                <a:cubicBezTo>
                  <a:pt x="162907" y="76076"/>
                  <a:pt x="167396" y="68793"/>
                  <a:pt x="175701" y="65879"/>
                </a:cubicBezTo>
                <a:cubicBezTo>
                  <a:pt x="171211" y="73947"/>
                  <a:pt x="165376" y="81007"/>
                  <a:pt x="160662" y="88739"/>
                </a:cubicBezTo>
                <a:cubicBezTo>
                  <a:pt x="156061" y="96359"/>
                  <a:pt x="147308" y="102411"/>
                  <a:pt x="149216" y="116530"/>
                </a:cubicBezTo>
                <a:cubicBezTo>
                  <a:pt x="156286" y="108462"/>
                  <a:pt x="161224" y="102299"/>
                  <a:pt x="166610" y="96471"/>
                </a:cubicBezTo>
                <a:cubicBezTo>
                  <a:pt x="171548" y="91205"/>
                  <a:pt x="175588" y="84481"/>
                  <a:pt x="184342" y="83584"/>
                </a:cubicBezTo>
                <a:cubicBezTo>
                  <a:pt x="174914" y="95239"/>
                  <a:pt x="165600" y="107005"/>
                  <a:pt x="155388" y="119668"/>
                </a:cubicBezTo>
                <a:cubicBezTo>
                  <a:pt x="160101" y="124823"/>
                  <a:pt x="164254" y="129417"/>
                  <a:pt x="168406" y="133900"/>
                </a:cubicBezTo>
                <a:cubicBezTo>
                  <a:pt x="168742" y="132779"/>
                  <a:pt x="169079" y="131546"/>
                  <a:pt x="169416" y="130426"/>
                </a:cubicBezTo>
                <a:cubicBezTo>
                  <a:pt x="193431" y="128745"/>
                  <a:pt x="217447" y="127176"/>
                  <a:pt x="242023" y="125495"/>
                </a:cubicBezTo>
                <a:cubicBezTo>
                  <a:pt x="248644" y="102411"/>
                  <a:pt x="255826" y="78654"/>
                  <a:pt x="262223" y="54673"/>
                </a:cubicBezTo>
                <a:cubicBezTo>
                  <a:pt x="264130" y="47501"/>
                  <a:pt x="264916" y="39769"/>
                  <a:pt x="264467" y="32373"/>
                </a:cubicBezTo>
                <a:cubicBezTo>
                  <a:pt x="263682" y="19822"/>
                  <a:pt x="255602" y="13323"/>
                  <a:pt x="242921" y="13323"/>
                </a:cubicBezTo>
                <a:cubicBezTo>
                  <a:pt x="225190" y="13211"/>
                  <a:pt x="212397" y="22064"/>
                  <a:pt x="206112" y="38873"/>
                </a:cubicBezTo>
                <a:cubicBezTo>
                  <a:pt x="201960" y="49966"/>
                  <a:pt x="194666" y="51423"/>
                  <a:pt x="187371" y="42122"/>
                </a:cubicBezTo>
                <a:cubicBezTo>
                  <a:pt x="183444" y="37080"/>
                  <a:pt x="180750" y="30916"/>
                  <a:pt x="176598" y="25986"/>
                </a:cubicBezTo>
                <a:cubicBezTo>
                  <a:pt x="173007" y="21615"/>
                  <a:pt x="168630" y="16012"/>
                  <a:pt x="163692" y="14668"/>
                </a:cubicBezTo>
                <a:cubicBezTo>
                  <a:pt x="156791" y="12987"/>
                  <a:pt x="149693" y="11922"/>
                  <a:pt x="142791" y="12356"/>
                </a:cubicBezTo>
                <a:close/>
                <a:moveTo>
                  <a:pt x="163664" y="1206"/>
                </a:moveTo>
                <a:cubicBezTo>
                  <a:pt x="175055" y="3630"/>
                  <a:pt x="185464" y="9905"/>
                  <a:pt x="194329" y="21839"/>
                </a:cubicBezTo>
                <a:cubicBezTo>
                  <a:pt x="206673" y="12090"/>
                  <a:pt x="218906" y="4694"/>
                  <a:pt x="233831" y="2117"/>
                </a:cubicBezTo>
                <a:cubicBezTo>
                  <a:pt x="261325" y="-2814"/>
                  <a:pt x="282086" y="14555"/>
                  <a:pt x="280402" y="42795"/>
                </a:cubicBezTo>
                <a:cubicBezTo>
                  <a:pt x="279617" y="55121"/>
                  <a:pt x="276026" y="67224"/>
                  <a:pt x="273669" y="79326"/>
                </a:cubicBezTo>
                <a:cubicBezTo>
                  <a:pt x="272996" y="82464"/>
                  <a:pt x="272098" y="85602"/>
                  <a:pt x="271088" y="89748"/>
                </a:cubicBezTo>
                <a:cubicBezTo>
                  <a:pt x="311263" y="93334"/>
                  <a:pt x="329106" y="116642"/>
                  <a:pt x="334268" y="156760"/>
                </a:cubicBezTo>
                <a:cubicBezTo>
                  <a:pt x="335054" y="157432"/>
                  <a:pt x="335727" y="158553"/>
                  <a:pt x="336625" y="158665"/>
                </a:cubicBezTo>
                <a:cubicBezTo>
                  <a:pt x="366476" y="164268"/>
                  <a:pt x="380167" y="184327"/>
                  <a:pt x="384880" y="212454"/>
                </a:cubicBezTo>
                <a:cubicBezTo>
                  <a:pt x="385666" y="217160"/>
                  <a:pt x="385666" y="222091"/>
                  <a:pt x="386339" y="226909"/>
                </a:cubicBezTo>
                <a:cubicBezTo>
                  <a:pt x="387124" y="232288"/>
                  <a:pt x="388696" y="236883"/>
                  <a:pt x="394531" y="239684"/>
                </a:cubicBezTo>
                <a:cubicBezTo>
                  <a:pt x="413721" y="249097"/>
                  <a:pt x="421576" y="271509"/>
                  <a:pt x="415404" y="295602"/>
                </a:cubicBezTo>
                <a:cubicBezTo>
                  <a:pt x="413496" y="302774"/>
                  <a:pt x="411140" y="309386"/>
                  <a:pt x="412711" y="317566"/>
                </a:cubicBezTo>
                <a:cubicBezTo>
                  <a:pt x="414394" y="326531"/>
                  <a:pt x="407661" y="334711"/>
                  <a:pt x="400030" y="338633"/>
                </a:cubicBezTo>
                <a:cubicBezTo>
                  <a:pt x="387573" y="344909"/>
                  <a:pt x="385217" y="354770"/>
                  <a:pt x="383533" y="367209"/>
                </a:cubicBezTo>
                <a:cubicBezTo>
                  <a:pt x="378147" y="408895"/>
                  <a:pt x="371414" y="450469"/>
                  <a:pt x="365578" y="492043"/>
                </a:cubicBezTo>
                <a:cubicBezTo>
                  <a:pt x="363783" y="504370"/>
                  <a:pt x="364007" y="516921"/>
                  <a:pt x="361538" y="529023"/>
                </a:cubicBezTo>
                <a:cubicBezTo>
                  <a:pt x="359069" y="541014"/>
                  <a:pt x="355029" y="552892"/>
                  <a:pt x="350316" y="564210"/>
                </a:cubicBezTo>
                <a:cubicBezTo>
                  <a:pt x="345154" y="576425"/>
                  <a:pt x="333595" y="582140"/>
                  <a:pt x="322149" y="587182"/>
                </a:cubicBezTo>
                <a:cubicBezTo>
                  <a:pt x="294991" y="599173"/>
                  <a:pt x="266487" y="604664"/>
                  <a:pt x="236973" y="604888"/>
                </a:cubicBezTo>
                <a:cubicBezTo>
                  <a:pt x="205327" y="605224"/>
                  <a:pt x="173568" y="604552"/>
                  <a:pt x="142595" y="597604"/>
                </a:cubicBezTo>
                <a:cubicBezTo>
                  <a:pt x="126996" y="594018"/>
                  <a:pt x="112071" y="587407"/>
                  <a:pt x="96809" y="582252"/>
                </a:cubicBezTo>
                <a:cubicBezTo>
                  <a:pt x="95799" y="581916"/>
                  <a:pt x="95013" y="580907"/>
                  <a:pt x="94003" y="580683"/>
                </a:cubicBezTo>
                <a:cubicBezTo>
                  <a:pt x="73467" y="575864"/>
                  <a:pt x="68866" y="559952"/>
                  <a:pt x="66060" y="542134"/>
                </a:cubicBezTo>
                <a:cubicBezTo>
                  <a:pt x="61123" y="511766"/>
                  <a:pt x="55624" y="481510"/>
                  <a:pt x="49901" y="451254"/>
                </a:cubicBezTo>
                <a:cubicBezTo>
                  <a:pt x="43728" y="418756"/>
                  <a:pt x="37220" y="386371"/>
                  <a:pt x="30486" y="353985"/>
                </a:cubicBezTo>
                <a:cubicBezTo>
                  <a:pt x="29813" y="350736"/>
                  <a:pt x="27681" y="346702"/>
                  <a:pt x="24988" y="345021"/>
                </a:cubicBezTo>
                <a:cubicBezTo>
                  <a:pt x="-11484" y="323729"/>
                  <a:pt x="-5424" y="265234"/>
                  <a:pt x="26334" y="241925"/>
                </a:cubicBezTo>
                <a:cubicBezTo>
                  <a:pt x="31609" y="238115"/>
                  <a:pt x="36771" y="234305"/>
                  <a:pt x="42718" y="230159"/>
                </a:cubicBezTo>
                <a:cubicBezTo>
                  <a:pt x="42831" y="228590"/>
                  <a:pt x="43504" y="226349"/>
                  <a:pt x="43167" y="224444"/>
                </a:cubicBezTo>
                <a:cubicBezTo>
                  <a:pt x="38005" y="189033"/>
                  <a:pt x="53379" y="162923"/>
                  <a:pt x="79976" y="141744"/>
                </a:cubicBezTo>
                <a:cubicBezTo>
                  <a:pt x="101859" y="137485"/>
                  <a:pt x="109714" y="117091"/>
                  <a:pt x="124752" y="102971"/>
                </a:cubicBezTo>
                <a:cubicBezTo>
                  <a:pt x="121497" y="97928"/>
                  <a:pt x="117794" y="92774"/>
                  <a:pt x="114764" y="87283"/>
                </a:cubicBezTo>
                <a:cubicBezTo>
                  <a:pt x="109265" y="76749"/>
                  <a:pt x="103093" y="66439"/>
                  <a:pt x="99278" y="55345"/>
                </a:cubicBezTo>
                <a:cubicBezTo>
                  <a:pt x="91422" y="32485"/>
                  <a:pt x="103654" y="10073"/>
                  <a:pt x="127108" y="3686"/>
                </a:cubicBezTo>
                <a:cubicBezTo>
                  <a:pt x="139902" y="212"/>
                  <a:pt x="152274" y="-1217"/>
                  <a:pt x="163664" y="1206"/>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13" name="文本框 12">
            <a:extLst>
              <a:ext uri="{FF2B5EF4-FFF2-40B4-BE49-F238E27FC236}">
                <a16:creationId xmlns:a16="http://schemas.microsoft.com/office/drawing/2014/main" xmlns="" id="{F0DBAC33-F5A6-4132-A8F9-901176B3047D}"/>
              </a:ext>
            </a:extLst>
          </p:cNvPr>
          <p:cNvSpPr txBox="1"/>
          <p:nvPr/>
        </p:nvSpPr>
        <p:spPr>
          <a:xfrm>
            <a:off x="1162880" y="3752165"/>
            <a:ext cx="4377285" cy="1200329"/>
          </a:xfrm>
          <a:prstGeom prst="rect">
            <a:avLst/>
          </a:prstGeom>
          <a:noFill/>
        </p:spPr>
        <p:txBody>
          <a:bodyPr wrap="square" rtlCol="0">
            <a:spAutoFit/>
          </a:bodyPr>
          <a:lstStyle/>
          <a:p>
            <a:r>
              <a:rPr lang="en-US" altLang="zh-CN" sz="1200" dirty="0">
                <a:solidFill>
                  <a:srgbClr val="523A2C"/>
                </a:solidFill>
              </a:rPr>
              <a:t>The beauty is in the eyes of the beholder. The beauty is in the eyes of the beholder.</a:t>
            </a:r>
          </a:p>
          <a:p>
            <a:endParaRPr lang="en-US" altLang="zh-CN" sz="1200" dirty="0">
              <a:solidFill>
                <a:srgbClr val="523A2C"/>
              </a:solidFill>
            </a:endParaRPr>
          </a:p>
          <a:p>
            <a:r>
              <a:rPr lang="en-US" altLang="zh-CN" sz="1200" dirty="0">
                <a:solidFill>
                  <a:srgbClr val="523A2C"/>
                </a:solidFill>
              </a:rPr>
              <a:t>The beauty is in the eyes of the beholder. The beauty is in the eyes of the beholder. The beauty is in the eyes of the beholder. The beauty is in the eyes of the beholder.</a:t>
            </a:r>
          </a:p>
        </p:txBody>
      </p:sp>
      <p:sp>
        <p:nvSpPr>
          <p:cNvPr id="14" name="TextBox 7">
            <a:extLst>
              <a:ext uri="{FF2B5EF4-FFF2-40B4-BE49-F238E27FC236}">
                <a16:creationId xmlns:a16="http://schemas.microsoft.com/office/drawing/2014/main" xmlns="" id="{139610E3-937A-426E-A2EF-61DAB73748B3}"/>
              </a:ext>
            </a:extLst>
          </p:cNvPr>
          <p:cNvSpPr txBox="1"/>
          <p:nvPr/>
        </p:nvSpPr>
        <p:spPr>
          <a:xfrm>
            <a:off x="1162880" y="3210146"/>
            <a:ext cx="3219179" cy="453009"/>
          </a:xfrm>
          <a:prstGeom prst="rect">
            <a:avLst/>
          </a:prstGeom>
          <a:noFill/>
        </p:spPr>
        <p:txBody>
          <a:bodyPr wrap="square" rtlCol="0" anchor="ctr" anchorCtr="0">
            <a:spAutoFit/>
          </a:bodyPr>
          <a:lstStyle/>
          <a:p>
            <a:pPr>
              <a:lnSpc>
                <a:spcPts val="2830"/>
              </a:lnSpc>
            </a:pPr>
            <a:r>
              <a:rPr lang="en-US" sz="2700" b="1" spc="100" dirty="0">
                <a:solidFill>
                  <a:srgbClr val="523A2C"/>
                </a:solidFill>
                <a:latin typeface="Montserrat" charset="0"/>
                <a:ea typeface="Montserrat" charset="0"/>
                <a:cs typeface="Montserrat" charset="0"/>
              </a:rPr>
              <a:t>SIMPLE LOVE</a:t>
            </a:r>
          </a:p>
        </p:txBody>
      </p:sp>
      <p:sp>
        <p:nvSpPr>
          <p:cNvPr id="15" name="Freeform 41">
            <a:extLst>
              <a:ext uri="{FF2B5EF4-FFF2-40B4-BE49-F238E27FC236}">
                <a16:creationId xmlns:a16="http://schemas.microsoft.com/office/drawing/2014/main" xmlns="" id="{EDE1933C-BDB5-4D7B-AF30-128D440FD446}"/>
              </a:ext>
            </a:extLst>
          </p:cNvPr>
          <p:cNvSpPr>
            <a:spLocks noEditPoints="1"/>
          </p:cNvSpPr>
          <p:nvPr/>
        </p:nvSpPr>
        <p:spPr bwMode="auto">
          <a:xfrm>
            <a:off x="1047609" y="823727"/>
            <a:ext cx="468313" cy="467639"/>
          </a:xfrm>
          <a:custGeom>
            <a:avLst/>
            <a:gdLst>
              <a:gd name="connsiteX0" fmla="*/ 377209 w 608198"/>
              <a:gd name="connsiteY0" fmla="*/ 308723 h 607323"/>
              <a:gd name="connsiteX1" fmla="*/ 387715 w 608198"/>
              <a:gd name="connsiteY1" fmla="*/ 313052 h 607323"/>
              <a:gd name="connsiteX2" fmla="*/ 402156 w 608198"/>
              <a:gd name="connsiteY2" fmla="*/ 334481 h 607323"/>
              <a:gd name="connsiteX3" fmla="*/ 407176 w 608198"/>
              <a:gd name="connsiteY3" fmla="*/ 359921 h 607323"/>
              <a:gd name="connsiteX4" fmla="*/ 387707 w 608198"/>
              <a:gd name="connsiteY4" fmla="*/ 406801 h 607323"/>
              <a:gd name="connsiteX5" fmla="*/ 377249 w 608198"/>
              <a:gd name="connsiteY5" fmla="*/ 411133 h 607323"/>
              <a:gd name="connsiteX6" fmla="*/ 366688 w 608198"/>
              <a:gd name="connsiteY6" fmla="*/ 406804 h 607323"/>
              <a:gd name="connsiteX7" fmla="*/ 362354 w 608198"/>
              <a:gd name="connsiteY7" fmla="*/ 396320 h 607323"/>
              <a:gd name="connsiteX8" fmla="*/ 366693 w 608198"/>
              <a:gd name="connsiteY8" fmla="*/ 385822 h 607323"/>
              <a:gd name="connsiteX9" fmla="*/ 377487 w 608198"/>
              <a:gd name="connsiteY9" fmla="*/ 359937 h 607323"/>
              <a:gd name="connsiteX10" fmla="*/ 366693 w 608198"/>
              <a:gd name="connsiteY10" fmla="*/ 333941 h 607323"/>
              <a:gd name="connsiteX11" fmla="*/ 366693 w 608198"/>
              <a:gd name="connsiteY11" fmla="*/ 313056 h 607323"/>
              <a:gd name="connsiteX12" fmla="*/ 377209 w 608198"/>
              <a:gd name="connsiteY12" fmla="*/ 308723 h 607323"/>
              <a:gd name="connsiteX13" fmla="*/ 377193 w 608198"/>
              <a:gd name="connsiteY13" fmla="*/ 308707 h 607323"/>
              <a:gd name="connsiteX14" fmla="*/ 366680 w 608198"/>
              <a:gd name="connsiteY14" fmla="*/ 313040 h 607323"/>
              <a:gd name="connsiteX15" fmla="*/ 366680 w 608198"/>
              <a:gd name="connsiteY15" fmla="*/ 333925 h 607323"/>
              <a:gd name="connsiteX16" fmla="*/ 377472 w 608198"/>
              <a:gd name="connsiteY16" fmla="*/ 359921 h 607323"/>
              <a:gd name="connsiteX17" fmla="*/ 366680 w 608198"/>
              <a:gd name="connsiteY17" fmla="*/ 385805 h 607323"/>
              <a:gd name="connsiteX18" fmla="*/ 366680 w 608198"/>
              <a:gd name="connsiteY18" fmla="*/ 406801 h 607323"/>
              <a:gd name="connsiteX19" fmla="*/ 366688 w 608198"/>
              <a:gd name="connsiteY19" fmla="*/ 406804 h 607323"/>
              <a:gd name="connsiteX20" fmla="*/ 366693 w 608198"/>
              <a:gd name="connsiteY20" fmla="*/ 406818 h 607323"/>
              <a:gd name="connsiteX21" fmla="*/ 377265 w 608198"/>
              <a:gd name="connsiteY21" fmla="*/ 411151 h 607323"/>
              <a:gd name="connsiteX22" fmla="*/ 387725 w 608198"/>
              <a:gd name="connsiteY22" fmla="*/ 406818 h 607323"/>
              <a:gd name="connsiteX23" fmla="*/ 407198 w 608198"/>
              <a:gd name="connsiteY23" fmla="*/ 359937 h 607323"/>
              <a:gd name="connsiteX24" fmla="*/ 387725 w 608198"/>
              <a:gd name="connsiteY24" fmla="*/ 313056 h 607323"/>
              <a:gd name="connsiteX25" fmla="*/ 387715 w 608198"/>
              <a:gd name="connsiteY25" fmla="*/ 313052 h 607323"/>
              <a:gd name="connsiteX26" fmla="*/ 387707 w 608198"/>
              <a:gd name="connsiteY26" fmla="*/ 313040 h 607323"/>
              <a:gd name="connsiteX27" fmla="*/ 377193 w 608198"/>
              <a:gd name="connsiteY27" fmla="*/ 308707 h 607323"/>
              <a:gd name="connsiteX28" fmla="*/ 388986 w 608198"/>
              <a:gd name="connsiteY28" fmla="*/ 106855 h 607323"/>
              <a:gd name="connsiteX29" fmla="*/ 414005 w 608198"/>
              <a:gd name="connsiteY29" fmla="*/ 111687 h 607323"/>
              <a:gd name="connsiteX30" fmla="*/ 435880 w 608198"/>
              <a:gd name="connsiteY30" fmla="*/ 126166 h 607323"/>
              <a:gd name="connsiteX31" fmla="*/ 435880 w 608198"/>
              <a:gd name="connsiteY31" fmla="*/ 147173 h 607323"/>
              <a:gd name="connsiteX32" fmla="*/ 414967 w 608198"/>
              <a:gd name="connsiteY32" fmla="*/ 147173 h 607323"/>
              <a:gd name="connsiteX33" fmla="*/ 363019 w 608198"/>
              <a:gd name="connsiteY33" fmla="*/ 147173 h 607323"/>
              <a:gd name="connsiteX34" fmla="*/ 352562 w 608198"/>
              <a:gd name="connsiteY34" fmla="*/ 151507 h 607323"/>
              <a:gd name="connsiteX35" fmla="*/ 341995 w 608198"/>
              <a:gd name="connsiteY35" fmla="*/ 147173 h 607323"/>
              <a:gd name="connsiteX36" fmla="*/ 337656 w 608198"/>
              <a:gd name="connsiteY36" fmla="*/ 136670 h 607323"/>
              <a:gd name="connsiteX37" fmla="*/ 341988 w 608198"/>
              <a:gd name="connsiteY37" fmla="*/ 126181 h 607323"/>
              <a:gd name="connsiteX38" fmla="*/ 363961 w 608198"/>
              <a:gd name="connsiteY38" fmla="*/ 111688 h 607323"/>
              <a:gd name="connsiteX39" fmla="*/ 388986 w 608198"/>
              <a:gd name="connsiteY39" fmla="*/ 106855 h 607323"/>
              <a:gd name="connsiteX40" fmla="*/ 388979 w 608198"/>
              <a:gd name="connsiteY40" fmla="*/ 106827 h 607323"/>
              <a:gd name="connsiteX41" fmla="*/ 341995 w 608198"/>
              <a:gd name="connsiteY41" fmla="*/ 126166 h 607323"/>
              <a:gd name="connsiteX42" fmla="*/ 341988 w 608198"/>
              <a:gd name="connsiteY42" fmla="*/ 126181 h 607323"/>
              <a:gd name="connsiteX43" fmla="*/ 341982 w 608198"/>
              <a:gd name="connsiteY43" fmla="*/ 126185 h 607323"/>
              <a:gd name="connsiteX44" fmla="*/ 341982 w 608198"/>
              <a:gd name="connsiteY44" fmla="*/ 147181 h 607323"/>
              <a:gd name="connsiteX45" fmla="*/ 352551 w 608198"/>
              <a:gd name="connsiteY45" fmla="*/ 151514 h 607323"/>
              <a:gd name="connsiteX46" fmla="*/ 363009 w 608198"/>
              <a:gd name="connsiteY46" fmla="*/ 147181 h 607323"/>
              <a:gd name="connsiteX47" fmla="*/ 414963 w 608198"/>
              <a:gd name="connsiteY47" fmla="*/ 147181 h 607323"/>
              <a:gd name="connsiteX48" fmla="*/ 435990 w 608198"/>
              <a:gd name="connsiteY48" fmla="*/ 147181 h 607323"/>
              <a:gd name="connsiteX49" fmla="*/ 435990 w 608198"/>
              <a:gd name="connsiteY49" fmla="*/ 126185 h 607323"/>
              <a:gd name="connsiteX50" fmla="*/ 414011 w 608198"/>
              <a:gd name="connsiteY50" fmla="*/ 111688 h 607323"/>
              <a:gd name="connsiteX51" fmla="*/ 414005 w 608198"/>
              <a:gd name="connsiteY51" fmla="*/ 111687 h 607323"/>
              <a:gd name="connsiteX52" fmla="*/ 413968 w 608198"/>
              <a:gd name="connsiteY52" fmla="*/ 111662 h 607323"/>
              <a:gd name="connsiteX53" fmla="*/ 388979 w 608198"/>
              <a:gd name="connsiteY53" fmla="*/ 106827 h 607323"/>
              <a:gd name="connsiteX54" fmla="*/ 345097 w 608198"/>
              <a:gd name="connsiteY54" fmla="*/ 33980 h 607323"/>
              <a:gd name="connsiteX55" fmla="*/ 412738 w 608198"/>
              <a:gd name="connsiteY55" fmla="*/ 58864 h 607323"/>
              <a:gd name="connsiteX56" fmla="*/ 427980 w 608198"/>
              <a:gd name="connsiteY56" fmla="*/ 61752 h 607323"/>
              <a:gd name="connsiteX57" fmla="*/ 443659 w 608198"/>
              <a:gd name="connsiteY57" fmla="*/ 57563 h 607323"/>
              <a:gd name="connsiteX58" fmla="*/ 443781 w 608198"/>
              <a:gd name="connsiteY58" fmla="*/ 57635 h 607323"/>
              <a:gd name="connsiteX59" fmla="*/ 453165 w 608198"/>
              <a:gd name="connsiteY59" fmla="*/ 57427 h 607323"/>
              <a:gd name="connsiteX60" fmla="*/ 453790 w 608198"/>
              <a:gd name="connsiteY60" fmla="*/ 57420 h 607323"/>
              <a:gd name="connsiteX61" fmla="*/ 455459 w 608198"/>
              <a:gd name="connsiteY61" fmla="*/ 56753 h 607323"/>
              <a:gd name="connsiteX62" fmla="*/ 507970 w 608198"/>
              <a:gd name="connsiteY62" fmla="*/ 78749 h 607323"/>
              <a:gd name="connsiteX63" fmla="*/ 524991 w 608198"/>
              <a:gd name="connsiteY63" fmla="*/ 158513 h 607323"/>
              <a:gd name="connsiteX64" fmla="*/ 527884 w 608198"/>
              <a:gd name="connsiteY64" fmla="*/ 173732 h 607323"/>
              <a:gd name="connsiteX65" fmla="*/ 524546 w 608198"/>
              <a:gd name="connsiteY65" fmla="*/ 306486 h 607323"/>
              <a:gd name="connsiteX66" fmla="*/ 462468 w 608198"/>
              <a:gd name="connsiteY66" fmla="*/ 334481 h 607323"/>
              <a:gd name="connsiteX67" fmla="*/ 451788 w 608198"/>
              <a:gd name="connsiteY67" fmla="*/ 340146 h 607323"/>
              <a:gd name="connsiteX68" fmla="*/ 448895 w 608198"/>
              <a:gd name="connsiteY68" fmla="*/ 352033 h 607323"/>
              <a:gd name="connsiteX69" fmla="*/ 412961 w 608198"/>
              <a:gd name="connsiteY69" fmla="*/ 467901 h 607323"/>
              <a:gd name="connsiteX70" fmla="*/ 355444 w 608198"/>
              <a:gd name="connsiteY70" fmla="*/ 501228 h 607323"/>
              <a:gd name="connsiteX71" fmla="*/ 306437 w 608198"/>
              <a:gd name="connsiteY71" fmla="*/ 495327 h 607323"/>
              <a:gd name="connsiteX72" fmla="*/ 264566 w 608198"/>
              <a:gd name="connsiteY72" fmla="*/ 472047 h 607323"/>
              <a:gd name="connsiteX73" fmla="*/ 262108 w 608198"/>
              <a:gd name="connsiteY73" fmla="*/ 470679 h 607323"/>
              <a:gd name="connsiteX74" fmla="*/ 252429 w 608198"/>
              <a:gd name="connsiteY74" fmla="*/ 467124 h 607323"/>
              <a:gd name="connsiteX75" fmla="*/ 252428 w 608198"/>
              <a:gd name="connsiteY75" fmla="*/ 467124 h 607323"/>
              <a:gd name="connsiteX76" fmla="*/ 252425 w 608198"/>
              <a:gd name="connsiteY76" fmla="*/ 467123 h 607323"/>
              <a:gd name="connsiteX77" fmla="*/ 241299 w 608198"/>
              <a:gd name="connsiteY77" fmla="*/ 472233 h 607323"/>
              <a:gd name="connsiteX78" fmla="*/ 237739 w 608198"/>
              <a:gd name="connsiteY78" fmla="*/ 476011 h 607323"/>
              <a:gd name="connsiteX79" fmla="*/ 237628 w 608198"/>
              <a:gd name="connsiteY79" fmla="*/ 476122 h 607323"/>
              <a:gd name="connsiteX80" fmla="*/ 236404 w 608198"/>
              <a:gd name="connsiteY80" fmla="*/ 475011 h 607323"/>
              <a:gd name="connsiteX81" fmla="*/ 226725 w 608198"/>
              <a:gd name="connsiteY81" fmla="*/ 471456 h 607323"/>
              <a:gd name="connsiteX82" fmla="*/ 215600 w 608198"/>
              <a:gd name="connsiteY82" fmla="*/ 476566 h 607323"/>
              <a:gd name="connsiteX83" fmla="*/ 212040 w 608198"/>
              <a:gd name="connsiteY83" fmla="*/ 480343 h 607323"/>
              <a:gd name="connsiteX84" fmla="*/ 210928 w 608198"/>
              <a:gd name="connsiteY84" fmla="*/ 481342 h 607323"/>
              <a:gd name="connsiteX85" fmla="*/ 184427 w 608198"/>
              <a:gd name="connsiteY85" fmla="*/ 469638 h 607323"/>
              <a:gd name="connsiteX86" fmla="*/ 158755 w 608198"/>
              <a:gd name="connsiteY86" fmla="*/ 449016 h 607323"/>
              <a:gd name="connsiteX87" fmla="*/ 158644 w 608198"/>
              <a:gd name="connsiteY87" fmla="*/ 448905 h 607323"/>
              <a:gd name="connsiteX88" fmla="*/ 158640 w 608198"/>
              <a:gd name="connsiteY88" fmla="*/ 448905 h 607323"/>
              <a:gd name="connsiteX89" fmla="*/ 158639 w 608198"/>
              <a:gd name="connsiteY89" fmla="*/ 448904 h 607323"/>
              <a:gd name="connsiteX90" fmla="*/ 158532 w 608198"/>
              <a:gd name="connsiteY90" fmla="*/ 448904 h 607323"/>
              <a:gd name="connsiteX91" fmla="*/ 139356 w 608198"/>
              <a:gd name="connsiteY91" fmla="*/ 425547 h 607323"/>
              <a:gd name="connsiteX92" fmla="*/ 127605 w 608198"/>
              <a:gd name="connsiteY92" fmla="*/ 402023 h 607323"/>
              <a:gd name="connsiteX93" fmla="*/ 131499 w 608198"/>
              <a:gd name="connsiteY93" fmla="*/ 369917 h 607323"/>
              <a:gd name="connsiteX94" fmla="*/ 135282 w 608198"/>
              <a:gd name="connsiteY94" fmla="*/ 366474 h 607323"/>
              <a:gd name="connsiteX95" fmla="*/ 135833 w 608198"/>
              <a:gd name="connsiteY95" fmla="*/ 365369 h 607323"/>
              <a:gd name="connsiteX96" fmla="*/ 140352 w 608198"/>
              <a:gd name="connsiteY96" fmla="*/ 356380 h 607323"/>
              <a:gd name="connsiteX97" fmla="*/ 137310 w 608198"/>
              <a:gd name="connsiteY97" fmla="*/ 347145 h 607323"/>
              <a:gd name="connsiteX98" fmla="*/ 136839 w 608198"/>
              <a:gd name="connsiteY98" fmla="*/ 345699 h 607323"/>
              <a:gd name="connsiteX99" fmla="*/ 116564 w 608198"/>
              <a:gd name="connsiteY99" fmla="*/ 209753 h 607323"/>
              <a:gd name="connsiteX100" fmla="*/ 143959 w 608198"/>
              <a:gd name="connsiteY100" fmla="*/ 169284 h 607323"/>
              <a:gd name="connsiteX101" fmla="*/ 170821 w 608198"/>
              <a:gd name="connsiteY101" fmla="*/ 148695 h 607323"/>
              <a:gd name="connsiteX102" fmla="*/ 201694 w 608198"/>
              <a:gd name="connsiteY102" fmla="*/ 135850 h 607323"/>
              <a:gd name="connsiteX103" fmla="*/ 248976 w 608198"/>
              <a:gd name="connsiteY103" fmla="*/ 131851 h 607323"/>
              <a:gd name="connsiteX104" fmla="*/ 259990 w 608198"/>
              <a:gd name="connsiteY104" fmla="*/ 133406 h 607323"/>
              <a:gd name="connsiteX105" fmla="*/ 271894 w 608198"/>
              <a:gd name="connsiteY105" fmla="*/ 130518 h 607323"/>
              <a:gd name="connsiteX106" fmla="*/ 271897 w 608198"/>
              <a:gd name="connsiteY106" fmla="*/ 130512 h 607323"/>
              <a:gd name="connsiteX107" fmla="*/ 271898 w 608198"/>
              <a:gd name="connsiteY107" fmla="*/ 130512 h 607323"/>
              <a:gd name="connsiteX108" fmla="*/ 277572 w 608198"/>
              <a:gd name="connsiteY108" fmla="*/ 119847 h 607323"/>
              <a:gd name="connsiteX109" fmla="*/ 285915 w 608198"/>
              <a:gd name="connsiteY109" fmla="*/ 86270 h 607323"/>
              <a:gd name="connsiteX110" fmla="*/ 305019 w 608198"/>
              <a:gd name="connsiteY110" fmla="*/ 58707 h 607323"/>
              <a:gd name="connsiteX111" fmla="*/ 305603 w 608198"/>
              <a:gd name="connsiteY111" fmla="*/ 57864 h 607323"/>
              <a:gd name="connsiteX112" fmla="*/ 345097 w 608198"/>
              <a:gd name="connsiteY112" fmla="*/ 33980 h 607323"/>
              <a:gd name="connsiteX113" fmla="*/ 393829 w 608198"/>
              <a:gd name="connsiteY113" fmla="*/ 31709 h 607323"/>
              <a:gd name="connsiteX114" fmla="*/ 345101 w 608198"/>
              <a:gd name="connsiteY114" fmla="*/ 33973 h 607323"/>
              <a:gd name="connsiteX115" fmla="*/ 305607 w 608198"/>
              <a:gd name="connsiteY115" fmla="*/ 57858 h 607323"/>
              <a:gd name="connsiteX116" fmla="*/ 305019 w 608198"/>
              <a:gd name="connsiteY116" fmla="*/ 58707 h 607323"/>
              <a:gd name="connsiteX117" fmla="*/ 285911 w 608198"/>
              <a:gd name="connsiteY117" fmla="*/ 86262 h 607323"/>
              <a:gd name="connsiteX118" fmla="*/ 277568 w 608198"/>
              <a:gd name="connsiteY118" fmla="*/ 119742 h 607323"/>
              <a:gd name="connsiteX119" fmla="*/ 271897 w 608198"/>
              <a:gd name="connsiteY119" fmla="*/ 130512 h 607323"/>
              <a:gd name="connsiteX120" fmla="*/ 259994 w 608198"/>
              <a:gd name="connsiteY120" fmla="*/ 133401 h 607323"/>
              <a:gd name="connsiteX121" fmla="*/ 248980 w 608198"/>
              <a:gd name="connsiteY121" fmla="*/ 131845 h 607323"/>
              <a:gd name="connsiteX122" fmla="*/ 201698 w 608198"/>
              <a:gd name="connsiteY122" fmla="*/ 135845 h 607323"/>
              <a:gd name="connsiteX123" fmla="*/ 143959 w 608198"/>
              <a:gd name="connsiteY123" fmla="*/ 169284 h 607323"/>
              <a:gd name="connsiteX124" fmla="*/ 143959 w 608198"/>
              <a:gd name="connsiteY124" fmla="*/ 169284 h 607323"/>
              <a:gd name="connsiteX125" fmla="*/ 143954 w 608198"/>
              <a:gd name="connsiteY125" fmla="*/ 169288 h 607323"/>
              <a:gd name="connsiteX126" fmla="*/ 136834 w 608198"/>
              <a:gd name="connsiteY126" fmla="*/ 345701 h 607323"/>
              <a:gd name="connsiteX127" fmla="*/ 137310 w 608198"/>
              <a:gd name="connsiteY127" fmla="*/ 347145 h 607323"/>
              <a:gd name="connsiteX128" fmla="*/ 140316 w 608198"/>
              <a:gd name="connsiteY128" fmla="*/ 356378 h 607323"/>
              <a:gd name="connsiteX129" fmla="*/ 135833 w 608198"/>
              <a:gd name="connsiteY129" fmla="*/ 365369 h 607323"/>
              <a:gd name="connsiteX130" fmla="*/ 135276 w 608198"/>
              <a:gd name="connsiteY130" fmla="*/ 366475 h 607323"/>
              <a:gd name="connsiteX131" fmla="*/ 131494 w 608198"/>
              <a:gd name="connsiteY131" fmla="*/ 369919 h 607323"/>
              <a:gd name="connsiteX132" fmla="*/ 127600 w 608198"/>
              <a:gd name="connsiteY132" fmla="*/ 402024 h 607323"/>
              <a:gd name="connsiteX133" fmla="*/ 158528 w 608198"/>
              <a:gd name="connsiteY133" fmla="*/ 448904 h 607323"/>
              <a:gd name="connsiteX134" fmla="*/ 158532 w 608198"/>
              <a:gd name="connsiteY134" fmla="*/ 448904 h 607323"/>
              <a:gd name="connsiteX135" fmla="*/ 158533 w 608198"/>
              <a:gd name="connsiteY135" fmla="*/ 448905 h 607323"/>
              <a:gd name="connsiteX136" fmla="*/ 158640 w 608198"/>
              <a:gd name="connsiteY136" fmla="*/ 448905 h 607323"/>
              <a:gd name="connsiteX137" fmla="*/ 158751 w 608198"/>
              <a:gd name="connsiteY137" fmla="*/ 449015 h 607323"/>
              <a:gd name="connsiteX138" fmla="*/ 210928 w 608198"/>
              <a:gd name="connsiteY138" fmla="*/ 481343 h 607323"/>
              <a:gd name="connsiteX139" fmla="*/ 210928 w 608198"/>
              <a:gd name="connsiteY139" fmla="*/ 481342 h 607323"/>
              <a:gd name="connsiteX140" fmla="*/ 210932 w 608198"/>
              <a:gd name="connsiteY140" fmla="*/ 481344 h 607323"/>
              <a:gd name="connsiteX141" fmla="*/ 237632 w 608198"/>
              <a:gd name="connsiteY141" fmla="*/ 476122 h 607323"/>
              <a:gd name="connsiteX142" fmla="*/ 237744 w 608198"/>
              <a:gd name="connsiteY142" fmla="*/ 476011 h 607323"/>
              <a:gd name="connsiteX143" fmla="*/ 241304 w 608198"/>
              <a:gd name="connsiteY143" fmla="*/ 472234 h 607323"/>
              <a:gd name="connsiteX144" fmla="*/ 252428 w 608198"/>
              <a:gd name="connsiteY144" fmla="*/ 467124 h 607323"/>
              <a:gd name="connsiteX145" fmla="*/ 262104 w 608198"/>
              <a:gd name="connsiteY145" fmla="*/ 470678 h 607323"/>
              <a:gd name="connsiteX146" fmla="*/ 264566 w 608198"/>
              <a:gd name="connsiteY146" fmla="*/ 472047 h 607323"/>
              <a:gd name="connsiteX147" fmla="*/ 306399 w 608198"/>
              <a:gd name="connsiteY147" fmla="*/ 495327 h 607323"/>
              <a:gd name="connsiteX148" fmla="*/ 355447 w 608198"/>
              <a:gd name="connsiteY148" fmla="*/ 501229 h 607323"/>
              <a:gd name="connsiteX149" fmla="*/ 438663 w 608198"/>
              <a:gd name="connsiteY149" fmla="*/ 463680 h 607323"/>
              <a:gd name="connsiteX150" fmla="*/ 474597 w 608198"/>
              <a:gd name="connsiteY150" fmla="*/ 347699 h 607323"/>
              <a:gd name="connsiteX151" fmla="*/ 477490 w 608198"/>
              <a:gd name="connsiteY151" fmla="*/ 335812 h 607323"/>
              <a:gd name="connsiteX152" fmla="*/ 488281 w 608198"/>
              <a:gd name="connsiteY152" fmla="*/ 330146 h 607323"/>
              <a:gd name="connsiteX153" fmla="*/ 550248 w 608198"/>
              <a:gd name="connsiteY153" fmla="*/ 302151 h 607323"/>
              <a:gd name="connsiteX154" fmla="*/ 553585 w 608198"/>
              <a:gd name="connsiteY154" fmla="*/ 169506 h 607323"/>
              <a:gd name="connsiteX155" fmla="*/ 550804 w 608198"/>
              <a:gd name="connsiteY155" fmla="*/ 154286 h 607323"/>
              <a:gd name="connsiteX156" fmla="*/ 533671 w 608198"/>
              <a:gd name="connsiteY156" fmla="*/ 74410 h 607323"/>
              <a:gd name="connsiteX157" fmla="*/ 455462 w 608198"/>
              <a:gd name="connsiteY157" fmla="*/ 56747 h 607323"/>
              <a:gd name="connsiteX158" fmla="*/ 453793 w 608198"/>
              <a:gd name="connsiteY158" fmla="*/ 57413 h 607323"/>
              <a:gd name="connsiteX159" fmla="*/ 453165 w 608198"/>
              <a:gd name="connsiteY159" fmla="*/ 57427 h 607323"/>
              <a:gd name="connsiteX160" fmla="*/ 443778 w 608198"/>
              <a:gd name="connsiteY160" fmla="*/ 57531 h 607323"/>
              <a:gd name="connsiteX161" fmla="*/ 443659 w 608198"/>
              <a:gd name="connsiteY161" fmla="*/ 57563 h 607323"/>
              <a:gd name="connsiteX162" fmla="*/ 438552 w 608198"/>
              <a:gd name="connsiteY162" fmla="*/ 54525 h 607323"/>
              <a:gd name="connsiteX163" fmla="*/ 393829 w 608198"/>
              <a:gd name="connsiteY163" fmla="*/ 31709 h 607323"/>
              <a:gd name="connsiteX164" fmla="*/ 366503 w 608198"/>
              <a:gd name="connsiteY164" fmla="*/ 214 h 607323"/>
              <a:gd name="connsiteX165" fmla="*/ 451679 w 608198"/>
              <a:gd name="connsiteY165" fmla="*/ 26863 h 607323"/>
              <a:gd name="connsiteX166" fmla="*/ 554698 w 608198"/>
              <a:gd name="connsiteY166" fmla="*/ 53414 h 607323"/>
              <a:gd name="connsiteX167" fmla="*/ 581287 w 608198"/>
              <a:gd name="connsiteY167" fmla="*/ 156286 h 607323"/>
              <a:gd name="connsiteX168" fmla="*/ 571274 w 608198"/>
              <a:gd name="connsiteY168" fmla="*/ 323147 h 607323"/>
              <a:gd name="connsiteX169" fmla="*/ 505859 w 608198"/>
              <a:gd name="connsiteY169" fmla="*/ 357697 h 607323"/>
              <a:gd name="connsiteX170" fmla="*/ 459689 w 608198"/>
              <a:gd name="connsiteY170" fmla="*/ 484565 h 607323"/>
              <a:gd name="connsiteX171" fmla="*/ 352555 w 608198"/>
              <a:gd name="connsiteY171" fmla="*/ 531224 h 607323"/>
              <a:gd name="connsiteX172" fmla="*/ 253430 w 608198"/>
              <a:gd name="connsiteY172" fmla="*/ 501563 h 607323"/>
              <a:gd name="connsiteX173" fmla="*/ 196470 w 608198"/>
              <a:gd name="connsiteY173" fmla="*/ 508006 h 607323"/>
              <a:gd name="connsiteX174" fmla="*/ 148520 w 608198"/>
              <a:gd name="connsiteY174" fmla="*/ 479899 h 607323"/>
              <a:gd name="connsiteX175" fmla="*/ 25366 w 608198"/>
              <a:gd name="connsiteY175" fmla="*/ 602990 h 607323"/>
              <a:gd name="connsiteX176" fmla="*/ 14797 w 608198"/>
              <a:gd name="connsiteY176" fmla="*/ 607323 h 607323"/>
              <a:gd name="connsiteX177" fmla="*/ 4339 w 608198"/>
              <a:gd name="connsiteY177" fmla="*/ 602990 h 607323"/>
              <a:gd name="connsiteX178" fmla="*/ 4339 w 608198"/>
              <a:gd name="connsiteY178" fmla="*/ 582105 h 607323"/>
              <a:gd name="connsiteX179" fmla="*/ 127605 w 608198"/>
              <a:gd name="connsiteY179" fmla="*/ 459014 h 607323"/>
              <a:gd name="connsiteX180" fmla="*/ 99459 w 608198"/>
              <a:gd name="connsiteY180" fmla="*/ 411244 h 607323"/>
              <a:gd name="connsiteX181" fmla="*/ 105911 w 608198"/>
              <a:gd name="connsiteY181" fmla="*/ 354253 h 607323"/>
              <a:gd name="connsiteX182" fmla="*/ 76207 w 608198"/>
              <a:gd name="connsiteY182" fmla="*/ 255381 h 607323"/>
              <a:gd name="connsiteX183" fmla="*/ 122933 w 608198"/>
              <a:gd name="connsiteY183" fmla="*/ 148398 h 607323"/>
              <a:gd name="connsiteX184" fmla="*/ 249981 w 608198"/>
              <a:gd name="connsiteY184" fmla="*/ 102184 h 607323"/>
              <a:gd name="connsiteX185" fmla="*/ 284580 w 608198"/>
              <a:gd name="connsiteY185" fmla="*/ 36972 h 607323"/>
              <a:gd name="connsiteX186" fmla="*/ 366503 w 608198"/>
              <a:gd name="connsiteY186" fmla="*/ 214 h 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608198" h="607323">
                <a:moveTo>
                  <a:pt x="377209" y="308723"/>
                </a:moveTo>
                <a:lnTo>
                  <a:pt x="387715" y="313052"/>
                </a:lnTo>
                <a:lnTo>
                  <a:pt x="402156" y="334481"/>
                </a:lnTo>
                <a:cubicBezTo>
                  <a:pt x="405451" y="342424"/>
                  <a:pt x="407176" y="351033"/>
                  <a:pt x="407176" y="359921"/>
                </a:cubicBezTo>
                <a:cubicBezTo>
                  <a:pt x="407176" y="377584"/>
                  <a:pt x="400278" y="394248"/>
                  <a:pt x="387707" y="406801"/>
                </a:cubicBezTo>
                <a:cubicBezTo>
                  <a:pt x="384814" y="409689"/>
                  <a:pt x="381032" y="411133"/>
                  <a:pt x="377249" y="411133"/>
                </a:cubicBezTo>
                <a:lnTo>
                  <a:pt x="366688" y="406804"/>
                </a:lnTo>
                <a:lnTo>
                  <a:pt x="362354" y="396320"/>
                </a:lnTo>
                <a:cubicBezTo>
                  <a:pt x="362354" y="392516"/>
                  <a:pt x="363800" y="388711"/>
                  <a:pt x="366693" y="385822"/>
                </a:cubicBezTo>
                <a:cubicBezTo>
                  <a:pt x="373704" y="378934"/>
                  <a:pt x="377487" y="369713"/>
                  <a:pt x="377487" y="359937"/>
                </a:cubicBezTo>
                <a:cubicBezTo>
                  <a:pt x="377487" y="350050"/>
                  <a:pt x="373704" y="340940"/>
                  <a:pt x="366693" y="333941"/>
                </a:cubicBezTo>
                <a:cubicBezTo>
                  <a:pt x="360907" y="328164"/>
                  <a:pt x="360907" y="318833"/>
                  <a:pt x="366693" y="313056"/>
                </a:cubicBezTo>
                <a:cubicBezTo>
                  <a:pt x="369587" y="310168"/>
                  <a:pt x="373398" y="308723"/>
                  <a:pt x="377209" y="308723"/>
                </a:cubicBezTo>
                <a:close/>
                <a:moveTo>
                  <a:pt x="377193" y="308707"/>
                </a:moveTo>
                <a:cubicBezTo>
                  <a:pt x="373383" y="308707"/>
                  <a:pt x="369573" y="310152"/>
                  <a:pt x="366680" y="313040"/>
                </a:cubicBezTo>
                <a:cubicBezTo>
                  <a:pt x="360895" y="318817"/>
                  <a:pt x="360895" y="328148"/>
                  <a:pt x="366680" y="333925"/>
                </a:cubicBezTo>
                <a:cubicBezTo>
                  <a:pt x="373689" y="340924"/>
                  <a:pt x="377472" y="350033"/>
                  <a:pt x="377472" y="359921"/>
                </a:cubicBezTo>
                <a:cubicBezTo>
                  <a:pt x="377472" y="369697"/>
                  <a:pt x="373689" y="378917"/>
                  <a:pt x="366680" y="385805"/>
                </a:cubicBezTo>
                <a:cubicBezTo>
                  <a:pt x="360895" y="391581"/>
                  <a:pt x="360895" y="401024"/>
                  <a:pt x="366680" y="406801"/>
                </a:cubicBezTo>
                <a:lnTo>
                  <a:pt x="366688" y="406804"/>
                </a:lnTo>
                <a:lnTo>
                  <a:pt x="366693" y="406818"/>
                </a:lnTo>
                <a:cubicBezTo>
                  <a:pt x="369587" y="409707"/>
                  <a:pt x="373481" y="411151"/>
                  <a:pt x="377265" y="411151"/>
                </a:cubicBezTo>
                <a:cubicBezTo>
                  <a:pt x="381048" y="411151"/>
                  <a:pt x="384831" y="409707"/>
                  <a:pt x="387725" y="406818"/>
                </a:cubicBezTo>
                <a:cubicBezTo>
                  <a:pt x="400299" y="394265"/>
                  <a:pt x="407198" y="377601"/>
                  <a:pt x="407198" y="359937"/>
                </a:cubicBezTo>
                <a:cubicBezTo>
                  <a:pt x="407198" y="342162"/>
                  <a:pt x="400299" y="325498"/>
                  <a:pt x="387725" y="313056"/>
                </a:cubicBezTo>
                <a:lnTo>
                  <a:pt x="387715" y="313052"/>
                </a:lnTo>
                <a:lnTo>
                  <a:pt x="387707" y="313040"/>
                </a:lnTo>
                <a:cubicBezTo>
                  <a:pt x="384814" y="310152"/>
                  <a:pt x="381004" y="308707"/>
                  <a:pt x="377193" y="308707"/>
                </a:cubicBezTo>
                <a:close/>
                <a:moveTo>
                  <a:pt x="388986" y="106855"/>
                </a:moveTo>
                <a:lnTo>
                  <a:pt x="414005" y="111687"/>
                </a:lnTo>
                <a:lnTo>
                  <a:pt x="435880" y="126166"/>
                </a:lnTo>
                <a:cubicBezTo>
                  <a:pt x="441776" y="131946"/>
                  <a:pt x="441776" y="141393"/>
                  <a:pt x="435880" y="147173"/>
                </a:cubicBezTo>
                <a:cubicBezTo>
                  <a:pt x="430096" y="152952"/>
                  <a:pt x="420752" y="152952"/>
                  <a:pt x="414967" y="147173"/>
                </a:cubicBezTo>
                <a:cubicBezTo>
                  <a:pt x="400618" y="132835"/>
                  <a:pt x="377369" y="132835"/>
                  <a:pt x="363019" y="147173"/>
                </a:cubicBezTo>
                <a:cubicBezTo>
                  <a:pt x="360126" y="150062"/>
                  <a:pt x="356344" y="151507"/>
                  <a:pt x="352562" y="151507"/>
                </a:cubicBezTo>
                <a:cubicBezTo>
                  <a:pt x="348780" y="151507"/>
                  <a:pt x="344887" y="150062"/>
                  <a:pt x="341995" y="147173"/>
                </a:cubicBezTo>
                <a:cubicBezTo>
                  <a:pt x="339102" y="144283"/>
                  <a:pt x="337656" y="140476"/>
                  <a:pt x="337656" y="136670"/>
                </a:cubicBezTo>
                <a:lnTo>
                  <a:pt x="341988" y="126181"/>
                </a:lnTo>
                <a:lnTo>
                  <a:pt x="363961" y="111688"/>
                </a:lnTo>
                <a:cubicBezTo>
                  <a:pt x="371965" y="108466"/>
                  <a:pt x="380475" y="106855"/>
                  <a:pt x="388986" y="106855"/>
                </a:cubicBezTo>
                <a:close/>
                <a:moveTo>
                  <a:pt x="388979" y="106827"/>
                </a:moveTo>
                <a:cubicBezTo>
                  <a:pt x="371973" y="106827"/>
                  <a:pt x="354954" y="113274"/>
                  <a:pt x="341995" y="126166"/>
                </a:cubicBezTo>
                <a:lnTo>
                  <a:pt x="341988" y="126181"/>
                </a:lnTo>
                <a:lnTo>
                  <a:pt x="341982" y="126185"/>
                </a:lnTo>
                <a:cubicBezTo>
                  <a:pt x="336197" y="131962"/>
                  <a:pt x="336197" y="141405"/>
                  <a:pt x="341982" y="147181"/>
                </a:cubicBezTo>
                <a:cubicBezTo>
                  <a:pt x="344875" y="150070"/>
                  <a:pt x="348769" y="151514"/>
                  <a:pt x="352551" y="151514"/>
                </a:cubicBezTo>
                <a:cubicBezTo>
                  <a:pt x="356334" y="151514"/>
                  <a:pt x="360116" y="150070"/>
                  <a:pt x="363009" y="147181"/>
                </a:cubicBezTo>
                <a:cubicBezTo>
                  <a:pt x="377360" y="132851"/>
                  <a:pt x="400612" y="132851"/>
                  <a:pt x="414963" y="147181"/>
                </a:cubicBezTo>
                <a:cubicBezTo>
                  <a:pt x="420749" y="152958"/>
                  <a:pt x="430094" y="152958"/>
                  <a:pt x="435990" y="147181"/>
                </a:cubicBezTo>
                <a:cubicBezTo>
                  <a:pt x="441775" y="141405"/>
                  <a:pt x="441775" y="131962"/>
                  <a:pt x="435990" y="126185"/>
                </a:cubicBezTo>
                <a:cubicBezTo>
                  <a:pt x="429510" y="119742"/>
                  <a:pt x="422014" y="114909"/>
                  <a:pt x="414011" y="111688"/>
                </a:cubicBezTo>
                <a:lnTo>
                  <a:pt x="414005" y="111687"/>
                </a:lnTo>
                <a:lnTo>
                  <a:pt x="413968" y="111662"/>
                </a:lnTo>
                <a:cubicBezTo>
                  <a:pt x="405981" y="108439"/>
                  <a:pt x="397482" y="106827"/>
                  <a:pt x="388979" y="106827"/>
                </a:cubicBezTo>
                <a:close/>
                <a:moveTo>
                  <a:pt x="345097" y="33980"/>
                </a:moveTo>
                <a:cubicBezTo>
                  <a:pt x="369239" y="33202"/>
                  <a:pt x="393603" y="41423"/>
                  <a:pt x="412738" y="58864"/>
                </a:cubicBezTo>
                <a:cubicBezTo>
                  <a:pt x="416855" y="62641"/>
                  <a:pt x="422751" y="63641"/>
                  <a:pt x="427980" y="61752"/>
                </a:cubicBezTo>
                <a:lnTo>
                  <a:pt x="443659" y="57563"/>
                </a:lnTo>
                <a:lnTo>
                  <a:pt x="443781" y="57635"/>
                </a:lnTo>
                <a:lnTo>
                  <a:pt x="453165" y="57427"/>
                </a:lnTo>
                <a:lnTo>
                  <a:pt x="453790" y="57420"/>
                </a:lnTo>
                <a:cubicBezTo>
                  <a:pt x="454347" y="57198"/>
                  <a:pt x="454903" y="56975"/>
                  <a:pt x="455459" y="56753"/>
                </a:cubicBezTo>
                <a:cubicBezTo>
                  <a:pt x="474817" y="56975"/>
                  <a:pt x="493841" y="64530"/>
                  <a:pt x="507970" y="78749"/>
                </a:cubicBezTo>
                <a:cubicBezTo>
                  <a:pt x="528885" y="99634"/>
                  <a:pt x="535560" y="130962"/>
                  <a:pt x="524991" y="158513"/>
                </a:cubicBezTo>
                <a:cubicBezTo>
                  <a:pt x="522989" y="163734"/>
                  <a:pt x="524101" y="169622"/>
                  <a:pt x="527884" y="173732"/>
                </a:cubicBezTo>
                <a:cubicBezTo>
                  <a:pt x="562372" y="211836"/>
                  <a:pt x="560926" y="270159"/>
                  <a:pt x="524546" y="306486"/>
                </a:cubicBezTo>
                <a:cubicBezTo>
                  <a:pt x="507970" y="323038"/>
                  <a:pt x="485942" y="333036"/>
                  <a:pt x="462468" y="334481"/>
                </a:cubicBezTo>
                <a:cubicBezTo>
                  <a:pt x="458240" y="334814"/>
                  <a:pt x="454347" y="336814"/>
                  <a:pt x="451788" y="340146"/>
                </a:cubicBezTo>
                <a:cubicBezTo>
                  <a:pt x="449118" y="343479"/>
                  <a:pt x="448117" y="347812"/>
                  <a:pt x="448895" y="352033"/>
                </a:cubicBezTo>
                <a:cubicBezTo>
                  <a:pt x="456794" y="394248"/>
                  <a:pt x="443333" y="437573"/>
                  <a:pt x="412961" y="467901"/>
                </a:cubicBezTo>
                <a:cubicBezTo>
                  <a:pt x="396607" y="484342"/>
                  <a:pt x="376693" y="495451"/>
                  <a:pt x="355444" y="501228"/>
                </a:cubicBezTo>
                <a:cubicBezTo>
                  <a:pt x="338978" y="502339"/>
                  <a:pt x="322319" y="500395"/>
                  <a:pt x="306437" y="495327"/>
                </a:cubicBezTo>
                <a:lnTo>
                  <a:pt x="264566" y="472047"/>
                </a:lnTo>
                <a:lnTo>
                  <a:pt x="262108" y="470679"/>
                </a:lnTo>
                <a:cubicBezTo>
                  <a:pt x="259326" y="468346"/>
                  <a:pt x="255878" y="467124"/>
                  <a:pt x="252429" y="467124"/>
                </a:cubicBezTo>
                <a:lnTo>
                  <a:pt x="252428" y="467124"/>
                </a:lnTo>
                <a:lnTo>
                  <a:pt x="252425" y="467123"/>
                </a:lnTo>
                <a:cubicBezTo>
                  <a:pt x="248308" y="467123"/>
                  <a:pt x="244192" y="468901"/>
                  <a:pt x="241299" y="472233"/>
                </a:cubicBezTo>
                <a:cubicBezTo>
                  <a:pt x="240187" y="473567"/>
                  <a:pt x="238963" y="474789"/>
                  <a:pt x="237739" y="476011"/>
                </a:cubicBezTo>
                <a:cubicBezTo>
                  <a:pt x="237739" y="476011"/>
                  <a:pt x="237739" y="476122"/>
                  <a:pt x="237628" y="476122"/>
                </a:cubicBezTo>
                <a:cubicBezTo>
                  <a:pt x="237183" y="475677"/>
                  <a:pt x="236738" y="475344"/>
                  <a:pt x="236404" y="475011"/>
                </a:cubicBezTo>
                <a:cubicBezTo>
                  <a:pt x="233512" y="472678"/>
                  <a:pt x="230174" y="471456"/>
                  <a:pt x="226725" y="471456"/>
                </a:cubicBezTo>
                <a:cubicBezTo>
                  <a:pt x="222609" y="471456"/>
                  <a:pt x="218493" y="473233"/>
                  <a:pt x="215600" y="476566"/>
                </a:cubicBezTo>
                <a:cubicBezTo>
                  <a:pt x="214377" y="477899"/>
                  <a:pt x="213264" y="479121"/>
                  <a:pt x="212040" y="480343"/>
                </a:cubicBezTo>
                <a:lnTo>
                  <a:pt x="210928" y="481342"/>
                </a:lnTo>
                <a:lnTo>
                  <a:pt x="184427" y="469638"/>
                </a:lnTo>
                <a:cubicBezTo>
                  <a:pt x="175443" y="463986"/>
                  <a:pt x="166599" y="456848"/>
                  <a:pt x="158755" y="449016"/>
                </a:cubicBezTo>
                <a:lnTo>
                  <a:pt x="158644" y="448905"/>
                </a:lnTo>
                <a:lnTo>
                  <a:pt x="158640" y="448905"/>
                </a:lnTo>
                <a:lnTo>
                  <a:pt x="158639" y="448904"/>
                </a:lnTo>
                <a:lnTo>
                  <a:pt x="158532" y="448904"/>
                </a:lnTo>
                <a:lnTo>
                  <a:pt x="139356" y="425547"/>
                </a:lnTo>
                <a:cubicBezTo>
                  <a:pt x="134086" y="417548"/>
                  <a:pt x="130053" y="409522"/>
                  <a:pt x="127605" y="402023"/>
                </a:cubicBezTo>
                <a:cubicBezTo>
                  <a:pt x="123044" y="387915"/>
                  <a:pt x="124379" y="377139"/>
                  <a:pt x="131499" y="369917"/>
                </a:cubicBezTo>
                <a:cubicBezTo>
                  <a:pt x="132612" y="368918"/>
                  <a:pt x="133835" y="367807"/>
                  <a:pt x="135282" y="366474"/>
                </a:cubicBezTo>
                <a:lnTo>
                  <a:pt x="135833" y="365369"/>
                </a:lnTo>
                <a:lnTo>
                  <a:pt x="140352" y="356380"/>
                </a:lnTo>
                <a:lnTo>
                  <a:pt x="137310" y="347145"/>
                </a:lnTo>
                <a:lnTo>
                  <a:pt x="136839" y="345699"/>
                </a:lnTo>
                <a:cubicBezTo>
                  <a:pt x="104048" y="307289"/>
                  <a:pt x="97602" y="254069"/>
                  <a:pt x="116564" y="209753"/>
                </a:cubicBezTo>
                <a:lnTo>
                  <a:pt x="143959" y="169284"/>
                </a:lnTo>
                <a:lnTo>
                  <a:pt x="170821" y="148695"/>
                </a:lnTo>
                <a:cubicBezTo>
                  <a:pt x="180528" y="143099"/>
                  <a:pt x="190902" y="138794"/>
                  <a:pt x="201694" y="135850"/>
                </a:cubicBezTo>
                <a:cubicBezTo>
                  <a:pt x="216935" y="131629"/>
                  <a:pt x="232956" y="130295"/>
                  <a:pt x="248976" y="131851"/>
                </a:cubicBezTo>
                <a:cubicBezTo>
                  <a:pt x="252647" y="132184"/>
                  <a:pt x="256318" y="132739"/>
                  <a:pt x="259990" y="133406"/>
                </a:cubicBezTo>
                <a:cubicBezTo>
                  <a:pt x="264217" y="134184"/>
                  <a:pt x="268556" y="133184"/>
                  <a:pt x="271894" y="130518"/>
                </a:cubicBezTo>
                <a:lnTo>
                  <a:pt x="271897" y="130512"/>
                </a:lnTo>
                <a:lnTo>
                  <a:pt x="271898" y="130512"/>
                </a:lnTo>
                <a:cubicBezTo>
                  <a:pt x="275235" y="127957"/>
                  <a:pt x="277238" y="124069"/>
                  <a:pt x="277572" y="119847"/>
                </a:cubicBezTo>
                <a:cubicBezTo>
                  <a:pt x="278295" y="108127"/>
                  <a:pt x="281159" y="96768"/>
                  <a:pt x="285915" y="86270"/>
                </a:cubicBezTo>
                <a:lnTo>
                  <a:pt x="305019" y="58707"/>
                </a:lnTo>
                <a:lnTo>
                  <a:pt x="305603" y="57864"/>
                </a:lnTo>
                <a:cubicBezTo>
                  <a:pt x="317062" y="46422"/>
                  <a:pt x="330635" y="38534"/>
                  <a:pt x="345097" y="33980"/>
                </a:cubicBezTo>
                <a:close/>
                <a:moveTo>
                  <a:pt x="393829" y="31709"/>
                </a:moveTo>
                <a:cubicBezTo>
                  <a:pt x="377697" y="28307"/>
                  <a:pt x="360899" y="29085"/>
                  <a:pt x="345101" y="33973"/>
                </a:cubicBezTo>
                <a:cubicBezTo>
                  <a:pt x="330638" y="38527"/>
                  <a:pt x="317066" y="46415"/>
                  <a:pt x="305607" y="57858"/>
                </a:cubicBezTo>
                <a:lnTo>
                  <a:pt x="305019" y="58707"/>
                </a:lnTo>
                <a:lnTo>
                  <a:pt x="285911" y="86262"/>
                </a:lnTo>
                <a:cubicBezTo>
                  <a:pt x="281155" y="96746"/>
                  <a:pt x="278291" y="108078"/>
                  <a:pt x="277568" y="119742"/>
                </a:cubicBezTo>
                <a:lnTo>
                  <a:pt x="271897" y="130512"/>
                </a:lnTo>
                <a:lnTo>
                  <a:pt x="259994" y="133401"/>
                </a:lnTo>
                <a:cubicBezTo>
                  <a:pt x="256323" y="132734"/>
                  <a:pt x="252651" y="132179"/>
                  <a:pt x="248980" y="131845"/>
                </a:cubicBezTo>
                <a:cubicBezTo>
                  <a:pt x="232960" y="130290"/>
                  <a:pt x="216940" y="131623"/>
                  <a:pt x="201698" y="135845"/>
                </a:cubicBezTo>
                <a:cubicBezTo>
                  <a:pt x="180116" y="141733"/>
                  <a:pt x="160202" y="153064"/>
                  <a:pt x="143959" y="169284"/>
                </a:cubicBezTo>
                <a:lnTo>
                  <a:pt x="143959" y="169284"/>
                </a:lnTo>
                <a:lnTo>
                  <a:pt x="143954" y="169288"/>
                </a:lnTo>
                <a:cubicBezTo>
                  <a:pt x="96227" y="216946"/>
                  <a:pt x="93112" y="294488"/>
                  <a:pt x="136834" y="345701"/>
                </a:cubicBezTo>
                <a:lnTo>
                  <a:pt x="137310" y="347145"/>
                </a:lnTo>
                <a:lnTo>
                  <a:pt x="140316" y="356378"/>
                </a:lnTo>
                <a:lnTo>
                  <a:pt x="135833" y="365369"/>
                </a:lnTo>
                <a:lnTo>
                  <a:pt x="135276" y="366475"/>
                </a:lnTo>
                <a:cubicBezTo>
                  <a:pt x="133830" y="367808"/>
                  <a:pt x="132606" y="368919"/>
                  <a:pt x="131494" y="369919"/>
                </a:cubicBezTo>
                <a:cubicBezTo>
                  <a:pt x="124374" y="377140"/>
                  <a:pt x="123039" y="387915"/>
                  <a:pt x="127600" y="402024"/>
                </a:cubicBezTo>
                <a:cubicBezTo>
                  <a:pt x="132495" y="417021"/>
                  <a:pt x="143732" y="434129"/>
                  <a:pt x="158528" y="448904"/>
                </a:cubicBezTo>
                <a:lnTo>
                  <a:pt x="158532" y="448904"/>
                </a:lnTo>
                <a:lnTo>
                  <a:pt x="158533" y="448905"/>
                </a:lnTo>
                <a:lnTo>
                  <a:pt x="158640" y="448905"/>
                </a:lnTo>
                <a:lnTo>
                  <a:pt x="158751" y="449015"/>
                </a:lnTo>
                <a:cubicBezTo>
                  <a:pt x="174437" y="464679"/>
                  <a:pt x="194129" y="477566"/>
                  <a:pt x="210928" y="481343"/>
                </a:cubicBezTo>
                <a:lnTo>
                  <a:pt x="210928" y="481342"/>
                </a:lnTo>
                <a:lnTo>
                  <a:pt x="210932" y="481344"/>
                </a:lnTo>
                <a:cubicBezTo>
                  <a:pt x="221612" y="483788"/>
                  <a:pt x="231069" y="482566"/>
                  <a:pt x="237632" y="476122"/>
                </a:cubicBezTo>
                <a:cubicBezTo>
                  <a:pt x="237744" y="476122"/>
                  <a:pt x="237744" y="476011"/>
                  <a:pt x="237744" y="476011"/>
                </a:cubicBezTo>
                <a:cubicBezTo>
                  <a:pt x="238967" y="474789"/>
                  <a:pt x="240191" y="473567"/>
                  <a:pt x="241304" y="472234"/>
                </a:cubicBezTo>
                <a:lnTo>
                  <a:pt x="252428" y="467124"/>
                </a:lnTo>
                <a:lnTo>
                  <a:pt x="262104" y="470678"/>
                </a:lnTo>
                <a:lnTo>
                  <a:pt x="264566" y="472047"/>
                </a:lnTo>
                <a:lnTo>
                  <a:pt x="306399" y="495327"/>
                </a:lnTo>
                <a:cubicBezTo>
                  <a:pt x="322294" y="500396"/>
                  <a:pt x="338982" y="502340"/>
                  <a:pt x="355447" y="501229"/>
                </a:cubicBezTo>
                <a:cubicBezTo>
                  <a:pt x="385930" y="499119"/>
                  <a:pt x="415745" y="486565"/>
                  <a:pt x="438663" y="463680"/>
                </a:cubicBezTo>
                <a:cubicBezTo>
                  <a:pt x="469034" y="433240"/>
                  <a:pt x="482496" y="389914"/>
                  <a:pt x="474597" y="347699"/>
                </a:cubicBezTo>
                <a:cubicBezTo>
                  <a:pt x="473818" y="343477"/>
                  <a:pt x="474931" y="339256"/>
                  <a:pt x="477490" y="335812"/>
                </a:cubicBezTo>
                <a:cubicBezTo>
                  <a:pt x="480048" y="332479"/>
                  <a:pt x="484053" y="330480"/>
                  <a:pt x="488281" y="330146"/>
                </a:cubicBezTo>
                <a:cubicBezTo>
                  <a:pt x="511644" y="328702"/>
                  <a:pt x="533671" y="318704"/>
                  <a:pt x="550248" y="302151"/>
                </a:cubicBezTo>
                <a:cubicBezTo>
                  <a:pt x="586627" y="265823"/>
                  <a:pt x="588073" y="207500"/>
                  <a:pt x="553585" y="169506"/>
                </a:cubicBezTo>
                <a:cubicBezTo>
                  <a:pt x="549914" y="165284"/>
                  <a:pt x="548801" y="159397"/>
                  <a:pt x="550804" y="154286"/>
                </a:cubicBezTo>
                <a:cubicBezTo>
                  <a:pt x="561373" y="126624"/>
                  <a:pt x="554587" y="95296"/>
                  <a:pt x="533671" y="74410"/>
                </a:cubicBezTo>
                <a:cubicBezTo>
                  <a:pt x="513201" y="53969"/>
                  <a:pt x="482718" y="47082"/>
                  <a:pt x="455462" y="56747"/>
                </a:cubicBezTo>
                <a:cubicBezTo>
                  <a:pt x="454906" y="56969"/>
                  <a:pt x="454349" y="57191"/>
                  <a:pt x="453793" y="57413"/>
                </a:cubicBezTo>
                <a:lnTo>
                  <a:pt x="453165" y="57427"/>
                </a:lnTo>
                <a:lnTo>
                  <a:pt x="443778" y="57531"/>
                </a:lnTo>
                <a:lnTo>
                  <a:pt x="443659" y="57563"/>
                </a:lnTo>
                <a:lnTo>
                  <a:pt x="438552" y="54525"/>
                </a:lnTo>
                <a:cubicBezTo>
                  <a:pt x="425424" y="42694"/>
                  <a:pt x="409960" y="35111"/>
                  <a:pt x="393829" y="31709"/>
                </a:cubicBezTo>
                <a:close/>
                <a:moveTo>
                  <a:pt x="366503" y="214"/>
                </a:moveTo>
                <a:cubicBezTo>
                  <a:pt x="396360" y="-1521"/>
                  <a:pt x="426759" y="7311"/>
                  <a:pt x="451679" y="26863"/>
                </a:cubicBezTo>
                <a:cubicBezTo>
                  <a:pt x="488058" y="16420"/>
                  <a:pt x="527664" y="26418"/>
                  <a:pt x="554698" y="53414"/>
                </a:cubicBezTo>
                <a:cubicBezTo>
                  <a:pt x="581732" y="80409"/>
                  <a:pt x="591744" y="119959"/>
                  <a:pt x="581287" y="156286"/>
                </a:cubicBezTo>
                <a:cubicBezTo>
                  <a:pt x="620447" y="206056"/>
                  <a:pt x="616665" y="277710"/>
                  <a:pt x="571274" y="323147"/>
                </a:cubicBezTo>
                <a:cubicBezTo>
                  <a:pt x="553363" y="341033"/>
                  <a:pt x="530556" y="353031"/>
                  <a:pt x="505859" y="357697"/>
                </a:cubicBezTo>
                <a:cubicBezTo>
                  <a:pt x="509975" y="404579"/>
                  <a:pt x="493287" y="451015"/>
                  <a:pt x="459689" y="484565"/>
                </a:cubicBezTo>
                <a:cubicBezTo>
                  <a:pt x="430987" y="513116"/>
                  <a:pt x="392939" y="529780"/>
                  <a:pt x="352555" y="531224"/>
                </a:cubicBezTo>
                <a:cubicBezTo>
                  <a:pt x="316843" y="532557"/>
                  <a:pt x="282133" y="522115"/>
                  <a:pt x="253430" y="501563"/>
                </a:cubicBezTo>
                <a:cubicBezTo>
                  <a:pt x="238634" y="512894"/>
                  <a:pt x="218609" y="515227"/>
                  <a:pt x="196470" y="508006"/>
                </a:cubicBezTo>
                <a:cubicBezTo>
                  <a:pt x="180672" y="502896"/>
                  <a:pt x="163984" y="493120"/>
                  <a:pt x="148520" y="479899"/>
                </a:cubicBezTo>
                <a:lnTo>
                  <a:pt x="25366" y="602990"/>
                </a:lnTo>
                <a:cubicBezTo>
                  <a:pt x="22473" y="605879"/>
                  <a:pt x="18579" y="607323"/>
                  <a:pt x="14797" y="607323"/>
                </a:cubicBezTo>
                <a:cubicBezTo>
                  <a:pt x="11014" y="607323"/>
                  <a:pt x="7232" y="605879"/>
                  <a:pt x="4339" y="602990"/>
                </a:cubicBezTo>
                <a:cubicBezTo>
                  <a:pt x="-1446" y="597214"/>
                  <a:pt x="-1446" y="587882"/>
                  <a:pt x="4339" y="582105"/>
                </a:cubicBezTo>
                <a:lnTo>
                  <a:pt x="127605" y="459014"/>
                </a:lnTo>
                <a:cubicBezTo>
                  <a:pt x="114366" y="443572"/>
                  <a:pt x="104576" y="427019"/>
                  <a:pt x="99459" y="411244"/>
                </a:cubicBezTo>
                <a:cubicBezTo>
                  <a:pt x="92227" y="389025"/>
                  <a:pt x="94564" y="369140"/>
                  <a:pt x="105911" y="354253"/>
                </a:cubicBezTo>
                <a:cubicBezTo>
                  <a:pt x="85330" y="325591"/>
                  <a:pt x="74872" y="290930"/>
                  <a:pt x="76207" y="255381"/>
                </a:cubicBezTo>
                <a:cubicBezTo>
                  <a:pt x="77765" y="214943"/>
                  <a:pt x="94341" y="176949"/>
                  <a:pt x="122933" y="148398"/>
                </a:cubicBezTo>
                <a:cubicBezTo>
                  <a:pt x="156530" y="114848"/>
                  <a:pt x="203145" y="98073"/>
                  <a:pt x="249981" y="102184"/>
                </a:cubicBezTo>
                <a:cubicBezTo>
                  <a:pt x="254654" y="77521"/>
                  <a:pt x="266669" y="54858"/>
                  <a:pt x="284580" y="36972"/>
                </a:cubicBezTo>
                <a:cubicBezTo>
                  <a:pt x="307331" y="14254"/>
                  <a:pt x="336646" y="1950"/>
                  <a:pt x="366503" y="214"/>
                </a:cubicBezTo>
                <a:close/>
              </a:path>
            </a:pathLst>
          </a:custGeom>
          <a:solidFill>
            <a:srgbClr val="BB686D"/>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16" name="文本框 15">
            <a:extLst>
              <a:ext uri="{FF2B5EF4-FFF2-40B4-BE49-F238E27FC236}">
                <a16:creationId xmlns:a16="http://schemas.microsoft.com/office/drawing/2014/main" xmlns="" id="{70B27EC6-55C0-4CD8-A298-ABEABBF7B023}"/>
              </a:ext>
            </a:extLst>
          </p:cNvPr>
          <p:cNvSpPr txBox="1"/>
          <p:nvPr/>
        </p:nvSpPr>
        <p:spPr>
          <a:xfrm>
            <a:off x="1719470" y="795936"/>
            <a:ext cx="4452730" cy="523220"/>
          </a:xfrm>
          <a:prstGeom prst="rect">
            <a:avLst/>
          </a:prstGeom>
          <a:noFill/>
        </p:spPr>
        <p:txBody>
          <a:bodyPr wrap="square" rtlCol="0">
            <a:spAutoFit/>
          </a:bodyPr>
          <a:lstStyle/>
          <a:p>
            <a:r>
              <a:rPr lang="en-US" altLang="zh-CN" sz="2800" dirty="0">
                <a:solidFill>
                  <a:srgbClr val="523A2C"/>
                </a:solidFill>
                <a:latin typeface="+mj-lt"/>
              </a:rPr>
              <a:t>Click to add your title</a:t>
            </a:r>
            <a:endParaRPr lang="zh-CN" altLang="en-US" sz="2800" dirty="0">
              <a:solidFill>
                <a:srgbClr val="523A2C"/>
              </a:solidFill>
              <a:latin typeface="+mj-lt"/>
            </a:endParaRPr>
          </a:p>
        </p:txBody>
      </p:sp>
    </p:spTree>
    <p:extLst>
      <p:ext uri="{BB962C8B-B14F-4D97-AF65-F5344CB8AC3E}">
        <p14:creationId xmlns:p14="http://schemas.microsoft.com/office/powerpoint/2010/main" val="31535745"/>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1000"/>
                                        <p:tgtEl>
                                          <p:spTgt spid="2"/>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2500"/>
                            </p:stCondLst>
                            <p:childTnLst>
                              <p:par>
                                <p:cTn id="30" presetID="22" presetClass="entr" presetSubtype="2"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right)">
                                      <p:cBhvr>
                                        <p:cTn id="32" dur="500"/>
                                        <p:tgtEl>
                                          <p:spTgt spid="7"/>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childTnLst>
                          </p:cTn>
                        </p:par>
                        <p:par>
                          <p:cTn id="44" fill="hold">
                            <p:stCondLst>
                              <p:cond delay="3500"/>
                            </p:stCondLst>
                            <p:childTnLst>
                              <p:par>
                                <p:cTn id="45" presetID="22" presetClass="entr" presetSubtype="2"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right)">
                                      <p:cBhvr>
                                        <p:cTn id="47" dur="500"/>
                                        <p:tgtEl>
                                          <p:spTgt spid="8"/>
                                        </p:tgtEl>
                                      </p:cBhvr>
                                    </p:animEffect>
                                  </p:childTnLst>
                                </p:cTn>
                              </p:par>
                            </p:childTnLst>
                          </p:cTn>
                        </p:par>
                        <p:par>
                          <p:cTn id="48" fill="hold">
                            <p:stCondLst>
                              <p:cond delay="4000"/>
                            </p:stCondLst>
                            <p:childTnLst>
                              <p:par>
                                <p:cTn id="49" presetID="53" presetClass="entr" presetSubtype="16"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p:cTn id="51" dur="500" fill="hold"/>
                                        <p:tgtEl>
                                          <p:spTgt spid="6"/>
                                        </p:tgtEl>
                                        <p:attrNameLst>
                                          <p:attrName>ppt_w</p:attrName>
                                        </p:attrNameLst>
                                      </p:cBhvr>
                                      <p:tavLst>
                                        <p:tav tm="0">
                                          <p:val>
                                            <p:fltVal val="0"/>
                                          </p:val>
                                        </p:tav>
                                        <p:tav tm="100000">
                                          <p:val>
                                            <p:strVal val="#ppt_w"/>
                                          </p:val>
                                        </p:tav>
                                      </p:tavLst>
                                    </p:anim>
                                    <p:anim calcmode="lin" valueType="num">
                                      <p:cBhvr>
                                        <p:cTn id="52" dur="500" fill="hold"/>
                                        <p:tgtEl>
                                          <p:spTgt spid="6"/>
                                        </p:tgtEl>
                                        <p:attrNameLst>
                                          <p:attrName>ppt_h</p:attrName>
                                        </p:attrNameLst>
                                      </p:cBhvr>
                                      <p:tavLst>
                                        <p:tav tm="0">
                                          <p:val>
                                            <p:fltVal val="0"/>
                                          </p:val>
                                        </p:tav>
                                        <p:tav tm="100000">
                                          <p:val>
                                            <p:strVal val="#ppt_h"/>
                                          </p:val>
                                        </p:tav>
                                      </p:tavLst>
                                    </p:anim>
                                    <p:animEffect transition="in" filter="fade">
                                      <p:cBhvr>
                                        <p:cTn id="53" dur="500"/>
                                        <p:tgtEl>
                                          <p:spTgt spid="6"/>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childTnLst>
                          </p:cTn>
                        </p:par>
                        <p:par>
                          <p:cTn id="59" fill="hold">
                            <p:stCondLst>
                              <p:cond delay="4500"/>
                            </p:stCondLst>
                            <p:childTnLst>
                              <p:par>
                                <p:cTn id="60" presetID="22" presetClass="entr" presetSubtype="2"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right)">
                                      <p:cBhvr>
                                        <p:cTn id="62" dur="500"/>
                                        <p:tgtEl>
                                          <p:spTgt spid="9"/>
                                        </p:tgtEl>
                                      </p:cBhvr>
                                    </p:animEffect>
                                  </p:childTnLst>
                                </p:cTn>
                              </p:par>
                            </p:childTnLst>
                          </p:cTn>
                        </p:par>
                        <p:par>
                          <p:cTn id="63" fill="hold">
                            <p:stCondLst>
                              <p:cond delay="5000"/>
                            </p:stCondLst>
                            <p:childTnLst>
                              <p:par>
                                <p:cTn id="64" presetID="22" presetClass="entr" presetSubtype="1"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up)">
                                      <p:cBhvr>
                                        <p:cTn id="66" dur="500"/>
                                        <p:tgtEl>
                                          <p:spTgt spid="14"/>
                                        </p:tgtEl>
                                      </p:cBhvr>
                                    </p:animEffect>
                                  </p:childTnLst>
                                </p:cTn>
                              </p:par>
                            </p:childTnLst>
                          </p:cTn>
                        </p:par>
                        <p:par>
                          <p:cTn id="67" fill="hold">
                            <p:stCondLst>
                              <p:cond delay="5500"/>
                            </p:stCondLst>
                            <p:childTnLst>
                              <p:par>
                                <p:cTn id="68" presetID="22" presetClass="entr" presetSubtype="1"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up)">
                                      <p:cBhvr>
                                        <p:cTn id="7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p:bldP spid="10" grpId="0" animBg="1"/>
      <p:bldP spid="11" grpId="0" animBg="1"/>
      <p:bldP spid="12" grpId="0" animBg="1"/>
      <p:bldP spid="13" grpId="0"/>
      <p:bldP spid="14" grpId="0"/>
      <p:bldP spid="15" grpId="0" animBg="1"/>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0" b="-10000"/>
          </a:stretch>
        </a:blipFill>
        <a:effectLst/>
      </p:bgPr>
    </p:bg>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xmlns="" id="{F6DB0974-29EE-4CFF-AFBA-E837C41589B2}"/>
              </a:ext>
            </a:extLst>
          </p:cNvPr>
          <p:cNvCxnSpPr>
            <a:cxnSpLocks/>
          </p:cNvCxnSpPr>
          <p:nvPr/>
        </p:nvCxnSpPr>
        <p:spPr>
          <a:xfrm flipH="1">
            <a:off x="2515863" y="5118652"/>
            <a:ext cx="1" cy="1808922"/>
          </a:xfrm>
          <a:prstGeom prst="line">
            <a:avLst/>
          </a:prstGeom>
          <a:ln>
            <a:solidFill>
              <a:srgbClr val="523A2C"/>
            </a:solidFill>
            <a:prstDash val="dash"/>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xmlns="" id="{AD8F0AB7-210D-4A17-9CB5-6EAF4786B838}"/>
              </a:ext>
            </a:extLst>
          </p:cNvPr>
          <p:cNvCxnSpPr>
            <a:cxnSpLocks/>
          </p:cNvCxnSpPr>
          <p:nvPr/>
        </p:nvCxnSpPr>
        <p:spPr>
          <a:xfrm>
            <a:off x="5091623" y="3806687"/>
            <a:ext cx="1" cy="3120887"/>
          </a:xfrm>
          <a:prstGeom prst="line">
            <a:avLst/>
          </a:prstGeom>
          <a:ln>
            <a:solidFill>
              <a:srgbClr val="523A2C"/>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70273DB8-6133-42F9-96CE-928A6AFBD8FA}"/>
              </a:ext>
            </a:extLst>
          </p:cNvPr>
          <p:cNvCxnSpPr>
            <a:cxnSpLocks/>
          </p:cNvCxnSpPr>
          <p:nvPr/>
        </p:nvCxnSpPr>
        <p:spPr>
          <a:xfrm>
            <a:off x="10243143" y="4502426"/>
            <a:ext cx="0" cy="2425148"/>
          </a:xfrm>
          <a:prstGeom prst="line">
            <a:avLst/>
          </a:prstGeom>
          <a:ln>
            <a:solidFill>
              <a:srgbClr val="523A2C"/>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8C126690-A585-477B-810B-AD86992C679A}"/>
              </a:ext>
            </a:extLst>
          </p:cNvPr>
          <p:cNvCxnSpPr>
            <a:cxnSpLocks/>
          </p:cNvCxnSpPr>
          <p:nvPr/>
        </p:nvCxnSpPr>
        <p:spPr>
          <a:xfrm>
            <a:off x="7667383" y="5685183"/>
            <a:ext cx="1" cy="1242391"/>
          </a:xfrm>
          <a:prstGeom prst="line">
            <a:avLst/>
          </a:prstGeom>
          <a:ln>
            <a:solidFill>
              <a:srgbClr val="523A2C"/>
            </a:solidFill>
            <a:prstDash val="dash"/>
          </a:ln>
        </p:spPr>
        <p:style>
          <a:lnRef idx="1">
            <a:schemeClr val="accent1"/>
          </a:lnRef>
          <a:fillRef idx="0">
            <a:schemeClr val="accent1"/>
          </a:fillRef>
          <a:effectRef idx="0">
            <a:schemeClr val="accent1"/>
          </a:effectRef>
          <a:fontRef idx="minor">
            <a:schemeClr val="tx1"/>
          </a:fontRef>
        </p:style>
      </p:cxnSp>
      <p:grpSp>
        <p:nvGrpSpPr>
          <p:cNvPr id="33" name="组合 32">
            <a:extLst>
              <a:ext uri="{FF2B5EF4-FFF2-40B4-BE49-F238E27FC236}">
                <a16:creationId xmlns:a16="http://schemas.microsoft.com/office/drawing/2014/main" xmlns="" id="{87ADC1C5-258D-41F1-8CD6-9D201370B583}"/>
              </a:ext>
            </a:extLst>
          </p:cNvPr>
          <p:cNvGrpSpPr/>
          <p:nvPr/>
        </p:nvGrpSpPr>
        <p:grpSpPr>
          <a:xfrm>
            <a:off x="2138177" y="4363278"/>
            <a:ext cx="755374" cy="755374"/>
            <a:chOff x="2138177" y="4363278"/>
            <a:chExt cx="755374" cy="755374"/>
          </a:xfrm>
        </p:grpSpPr>
        <p:grpSp>
          <p:nvGrpSpPr>
            <p:cNvPr id="11" name="组合 10">
              <a:extLst>
                <a:ext uri="{FF2B5EF4-FFF2-40B4-BE49-F238E27FC236}">
                  <a16:creationId xmlns:a16="http://schemas.microsoft.com/office/drawing/2014/main" xmlns="" id="{774E6D77-BD2F-4F26-BD8A-937510AF39D6}"/>
                </a:ext>
              </a:extLst>
            </p:cNvPr>
            <p:cNvGrpSpPr/>
            <p:nvPr/>
          </p:nvGrpSpPr>
          <p:grpSpPr>
            <a:xfrm>
              <a:off x="2138177" y="4363278"/>
              <a:ext cx="755374" cy="755374"/>
              <a:chOff x="2077278" y="2584174"/>
              <a:chExt cx="755374" cy="755374"/>
            </a:xfrm>
          </p:grpSpPr>
          <p:sp>
            <p:nvSpPr>
              <p:cNvPr id="12" name="椭圆 11">
                <a:extLst>
                  <a:ext uri="{FF2B5EF4-FFF2-40B4-BE49-F238E27FC236}">
                    <a16:creationId xmlns:a16="http://schemas.microsoft.com/office/drawing/2014/main" xmlns="" id="{7524D39D-3C9C-4522-9967-7CFEDEF4EC53}"/>
                  </a:ext>
                </a:extLst>
              </p:cNvPr>
              <p:cNvSpPr/>
              <p:nvPr/>
            </p:nvSpPr>
            <p:spPr>
              <a:xfrm>
                <a:off x="2077278" y="2584174"/>
                <a:ext cx="755374" cy="755374"/>
              </a:xfrm>
              <a:prstGeom prst="ellipse">
                <a:avLst/>
              </a:prstGeom>
              <a:solidFill>
                <a:srgbClr val="EFE5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523A2C"/>
                  </a:solidFill>
                </a:endParaRPr>
              </a:p>
            </p:txBody>
          </p:sp>
          <p:sp>
            <p:nvSpPr>
              <p:cNvPr id="13" name="椭圆 12">
                <a:extLst>
                  <a:ext uri="{FF2B5EF4-FFF2-40B4-BE49-F238E27FC236}">
                    <a16:creationId xmlns:a16="http://schemas.microsoft.com/office/drawing/2014/main" xmlns="" id="{29E740D7-C8B3-4CDC-B222-444A96D4CB3B}"/>
                  </a:ext>
                </a:extLst>
              </p:cNvPr>
              <p:cNvSpPr/>
              <p:nvPr/>
            </p:nvSpPr>
            <p:spPr>
              <a:xfrm>
                <a:off x="2175013" y="2681909"/>
                <a:ext cx="559905" cy="559905"/>
              </a:xfrm>
              <a:prstGeom prst="ellipse">
                <a:avLst/>
              </a:prstGeom>
              <a:noFill/>
              <a:ln>
                <a:solidFill>
                  <a:srgbClr val="BB686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Freeform 41">
              <a:extLst>
                <a:ext uri="{FF2B5EF4-FFF2-40B4-BE49-F238E27FC236}">
                  <a16:creationId xmlns:a16="http://schemas.microsoft.com/office/drawing/2014/main" xmlns="" id="{FFA4FBFB-37D6-4AEA-85D9-8F96E47BDE54}"/>
                </a:ext>
              </a:extLst>
            </p:cNvPr>
            <p:cNvSpPr>
              <a:spLocks noEditPoints="1"/>
            </p:cNvSpPr>
            <p:nvPr/>
          </p:nvSpPr>
          <p:spPr bwMode="auto">
            <a:xfrm>
              <a:off x="2360710" y="4531950"/>
              <a:ext cx="310308" cy="418031"/>
            </a:xfrm>
            <a:custGeom>
              <a:avLst/>
              <a:gdLst>
                <a:gd name="connsiteX0" fmla="*/ 337359 w 451897"/>
                <a:gd name="connsiteY0" fmla="*/ 347947 h 608771"/>
                <a:gd name="connsiteX1" fmla="*/ 263959 w 451897"/>
                <a:gd name="connsiteY1" fmla="*/ 354229 h 608771"/>
                <a:gd name="connsiteX2" fmla="*/ 183460 w 451897"/>
                <a:gd name="connsiteY2" fmla="*/ 373720 h 608771"/>
                <a:gd name="connsiteX3" fmla="*/ 124095 w 451897"/>
                <a:gd name="connsiteY3" fmla="*/ 406099 h 608771"/>
                <a:gd name="connsiteX4" fmla="*/ 88443 w 451897"/>
                <a:gd name="connsiteY4" fmla="*/ 359384 h 608771"/>
                <a:gd name="connsiteX5" fmla="*/ 56018 w 451897"/>
                <a:gd name="connsiteY5" fmla="*/ 373559 h 608771"/>
                <a:gd name="connsiteX6" fmla="*/ 100058 w 451897"/>
                <a:gd name="connsiteY6" fmla="*/ 518537 h 608771"/>
                <a:gd name="connsiteX7" fmla="*/ 254280 w 451897"/>
                <a:gd name="connsiteY7" fmla="*/ 578138 h 608771"/>
                <a:gd name="connsiteX8" fmla="*/ 340263 w 451897"/>
                <a:gd name="connsiteY8" fmla="*/ 566540 h 608771"/>
                <a:gd name="connsiteX9" fmla="*/ 352201 w 451897"/>
                <a:gd name="connsiteY9" fmla="*/ 509677 h 608771"/>
                <a:gd name="connsiteX10" fmla="*/ 371075 w 451897"/>
                <a:gd name="connsiteY10" fmla="*/ 358901 h 608771"/>
                <a:gd name="connsiteX11" fmla="*/ 337359 w 451897"/>
                <a:gd name="connsiteY11" fmla="*/ 347947 h 608771"/>
                <a:gd name="connsiteX12" fmla="*/ 212947 w 451897"/>
                <a:gd name="connsiteY12" fmla="*/ 267697 h 608771"/>
                <a:gd name="connsiteX13" fmla="*/ 214721 w 451897"/>
                <a:gd name="connsiteY13" fmla="*/ 277208 h 608771"/>
                <a:gd name="connsiteX14" fmla="*/ 209560 w 451897"/>
                <a:gd name="connsiteY14" fmla="*/ 285912 h 608771"/>
                <a:gd name="connsiteX15" fmla="*/ 226009 w 451897"/>
                <a:gd name="connsiteY15" fmla="*/ 281076 h 608771"/>
                <a:gd name="connsiteX16" fmla="*/ 234717 w 451897"/>
                <a:gd name="connsiteY16" fmla="*/ 295907 h 608771"/>
                <a:gd name="connsiteX17" fmla="*/ 192789 w 451897"/>
                <a:gd name="connsiteY17" fmla="*/ 300904 h 608771"/>
                <a:gd name="connsiteX18" fmla="*/ 202465 w 451897"/>
                <a:gd name="connsiteY18" fmla="*/ 267858 h 608771"/>
                <a:gd name="connsiteX19" fmla="*/ 212947 w 451897"/>
                <a:gd name="connsiteY19" fmla="*/ 267697 h 608771"/>
                <a:gd name="connsiteX20" fmla="*/ 110193 w 451897"/>
                <a:gd name="connsiteY20" fmla="*/ 254009 h 608771"/>
                <a:gd name="connsiteX21" fmla="*/ 137267 w 451897"/>
                <a:gd name="connsiteY21" fmla="*/ 289462 h 608771"/>
                <a:gd name="connsiteX22" fmla="*/ 125342 w 451897"/>
                <a:gd name="connsiteY22" fmla="*/ 294458 h 608771"/>
                <a:gd name="connsiteX23" fmla="*/ 109549 w 451897"/>
                <a:gd name="connsiteY23" fmla="*/ 270124 h 608771"/>
                <a:gd name="connsiteX24" fmla="*/ 106970 w 451897"/>
                <a:gd name="connsiteY24" fmla="*/ 273830 h 608771"/>
                <a:gd name="connsiteX25" fmla="*/ 104069 w 451897"/>
                <a:gd name="connsiteY25" fmla="*/ 289462 h 608771"/>
                <a:gd name="connsiteX26" fmla="*/ 91660 w 451897"/>
                <a:gd name="connsiteY26" fmla="*/ 289462 h 608771"/>
                <a:gd name="connsiteX27" fmla="*/ 110193 w 451897"/>
                <a:gd name="connsiteY27" fmla="*/ 254009 h 608771"/>
                <a:gd name="connsiteX28" fmla="*/ 273202 w 451897"/>
                <a:gd name="connsiteY28" fmla="*/ 236014 h 608771"/>
                <a:gd name="connsiteX29" fmla="*/ 282483 w 451897"/>
                <a:gd name="connsiteY29" fmla="*/ 242423 h 608771"/>
                <a:gd name="connsiteX30" fmla="*/ 285227 w 451897"/>
                <a:gd name="connsiteY30" fmla="*/ 255966 h 608771"/>
                <a:gd name="connsiteX31" fmla="*/ 285389 w 451897"/>
                <a:gd name="connsiteY31" fmla="*/ 256933 h 608771"/>
                <a:gd name="connsiteX32" fmla="*/ 285712 w 451897"/>
                <a:gd name="connsiteY32" fmla="*/ 256611 h 608771"/>
                <a:gd name="connsiteX33" fmla="*/ 312505 w 451897"/>
                <a:gd name="connsiteY33" fmla="*/ 248066 h 608771"/>
                <a:gd name="connsiteX34" fmla="*/ 319284 w 451897"/>
                <a:gd name="connsiteY34" fmla="*/ 259674 h 608771"/>
                <a:gd name="connsiteX35" fmla="*/ 280224 w 451897"/>
                <a:gd name="connsiteY35" fmla="*/ 278860 h 608771"/>
                <a:gd name="connsiteX36" fmla="*/ 264406 w 451897"/>
                <a:gd name="connsiteY36" fmla="*/ 244841 h 608771"/>
                <a:gd name="connsiteX37" fmla="*/ 273202 w 451897"/>
                <a:gd name="connsiteY37" fmla="*/ 236014 h 608771"/>
                <a:gd name="connsiteX38" fmla="*/ 129848 w 451897"/>
                <a:gd name="connsiteY38" fmla="*/ 213708 h 608771"/>
                <a:gd name="connsiteX39" fmla="*/ 136795 w 451897"/>
                <a:gd name="connsiteY39" fmla="*/ 218433 h 608771"/>
                <a:gd name="connsiteX40" fmla="*/ 143741 w 451897"/>
                <a:gd name="connsiteY40" fmla="*/ 227279 h 608771"/>
                <a:gd name="connsiteX41" fmla="*/ 159412 w 451897"/>
                <a:gd name="connsiteY41" fmla="*/ 218272 h 608771"/>
                <a:gd name="connsiteX42" fmla="*/ 169267 w 451897"/>
                <a:gd name="connsiteY42" fmla="*/ 227922 h 608771"/>
                <a:gd name="connsiteX43" fmla="*/ 138249 w 451897"/>
                <a:gd name="connsiteY43" fmla="*/ 244006 h 608771"/>
                <a:gd name="connsiteX44" fmla="*/ 123386 w 451897"/>
                <a:gd name="connsiteY44" fmla="*/ 220202 h 608771"/>
                <a:gd name="connsiteX45" fmla="*/ 129848 w 451897"/>
                <a:gd name="connsiteY45" fmla="*/ 213708 h 608771"/>
                <a:gd name="connsiteX46" fmla="*/ 316549 w 451897"/>
                <a:gd name="connsiteY46" fmla="*/ 165698 h 608771"/>
                <a:gd name="connsiteX47" fmla="*/ 294448 w 451897"/>
                <a:gd name="connsiteY47" fmla="*/ 170269 h 608771"/>
                <a:gd name="connsiteX48" fmla="*/ 198140 w 451897"/>
                <a:gd name="connsiteY48" fmla="*/ 217789 h 608771"/>
                <a:gd name="connsiteX49" fmla="*/ 156358 w 451897"/>
                <a:gd name="connsiteY49" fmla="*/ 182189 h 608771"/>
                <a:gd name="connsiteX50" fmla="*/ 153616 w 451897"/>
                <a:gd name="connsiteY50" fmla="*/ 182189 h 608771"/>
                <a:gd name="connsiteX51" fmla="*/ 100703 w 451897"/>
                <a:gd name="connsiteY51" fmla="*/ 234703 h 608771"/>
                <a:gd name="connsiteX52" fmla="*/ 93444 w 451897"/>
                <a:gd name="connsiteY52" fmla="*/ 252745 h 608771"/>
                <a:gd name="connsiteX53" fmla="*/ 25851 w 451897"/>
                <a:gd name="connsiteY53" fmla="*/ 328455 h 608771"/>
                <a:gd name="connsiteX54" fmla="*/ 54243 w 451897"/>
                <a:gd name="connsiteY54" fmla="*/ 352296 h 608771"/>
                <a:gd name="connsiteX55" fmla="*/ 82635 w 451897"/>
                <a:gd name="connsiteY55" fmla="*/ 326200 h 608771"/>
                <a:gd name="connsiteX56" fmla="*/ 98122 w 451897"/>
                <a:gd name="connsiteY56" fmla="*/ 330549 h 608771"/>
                <a:gd name="connsiteX57" fmla="*/ 96993 w 451897"/>
                <a:gd name="connsiteY57" fmla="*/ 341342 h 608771"/>
                <a:gd name="connsiteX58" fmla="*/ 103446 w 451897"/>
                <a:gd name="connsiteY58" fmla="*/ 348430 h 608771"/>
                <a:gd name="connsiteX59" fmla="*/ 135387 w 451897"/>
                <a:gd name="connsiteY59" fmla="*/ 385319 h 608771"/>
                <a:gd name="connsiteX60" fmla="*/ 167006 w 451897"/>
                <a:gd name="connsiteY60" fmla="*/ 338765 h 608771"/>
                <a:gd name="connsiteX61" fmla="*/ 191688 w 451897"/>
                <a:gd name="connsiteY61" fmla="*/ 335221 h 608771"/>
                <a:gd name="connsiteX62" fmla="*/ 250247 w 451897"/>
                <a:gd name="connsiteY62" fmla="*/ 328133 h 608771"/>
                <a:gd name="connsiteX63" fmla="*/ 273477 w 451897"/>
                <a:gd name="connsiteY63" fmla="*/ 331677 h 608771"/>
                <a:gd name="connsiteX64" fmla="*/ 325906 w 451897"/>
                <a:gd name="connsiteY64" fmla="*/ 314924 h 608771"/>
                <a:gd name="connsiteX65" fmla="*/ 351555 w 451897"/>
                <a:gd name="connsiteY65" fmla="*/ 318307 h 608771"/>
                <a:gd name="connsiteX66" fmla="*/ 380109 w 451897"/>
                <a:gd name="connsiteY66" fmla="*/ 327489 h 608771"/>
                <a:gd name="connsiteX67" fmla="*/ 395596 w 451897"/>
                <a:gd name="connsiteY67" fmla="*/ 294466 h 608771"/>
                <a:gd name="connsiteX68" fmla="*/ 420762 w 451897"/>
                <a:gd name="connsiteY68" fmla="*/ 297849 h 608771"/>
                <a:gd name="connsiteX69" fmla="*/ 420600 w 451897"/>
                <a:gd name="connsiteY69" fmla="*/ 304937 h 608771"/>
                <a:gd name="connsiteX70" fmla="*/ 427214 w 451897"/>
                <a:gd name="connsiteY70" fmla="*/ 281418 h 608771"/>
                <a:gd name="connsiteX71" fmla="*/ 358815 w 451897"/>
                <a:gd name="connsiteY71" fmla="*/ 257900 h 608771"/>
                <a:gd name="connsiteX72" fmla="*/ 343489 w 451897"/>
                <a:gd name="connsiteY72" fmla="*/ 238247 h 608771"/>
                <a:gd name="connsiteX73" fmla="*/ 338650 w 451897"/>
                <a:gd name="connsiteY73" fmla="*/ 175263 h 608771"/>
                <a:gd name="connsiteX74" fmla="*/ 316549 w 451897"/>
                <a:gd name="connsiteY74" fmla="*/ 165698 h 608771"/>
                <a:gd name="connsiteX75" fmla="*/ 267024 w 451897"/>
                <a:gd name="connsiteY75" fmla="*/ 485 h 608771"/>
                <a:gd name="connsiteX76" fmla="*/ 274928 w 451897"/>
                <a:gd name="connsiteY76" fmla="*/ 14177 h 608771"/>
                <a:gd name="connsiteX77" fmla="*/ 238148 w 451897"/>
                <a:gd name="connsiteY77" fmla="*/ 90693 h 608771"/>
                <a:gd name="connsiteX78" fmla="*/ 295416 w 451897"/>
                <a:gd name="connsiteY78" fmla="*/ 131931 h 608771"/>
                <a:gd name="connsiteX79" fmla="*/ 297675 w 451897"/>
                <a:gd name="connsiteY79" fmla="*/ 140468 h 608771"/>
                <a:gd name="connsiteX80" fmla="*/ 361235 w 451897"/>
                <a:gd name="connsiteY80" fmla="*/ 161087 h 608771"/>
                <a:gd name="connsiteX81" fmla="*/ 376883 w 451897"/>
                <a:gd name="connsiteY81" fmla="*/ 227938 h 608771"/>
                <a:gd name="connsiteX82" fmla="*/ 451735 w 451897"/>
                <a:gd name="connsiteY82" fmla="*/ 284640 h 608771"/>
                <a:gd name="connsiteX83" fmla="*/ 414793 w 451897"/>
                <a:gd name="connsiteY83" fmla="*/ 325072 h 608771"/>
                <a:gd name="connsiteX84" fmla="*/ 396241 w 451897"/>
                <a:gd name="connsiteY84" fmla="*/ 347141 h 608771"/>
                <a:gd name="connsiteX85" fmla="*/ 368494 w 451897"/>
                <a:gd name="connsiteY85" fmla="*/ 582488 h 608771"/>
                <a:gd name="connsiteX86" fmla="*/ 354782 w 451897"/>
                <a:gd name="connsiteY86" fmla="*/ 593119 h 608771"/>
                <a:gd name="connsiteX87" fmla="*/ 98606 w 451897"/>
                <a:gd name="connsiteY87" fmla="*/ 565090 h 608771"/>
                <a:gd name="connsiteX88" fmla="*/ 40854 w 451897"/>
                <a:gd name="connsiteY88" fmla="*/ 371465 h 608771"/>
                <a:gd name="connsiteX89" fmla="*/ 9074 w 451897"/>
                <a:gd name="connsiteY89" fmla="*/ 347625 h 608771"/>
                <a:gd name="connsiteX90" fmla="*/ 71827 w 451897"/>
                <a:gd name="connsiteY90" fmla="*/ 233898 h 608771"/>
                <a:gd name="connsiteX91" fmla="*/ 152164 w 451897"/>
                <a:gd name="connsiteY91" fmla="*/ 166081 h 608771"/>
                <a:gd name="connsiteX92" fmla="*/ 154100 w 451897"/>
                <a:gd name="connsiteY92" fmla="*/ 147073 h 608771"/>
                <a:gd name="connsiteX93" fmla="*/ 172974 w 451897"/>
                <a:gd name="connsiteY93" fmla="*/ 117916 h 608771"/>
                <a:gd name="connsiteX94" fmla="*/ 218628 w 451897"/>
                <a:gd name="connsiteY94" fmla="*/ 91015 h 608771"/>
                <a:gd name="connsiteX95" fmla="*/ 267024 w 451897"/>
                <a:gd name="connsiteY95" fmla="*/ 485 h 60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451897" h="608771">
                  <a:moveTo>
                    <a:pt x="337359" y="347947"/>
                  </a:moveTo>
                  <a:cubicBezTo>
                    <a:pt x="316872" y="370338"/>
                    <a:pt x="280736" y="378875"/>
                    <a:pt x="263959" y="354229"/>
                  </a:cubicBezTo>
                  <a:cubicBezTo>
                    <a:pt x="244116" y="380164"/>
                    <a:pt x="205884" y="391601"/>
                    <a:pt x="183460" y="373720"/>
                  </a:cubicBezTo>
                  <a:cubicBezTo>
                    <a:pt x="172813" y="394984"/>
                    <a:pt x="151842" y="409159"/>
                    <a:pt x="124095" y="406099"/>
                  </a:cubicBezTo>
                  <a:cubicBezTo>
                    <a:pt x="96993" y="403199"/>
                    <a:pt x="84733" y="382097"/>
                    <a:pt x="88443" y="359384"/>
                  </a:cubicBezTo>
                  <a:cubicBezTo>
                    <a:pt x="80538" y="368566"/>
                    <a:pt x="68439" y="373076"/>
                    <a:pt x="56018" y="373559"/>
                  </a:cubicBezTo>
                  <a:cubicBezTo>
                    <a:pt x="61341" y="422852"/>
                    <a:pt x="76989" y="474882"/>
                    <a:pt x="100058" y="518537"/>
                  </a:cubicBezTo>
                  <a:cubicBezTo>
                    <a:pt x="132161" y="579105"/>
                    <a:pt x="191204" y="584904"/>
                    <a:pt x="254280" y="578138"/>
                  </a:cubicBezTo>
                  <a:cubicBezTo>
                    <a:pt x="283156" y="574917"/>
                    <a:pt x="311709" y="570406"/>
                    <a:pt x="340263" y="566540"/>
                  </a:cubicBezTo>
                  <a:cubicBezTo>
                    <a:pt x="345748" y="565735"/>
                    <a:pt x="351071" y="514993"/>
                    <a:pt x="352201" y="509677"/>
                  </a:cubicBezTo>
                  <a:cubicBezTo>
                    <a:pt x="362041" y="458774"/>
                    <a:pt x="366719" y="409320"/>
                    <a:pt x="371075" y="358901"/>
                  </a:cubicBezTo>
                  <a:cubicBezTo>
                    <a:pt x="358653" y="360834"/>
                    <a:pt x="346070" y="358095"/>
                    <a:pt x="337359" y="347947"/>
                  </a:cubicBezTo>
                  <a:close/>
                  <a:moveTo>
                    <a:pt x="212947" y="267697"/>
                  </a:moveTo>
                  <a:cubicBezTo>
                    <a:pt x="215930" y="269712"/>
                    <a:pt x="217462" y="273339"/>
                    <a:pt x="214721" y="277208"/>
                  </a:cubicBezTo>
                  <a:cubicBezTo>
                    <a:pt x="212947" y="279787"/>
                    <a:pt x="210850" y="282850"/>
                    <a:pt x="209560" y="285912"/>
                  </a:cubicBezTo>
                  <a:cubicBezTo>
                    <a:pt x="214882" y="284945"/>
                    <a:pt x="221816" y="282205"/>
                    <a:pt x="226009" y="281076"/>
                  </a:cubicBezTo>
                  <a:cubicBezTo>
                    <a:pt x="233750" y="279464"/>
                    <a:pt x="241974" y="289942"/>
                    <a:pt x="234717" y="295907"/>
                  </a:cubicBezTo>
                  <a:cubicBezTo>
                    <a:pt x="224558" y="303966"/>
                    <a:pt x="203271" y="314283"/>
                    <a:pt x="192789" y="300904"/>
                  </a:cubicBezTo>
                  <a:cubicBezTo>
                    <a:pt x="183758" y="289297"/>
                    <a:pt x="192789" y="275273"/>
                    <a:pt x="202465" y="267858"/>
                  </a:cubicBezTo>
                  <a:cubicBezTo>
                    <a:pt x="205529" y="265279"/>
                    <a:pt x="209964" y="265682"/>
                    <a:pt x="212947" y="267697"/>
                  </a:cubicBezTo>
                  <a:close/>
                  <a:moveTo>
                    <a:pt x="110193" y="254009"/>
                  </a:moveTo>
                  <a:cubicBezTo>
                    <a:pt x="125342" y="255781"/>
                    <a:pt x="138879" y="274958"/>
                    <a:pt x="137267" y="289462"/>
                  </a:cubicBezTo>
                  <a:cubicBezTo>
                    <a:pt x="136623" y="295263"/>
                    <a:pt x="129854" y="298970"/>
                    <a:pt x="125342" y="294458"/>
                  </a:cubicBezTo>
                  <a:cubicBezTo>
                    <a:pt x="119218" y="288173"/>
                    <a:pt x="117606" y="274314"/>
                    <a:pt x="109549" y="270124"/>
                  </a:cubicBezTo>
                  <a:cubicBezTo>
                    <a:pt x="109065" y="269963"/>
                    <a:pt x="107776" y="271252"/>
                    <a:pt x="106970" y="273830"/>
                  </a:cubicBezTo>
                  <a:cubicBezTo>
                    <a:pt x="105198" y="278987"/>
                    <a:pt x="104553" y="284144"/>
                    <a:pt x="104069" y="289462"/>
                  </a:cubicBezTo>
                  <a:cubicBezTo>
                    <a:pt x="103747" y="297520"/>
                    <a:pt x="91822" y="297681"/>
                    <a:pt x="91660" y="289462"/>
                  </a:cubicBezTo>
                  <a:cubicBezTo>
                    <a:pt x="91177" y="278343"/>
                    <a:pt x="92789" y="252397"/>
                    <a:pt x="110193" y="254009"/>
                  </a:cubicBezTo>
                  <a:close/>
                  <a:moveTo>
                    <a:pt x="273202" y="236014"/>
                  </a:moveTo>
                  <a:cubicBezTo>
                    <a:pt x="277399" y="235168"/>
                    <a:pt x="281676" y="236861"/>
                    <a:pt x="282483" y="242423"/>
                  </a:cubicBezTo>
                  <a:cubicBezTo>
                    <a:pt x="282806" y="246615"/>
                    <a:pt x="283129" y="252419"/>
                    <a:pt x="285227" y="255966"/>
                  </a:cubicBezTo>
                  <a:cubicBezTo>
                    <a:pt x="285389" y="256450"/>
                    <a:pt x="285389" y="256611"/>
                    <a:pt x="285389" y="256933"/>
                  </a:cubicBezTo>
                  <a:cubicBezTo>
                    <a:pt x="285389" y="256611"/>
                    <a:pt x="285389" y="256611"/>
                    <a:pt x="285712" y="256611"/>
                  </a:cubicBezTo>
                  <a:cubicBezTo>
                    <a:pt x="295396" y="254031"/>
                    <a:pt x="302014" y="245970"/>
                    <a:pt x="312505" y="248066"/>
                  </a:cubicBezTo>
                  <a:cubicBezTo>
                    <a:pt x="317670" y="249194"/>
                    <a:pt x="320091" y="254676"/>
                    <a:pt x="319284" y="259674"/>
                  </a:cubicBezTo>
                  <a:cubicBezTo>
                    <a:pt x="316379" y="272572"/>
                    <a:pt x="292813" y="282246"/>
                    <a:pt x="280224" y="278860"/>
                  </a:cubicBezTo>
                  <a:cubicBezTo>
                    <a:pt x="265213" y="274507"/>
                    <a:pt x="262792" y="258384"/>
                    <a:pt x="264406" y="244841"/>
                  </a:cubicBezTo>
                  <a:cubicBezTo>
                    <a:pt x="264890" y="240246"/>
                    <a:pt x="269006" y="236860"/>
                    <a:pt x="273202" y="236014"/>
                  </a:cubicBezTo>
                  <a:close/>
                  <a:moveTo>
                    <a:pt x="129848" y="213708"/>
                  </a:moveTo>
                  <a:cubicBezTo>
                    <a:pt x="132958" y="213166"/>
                    <a:pt x="136149" y="214493"/>
                    <a:pt x="136795" y="218433"/>
                  </a:cubicBezTo>
                  <a:cubicBezTo>
                    <a:pt x="137441" y="222937"/>
                    <a:pt x="137926" y="229209"/>
                    <a:pt x="143741" y="227279"/>
                  </a:cubicBezTo>
                  <a:cubicBezTo>
                    <a:pt x="149557" y="225349"/>
                    <a:pt x="153758" y="220524"/>
                    <a:pt x="159412" y="218272"/>
                  </a:cubicBezTo>
                  <a:cubicBezTo>
                    <a:pt x="166036" y="215216"/>
                    <a:pt x="172821" y="221167"/>
                    <a:pt x="169267" y="227922"/>
                  </a:cubicBezTo>
                  <a:cubicBezTo>
                    <a:pt x="164097" y="237894"/>
                    <a:pt x="149880" y="246258"/>
                    <a:pt x="138249" y="244006"/>
                  </a:cubicBezTo>
                  <a:cubicBezTo>
                    <a:pt x="126455" y="241594"/>
                    <a:pt x="122578" y="230818"/>
                    <a:pt x="123386" y="220202"/>
                  </a:cubicBezTo>
                  <a:cubicBezTo>
                    <a:pt x="123709" y="216664"/>
                    <a:pt x="126738" y="214251"/>
                    <a:pt x="129848" y="213708"/>
                  </a:cubicBezTo>
                  <a:close/>
                  <a:moveTo>
                    <a:pt x="316549" y="165698"/>
                  </a:moveTo>
                  <a:cubicBezTo>
                    <a:pt x="309370" y="165477"/>
                    <a:pt x="302191" y="167611"/>
                    <a:pt x="294448" y="170269"/>
                  </a:cubicBezTo>
                  <a:cubicBezTo>
                    <a:pt x="280091" y="204097"/>
                    <a:pt x="232179" y="226810"/>
                    <a:pt x="198140" y="217789"/>
                  </a:cubicBezTo>
                  <a:cubicBezTo>
                    <a:pt x="179911" y="213118"/>
                    <a:pt x="163779" y="199264"/>
                    <a:pt x="156358" y="182189"/>
                  </a:cubicBezTo>
                  <a:cubicBezTo>
                    <a:pt x="155552" y="182350"/>
                    <a:pt x="154423" y="182350"/>
                    <a:pt x="153616" y="182189"/>
                  </a:cubicBezTo>
                  <a:cubicBezTo>
                    <a:pt x="123127" y="174135"/>
                    <a:pt x="73601" y="198942"/>
                    <a:pt x="100703" y="234703"/>
                  </a:cubicBezTo>
                  <a:cubicBezTo>
                    <a:pt x="105865" y="241469"/>
                    <a:pt x="100219" y="250651"/>
                    <a:pt x="93444" y="252745"/>
                  </a:cubicBezTo>
                  <a:cubicBezTo>
                    <a:pt x="64729" y="262088"/>
                    <a:pt x="10848" y="290439"/>
                    <a:pt x="25851" y="328455"/>
                  </a:cubicBezTo>
                  <a:cubicBezTo>
                    <a:pt x="30206" y="339409"/>
                    <a:pt x="40692" y="352940"/>
                    <a:pt x="54243" y="352296"/>
                  </a:cubicBezTo>
                  <a:cubicBezTo>
                    <a:pt x="70214" y="351329"/>
                    <a:pt x="74408" y="337154"/>
                    <a:pt x="82635" y="326200"/>
                  </a:cubicBezTo>
                  <a:cubicBezTo>
                    <a:pt x="87314" y="320079"/>
                    <a:pt x="97961" y="321529"/>
                    <a:pt x="98122" y="330549"/>
                  </a:cubicBezTo>
                  <a:cubicBezTo>
                    <a:pt x="98122" y="334415"/>
                    <a:pt x="97638" y="337798"/>
                    <a:pt x="96993" y="341342"/>
                  </a:cubicBezTo>
                  <a:cubicBezTo>
                    <a:pt x="100542" y="341342"/>
                    <a:pt x="104091" y="344403"/>
                    <a:pt x="103446" y="348430"/>
                  </a:cubicBezTo>
                  <a:cubicBezTo>
                    <a:pt x="99897" y="369371"/>
                    <a:pt x="110382" y="391601"/>
                    <a:pt x="135387" y="385319"/>
                  </a:cubicBezTo>
                  <a:cubicBezTo>
                    <a:pt x="158617" y="379519"/>
                    <a:pt x="167328" y="361639"/>
                    <a:pt x="167006" y="338765"/>
                  </a:cubicBezTo>
                  <a:cubicBezTo>
                    <a:pt x="166522" y="324750"/>
                    <a:pt x="189590" y="321045"/>
                    <a:pt x="191688" y="335221"/>
                  </a:cubicBezTo>
                  <a:cubicBezTo>
                    <a:pt x="197656" y="376137"/>
                    <a:pt x="238793" y="352618"/>
                    <a:pt x="250247" y="328133"/>
                  </a:cubicBezTo>
                  <a:cubicBezTo>
                    <a:pt x="255086" y="317501"/>
                    <a:pt x="270896" y="322173"/>
                    <a:pt x="273477" y="331677"/>
                  </a:cubicBezTo>
                  <a:cubicBezTo>
                    <a:pt x="288641" y="360995"/>
                    <a:pt x="321389" y="342309"/>
                    <a:pt x="325906" y="314924"/>
                  </a:cubicBezTo>
                  <a:cubicBezTo>
                    <a:pt x="328487" y="298977"/>
                    <a:pt x="349781" y="305259"/>
                    <a:pt x="351555" y="318307"/>
                  </a:cubicBezTo>
                  <a:cubicBezTo>
                    <a:pt x="353814" y="336349"/>
                    <a:pt x="367203" y="340215"/>
                    <a:pt x="380109" y="327489"/>
                  </a:cubicBezTo>
                  <a:cubicBezTo>
                    <a:pt x="389949" y="317663"/>
                    <a:pt x="393176" y="307836"/>
                    <a:pt x="395596" y="294466"/>
                  </a:cubicBezTo>
                  <a:cubicBezTo>
                    <a:pt x="398177" y="279646"/>
                    <a:pt x="420116" y="284157"/>
                    <a:pt x="420762" y="297849"/>
                  </a:cubicBezTo>
                  <a:cubicBezTo>
                    <a:pt x="420923" y="300265"/>
                    <a:pt x="420762" y="302682"/>
                    <a:pt x="420600" y="304937"/>
                  </a:cubicBezTo>
                  <a:cubicBezTo>
                    <a:pt x="425924" y="298815"/>
                    <a:pt x="428666" y="289473"/>
                    <a:pt x="427214" y="281418"/>
                  </a:cubicBezTo>
                  <a:cubicBezTo>
                    <a:pt x="420116" y="248073"/>
                    <a:pt x="385271" y="251134"/>
                    <a:pt x="358815" y="257900"/>
                  </a:cubicBezTo>
                  <a:cubicBezTo>
                    <a:pt x="347845" y="260799"/>
                    <a:pt x="336714" y="248235"/>
                    <a:pt x="343489" y="238247"/>
                  </a:cubicBezTo>
                  <a:cubicBezTo>
                    <a:pt x="356718" y="218917"/>
                    <a:pt x="357686" y="191855"/>
                    <a:pt x="338650" y="175263"/>
                  </a:cubicBezTo>
                  <a:cubicBezTo>
                    <a:pt x="330907" y="168497"/>
                    <a:pt x="323728" y="165920"/>
                    <a:pt x="316549" y="165698"/>
                  </a:cubicBezTo>
                  <a:close/>
                  <a:moveTo>
                    <a:pt x="267024" y="485"/>
                  </a:moveTo>
                  <a:cubicBezTo>
                    <a:pt x="275412" y="-2415"/>
                    <a:pt x="279929" y="8378"/>
                    <a:pt x="274928" y="14177"/>
                  </a:cubicBezTo>
                  <a:cubicBezTo>
                    <a:pt x="254280" y="37534"/>
                    <a:pt x="231856" y="60086"/>
                    <a:pt x="238148" y="90693"/>
                  </a:cubicBezTo>
                  <a:cubicBezTo>
                    <a:pt x="262507" y="93914"/>
                    <a:pt x="286705" y="108734"/>
                    <a:pt x="295416" y="131931"/>
                  </a:cubicBezTo>
                  <a:cubicBezTo>
                    <a:pt x="296384" y="134830"/>
                    <a:pt x="297352" y="137730"/>
                    <a:pt x="297675" y="140468"/>
                  </a:cubicBezTo>
                  <a:cubicBezTo>
                    <a:pt x="319614" y="134508"/>
                    <a:pt x="345264" y="144173"/>
                    <a:pt x="361235" y="161087"/>
                  </a:cubicBezTo>
                  <a:cubicBezTo>
                    <a:pt x="378334" y="179612"/>
                    <a:pt x="382851" y="204902"/>
                    <a:pt x="376883" y="227938"/>
                  </a:cubicBezTo>
                  <a:cubicBezTo>
                    <a:pt x="413825" y="226005"/>
                    <a:pt x="454800" y="239536"/>
                    <a:pt x="451735" y="284640"/>
                  </a:cubicBezTo>
                  <a:cubicBezTo>
                    <a:pt x="450283" y="308158"/>
                    <a:pt x="433667" y="330710"/>
                    <a:pt x="414793" y="325072"/>
                  </a:cubicBezTo>
                  <a:cubicBezTo>
                    <a:pt x="410437" y="333932"/>
                    <a:pt x="403823" y="341342"/>
                    <a:pt x="396241" y="347141"/>
                  </a:cubicBezTo>
                  <a:cubicBezTo>
                    <a:pt x="418342" y="416086"/>
                    <a:pt x="378334" y="514832"/>
                    <a:pt x="368494" y="582488"/>
                  </a:cubicBezTo>
                  <a:cubicBezTo>
                    <a:pt x="367687" y="589253"/>
                    <a:pt x="360589" y="592475"/>
                    <a:pt x="354782" y="593119"/>
                  </a:cubicBezTo>
                  <a:cubicBezTo>
                    <a:pt x="272993" y="603429"/>
                    <a:pt x="162650" y="633874"/>
                    <a:pt x="98606" y="565090"/>
                  </a:cubicBezTo>
                  <a:cubicBezTo>
                    <a:pt x="63761" y="527718"/>
                    <a:pt x="26335" y="425268"/>
                    <a:pt x="40854" y="371465"/>
                  </a:cubicBezTo>
                  <a:cubicBezTo>
                    <a:pt x="28271" y="367921"/>
                    <a:pt x="16172" y="360189"/>
                    <a:pt x="9074" y="347625"/>
                  </a:cubicBezTo>
                  <a:cubicBezTo>
                    <a:pt x="-19964" y="295755"/>
                    <a:pt x="26012" y="253228"/>
                    <a:pt x="71827" y="233898"/>
                  </a:cubicBezTo>
                  <a:cubicBezTo>
                    <a:pt x="55050" y="189921"/>
                    <a:pt x="109737" y="143045"/>
                    <a:pt x="152164" y="166081"/>
                  </a:cubicBezTo>
                  <a:cubicBezTo>
                    <a:pt x="151680" y="159798"/>
                    <a:pt x="151842" y="153516"/>
                    <a:pt x="154100" y="147073"/>
                  </a:cubicBezTo>
                  <a:cubicBezTo>
                    <a:pt x="157972" y="135474"/>
                    <a:pt x="164586" y="125648"/>
                    <a:pt x="172974" y="117916"/>
                  </a:cubicBezTo>
                  <a:cubicBezTo>
                    <a:pt x="184751" y="104385"/>
                    <a:pt x="200883" y="94075"/>
                    <a:pt x="218628" y="91015"/>
                  </a:cubicBezTo>
                  <a:cubicBezTo>
                    <a:pt x="211046" y="55898"/>
                    <a:pt x="233469" y="12083"/>
                    <a:pt x="267024" y="485"/>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grpSp>
      <p:grpSp>
        <p:nvGrpSpPr>
          <p:cNvPr id="34" name="组合 33">
            <a:extLst>
              <a:ext uri="{FF2B5EF4-FFF2-40B4-BE49-F238E27FC236}">
                <a16:creationId xmlns:a16="http://schemas.microsoft.com/office/drawing/2014/main" xmlns="" id="{4CAE643A-06AC-4891-8C5A-FB0B99AD1E18}"/>
              </a:ext>
            </a:extLst>
          </p:cNvPr>
          <p:cNvGrpSpPr/>
          <p:nvPr/>
        </p:nvGrpSpPr>
        <p:grpSpPr>
          <a:xfrm>
            <a:off x="4713936" y="3048000"/>
            <a:ext cx="755374" cy="755374"/>
            <a:chOff x="4713936" y="3048000"/>
            <a:chExt cx="755374" cy="755374"/>
          </a:xfrm>
        </p:grpSpPr>
        <p:grpSp>
          <p:nvGrpSpPr>
            <p:cNvPr id="20" name="组合 19">
              <a:extLst>
                <a:ext uri="{FF2B5EF4-FFF2-40B4-BE49-F238E27FC236}">
                  <a16:creationId xmlns:a16="http://schemas.microsoft.com/office/drawing/2014/main" xmlns="" id="{12D848F9-6D6A-4260-8803-B296A35DEE3D}"/>
                </a:ext>
              </a:extLst>
            </p:cNvPr>
            <p:cNvGrpSpPr/>
            <p:nvPr/>
          </p:nvGrpSpPr>
          <p:grpSpPr>
            <a:xfrm>
              <a:off x="4713936" y="3048000"/>
              <a:ext cx="755374" cy="755374"/>
              <a:chOff x="2077278" y="2584174"/>
              <a:chExt cx="755374" cy="755374"/>
            </a:xfrm>
          </p:grpSpPr>
          <p:sp>
            <p:nvSpPr>
              <p:cNvPr id="21" name="椭圆 20">
                <a:extLst>
                  <a:ext uri="{FF2B5EF4-FFF2-40B4-BE49-F238E27FC236}">
                    <a16:creationId xmlns:a16="http://schemas.microsoft.com/office/drawing/2014/main" xmlns="" id="{0543E241-83EC-40A7-A7C1-3767866BEF82}"/>
                  </a:ext>
                </a:extLst>
              </p:cNvPr>
              <p:cNvSpPr/>
              <p:nvPr/>
            </p:nvSpPr>
            <p:spPr>
              <a:xfrm>
                <a:off x="2077278" y="2584174"/>
                <a:ext cx="755374" cy="755374"/>
              </a:xfrm>
              <a:prstGeom prst="ellipse">
                <a:avLst/>
              </a:prstGeom>
              <a:solidFill>
                <a:srgbClr val="EFE5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523A2C"/>
                  </a:solidFill>
                </a:endParaRPr>
              </a:p>
            </p:txBody>
          </p:sp>
          <p:sp>
            <p:nvSpPr>
              <p:cNvPr id="22" name="椭圆 21">
                <a:extLst>
                  <a:ext uri="{FF2B5EF4-FFF2-40B4-BE49-F238E27FC236}">
                    <a16:creationId xmlns:a16="http://schemas.microsoft.com/office/drawing/2014/main" xmlns="" id="{E7E8CD29-6D28-4B63-97A8-70DB5B5568BD}"/>
                  </a:ext>
                </a:extLst>
              </p:cNvPr>
              <p:cNvSpPr/>
              <p:nvPr/>
            </p:nvSpPr>
            <p:spPr>
              <a:xfrm>
                <a:off x="2175013" y="2681909"/>
                <a:ext cx="559905" cy="559905"/>
              </a:xfrm>
              <a:prstGeom prst="ellipse">
                <a:avLst/>
              </a:prstGeom>
              <a:noFill/>
              <a:ln>
                <a:solidFill>
                  <a:srgbClr val="BB686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Freeform 41">
              <a:extLst>
                <a:ext uri="{FF2B5EF4-FFF2-40B4-BE49-F238E27FC236}">
                  <a16:creationId xmlns:a16="http://schemas.microsoft.com/office/drawing/2014/main" xmlns="" id="{CE68BF4F-6AB7-4917-BA7E-5F5398A3C2C5}"/>
                </a:ext>
              </a:extLst>
            </p:cNvPr>
            <p:cNvSpPr>
              <a:spLocks noEditPoints="1"/>
            </p:cNvSpPr>
            <p:nvPr/>
          </p:nvSpPr>
          <p:spPr bwMode="auto">
            <a:xfrm>
              <a:off x="4926076" y="3222235"/>
              <a:ext cx="331094" cy="406904"/>
            </a:xfrm>
            <a:custGeom>
              <a:avLst/>
              <a:gdLst>
                <a:gd name="connsiteX0" fmla="*/ 67467 w 493429"/>
                <a:gd name="connsiteY0" fmla="*/ 429506 h 606407"/>
                <a:gd name="connsiteX1" fmla="*/ 105898 w 493429"/>
                <a:gd name="connsiteY1" fmla="*/ 562158 h 606407"/>
                <a:gd name="connsiteX2" fmla="*/ 105898 w 493429"/>
                <a:gd name="connsiteY2" fmla="*/ 562348 h 606407"/>
                <a:gd name="connsiteX3" fmla="*/ 130380 w 493429"/>
                <a:gd name="connsiteY3" fmla="*/ 581109 h 606407"/>
                <a:gd name="connsiteX4" fmla="*/ 249183 w 493429"/>
                <a:gd name="connsiteY4" fmla="*/ 581109 h 606407"/>
                <a:gd name="connsiteX5" fmla="*/ 273665 w 493429"/>
                <a:gd name="connsiteY5" fmla="*/ 562348 h 606407"/>
                <a:gd name="connsiteX6" fmla="*/ 273665 w 493429"/>
                <a:gd name="connsiteY6" fmla="*/ 562158 h 606407"/>
                <a:gd name="connsiteX7" fmla="*/ 312096 w 493429"/>
                <a:gd name="connsiteY7" fmla="*/ 429506 h 606407"/>
                <a:gd name="connsiteX8" fmla="*/ 56235 w 493429"/>
                <a:gd name="connsiteY8" fmla="*/ 322242 h 606407"/>
                <a:gd name="connsiteX9" fmla="*/ 73797 w 493429"/>
                <a:gd name="connsiteY9" fmla="*/ 325746 h 606407"/>
                <a:gd name="connsiteX10" fmla="*/ 126483 w 493429"/>
                <a:gd name="connsiteY10" fmla="*/ 353970 h 606407"/>
                <a:gd name="connsiteX11" fmla="*/ 155816 w 493429"/>
                <a:gd name="connsiteY11" fmla="*/ 346867 h 606407"/>
                <a:gd name="connsiteX12" fmla="*/ 172903 w 493429"/>
                <a:gd name="connsiteY12" fmla="*/ 352170 h 606407"/>
                <a:gd name="connsiteX13" fmla="*/ 167587 w 493429"/>
                <a:gd name="connsiteY13" fmla="*/ 369218 h 606407"/>
                <a:gd name="connsiteX14" fmla="*/ 126483 w 493429"/>
                <a:gd name="connsiteY14" fmla="*/ 379257 h 606407"/>
                <a:gd name="connsiteX15" fmla="*/ 52723 w 493429"/>
                <a:gd name="connsiteY15" fmla="*/ 339763 h 606407"/>
                <a:gd name="connsiteX16" fmla="*/ 56235 w 493429"/>
                <a:gd name="connsiteY16" fmla="*/ 322242 h 606407"/>
                <a:gd name="connsiteX17" fmla="*/ 176402 w 493429"/>
                <a:gd name="connsiteY17" fmla="*/ 165339 h 606407"/>
                <a:gd name="connsiteX18" fmla="*/ 177161 w 493429"/>
                <a:gd name="connsiteY18" fmla="*/ 176899 h 606407"/>
                <a:gd name="connsiteX19" fmla="*/ 154577 w 493429"/>
                <a:gd name="connsiteY19" fmla="*/ 235834 h 606407"/>
                <a:gd name="connsiteX20" fmla="*/ 145088 w 493429"/>
                <a:gd name="connsiteY20" fmla="*/ 240003 h 606407"/>
                <a:gd name="connsiteX21" fmla="*/ 120227 w 493429"/>
                <a:gd name="connsiteY21" fmla="*/ 240003 h 606407"/>
                <a:gd name="connsiteX22" fmla="*/ 88533 w 493429"/>
                <a:gd name="connsiteY22" fmla="*/ 271650 h 606407"/>
                <a:gd name="connsiteX23" fmla="*/ 91570 w 493429"/>
                <a:gd name="connsiteY23" fmla="*/ 285105 h 606407"/>
                <a:gd name="connsiteX24" fmla="*/ 90905 w 493429"/>
                <a:gd name="connsiteY24" fmla="*/ 297328 h 606407"/>
                <a:gd name="connsiteX25" fmla="*/ 80183 w 493429"/>
                <a:gd name="connsiteY25" fmla="*/ 303202 h 606407"/>
                <a:gd name="connsiteX26" fmla="*/ 56934 w 493429"/>
                <a:gd name="connsiteY26" fmla="*/ 303202 h 606407"/>
                <a:gd name="connsiteX27" fmla="*/ 25336 w 493429"/>
                <a:gd name="connsiteY27" fmla="*/ 334755 h 606407"/>
                <a:gd name="connsiteX28" fmla="*/ 45737 w 493429"/>
                <a:gd name="connsiteY28" fmla="*/ 364317 h 606407"/>
                <a:gd name="connsiteX29" fmla="*/ 53518 w 493429"/>
                <a:gd name="connsiteY29" fmla="*/ 373318 h 606407"/>
                <a:gd name="connsiteX30" fmla="*/ 60635 w 493429"/>
                <a:gd name="connsiteY30" fmla="*/ 404302 h 606407"/>
                <a:gd name="connsiteX31" fmla="*/ 318928 w 493429"/>
                <a:gd name="connsiteY31" fmla="*/ 404302 h 606407"/>
                <a:gd name="connsiteX32" fmla="*/ 326045 w 493429"/>
                <a:gd name="connsiteY32" fmla="*/ 373318 h 606407"/>
                <a:gd name="connsiteX33" fmla="*/ 333826 w 493429"/>
                <a:gd name="connsiteY33" fmla="*/ 364317 h 606407"/>
                <a:gd name="connsiteX34" fmla="*/ 354227 w 493429"/>
                <a:gd name="connsiteY34" fmla="*/ 334755 h 606407"/>
                <a:gd name="connsiteX35" fmla="*/ 322629 w 493429"/>
                <a:gd name="connsiteY35" fmla="*/ 303202 h 606407"/>
                <a:gd name="connsiteX36" fmla="*/ 299380 w 493429"/>
                <a:gd name="connsiteY36" fmla="*/ 303202 h 606407"/>
                <a:gd name="connsiteX37" fmla="*/ 288658 w 493429"/>
                <a:gd name="connsiteY37" fmla="*/ 297328 h 606407"/>
                <a:gd name="connsiteX38" fmla="*/ 287994 w 493429"/>
                <a:gd name="connsiteY38" fmla="*/ 285105 h 606407"/>
                <a:gd name="connsiteX39" fmla="*/ 291030 w 493429"/>
                <a:gd name="connsiteY39" fmla="*/ 271650 h 606407"/>
                <a:gd name="connsiteX40" fmla="*/ 259337 w 493429"/>
                <a:gd name="connsiteY40" fmla="*/ 240003 h 606407"/>
                <a:gd name="connsiteX41" fmla="*/ 252125 w 493429"/>
                <a:gd name="connsiteY41" fmla="*/ 240003 h 606407"/>
                <a:gd name="connsiteX42" fmla="*/ 164446 w 493429"/>
                <a:gd name="connsiteY42" fmla="*/ 315804 h 606407"/>
                <a:gd name="connsiteX43" fmla="*/ 120227 w 493429"/>
                <a:gd name="connsiteY43" fmla="*/ 303960 h 606407"/>
                <a:gd name="connsiteX44" fmla="*/ 115577 w 493429"/>
                <a:gd name="connsiteY44" fmla="*/ 286716 h 606407"/>
                <a:gd name="connsiteX45" fmla="*/ 132847 w 493429"/>
                <a:gd name="connsiteY45" fmla="*/ 282168 h 606407"/>
                <a:gd name="connsiteX46" fmla="*/ 164446 w 493429"/>
                <a:gd name="connsiteY46" fmla="*/ 290600 h 606407"/>
                <a:gd name="connsiteX47" fmla="*/ 227738 w 493429"/>
                <a:gd name="connsiteY47" fmla="*/ 227401 h 606407"/>
                <a:gd name="connsiteX48" fmla="*/ 176402 w 493429"/>
                <a:gd name="connsiteY48" fmla="*/ 165339 h 606407"/>
                <a:gd name="connsiteX49" fmla="*/ 392278 w 493429"/>
                <a:gd name="connsiteY49" fmla="*/ 25296 h 606407"/>
                <a:gd name="connsiteX50" fmla="*/ 390001 w 493429"/>
                <a:gd name="connsiteY50" fmla="*/ 25391 h 606407"/>
                <a:gd name="connsiteX51" fmla="*/ 372636 w 493429"/>
                <a:gd name="connsiteY51" fmla="*/ 34392 h 606407"/>
                <a:gd name="connsiteX52" fmla="*/ 367797 w 493429"/>
                <a:gd name="connsiteY52" fmla="*/ 52679 h 606407"/>
                <a:gd name="connsiteX53" fmla="*/ 379089 w 493429"/>
                <a:gd name="connsiteY53" fmla="*/ 115121 h 606407"/>
                <a:gd name="connsiteX54" fmla="*/ 379943 w 493429"/>
                <a:gd name="connsiteY54" fmla="*/ 116542 h 606407"/>
                <a:gd name="connsiteX55" fmla="*/ 381461 w 493429"/>
                <a:gd name="connsiteY55" fmla="*/ 117110 h 606407"/>
                <a:gd name="connsiteX56" fmla="*/ 444943 w 493429"/>
                <a:gd name="connsiteY56" fmla="*/ 117205 h 606407"/>
                <a:gd name="connsiteX57" fmla="*/ 445038 w 493429"/>
                <a:gd name="connsiteY57" fmla="*/ 117205 h 606407"/>
                <a:gd name="connsiteX58" fmla="*/ 462118 w 493429"/>
                <a:gd name="connsiteY58" fmla="*/ 109246 h 606407"/>
                <a:gd name="connsiteX59" fmla="*/ 468001 w 493429"/>
                <a:gd name="connsiteY59" fmla="*/ 90580 h 606407"/>
                <a:gd name="connsiteX60" fmla="*/ 458987 w 493429"/>
                <a:gd name="connsiteY60" fmla="*/ 73241 h 606407"/>
                <a:gd name="connsiteX61" fmla="*/ 434125 w 493429"/>
                <a:gd name="connsiteY61" fmla="*/ 68692 h 606407"/>
                <a:gd name="connsiteX62" fmla="*/ 421884 w 493429"/>
                <a:gd name="connsiteY62" fmla="*/ 66418 h 606407"/>
                <a:gd name="connsiteX63" fmla="*/ 417519 w 493429"/>
                <a:gd name="connsiteY63" fmla="*/ 54764 h 606407"/>
                <a:gd name="connsiteX64" fmla="*/ 408695 w 493429"/>
                <a:gd name="connsiteY64" fmla="*/ 31266 h 606407"/>
                <a:gd name="connsiteX65" fmla="*/ 392278 w 493429"/>
                <a:gd name="connsiteY65" fmla="*/ 25296 h 606407"/>
                <a:gd name="connsiteX66" fmla="*/ 387819 w 493429"/>
                <a:gd name="connsiteY66" fmla="*/ 187 h 606407"/>
                <a:gd name="connsiteX67" fmla="*/ 424921 w 493429"/>
                <a:gd name="connsiteY67" fmla="*/ 11842 h 606407"/>
                <a:gd name="connsiteX68" fmla="*/ 442381 w 493429"/>
                <a:gd name="connsiteY68" fmla="*/ 42067 h 606407"/>
                <a:gd name="connsiteX69" fmla="*/ 475213 w 493429"/>
                <a:gd name="connsiteY69" fmla="*/ 53911 h 606407"/>
                <a:gd name="connsiteX70" fmla="*/ 493242 w 493429"/>
                <a:gd name="connsiteY70" fmla="*/ 88401 h 606407"/>
                <a:gd name="connsiteX71" fmla="*/ 481571 w 493429"/>
                <a:gd name="connsiteY71" fmla="*/ 125449 h 606407"/>
                <a:gd name="connsiteX72" fmla="*/ 445038 w 493429"/>
                <a:gd name="connsiteY72" fmla="*/ 142504 h 606407"/>
                <a:gd name="connsiteX73" fmla="*/ 444943 w 493429"/>
                <a:gd name="connsiteY73" fmla="*/ 142504 h 606407"/>
                <a:gd name="connsiteX74" fmla="*/ 381461 w 493429"/>
                <a:gd name="connsiteY74" fmla="*/ 142314 h 606407"/>
                <a:gd name="connsiteX75" fmla="*/ 370833 w 493429"/>
                <a:gd name="connsiteY75" fmla="*/ 140230 h 606407"/>
                <a:gd name="connsiteX76" fmla="*/ 288278 w 493429"/>
                <a:gd name="connsiteY76" fmla="*/ 222664 h 606407"/>
                <a:gd name="connsiteX77" fmla="*/ 316271 w 493429"/>
                <a:gd name="connsiteY77" fmla="*/ 271650 h 606407"/>
                <a:gd name="connsiteX78" fmla="*/ 315986 w 493429"/>
                <a:gd name="connsiteY78" fmla="*/ 277904 h 606407"/>
                <a:gd name="connsiteX79" fmla="*/ 322629 w 493429"/>
                <a:gd name="connsiteY79" fmla="*/ 277904 h 606407"/>
                <a:gd name="connsiteX80" fmla="*/ 379563 w 493429"/>
                <a:gd name="connsiteY80" fmla="*/ 334755 h 606407"/>
                <a:gd name="connsiteX81" fmla="*/ 349293 w 493429"/>
                <a:gd name="connsiteY81" fmla="*/ 384973 h 606407"/>
                <a:gd name="connsiteX82" fmla="*/ 341322 w 493429"/>
                <a:gd name="connsiteY82" fmla="*/ 419747 h 606407"/>
                <a:gd name="connsiteX83" fmla="*/ 341227 w 493429"/>
                <a:gd name="connsiteY83" fmla="*/ 419841 h 606407"/>
                <a:gd name="connsiteX84" fmla="*/ 341038 w 493429"/>
                <a:gd name="connsiteY84" fmla="*/ 420505 h 606407"/>
                <a:gd name="connsiteX85" fmla="*/ 298052 w 493429"/>
                <a:gd name="connsiteY85" fmla="*/ 569075 h 606407"/>
                <a:gd name="connsiteX86" fmla="*/ 249183 w 493429"/>
                <a:gd name="connsiteY86" fmla="*/ 606407 h 606407"/>
                <a:gd name="connsiteX87" fmla="*/ 130380 w 493429"/>
                <a:gd name="connsiteY87" fmla="*/ 606407 h 606407"/>
                <a:gd name="connsiteX88" fmla="*/ 81511 w 493429"/>
                <a:gd name="connsiteY88" fmla="*/ 569075 h 606407"/>
                <a:gd name="connsiteX89" fmla="*/ 38526 w 493429"/>
                <a:gd name="connsiteY89" fmla="*/ 420505 h 606407"/>
                <a:gd name="connsiteX90" fmla="*/ 38336 w 493429"/>
                <a:gd name="connsiteY90" fmla="*/ 419841 h 606407"/>
                <a:gd name="connsiteX91" fmla="*/ 38241 w 493429"/>
                <a:gd name="connsiteY91" fmla="*/ 419747 h 606407"/>
                <a:gd name="connsiteX92" fmla="*/ 30270 w 493429"/>
                <a:gd name="connsiteY92" fmla="*/ 384973 h 606407"/>
                <a:gd name="connsiteX93" fmla="*/ 0 w 493429"/>
                <a:gd name="connsiteY93" fmla="*/ 334755 h 606407"/>
                <a:gd name="connsiteX94" fmla="*/ 56934 w 493429"/>
                <a:gd name="connsiteY94" fmla="*/ 277904 h 606407"/>
                <a:gd name="connsiteX95" fmla="*/ 63577 w 493429"/>
                <a:gd name="connsiteY95" fmla="*/ 277904 h 606407"/>
                <a:gd name="connsiteX96" fmla="*/ 63292 w 493429"/>
                <a:gd name="connsiteY96" fmla="*/ 271650 h 606407"/>
                <a:gd name="connsiteX97" fmla="*/ 120227 w 493429"/>
                <a:gd name="connsiteY97" fmla="*/ 214799 h 606407"/>
                <a:gd name="connsiteX98" fmla="*/ 139110 w 493429"/>
                <a:gd name="connsiteY98" fmla="*/ 214799 h 606407"/>
                <a:gd name="connsiteX99" fmla="*/ 151825 w 493429"/>
                <a:gd name="connsiteY99" fmla="*/ 176899 h 606407"/>
                <a:gd name="connsiteX100" fmla="*/ 148219 w 493429"/>
                <a:gd name="connsiteY100" fmla="*/ 155959 h 606407"/>
                <a:gd name="connsiteX101" fmla="*/ 149643 w 493429"/>
                <a:gd name="connsiteY101" fmla="*/ 144683 h 606407"/>
                <a:gd name="connsiteX102" fmla="*/ 159511 w 493429"/>
                <a:gd name="connsiteY102" fmla="*/ 139093 h 606407"/>
                <a:gd name="connsiteX103" fmla="*/ 164446 w 493429"/>
                <a:gd name="connsiteY103" fmla="*/ 138998 h 606407"/>
                <a:gd name="connsiteX104" fmla="*/ 252125 w 493429"/>
                <a:gd name="connsiteY104" fmla="*/ 214799 h 606407"/>
                <a:gd name="connsiteX105" fmla="*/ 259337 w 493429"/>
                <a:gd name="connsiteY105" fmla="*/ 214799 h 606407"/>
                <a:gd name="connsiteX106" fmla="*/ 260475 w 493429"/>
                <a:gd name="connsiteY106" fmla="*/ 214799 h 606407"/>
                <a:gd name="connsiteX107" fmla="*/ 354417 w 493429"/>
                <a:gd name="connsiteY107" fmla="*/ 120901 h 606407"/>
                <a:gd name="connsiteX108" fmla="*/ 354227 w 493429"/>
                <a:gd name="connsiteY108" fmla="*/ 119574 h 606407"/>
                <a:gd name="connsiteX109" fmla="*/ 342935 w 493429"/>
                <a:gd name="connsiteY109" fmla="*/ 57228 h 606407"/>
                <a:gd name="connsiteX110" fmla="*/ 353278 w 493429"/>
                <a:gd name="connsiteY110" fmla="*/ 18190 h 606407"/>
                <a:gd name="connsiteX111" fmla="*/ 387819 w 493429"/>
                <a:gd name="connsiteY111" fmla="*/ 187 h 606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493429" h="606407">
                  <a:moveTo>
                    <a:pt x="67467" y="429506"/>
                  </a:moveTo>
                  <a:lnTo>
                    <a:pt x="105898" y="562158"/>
                  </a:lnTo>
                  <a:cubicBezTo>
                    <a:pt x="105898" y="562253"/>
                    <a:pt x="105898" y="562253"/>
                    <a:pt x="105898" y="562348"/>
                  </a:cubicBezTo>
                  <a:cubicBezTo>
                    <a:pt x="108840" y="573434"/>
                    <a:pt x="118898" y="581109"/>
                    <a:pt x="130380" y="581109"/>
                  </a:cubicBezTo>
                  <a:lnTo>
                    <a:pt x="249183" y="581109"/>
                  </a:lnTo>
                  <a:cubicBezTo>
                    <a:pt x="260665" y="581109"/>
                    <a:pt x="270723" y="573434"/>
                    <a:pt x="273665" y="562348"/>
                  </a:cubicBezTo>
                  <a:cubicBezTo>
                    <a:pt x="273665" y="562253"/>
                    <a:pt x="273665" y="562253"/>
                    <a:pt x="273665" y="562158"/>
                  </a:cubicBezTo>
                  <a:lnTo>
                    <a:pt x="312096" y="429506"/>
                  </a:lnTo>
                  <a:close/>
                  <a:moveTo>
                    <a:pt x="56235" y="322242"/>
                  </a:moveTo>
                  <a:cubicBezTo>
                    <a:pt x="62026" y="318359"/>
                    <a:pt x="69905" y="319969"/>
                    <a:pt x="73797" y="325746"/>
                  </a:cubicBezTo>
                  <a:cubicBezTo>
                    <a:pt x="85569" y="343457"/>
                    <a:pt x="105219" y="353970"/>
                    <a:pt x="126483" y="353970"/>
                  </a:cubicBezTo>
                  <a:cubicBezTo>
                    <a:pt x="136830" y="353970"/>
                    <a:pt x="146703" y="351602"/>
                    <a:pt x="155816" y="346867"/>
                  </a:cubicBezTo>
                  <a:cubicBezTo>
                    <a:pt x="161987" y="343646"/>
                    <a:pt x="169676" y="346014"/>
                    <a:pt x="172903" y="352170"/>
                  </a:cubicBezTo>
                  <a:cubicBezTo>
                    <a:pt x="176131" y="358326"/>
                    <a:pt x="173758" y="365998"/>
                    <a:pt x="167587" y="369218"/>
                  </a:cubicBezTo>
                  <a:cubicBezTo>
                    <a:pt x="154962" y="375753"/>
                    <a:pt x="140817" y="379257"/>
                    <a:pt x="126483" y="379257"/>
                  </a:cubicBezTo>
                  <a:cubicBezTo>
                    <a:pt x="96770" y="379257"/>
                    <a:pt x="69146" y="364482"/>
                    <a:pt x="52723" y="339763"/>
                  </a:cubicBezTo>
                  <a:cubicBezTo>
                    <a:pt x="48831" y="333986"/>
                    <a:pt x="50445" y="326125"/>
                    <a:pt x="56235" y="322242"/>
                  </a:cubicBezTo>
                  <a:close/>
                  <a:moveTo>
                    <a:pt x="176402" y="165339"/>
                  </a:moveTo>
                  <a:cubicBezTo>
                    <a:pt x="176876" y="169129"/>
                    <a:pt x="177161" y="173014"/>
                    <a:pt x="177161" y="176899"/>
                  </a:cubicBezTo>
                  <a:cubicBezTo>
                    <a:pt x="177161" y="198692"/>
                    <a:pt x="169095" y="219632"/>
                    <a:pt x="154577" y="235834"/>
                  </a:cubicBezTo>
                  <a:cubicBezTo>
                    <a:pt x="152110" y="238487"/>
                    <a:pt x="148694" y="240003"/>
                    <a:pt x="145088" y="240003"/>
                  </a:cubicBezTo>
                  <a:lnTo>
                    <a:pt x="120227" y="240003"/>
                  </a:lnTo>
                  <a:cubicBezTo>
                    <a:pt x="102767" y="240003"/>
                    <a:pt x="88533" y="254216"/>
                    <a:pt x="88533" y="271650"/>
                  </a:cubicBezTo>
                  <a:cubicBezTo>
                    <a:pt x="88533" y="276388"/>
                    <a:pt x="89577" y="280936"/>
                    <a:pt x="91570" y="285105"/>
                  </a:cubicBezTo>
                  <a:cubicBezTo>
                    <a:pt x="93467" y="289084"/>
                    <a:pt x="93183" y="293632"/>
                    <a:pt x="90905" y="297328"/>
                  </a:cubicBezTo>
                  <a:cubicBezTo>
                    <a:pt x="88533" y="301023"/>
                    <a:pt x="84548" y="303202"/>
                    <a:pt x="80183" y="303202"/>
                  </a:cubicBezTo>
                  <a:lnTo>
                    <a:pt x="56934" y="303202"/>
                  </a:lnTo>
                  <a:cubicBezTo>
                    <a:pt x="39475" y="303202"/>
                    <a:pt x="25336" y="317415"/>
                    <a:pt x="25336" y="334755"/>
                  </a:cubicBezTo>
                  <a:cubicBezTo>
                    <a:pt x="25336" y="347830"/>
                    <a:pt x="33496" y="359674"/>
                    <a:pt x="45737" y="364317"/>
                  </a:cubicBezTo>
                  <a:cubicBezTo>
                    <a:pt x="49628" y="365833"/>
                    <a:pt x="52569" y="369149"/>
                    <a:pt x="53518" y="373318"/>
                  </a:cubicBezTo>
                  <a:lnTo>
                    <a:pt x="60635" y="404302"/>
                  </a:lnTo>
                  <a:lnTo>
                    <a:pt x="318928" y="404302"/>
                  </a:lnTo>
                  <a:lnTo>
                    <a:pt x="326045" y="373318"/>
                  </a:lnTo>
                  <a:cubicBezTo>
                    <a:pt x="326994" y="369149"/>
                    <a:pt x="329935" y="365833"/>
                    <a:pt x="333826" y="364317"/>
                  </a:cubicBezTo>
                  <a:cubicBezTo>
                    <a:pt x="346067" y="359674"/>
                    <a:pt x="354227" y="347830"/>
                    <a:pt x="354227" y="334755"/>
                  </a:cubicBezTo>
                  <a:cubicBezTo>
                    <a:pt x="354227" y="317415"/>
                    <a:pt x="340089" y="303202"/>
                    <a:pt x="322629" y="303202"/>
                  </a:cubicBezTo>
                  <a:lnTo>
                    <a:pt x="299380" y="303202"/>
                  </a:lnTo>
                  <a:cubicBezTo>
                    <a:pt x="295015" y="303202"/>
                    <a:pt x="291030" y="301023"/>
                    <a:pt x="288658" y="297328"/>
                  </a:cubicBezTo>
                  <a:cubicBezTo>
                    <a:pt x="286380" y="293632"/>
                    <a:pt x="286096" y="289084"/>
                    <a:pt x="287994" y="285105"/>
                  </a:cubicBezTo>
                  <a:cubicBezTo>
                    <a:pt x="289986" y="280936"/>
                    <a:pt x="291030" y="276388"/>
                    <a:pt x="291030" y="271650"/>
                  </a:cubicBezTo>
                  <a:cubicBezTo>
                    <a:pt x="291030" y="254216"/>
                    <a:pt x="276796" y="240003"/>
                    <a:pt x="259337" y="240003"/>
                  </a:cubicBezTo>
                  <a:lnTo>
                    <a:pt x="252125" y="240003"/>
                  </a:lnTo>
                  <a:cubicBezTo>
                    <a:pt x="245957" y="282831"/>
                    <a:pt x="209044" y="315804"/>
                    <a:pt x="164446" y="315804"/>
                  </a:cubicBezTo>
                  <a:cubicBezTo>
                    <a:pt x="148884" y="315804"/>
                    <a:pt x="133606" y="311730"/>
                    <a:pt x="120227" y="303960"/>
                  </a:cubicBezTo>
                  <a:cubicBezTo>
                    <a:pt x="114154" y="300549"/>
                    <a:pt x="112066" y="292780"/>
                    <a:pt x="115577" y="286716"/>
                  </a:cubicBezTo>
                  <a:cubicBezTo>
                    <a:pt x="119088" y="280652"/>
                    <a:pt x="126774" y="278662"/>
                    <a:pt x="132847" y="282168"/>
                  </a:cubicBezTo>
                  <a:cubicBezTo>
                    <a:pt x="142431" y="287663"/>
                    <a:pt x="153344" y="290600"/>
                    <a:pt x="164446" y="290600"/>
                  </a:cubicBezTo>
                  <a:cubicBezTo>
                    <a:pt x="199366" y="290600"/>
                    <a:pt x="227738" y="262270"/>
                    <a:pt x="227738" y="227401"/>
                  </a:cubicBezTo>
                  <a:cubicBezTo>
                    <a:pt x="227738" y="196607"/>
                    <a:pt x="205628" y="170929"/>
                    <a:pt x="176402" y="165339"/>
                  </a:cubicBezTo>
                  <a:close/>
                  <a:moveTo>
                    <a:pt x="392278" y="25296"/>
                  </a:moveTo>
                  <a:cubicBezTo>
                    <a:pt x="391519" y="25296"/>
                    <a:pt x="390760" y="25296"/>
                    <a:pt x="390001" y="25391"/>
                  </a:cubicBezTo>
                  <a:cubicBezTo>
                    <a:pt x="383169" y="25960"/>
                    <a:pt x="377001" y="29181"/>
                    <a:pt x="372636" y="34392"/>
                  </a:cubicBezTo>
                  <a:cubicBezTo>
                    <a:pt x="368366" y="39509"/>
                    <a:pt x="366658" y="46142"/>
                    <a:pt x="367797" y="52679"/>
                  </a:cubicBezTo>
                  <a:lnTo>
                    <a:pt x="379089" y="115121"/>
                  </a:lnTo>
                  <a:cubicBezTo>
                    <a:pt x="379184" y="115689"/>
                    <a:pt x="379468" y="116163"/>
                    <a:pt x="379943" y="116542"/>
                  </a:cubicBezTo>
                  <a:cubicBezTo>
                    <a:pt x="380322" y="116921"/>
                    <a:pt x="380892" y="117110"/>
                    <a:pt x="381461" y="117110"/>
                  </a:cubicBezTo>
                  <a:lnTo>
                    <a:pt x="444943" y="117205"/>
                  </a:lnTo>
                  <a:lnTo>
                    <a:pt x="445038" y="117205"/>
                  </a:lnTo>
                  <a:cubicBezTo>
                    <a:pt x="451680" y="117205"/>
                    <a:pt x="457848" y="114363"/>
                    <a:pt x="462118" y="109246"/>
                  </a:cubicBezTo>
                  <a:cubicBezTo>
                    <a:pt x="466578" y="104035"/>
                    <a:pt x="468666" y="97402"/>
                    <a:pt x="468001" y="90580"/>
                  </a:cubicBezTo>
                  <a:cubicBezTo>
                    <a:pt x="467432" y="83853"/>
                    <a:pt x="464206" y="77694"/>
                    <a:pt x="458987" y="73241"/>
                  </a:cubicBezTo>
                  <a:cubicBezTo>
                    <a:pt x="452060" y="67461"/>
                    <a:pt x="442760" y="65755"/>
                    <a:pt x="434125" y="68692"/>
                  </a:cubicBezTo>
                  <a:cubicBezTo>
                    <a:pt x="429950" y="70114"/>
                    <a:pt x="425300" y="69261"/>
                    <a:pt x="421884" y="66418"/>
                  </a:cubicBezTo>
                  <a:cubicBezTo>
                    <a:pt x="418563" y="63576"/>
                    <a:pt x="416855" y="59217"/>
                    <a:pt x="417519" y="54764"/>
                  </a:cubicBezTo>
                  <a:cubicBezTo>
                    <a:pt x="418943" y="45857"/>
                    <a:pt x="415622" y="37045"/>
                    <a:pt x="408695" y="31266"/>
                  </a:cubicBezTo>
                  <a:cubicBezTo>
                    <a:pt x="404045" y="27381"/>
                    <a:pt x="398352" y="25296"/>
                    <a:pt x="392278" y="25296"/>
                  </a:cubicBezTo>
                  <a:close/>
                  <a:moveTo>
                    <a:pt x="387819" y="187"/>
                  </a:moveTo>
                  <a:cubicBezTo>
                    <a:pt x="401293" y="-950"/>
                    <a:pt x="414483" y="3124"/>
                    <a:pt x="424921" y="11842"/>
                  </a:cubicBezTo>
                  <a:cubicBezTo>
                    <a:pt x="434220" y="19611"/>
                    <a:pt x="440293" y="30413"/>
                    <a:pt x="442381" y="42067"/>
                  </a:cubicBezTo>
                  <a:cubicBezTo>
                    <a:pt x="454242" y="42067"/>
                    <a:pt x="465914" y="46142"/>
                    <a:pt x="475213" y="53911"/>
                  </a:cubicBezTo>
                  <a:cubicBezTo>
                    <a:pt x="485651" y="62628"/>
                    <a:pt x="492009" y="74851"/>
                    <a:pt x="493242" y="88401"/>
                  </a:cubicBezTo>
                  <a:cubicBezTo>
                    <a:pt x="494381" y="101855"/>
                    <a:pt x="490301" y="115121"/>
                    <a:pt x="481571" y="125449"/>
                  </a:cubicBezTo>
                  <a:cubicBezTo>
                    <a:pt x="472461" y="136345"/>
                    <a:pt x="459177" y="142504"/>
                    <a:pt x="445038" y="142504"/>
                  </a:cubicBezTo>
                  <a:lnTo>
                    <a:pt x="444943" y="142504"/>
                  </a:lnTo>
                  <a:lnTo>
                    <a:pt x="381461" y="142314"/>
                  </a:lnTo>
                  <a:cubicBezTo>
                    <a:pt x="377760" y="142314"/>
                    <a:pt x="374154" y="141651"/>
                    <a:pt x="370833" y="140230"/>
                  </a:cubicBezTo>
                  <a:lnTo>
                    <a:pt x="288278" y="222664"/>
                  </a:lnTo>
                  <a:cubicBezTo>
                    <a:pt x="305074" y="232613"/>
                    <a:pt x="316271" y="250805"/>
                    <a:pt x="316271" y="271650"/>
                  </a:cubicBezTo>
                  <a:cubicBezTo>
                    <a:pt x="316271" y="273735"/>
                    <a:pt x="316176" y="275819"/>
                    <a:pt x="315986" y="277904"/>
                  </a:cubicBezTo>
                  <a:lnTo>
                    <a:pt x="322629" y="277904"/>
                  </a:lnTo>
                  <a:cubicBezTo>
                    <a:pt x="354038" y="277904"/>
                    <a:pt x="379563" y="303487"/>
                    <a:pt x="379563" y="334755"/>
                  </a:cubicBezTo>
                  <a:cubicBezTo>
                    <a:pt x="379563" y="355884"/>
                    <a:pt x="367607" y="375214"/>
                    <a:pt x="349293" y="384973"/>
                  </a:cubicBezTo>
                  <a:lnTo>
                    <a:pt x="341322" y="419747"/>
                  </a:lnTo>
                  <a:cubicBezTo>
                    <a:pt x="341322" y="419747"/>
                    <a:pt x="341227" y="419841"/>
                    <a:pt x="341227" y="419841"/>
                  </a:cubicBezTo>
                  <a:cubicBezTo>
                    <a:pt x="341227" y="420126"/>
                    <a:pt x="341132" y="420315"/>
                    <a:pt x="341038" y="420505"/>
                  </a:cubicBezTo>
                  <a:lnTo>
                    <a:pt x="298052" y="569075"/>
                  </a:lnTo>
                  <a:cubicBezTo>
                    <a:pt x="292074" y="591057"/>
                    <a:pt x="272052" y="606407"/>
                    <a:pt x="249183" y="606407"/>
                  </a:cubicBezTo>
                  <a:lnTo>
                    <a:pt x="130380" y="606407"/>
                  </a:lnTo>
                  <a:cubicBezTo>
                    <a:pt x="107511" y="606407"/>
                    <a:pt x="87489" y="591057"/>
                    <a:pt x="81511" y="569075"/>
                  </a:cubicBezTo>
                  <a:lnTo>
                    <a:pt x="38526" y="420505"/>
                  </a:lnTo>
                  <a:cubicBezTo>
                    <a:pt x="38431" y="420315"/>
                    <a:pt x="38336" y="420126"/>
                    <a:pt x="38336" y="419841"/>
                  </a:cubicBezTo>
                  <a:cubicBezTo>
                    <a:pt x="38241" y="419747"/>
                    <a:pt x="38241" y="419747"/>
                    <a:pt x="38241" y="419747"/>
                  </a:cubicBezTo>
                  <a:lnTo>
                    <a:pt x="30270" y="384973"/>
                  </a:lnTo>
                  <a:cubicBezTo>
                    <a:pt x="11956" y="375214"/>
                    <a:pt x="0" y="355884"/>
                    <a:pt x="0" y="334755"/>
                  </a:cubicBezTo>
                  <a:cubicBezTo>
                    <a:pt x="0" y="303487"/>
                    <a:pt x="25526" y="277904"/>
                    <a:pt x="56934" y="277904"/>
                  </a:cubicBezTo>
                  <a:lnTo>
                    <a:pt x="63577" y="277904"/>
                  </a:lnTo>
                  <a:cubicBezTo>
                    <a:pt x="63387" y="275819"/>
                    <a:pt x="63292" y="273735"/>
                    <a:pt x="63292" y="271650"/>
                  </a:cubicBezTo>
                  <a:cubicBezTo>
                    <a:pt x="63292" y="240287"/>
                    <a:pt x="88818" y="214799"/>
                    <a:pt x="120227" y="214799"/>
                  </a:cubicBezTo>
                  <a:lnTo>
                    <a:pt x="139110" y="214799"/>
                  </a:lnTo>
                  <a:cubicBezTo>
                    <a:pt x="147365" y="203903"/>
                    <a:pt x="151825" y="190638"/>
                    <a:pt x="151825" y="176899"/>
                  </a:cubicBezTo>
                  <a:cubicBezTo>
                    <a:pt x="151825" y="169698"/>
                    <a:pt x="150592" y="162686"/>
                    <a:pt x="148219" y="155959"/>
                  </a:cubicBezTo>
                  <a:cubicBezTo>
                    <a:pt x="146891" y="152169"/>
                    <a:pt x="147460" y="147999"/>
                    <a:pt x="149643" y="144683"/>
                  </a:cubicBezTo>
                  <a:cubicBezTo>
                    <a:pt x="151825" y="141367"/>
                    <a:pt x="155526" y="139377"/>
                    <a:pt x="159511" y="139093"/>
                  </a:cubicBezTo>
                  <a:cubicBezTo>
                    <a:pt x="161219" y="138998"/>
                    <a:pt x="162927" y="138998"/>
                    <a:pt x="164446" y="138998"/>
                  </a:cubicBezTo>
                  <a:cubicBezTo>
                    <a:pt x="209044" y="138998"/>
                    <a:pt x="245957" y="171972"/>
                    <a:pt x="252125" y="214799"/>
                  </a:cubicBezTo>
                  <a:lnTo>
                    <a:pt x="259337" y="214799"/>
                  </a:lnTo>
                  <a:cubicBezTo>
                    <a:pt x="259716" y="214799"/>
                    <a:pt x="260096" y="214799"/>
                    <a:pt x="260475" y="214799"/>
                  </a:cubicBezTo>
                  <a:lnTo>
                    <a:pt x="354417" y="120901"/>
                  </a:lnTo>
                  <a:cubicBezTo>
                    <a:pt x="354322" y="120427"/>
                    <a:pt x="354227" y="120048"/>
                    <a:pt x="354227" y="119574"/>
                  </a:cubicBezTo>
                  <a:lnTo>
                    <a:pt x="342935" y="57228"/>
                  </a:lnTo>
                  <a:cubicBezTo>
                    <a:pt x="340373" y="43299"/>
                    <a:pt x="344169" y="29086"/>
                    <a:pt x="353278" y="18190"/>
                  </a:cubicBezTo>
                  <a:cubicBezTo>
                    <a:pt x="362008" y="7767"/>
                    <a:pt x="374249" y="1419"/>
                    <a:pt x="387819" y="187"/>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grpSp>
      <p:grpSp>
        <p:nvGrpSpPr>
          <p:cNvPr id="35" name="组合 34">
            <a:extLst>
              <a:ext uri="{FF2B5EF4-FFF2-40B4-BE49-F238E27FC236}">
                <a16:creationId xmlns:a16="http://schemas.microsoft.com/office/drawing/2014/main" xmlns="" id="{B85483A2-E457-40DD-9643-2F9D6468FE95}"/>
              </a:ext>
            </a:extLst>
          </p:cNvPr>
          <p:cNvGrpSpPr/>
          <p:nvPr/>
        </p:nvGrpSpPr>
        <p:grpSpPr>
          <a:xfrm>
            <a:off x="7289696" y="4924840"/>
            <a:ext cx="755374" cy="755374"/>
            <a:chOff x="7289696" y="4924840"/>
            <a:chExt cx="755374" cy="755374"/>
          </a:xfrm>
        </p:grpSpPr>
        <p:grpSp>
          <p:nvGrpSpPr>
            <p:cNvPr id="17" name="组合 16">
              <a:extLst>
                <a:ext uri="{FF2B5EF4-FFF2-40B4-BE49-F238E27FC236}">
                  <a16:creationId xmlns:a16="http://schemas.microsoft.com/office/drawing/2014/main" xmlns="" id="{EC80D956-3BB8-4C26-A45E-BD9634455346}"/>
                </a:ext>
              </a:extLst>
            </p:cNvPr>
            <p:cNvGrpSpPr/>
            <p:nvPr/>
          </p:nvGrpSpPr>
          <p:grpSpPr>
            <a:xfrm>
              <a:off x="7289696" y="4924840"/>
              <a:ext cx="755374" cy="755374"/>
              <a:chOff x="2077278" y="2584174"/>
              <a:chExt cx="755374" cy="755374"/>
            </a:xfrm>
          </p:grpSpPr>
          <p:sp>
            <p:nvSpPr>
              <p:cNvPr id="18" name="椭圆 17">
                <a:extLst>
                  <a:ext uri="{FF2B5EF4-FFF2-40B4-BE49-F238E27FC236}">
                    <a16:creationId xmlns:a16="http://schemas.microsoft.com/office/drawing/2014/main" xmlns="" id="{94F39F3D-9697-421A-9E17-43DD67173988}"/>
                  </a:ext>
                </a:extLst>
              </p:cNvPr>
              <p:cNvSpPr/>
              <p:nvPr/>
            </p:nvSpPr>
            <p:spPr>
              <a:xfrm>
                <a:off x="2077278" y="2584174"/>
                <a:ext cx="755374" cy="755374"/>
              </a:xfrm>
              <a:prstGeom prst="ellipse">
                <a:avLst/>
              </a:prstGeom>
              <a:solidFill>
                <a:srgbClr val="EFE5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523A2C"/>
                  </a:solidFill>
                </a:endParaRPr>
              </a:p>
            </p:txBody>
          </p:sp>
          <p:sp>
            <p:nvSpPr>
              <p:cNvPr id="19" name="椭圆 18">
                <a:extLst>
                  <a:ext uri="{FF2B5EF4-FFF2-40B4-BE49-F238E27FC236}">
                    <a16:creationId xmlns:a16="http://schemas.microsoft.com/office/drawing/2014/main" xmlns="" id="{BB07EB35-7D09-4BD2-A5A7-5BB0DCC594A2}"/>
                  </a:ext>
                </a:extLst>
              </p:cNvPr>
              <p:cNvSpPr/>
              <p:nvPr/>
            </p:nvSpPr>
            <p:spPr>
              <a:xfrm>
                <a:off x="2175013" y="2681909"/>
                <a:ext cx="559905" cy="559905"/>
              </a:xfrm>
              <a:prstGeom prst="ellipse">
                <a:avLst/>
              </a:prstGeom>
              <a:noFill/>
              <a:ln>
                <a:solidFill>
                  <a:srgbClr val="BB686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Freeform 41">
              <a:extLst>
                <a:ext uri="{FF2B5EF4-FFF2-40B4-BE49-F238E27FC236}">
                  <a16:creationId xmlns:a16="http://schemas.microsoft.com/office/drawing/2014/main" xmlns="" id="{11546C93-2181-4323-A0F3-EF465A725D3D}"/>
                </a:ext>
              </a:extLst>
            </p:cNvPr>
            <p:cNvSpPr>
              <a:spLocks noEditPoints="1"/>
            </p:cNvSpPr>
            <p:nvPr/>
          </p:nvSpPr>
          <p:spPr bwMode="auto">
            <a:xfrm>
              <a:off x="7501607" y="5106299"/>
              <a:ext cx="331553" cy="392456"/>
            </a:xfrm>
            <a:custGeom>
              <a:avLst/>
              <a:gdLst>
                <a:gd name="T0" fmla="*/ 348 w 2292"/>
                <a:gd name="T1" fmla="*/ 1261 h 2717"/>
                <a:gd name="T2" fmla="*/ 62 w 2292"/>
                <a:gd name="T3" fmla="*/ 1711 h 2717"/>
                <a:gd name="T4" fmla="*/ 360 w 2292"/>
                <a:gd name="T5" fmla="*/ 1830 h 2717"/>
                <a:gd name="T6" fmla="*/ 595 w 2292"/>
                <a:gd name="T7" fmla="*/ 2493 h 2717"/>
                <a:gd name="T8" fmla="*/ 1408 w 2292"/>
                <a:gd name="T9" fmla="*/ 2544 h 2717"/>
                <a:gd name="T10" fmla="*/ 1449 w 2292"/>
                <a:gd name="T11" fmla="*/ 2515 h 2717"/>
                <a:gd name="T12" fmla="*/ 1662 w 2292"/>
                <a:gd name="T13" fmla="*/ 1904 h 2717"/>
                <a:gd name="T14" fmla="*/ 1978 w 2292"/>
                <a:gd name="T15" fmla="*/ 1689 h 2717"/>
                <a:gd name="T16" fmla="*/ 1200 w 2292"/>
                <a:gd name="T17" fmla="*/ 136 h 2717"/>
                <a:gd name="T18" fmla="*/ 1880 w 2292"/>
                <a:gd name="T19" fmla="*/ 968 h 2717"/>
                <a:gd name="T20" fmla="*/ 1320 w 2292"/>
                <a:gd name="T21" fmla="*/ 851 h 2717"/>
                <a:gd name="T22" fmla="*/ 650 w 2292"/>
                <a:gd name="T23" fmla="*/ 805 h 2717"/>
                <a:gd name="T24" fmla="*/ 431 w 2292"/>
                <a:gd name="T25" fmla="*/ 737 h 2717"/>
                <a:gd name="T26" fmla="*/ 1482 w 2292"/>
                <a:gd name="T27" fmla="*/ 2181 h 2717"/>
                <a:gd name="T28" fmla="*/ 1360 w 2292"/>
                <a:gd name="T29" fmla="*/ 2461 h 2717"/>
                <a:gd name="T30" fmla="*/ 662 w 2292"/>
                <a:gd name="T31" fmla="*/ 2441 h 2717"/>
                <a:gd name="T32" fmla="*/ 457 w 2292"/>
                <a:gd name="T33" fmla="*/ 1766 h 2717"/>
                <a:gd name="T34" fmla="*/ 685 w 2292"/>
                <a:gd name="T35" fmla="*/ 1895 h 2717"/>
                <a:gd name="T36" fmla="*/ 698 w 2292"/>
                <a:gd name="T37" fmla="*/ 2078 h 2717"/>
                <a:gd name="T38" fmla="*/ 815 w 2292"/>
                <a:gd name="T39" fmla="*/ 2237 h 2717"/>
                <a:gd name="T40" fmla="*/ 730 w 2292"/>
                <a:gd name="T41" fmla="*/ 1913 h 2717"/>
                <a:gd name="T42" fmla="*/ 739 w 2292"/>
                <a:gd name="T43" fmla="*/ 1912 h 2717"/>
                <a:gd name="T44" fmla="*/ 1002 w 2292"/>
                <a:gd name="T45" fmla="*/ 1819 h 2717"/>
                <a:gd name="T46" fmla="*/ 1002 w 2292"/>
                <a:gd name="T47" fmla="*/ 2068 h 2717"/>
                <a:gd name="T48" fmla="*/ 1097 w 2292"/>
                <a:gd name="T49" fmla="*/ 2194 h 2717"/>
                <a:gd name="T50" fmla="*/ 1097 w 2292"/>
                <a:gd name="T51" fmla="*/ 2143 h 2717"/>
                <a:gd name="T52" fmla="*/ 1035 w 2292"/>
                <a:gd name="T53" fmla="*/ 1857 h 2717"/>
                <a:gd name="T54" fmla="*/ 1355 w 2292"/>
                <a:gd name="T55" fmla="*/ 1905 h 2717"/>
                <a:gd name="T56" fmla="*/ 1256 w 2292"/>
                <a:gd name="T57" fmla="*/ 2182 h 2717"/>
                <a:gd name="T58" fmla="*/ 1372 w 2292"/>
                <a:gd name="T59" fmla="*/ 2054 h 2717"/>
                <a:gd name="T60" fmla="*/ 1467 w 2292"/>
                <a:gd name="T61" fmla="*/ 1796 h 2717"/>
                <a:gd name="T62" fmla="*/ 1595 w 2292"/>
                <a:gd name="T63" fmla="*/ 1891 h 2717"/>
                <a:gd name="T64" fmla="*/ 1751 w 2292"/>
                <a:gd name="T65" fmla="*/ 1404 h 2717"/>
                <a:gd name="T66" fmla="*/ 1670 w 2292"/>
                <a:gd name="T67" fmla="*/ 1791 h 2717"/>
                <a:gd name="T68" fmla="*/ 1582 w 2292"/>
                <a:gd name="T69" fmla="*/ 1763 h 2717"/>
                <a:gd name="T70" fmla="*/ 1504 w 2292"/>
                <a:gd name="T71" fmla="*/ 1544 h 2717"/>
                <a:gd name="T72" fmla="*/ 1422 w 2292"/>
                <a:gd name="T73" fmla="*/ 1519 h 2717"/>
                <a:gd name="T74" fmla="*/ 1408 w 2292"/>
                <a:gd name="T75" fmla="*/ 1557 h 2717"/>
                <a:gd name="T76" fmla="*/ 1038 w 2292"/>
                <a:gd name="T77" fmla="*/ 1613 h 2717"/>
                <a:gd name="T78" fmla="*/ 597 w 2292"/>
                <a:gd name="T79" fmla="*/ 1557 h 2717"/>
                <a:gd name="T80" fmla="*/ 522 w 2292"/>
                <a:gd name="T81" fmla="*/ 1518 h 2717"/>
                <a:gd name="T82" fmla="*/ 396 w 2292"/>
                <a:gd name="T83" fmla="*/ 1669 h 2717"/>
                <a:gd name="T84" fmla="*/ 227 w 2292"/>
                <a:gd name="T85" fmla="*/ 1717 h 2717"/>
                <a:gd name="T86" fmla="*/ 162 w 2292"/>
                <a:gd name="T87" fmla="*/ 1473 h 2717"/>
                <a:gd name="T88" fmla="*/ 427 w 2292"/>
                <a:gd name="T89" fmla="*/ 1346 h 2717"/>
                <a:gd name="T90" fmla="*/ 405 w 2292"/>
                <a:gd name="T91" fmla="*/ 872 h 2717"/>
                <a:gd name="T92" fmla="*/ 1390 w 2292"/>
                <a:gd name="T93" fmla="*/ 1039 h 2717"/>
                <a:gd name="T94" fmla="*/ 1767 w 2292"/>
                <a:gd name="T95" fmla="*/ 1301 h 2717"/>
                <a:gd name="T96" fmla="*/ 1751 w 2292"/>
                <a:gd name="T97" fmla="*/ 1404 h 2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2" h="2717">
                  <a:moveTo>
                    <a:pt x="1200" y="136"/>
                  </a:moveTo>
                  <a:cubicBezTo>
                    <a:pt x="556" y="0"/>
                    <a:pt x="78" y="710"/>
                    <a:pt x="348" y="1261"/>
                  </a:cubicBezTo>
                  <a:cubicBezTo>
                    <a:pt x="235" y="1265"/>
                    <a:pt x="121" y="1304"/>
                    <a:pt x="58" y="1405"/>
                  </a:cubicBezTo>
                  <a:cubicBezTo>
                    <a:pt x="0" y="1498"/>
                    <a:pt x="10" y="1618"/>
                    <a:pt x="62" y="1711"/>
                  </a:cubicBezTo>
                  <a:cubicBezTo>
                    <a:pt x="112" y="1800"/>
                    <a:pt x="207" y="1859"/>
                    <a:pt x="311" y="1844"/>
                  </a:cubicBezTo>
                  <a:cubicBezTo>
                    <a:pt x="328" y="1842"/>
                    <a:pt x="345" y="1836"/>
                    <a:pt x="360" y="1830"/>
                  </a:cubicBezTo>
                  <a:cubicBezTo>
                    <a:pt x="388" y="2048"/>
                    <a:pt x="468" y="2292"/>
                    <a:pt x="577" y="2476"/>
                  </a:cubicBezTo>
                  <a:cubicBezTo>
                    <a:pt x="582" y="2484"/>
                    <a:pt x="588" y="2489"/>
                    <a:pt x="595" y="2493"/>
                  </a:cubicBezTo>
                  <a:cubicBezTo>
                    <a:pt x="597" y="2497"/>
                    <a:pt x="600" y="2501"/>
                    <a:pt x="604" y="2504"/>
                  </a:cubicBezTo>
                  <a:cubicBezTo>
                    <a:pt x="818" y="2649"/>
                    <a:pt x="1189" y="2717"/>
                    <a:pt x="1408" y="2544"/>
                  </a:cubicBezTo>
                  <a:cubicBezTo>
                    <a:pt x="1417" y="2537"/>
                    <a:pt x="1421" y="2528"/>
                    <a:pt x="1422" y="2518"/>
                  </a:cubicBezTo>
                  <a:cubicBezTo>
                    <a:pt x="1431" y="2520"/>
                    <a:pt x="1440" y="2520"/>
                    <a:pt x="1449" y="2515"/>
                  </a:cubicBezTo>
                  <a:cubicBezTo>
                    <a:pt x="1526" y="2471"/>
                    <a:pt x="1547" y="2326"/>
                    <a:pt x="1574" y="2248"/>
                  </a:cubicBezTo>
                  <a:cubicBezTo>
                    <a:pt x="1614" y="2133"/>
                    <a:pt x="1642" y="2021"/>
                    <a:pt x="1662" y="1904"/>
                  </a:cubicBezTo>
                  <a:cubicBezTo>
                    <a:pt x="1703" y="1907"/>
                    <a:pt x="1745" y="1903"/>
                    <a:pt x="1784" y="1891"/>
                  </a:cubicBezTo>
                  <a:cubicBezTo>
                    <a:pt x="1878" y="1861"/>
                    <a:pt x="1954" y="1786"/>
                    <a:pt x="1978" y="1689"/>
                  </a:cubicBezTo>
                  <a:cubicBezTo>
                    <a:pt x="2006" y="1571"/>
                    <a:pt x="1949" y="1456"/>
                    <a:pt x="1876" y="1365"/>
                  </a:cubicBezTo>
                  <a:cubicBezTo>
                    <a:pt x="2292" y="856"/>
                    <a:pt x="1722" y="247"/>
                    <a:pt x="1200" y="136"/>
                  </a:cubicBezTo>
                  <a:close/>
                  <a:moveTo>
                    <a:pt x="1167" y="254"/>
                  </a:moveTo>
                  <a:cubicBezTo>
                    <a:pt x="1521" y="306"/>
                    <a:pt x="1873" y="626"/>
                    <a:pt x="1880" y="968"/>
                  </a:cubicBezTo>
                  <a:cubicBezTo>
                    <a:pt x="1870" y="968"/>
                    <a:pt x="1860" y="970"/>
                    <a:pt x="1849" y="978"/>
                  </a:cubicBezTo>
                  <a:cubicBezTo>
                    <a:pt x="1673" y="1105"/>
                    <a:pt x="1470" y="939"/>
                    <a:pt x="1320" y="851"/>
                  </a:cubicBezTo>
                  <a:cubicBezTo>
                    <a:pt x="1208" y="786"/>
                    <a:pt x="1080" y="762"/>
                    <a:pt x="951" y="771"/>
                  </a:cubicBezTo>
                  <a:cubicBezTo>
                    <a:pt x="850" y="779"/>
                    <a:pt x="751" y="798"/>
                    <a:pt x="650" y="805"/>
                  </a:cubicBezTo>
                  <a:cubicBezTo>
                    <a:pt x="597" y="809"/>
                    <a:pt x="544" y="806"/>
                    <a:pt x="493" y="793"/>
                  </a:cubicBezTo>
                  <a:cubicBezTo>
                    <a:pt x="458" y="784"/>
                    <a:pt x="440" y="763"/>
                    <a:pt x="431" y="737"/>
                  </a:cubicBezTo>
                  <a:cubicBezTo>
                    <a:pt x="518" y="431"/>
                    <a:pt x="779" y="198"/>
                    <a:pt x="1167" y="254"/>
                  </a:cubicBezTo>
                  <a:close/>
                  <a:moveTo>
                    <a:pt x="1482" y="2181"/>
                  </a:moveTo>
                  <a:cubicBezTo>
                    <a:pt x="1456" y="2255"/>
                    <a:pt x="1383" y="2373"/>
                    <a:pt x="1386" y="2460"/>
                  </a:cubicBezTo>
                  <a:cubicBezTo>
                    <a:pt x="1378" y="2458"/>
                    <a:pt x="1369" y="2457"/>
                    <a:pt x="1360" y="2461"/>
                  </a:cubicBezTo>
                  <a:cubicBezTo>
                    <a:pt x="1153" y="2548"/>
                    <a:pt x="876" y="2542"/>
                    <a:pt x="660" y="2467"/>
                  </a:cubicBezTo>
                  <a:cubicBezTo>
                    <a:pt x="663" y="2459"/>
                    <a:pt x="665" y="2451"/>
                    <a:pt x="662" y="2441"/>
                  </a:cubicBezTo>
                  <a:cubicBezTo>
                    <a:pt x="604" y="2223"/>
                    <a:pt x="525" y="1991"/>
                    <a:pt x="436" y="1783"/>
                  </a:cubicBezTo>
                  <a:cubicBezTo>
                    <a:pt x="443" y="1778"/>
                    <a:pt x="450" y="1772"/>
                    <a:pt x="457" y="1766"/>
                  </a:cubicBezTo>
                  <a:cubicBezTo>
                    <a:pt x="482" y="1742"/>
                    <a:pt x="503" y="1714"/>
                    <a:pt x="522" y="1686"/>
                  </a:cubicBezTo>
                  <a:cubicBezTo>
                    <a:pt x="537" y="1779"/>
                    <a:pt x="593" y="1858"/>
                    <a:pt x="685" y="1895"/>
                  </a:cubicBezTo>
                  <a:cubicBezTo>
                    <a:pt x="676" y="1899"/>
                    <a:pt x="670" y="1908"/>
                    <a:pt x="671" y="1921"/>
                  </a:cubicBezTo>
                  <a:cubicBezTo>
                    <a:pt x="674" y="1974"/>
                    <a:pt x="685" y="2026"/>
                    <a:pt x="698" y="2078"/>
                  </a:cubicBezTo>
                  <a:cubicBezTo>
                    <a:pt x="710" y="2131"/>
                    <a:pt x="718" y="2225"/>
                    <a:pt x="770" y="2256"/>
                  </a:cubicBezTo>
                  <a:cubicBezTo>
                    <a:pt x="786" y="2265"/>
                    <a:pt x="812" y="2257"/>
                    <a:pt x="815" y="2237"/>
                  </a:cubicBezTo>
                  <a:cubicBezTo>
                    <a:pt x="825" y="2180"/>
                    <a:pt x="789" y="2112"/>
                    <a:pt x="775" y="2057"/>
                  </a:cubicBezTo>
                  <a:cubicBezTo>
                    <a:pt x="762" y="2008"/>
                    <a:pt x="749" y="1959"/>
                    <a:pt x="730" y="1913"/>
                  </a:cubicBezTo>
                  <a:cubicBezTo>
                    <a:pt x="730" y="1911"/>
                    <a:pt x="729" y="1910"/>
                    <a:pt x="728" y="1909"/>
                  </a:cubicBezTo>
                  <a:cubicBezTo>
                    <a:pt x="732" y="1910"/>
                    <a:pt x="735" y="1911"/>
                    <a:pt x="739" y="1912"/>
                  </a:cubicBezTo>
                  <a:cubicBezTo>
                    <a:pt x="854" y="1935"/>
                    <a:pt x="934" y="1875"/>
                    <a:pt x="982" y="1789"/>
                  </a:cubicBezTo>
                  <a:cubicBezTo>
                    <a:pt x="988" y="1800"/>
                    <a:pt x="995" y="1809"/>
                    <a:pt x="1002" y="1819"/>
                  </a:cubicBezTo>
                  <a:cubicBezTo>
                    <a:pt x="995" y="1822"/>
                    <a:pt x="989" y="1829"/>
                    <a:pt x="989" y="1837"/>
                  </a:cubicBezTo>
                  <a:cubicBezTo>
                    <a:pt x="980" y="1913"/>
                    <a:pt x="994" y="1993"/>
                    <a:pt x="1002" y="2068"/>
                  </a:cubicBezTo>
                  <a:cubicBezTo>
                    <a:pt x="1006" y="2104"/>
                    <a:pt x="1002" y="2239"/>
                    <a:pt x="1065" y="2236"/>
                  </a:cubicBezTo>
                  <a:cubicBezTo>
                    <a:pt x="1085" y="2235"/>
                    <a:pt x="1105" y="2215"/>
                    <a:pt x="1097" y="2194"/>
                  </a:cubicBezTo>
                  <a:cubicBezTo>
                    <a:pt x="1101" y="2206"/>
                    <a:pt x="1096" y="2212"/>
                    <a:pt x="1101" y="2192"/>
                  </a:cubicBezTo>
                  <a:cubicBezTo>
                    <a:pt x="1106" y="2176"/>
                    <a:pt x="1100" y="2159"/>
                    <a:pt x="1097" y="2143"/>
                  </a:cubicBezTo>
                  <a:cubicBezTo>
                    <a:pt x="1089" y="2106"/>
                    <a:pt x="1081" y="2068"/>
                    <a:pt x="1074" y="2030"/>
                  </a:cubicBezTo>
                  <a:cubicBezTo>
                    <a:pt x="1063" y="1972"/>
                    <a:pt x="1047" y="1915"/>
                    <a:pt x="1035" y="1857"/>
                  </a:cubicBezTo>
                  <a:cubicBezTo>
                    <a:pt x="1091" y="1912"/>
                    <a:pt x="1167" y="1943"/>
                    <a:pt x="1264" y="1932"/>
                  </a:cubicBezTo>
                  <a:cubicBezTo>
                    <a:pt x="1297" y="1928"/>
                    <a:pt x="1328" y="1918"/>
                    <a:pt x="1355" y="1905"/>
                  </a:cubicBezTo>
                  <a:cubicBezTo>
                    <a:pt x="1339" y="1948"/>
                    <a:pt x="1323" y="1992"/>
                    <a:pt x="1306" y="2036"/>
                  </a:cubicBezTo>
                  <a:cubicBezTo>
                    <a:pt x="1290" y="2076"/>
                    <a:pt x="1244" y="2137"/>
                    <a:pt x="1256" y="2182"/>
                  </a:cubicBezTo>
                  <a:cubicBezTo>
                    <a:pt x="1262" y="2205"/>
                    <a:pt x="1287" y="2211"/>
                    <a:pt x="1306" y="2203"/>
                  </a:cubicBezTo>
                  <a:cubicBezTo>
                    <a:pt x="1351" y="2183"/>
                    <a:pt x="1360" y="2095"/>
                    <a:pt x="1372" y="2054"/>
                  </a:cubicBezTo>
                  <a:cubicBezTo>
                    <a:pt x="1390" y="1990"/>
                    <a:pt x="1408" y="1925"/>
                    <a:pt x="1417" y="1860"/>
                  </a:cubicBezTo>
                  <a:cubicBezTo>
                    <a:pt x="1437" y="1841"/>
                    <a:pt x="1454" y="1820"/>
                    <a:pt x="1467" y="1796"/>
                  </a:cubicBezTo>
                  <a:cubicBezTo>
                    <a:pt x="1479" y="1813"/>
                    <a:pt x="1492" y="1829"/>
                    <a:pt x="1509" y="1843"/>
                  </a:cubicBezTo>
                  <a:cubicBezTo>
                    <a:pt x="1534" y="1865"/>
                    <a:pt x="1564" y="1880"/>
                    <a:pt x="1595" y="1891"/>
                  </a:cubicBezTo>
                  <a:cubicBezTo>
                    <a:pt x="1556" y="1987"/>
                    <a:pt x="1517" y="2083"/>
                    <a:pt x="1482" y="2181"/>
                  </a:cubicBezTo>
                  <a:close/>
                  <a:moveTo>
                    <a:pt x="1751" y="1404"/>
                  </a:moveTo>
                  <a:cubicBezTo>
                    <a:pt x="1846" y="1509"/>
                    <a:pt x="1941" y="1710"/>
                    <a:pt x="1753" y="1779"/>
                  </a:cubicBezTo>
                  <a:cubicBezTo>
                    <a:pt x="1725" y="1789"/>
                    <a:pt x="1697" y="1792"/>
                    <a:pt x="1670" y="1791"/>
                  </a:cubicBezTo>
                  <a:cubicBezTo>
                    <a:pt x="1664" y="1787"/>
                    <a:pt x="1656" y="1785"/>
                    <a:pt x="1649" y="1787"/>
                  </a:cubicBezTo>
                  <a:cubicBezTo>
                    <a:pt x="1626" y="1783"/>
                    <a:pt x="1603" y="1776"/>
                    <a:pt x="1582" y="1763"/>
                  </a:cubicBezTo>
                  <a:cubicBezTo>
                    <a:pt x="1545" y="1740"/>
                    <a:pt x="1523" y="1703"/>
                    <a:pt x="1510" y="1662"/>
                  </a:cubicBezTo>
                  <a:cubicBezTo>
                    <a:pt x="1515" y="1623"/>
                    <a:pt x="1513" y="1583"/>
                    <a:pt x="1504" y="1544"/>
                  </a:cubicBezTo>
                  <a:cubicBezTo>
                    <a:pt x="1502" y="1535"/>
                    <a:pt x="1498" y="1528"/>
                    <a:pt x="1493" y="1523"/>
                  </a:cubicBezTo>
                  <a:cubicBezTo>
                    <a:pt x="1487" y="1488"/>
                    <a:pt x="1428" y="1480"/>
                    <a:pt x="1422" y="1519"/>
                  </a:cubicBezTo>
                  <a:cubicBezTo>
                    <a:pt x="1421" y="1522"/>
                    <a:pt x="1421" y="1524"/>
                    <a:pt x="1421" y="1527"/>
                  </a:cubicBezTo>
                  <a:cubicBezTo>
                    <a:pt x="1414" y="1535"/>
                    <a:pt x="1409" y="1545"/>
                    <a:pt x="1408" y="1557"/>
                  </a:cubicBezTo>
                  <a:cubicBezTo>
                    <a:pt x="1404" y="1666"/>
                    <a:pt x="1394" y="1775"/>
                    <a:pt x="1276" y="1818"/>
                  </a:cubicBezTo>
                  <a:cubicBezTo>
                    <a:pt x="1139" y="1868"/>
                    <a:pt x="1051" y="1729"/>
                    <a:pt x="1038" y="1613"/>
                  </a:cubicBezTo>
                  <a:cubicBezTo>
                    <a:pt x="1029" y="1540"/>
                    <a:pt x="934" y="1541"/>
                    <a:pt x="925" y="1613"/>
                  </a:cubicBezTo>
                  <a:cubicBezTo>
                    <a:pt x="888" y="1912"/>
                    <a:pt x="599" y="1811"/>
                    <a:pt x="597" y="1557"/>
                  </a:cubicBezTo>
                  <a:cubicBezTo>
                    <a:pt x="596" y="1533"/>
                    <a:pt x="574" y="1521"/>
                    <a:pt x="555" y="1523"/>
                  </a:cubicBezTo>
                  <a:cubicBezTo>
                    <a:pt x="546" y="1517"/>
                    <a:pt x="535" y="1514"/>
                    <a:pt x="522" y="1518"/>
                  </a:cubicBezTo>
                  <a:cubicBezTo>
                    <a:pt x="485" y="1528"/>
                    <a:pt x="471" y="1562"/>
                    <a:pt x="453" y="1593"/>
                  </a:cubicBezTo>
                  <a:cubicBezTo>
                    <a:pt x="436" y="1621"/>
                    <a:pt x="418" y="1646"/>
                    <a:pt x="396" y="1669"/>
                  </a:cubicBezTo>
                  <a:cubicBezTo>
                    <a:pt x="367" y="1701"/>
                    <a:pt x="335" y="1723"/>
                    <a:pt x="297" y="1731"/>
                  </a:cubicBezTo>
                  <a:cubicBezTo>
                    <a:pt x="276" y="1736"/>
                    <a:pt x="248" y="1729"/>
                    <a:pt x="227" y="1717"/>
                  </a:cubicBezTo>
                  <a:cubicBezTo>
                    <a:pt x="202" y="1703"/>
                    <a:pt x="183" y="1679"/>
                    <a:pt x="166" y="1650"/>
                  </a:cubicBezTo>
                  <a:cubicBezTo>
                    <a:pt x="136" y="1596"/>
                    <a:pt x="134" y="1525"/>
                    <a:pt x="162" y="1473"/>
                  </a:cubicBezTo>
                  <a:cubicBezTo>
                    <a:pt x="207" y="1389"/>
                    <a:pt x="323" y="1358"/>
                    <a:pt x="421" y="1347"/>
                  </a:cubicBezTo>
                  <a:cubicBezTo>
                    <a:pt x="423" y="1347"/>
                    <a:pt x="425" y="1346"/>
                    <a:pt x="427" y="1346"/>
                  </a:cubicBezTo>
                  <a:cubicBezTo>
                    <a:pt x="452" y="1343"/>
                    <a:pt x="474" y="1322"/>
                    <a:pt x="463" y="1294"/>
                  </a:cubicBezTo>
                  <a:cubicBezTo>
                    <a:pt x="408" y="1157"/>
                    <a:pt x="390" y="1011"/>
                    <a:pt x="405" y="872"/>
                  </a:cubicBezTo>
                  <a:cubicBezTo>
                    <a:pt x="507" y="941"/>
                    <a:pt x="652" y="925"/>
                    <a:pt x="768" y="914"/>
                  </a:cubicBezTo>
                  <a:cubicBezTo>
                    <a:pt x="1013" y="891"/>
                    <a:pt x="1172" y="904"/>
                    <a:pt x="1390" y="1039"/>
                  </a:cubicBezTo>
                  <a:cubicBezTo>
                    <a:pt x="1527" y="1124"/>
                    <a:pt x="1722" y="1189"/>
                    <a:pt x="1865" y="1103"/>
                  </a:cubicBezTo>
                  <a:cubicBezTo>
                    <a:pt x="1848" y="1170"/>
                    <a:pt x="1816" y="1237"/>
                    <a:pt x="1767" y="1301"/>
                  </a:cubicBezTo>
                  <a:cubicBezTo>
                    <a:pt x="1764" y="1305"/>
                    <a:pt x="1762" y="1309"/>
                    <a:pt x="1760" y="1313"/>
                  </a:cubicBezTo>
                  <a:cubicBezTo>
                    <a:pt x="1735" y="1333"/>
                    <a:pt x="1722" y="1372"/>
                    <a:pt x="1751" y="1404"/>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grpSp>
      <p:grpSp>
        <p:nvGrpSpPr>
          <p:cNvPr id="36" name="组合 35">
            <a:extLst>
              <a:ext uri="{FF2B5EF4-FFF2-40B4-BE49-F238E27FC236}">
                <a16:creationId xmlns:a16="http://schemas.microsoft.com/office/drawing/2014/main" xmlns="" id="{42535192-9CFC-4F24-A75B-CD391638E4E0}"/>
              </a:ext>
            </a:extLst>
          </p:cNvPr>
          <p:cNvGrpSpPr/>
          <p:nvPr/>
        </p:nvGrpSpPr>
        <p:grpSpPr>
          <a:xfrm>
            <a:off x="9865456" y="3747052"/>
            <a:ext cx="755374" cy="755374"/>
            <a:chOff x="9865456" y="3747052"/>
            <a:chExt cx="755374" cy="755374"/>
          </a:xfrm>
        </p:grpSpPr>
        <p:grpSp>
          <p:nvGrpSpPr>
            <p:cNvPr id="14" name="组合 13">
              <a:extLst>
                <a:ext uri="{FF2B5EF4-FFF2-40B4-BE49-F238E27FC236}">
                  <a16:creationId xmlns:a16="http://schemas.microsoft.com/office/drawing/2014/main" xmlns="" id="{7B454CF9-D0D0-43E6-B5EF-0770F31CB2B2}"/>
                </a:ext>
              </a:extLst>
            </p:cNvPr>
            <p:cNvGrpSpPr/>
            <p:nvPr/>
          </p:nvGrpSpPr>
          <p:grpSpPr>
            <a:xfrm>
              <a:off x="9865456" y="3747052"/>
              <a:ext cx="755374" cy="755374"/>
              <a:chOff x="2077278" y="2584174"/>
              <a:chExt cx="755374" cy="755374"/>
            </a:xfrm>
          </p:grpSpPr>
          <p:sp>
            <p:nvSpPr>
              <p:cNvPr id="15" name="椭圆 14">
                <a:extLst>
                  <a:ext uri="{FF2B5EF4-FFF2-40B4-BE49-F238E27FC236}">
                    <a16:creationId xmlns:a16="http://schemas.microsoft.com/office/drawing/2014/main" xmlns="" id="{FCB64986-0019-463E-8104-761BCCAC1F07}"/>
                  </a:ext>
                </a:extLst>
              </p:cNvPr>
              <p:cNvSpPr/>
              <p:nvPr/>
            </p:nvSpPr>
            <p:spPr>
              <a:xfrm>
                <a:off x="2077278" y="2584174"/>
                <a:ext cx="755374" cy="755374"/>
              </a:xfrm>
              <a:prstGeom prst="ellipse">
                <a:avLst/>
              </a:prstGeom>
              <a:solidFill>
                <a:srgbClr val="EFE5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523A2C"/>
                  </a:solidFill>
                </a:endParaRPr>
              </a:p>
            </p:txBody>
          </p:sp>
          <p:sp>
            <p:nvSpPr>
              <p:cNvPr id="16" name="椭圆 15">
                <a:extLst>
                  <a:ext uri="{FF2B5EF4-FFF2-40B4-BE49-F238E27FC236}">
                    <a16:creationId xmlns:a16="http://schemas.microsoft.com/office/drawing/2014/main" xmlns="" id="{DBF6D2E2-7E7A-4314-8938-E6A16090B740}"/>
                  </a:ext>
                </a:extLst>
              </p:cNvPr>
              <p:cNvSpPr/>
              <p:nvPr/>
            </p:nvSpPr>
            <p:spPr>
              <a:xfrm>
                <a:off x="2175013" y="2681909"/>
                <a:ext cx="559905" cy="559905"/>
              </a:xfrm>
              <a:prstGeom prst="ellipse">
                <a:avLst/>
              </a:prstGeom>
              <a:noFill/>
              <a:ln>
                <a:solidFill>
                  <a:srgbClr val="BB686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Freeform 41">
              <a:extLst>
                <a:ext uri="{FF2B5EF4-FFF2-40B4-BE49-F238E27FC236}">
                  <a16:creationId xmlns:a16="http://schemas.microsoft.com/office/drawing/2014/main" xmlns="" id="{48ABD0E8-324C-4CC0-AD3F-B7F3921F938E}"/>
                </a:ext>
              </a:extLst>
            </p:cNvPr>
            <p:cNvSpPr>
              <a:spLocks noEditPoints="1"/>
            </p:cNvSpPr>
            <p:nvPr/>
          </p:nvSpPr>
          <p:spPr bwMode="auto">
            <a:xfrm>
              <a:off x="10100130" y="3930452"/>
              <a:ext cx="286027" cy="388574"/>
            </a:xfrm>
            <a:custGeom>
              <a:avLst/>
              <a:gdLst>
                <a:gd name="T0" fmla="*/ 4539 w 4543"/>
                <a:gd name="T1" fmla="*/ 3139 h 6173"/>
                <a:gd name="T2" fmla="*/ 3059 w 4543"/>
                <a:gd name="T3" fmla="*/ 1280 h 6173"/>
                <a:gd name="T4" fmla="*/ 3295 w 4543"/>
                <a:gd name="T5" fmla="*/ 200 h 6173"/>
                <a:gd name="T6" fmla="*/ 3634 w 4543"/>
                <a:gd name="T7" fmla="*/ 74 h 6173"/>
                <a:gd name="T8" fmla="*/ 2590 w 4543"/>
                <a:gd name="T9" fmla="*/ 540 h 6173"/>
                <a:gd name="T10" fmla="*/ 1892 w 4543"/>
                <a:gd name="T11" fmla="*/ 679 h 6173"/>
                <a:gd name="T12" fmla="*/ 1104 w 4543"/>
                <a:gd name="T13" fmla="*/ 1299 h 6173"/>
                <a:gd name="T14" fmla="*/ 514 w 4543"/>
                <a:gd name="T15" fmla="*/ 2493 h 6173"/>
                <a:gd name="T16" fmla="*/ 184 w 4543"/>
                <a:gd name="T17" fmla="*/ 3627 h 6173"/>
                <a:gd name="T18" fmla="*/ 6 w 4543"/>
                <a:gd name="T19" fmla="*/ 3749 h 6173"/>
                <a:gd name="T20" fmla="*/ 3667 w 4543"/>
                <a:gd name="T21" fmla="*/ 6173 h 6173"/>
                <a:gd name="T22" fmla="*/ 4449 w 4543"/>
                <a:gd name="T23" fmla="*/ 3664 h 6173"/>
                <a:gd name="T24" fmla="*/ 2884 w 4543"/>
                <a:gd name="T25" fmla="*/ 1113 h 6173"/>
                <a:gd name="T26" fmla="*/ 2504 w 4543"/>
                <a:gd name="T27" fmla="*/ 733 h 6173"/>
                <a:gd name="T28" fmla="*/ 229 w 4543"/>
                <a:gd name="T29" fmla="*/ 3827 h 6173"/>
                <a:gd name="T30" fmla="*/ 922 w 4543"/>
                <a:gd name="T31" fmla="*/ 5973 h 6173"/>
                <a:gd name="T32" fmla="*/ 1107 w 4543"/>
                <a:gd name="T33" fmla="*/ 5890 h 6173"/>
                <a:gd name="T34" fmla="*/ 1319 w 4543"/>
                <a:gd name="T35" fmla="*/ 5919 h 6173"/>
                <a:gd name="T36" fmla="*/ 1540 w 4543"/>
                <a:gd name="T37" fmla="*/ 5973 h 6173"/>
                <a:gd name="T38" fmla="*/ 1609 w 4543"/>
                <a:gd name="T39" fmla="*/ 3827 h 6173"/>
                <a:gd name="T40" fmla="*/ 1540 w 4543"/>
                <a:gd name="T41" fmla="*/ 5973 h 6173"/>
                <a:gd name="T42" fmla="*/ 1928 w 4543"/>
                <a:gd name="T43" fmla="*/ 5902 h 6173"/>
                <a:gd name="T44" fmla="*/ 2131 w 4543"/>
                <a:gd name="T45" fmla="*/ 3827 h 6173"/>
                <a:gd name="T46" fmla="*/ 2137 w 4543"/>
                <a:gd name="T47" fmla="*/ 5973 h 6173"/>
                <a:gd name="T48" fmla="*/ 2337 w 4543"/>
                <a:gd name="T49" fmla="*/ 5973 h 6173"/>
                <a:gd name="T50" fmla="*/ 2547 w 4543"/>
                <a:gd name="T51" fmla="*/ 5902 h 6173"/>
                <a:gd name="T52" fmla="*/ 2746 w 4543"/>
                <a:gd name="T53" fmla="*/ 5913 h 6173"/>
                <a:gd name="T54" fmla="*/ 2957 w 4543"/>
                <a:gd name="T55" fmla="*/ 5896 h 6173"/>
                <a:gd name="T56" fmla="*/ 3146 w 4543"/>
                <a:gd name="T57" fmla="*/ 5973 h 6173"/>
                <a:gd name="T58" fmla="*/ 3719 w 4543"/>
                <a:gd name="T59" fmla="*/ 3827 h 6173"/>
                <a:gd name="T60" fmla="*/ 3777 w 4543"/>
                <a:gd name="T61" fmla="*/ 5885 h 6173"/>
                <a:gd name="T62" fmla="*/ 3564 w 4543"/>
                <a:gd name="T63" fmla="*/ 5924 h 6173"/>
                <a:gd name="T64" fmla="*/ 4134 w 4543"/>
                <a:gd name="T65" fmla="*/ 3827 h 6173"/>
                <a:gd name="T66" fmla="*/ 3777 w 4543"/>
                <a:gd name="T67" fmla="*/ 5885 h 6173"/>
                <a:gd name="T68" fmla="*/ 3353 w 4543"/>
                <a:gd name="T69" fmla="*/ 3152 h 6173"/>
                <a:gd name="T70" fmla="*/ 2109 w 4543"/>
                <a:gd name="T71" fmla="*/ 3627 h 6173"/>
                <a:gd name="T72" fmla="*/ 702 w 4543"/>
                <a:gd name="T73" fmla="*/ 2946 h 6173"/>
                <a:gd name="T74" fmla="*/ 1899 w 4543"/>
                <a:gd name="T75" fmla="*/ 2449 h 6173"/>
                <a:gd name="T76" fmla="*/ 1723 w 4543"/>
                <a:gd name="T77" fmla="*/ 1906 h 6173"/>
                <a:gd name="T78" fmla="*/ 1784 w 4543"/>
                <a:gd name="T79" fmla="*/ 1692 h 6173"/>
                <a:gd name="T80" fmla="*/ 1766 w 4543"/>
                <a:gd name="T81" fmla="*/ 860 h 6173"/>
                <a:gd name="T82" fmla="*/ 1924 w 4543"/>
                <a:gd name="T83" fmla="*/ 1113 h 6173"/>
                <a:gd name="T84" fmla="*/ 3457 w 4543"/>
                <a:gd name="T85" fmla="*/ 1612 h 6173"/>
                <a:gd name="T86" fmla="*/ 2330 w 4543"/>
                <a:gd name="T87" fmla="*/ 2422 h 6173"/>
                <a:gd name="T88" fmla="*/ 3234 w 4543"/>
                <a:gd name="T89" fmla="*/ 2160 h 6173"/>
                <a:gd name="T90" fmla="*/ 3890 w 4543"/>
                <a:gd name="T91" fmla="*/ 2049 h 6173"/>
                <a:gd name="T92" fmla="*/ 3717 w 4543"/>
                <a:gd name="T93" fmla="*/ 2813 h 6173"/>
                <a:gd name="T94" fmla="*/ 4340 w 4543"/>
                <a:gd name="T95" fmla="*/ 3142 h 6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43" h="6173">
                  <a:moveTo>
                    <a:pt x="4370" y="3627"/>
                  </a:moveTo>
                  <a:lnTo>
                    <a:pt x="4366" y="3627"/>
                  </a:lnTo>
                  <a:cubicBezTo>
                    <a:pt x="4460" y="3503"/>
                    <a:pt x="4543" y="3338"/>
                    <a:pt x="4539" y="3139"/>
                  </a:cubicBezTo>
                  <a:cubicBezTo>
                    <a:pt x="4535" y="2869"/>
                    <a:pt x="4374" y="2606"/>
                    <a:pt x="4061" y="2356"/>
                  </a:cubicBezTo>
                  <a:cubicBezTo>
                    <a:pt x="4100" y="2238"/>
                    <a:pt x="4109" y="2123"/>
                    <a:pt x="4086" y="2009"/>
                  </a:cubicBezTo>
                  <a:cubicBezTo>
                    <a:pt x="3995" y="1559"/>
                    <a:pt x="3507" y="1380"/>
                    <a:pt x="3059" y="1280"/>
                  </a:cubicBezTo>
                  <a:cubicBezTo>
                    <a:pt x="3075" y="1227"/>
                    <a:pt x="3084" y="1171"/>
                    <a:pt x="3084" y="1113"/>
                  </a:cubicBezTo>
                  <a:cubicBezTo>
                    <a:pt x="3084" y="894"/>
                    <a:pt x="2961" y="703"/>
                    <a:pt x="2781" y="604"/>
                  </a:cubicBezTo>
                  <a:cubicBezTo>
                    <a:pt x="2960" y="240"/>
                    <a:pt x="3199" y="200"/>
                    <a:pt x="3295" y="200"/>
                  </a:cubicBezTo>
                  <a:cubicBezTo>
                    <a:pt x="3418" y="200"/>
                    <a:pt x="3495" y="226"/>
                    <a:pt x="3539" y="250"/>
                  </a:cubicBezTo>
                  <a:cubicBezTo>
                    <a:pt x="3574" y="268"/>
                    <a:pt x="3616" y="265"/>
                    <a:pt x="3647" y="242"/>
                  </a:cubicBezTo>
                  <a:cubicBezTo>
                    <a:pt x="3706" y="197"/>
                    <a:pt x="3698" y="108"/>
                    <a:pt x="3634" y="74"/>
                  </a:cubicBezTo>
                  <a:cubicBezTo>
                    <a:pt x="3562" y="36"/>
                    <a:pt x="3453" y="0"/>
                    <a:pt x="3295" y="0"/>
                  </a:cubicBezTo>
                  <a:cubicBezTo>
                    <a:pt x="3104" y="0"/>
                    <a:pt x="2924" y="88"/>
                    <a:pt x="2775" y="255"/>
                  </a:cubicBezTo>
                  <a:cubicBezTo>
                    <a:pt x="2725" y="311"/>
                    <a:pt x="2653" y="406"/>
                    <a:pt x="2590" y="540"/>
                  </a:cubicBezTo>
                  <a:cubicBezTo>
                    <a:pt x="2562" y="536"/>
                    <a:pt x="2533" y="533"/>
                    <a:pt x="2504" y="533"/>
                  </a:cubicBezTo>
                  <a:cubicBezTo>
                    <a:pt x="2286" y="533"/>
                    <a:pt x="2096" y="654"/>
                    <a:pt x="1997" y="831"/>
                  </a:cubicBezTo>
                  <a:cubicBezTo>
                    <a:pt x="1961" y="791"/>
                    <a:pt x="1921" y="739"/>
                    <a:pt x="1892" y="679"/>
                  </a:cubicBezTo>
                  <a:cubicBezTo>
                    <a:pt x="1881" y="654"/>
                    <a:pt x="1859" y="635"/>
                    <a:pt x="1832" y="627"/>
                  </a:cubicBezTo>
                  <a:cubicBezTo>
                    <a:pt x="1806" y="619"/>
                    <a:pt x="1777" y="621"/>
                    <a:pt x="1753" y="635"/>
                  </a:cubicBezTo>
                  <a:cubicBezTo>
                    <a:pt x="1454" y="803"/>
                    <a:pt x="1236" y="1026"/>
                    <a:pt x="1104" y="1299"/>
                  </a:cubicBezTo>
                  <a:cubicBezTo>
                    <a:pt x="992" y="1533"/>
                    <a:pt x="971" y="1748"/>
                    <a:pt x="971" y="1873"/>
                  </a:cubicBezTo>
                  <a:cubicBezTo>
                    <a:pt x="962" y="1876"/>
                    <a:pt x="954" y="1879"/>
                    <a:pt x="946" y="1883"/>
                  </a:cubicBezTo>
                  <a:cubicBezTo>
                    <a:pt x="687" y="1993"/>
                    <a:pt x="538" y="2205"/>
                    <a:pt x="514" y="2493"/>
                  </a:cubicBezTo>
                  <a:cubicBezTo>
                    <a:pt x="505" y="2609"/>
                    <a:pt x="518" y="2714"/>
                    <a:pt x="532" y="2786"/>
                  </a:cubicBezTo>
                  <a:cubicBezTo>
                    <a:pt x="326" y="2860"/>
                    <a:pt x="183" y="3001"/>
                    <a:pt x="131" y="3186"/>
                  </a:cubicBezTo>
                  <a:cubicBezTo>
                    <a:pt x="90" y="3332"/>
                    <a:pt x="111" y="3490"/>
                    <a:pt x="184" y="3627"/>
                  </a:cubicBezTo>
                  <a:lnTo>
                    <a:pt x="104" y="3627"/>
                  </a:lnTo>
                  <a:cubicBezTo>
                    <a:pt x="73" y="3627"/>
                    <a:pt x="45" y="3641"/>
                    <a:pt x="26" y="3664"/>
                  </a:cubicBezTo>
                  <a:cubicBezTo>
                    <a:pt x="7" y="3688"/>
                    <a:pt x="0" y="3719"/>
                    <a:pt x="6" y="3749"/>
                  </a:cubicBezTo>
                  <a:lnTo>
                    <a:pt x="502" y="5929"/>
                  </a:lnTo>
                  <a:cubicBezTo>
                    <a:pt x="534" y="6073"/>
                    <a:pt x="660" y="6173"/>
                    <a:pt x="807" y="6173"/>
                  </a:cubicBezTo>
                  <a:lnTo>
                    <a:pt x="3667" y="6173"/>
                  </a:lnTo>
                  <a:cubicBezTo>
                    <a:pt x="3814" y="6173"/>
                    <a:pt x="3940" y="6073"/>
                    <a:pt x="3972" y="5929"/>
                  </a:cubicBezTo>
                  <a:lnTo>
                    <a:pt x="4468" y="3749"/>
                  </a:lnTo>
                  <a:cubicBezTo>
                    <a:pt x="4475" y="3719"/>
                    <a:pt x="4468" y="3688"/>
                    <a:pt x="4449" y="3664"/>
                  </a:cubicBezTo>
                  <a:cubicBezTo>
                    <a:pt x="4430" y="3641"/>
                    <a:pt x="4401" y="3627"/>
                    <a:pt x="4370" y="3627"/>
                  </a:cubicBezTo>
                  <a:close/>
                  <a:moveTo>
                    <a:pt x="2504" y="733"/>
                  </a:moveTo>
                  <a:cubicBezTo>
                    <a:pt x="2713" y="733"/>
                    <a:pt x="2884" y="904"/>
                    <a:pt x="2884" y="1113"/>
                  </a:cubicBezTo>
                  <a:cubicBezTo>
                    <a:pt x="2884" y="1323"/>
                    <a:pt x="2713" y="1493"/>
                    <a:pt x="2504" y="1493"/>
                  </a:cubicBezTo>
                  <a:cubicBezTo>
                    <a:pt x="2294" y="1493"/>
                    <a:pt x="2124" y="1323"/>
                    <a:pt x="2124" y="1113"/>
                  </a:cubicBezTo>
                  <a:cubicBezTo>
                    <a:pt x="2124" y="904"/>
                    <a:pt x="2294" y="733"/>
                    <a:pt x="2504" y="733"/>
                  </a:cubicBezTo>
                  <a:close/>
                  <a:moveTo>
                    <a:pt x="807" y="5973"/>
                  </a:moveTo>
                  <a:cubicBezTo>
                    <a:pt x="754" y="5973"/>
                    <a:pt x="709" y="5937"/>
                    <a:pt x="697" y="5885"/>
                  </a:cubicBezTo>
                  <a:lnTo>
                    <a:pt x="229" y="3827"/>
                  </a:lnTo>
                  <a:lnTo>
                    <a:pt x="553" y="3827"/>
                  </a:lnTo>
                  <a:lnTo>
                    <a:pt x="910" y="5924"/>
                  </a:lnTo>
                  <a:cubicBezTo>
                    <a:pt x="913" y="5941"/>
                    <a:pt x="917" y="5958"/>
                    <a:pt x="922" y="5973"/>
                  </a:cubicBezTo>
                  <a:lnTo>
                    <a:pt x="807" y="5973"/>
                  </a:lnTo>
                  <a:close/>
                  <a:moveTo>
                    <a:pt x="1165" y="5973"/>
                  </a:moveTo>
                  <a:cubicBezTo>
                    <a:pt x="1147" y="5973"/>
                    <a:pt x="1117" y="5945"/>
                    <a:pt x="1107" y="5890"/>
                  </a:cubicBezTo>
                  <a:lnTo>
                    <a:pt x="756" y="3827"/>
                  </a:lnTo>
                  <a:lnTo>
                    <a:pt x="1081" y="3827"/>
                  </a:lnTo>
                  <a:lnTo>
                    <a:pt x="1319" y="5919"/>
                  </a:lnTo>
                  <a:cubicBezTo>
                    <a:pt x="1321" y="5938"/>
                    <a:pt x="1324" y="5956"/>
                    <a:pt x="1328" y="5973"/>
                  </a:cubicBezTo>
                  <a:lnTo>
                    <a:pt x="1165" y="5973"/>
                  </a:lnTo>
                  <a:close/>
                  <a:moveTo>
                    <a:pt x="1540" y="5973"/>
                  </a:moveTo>
                  <a:cubicBezTo>
                    <a:pt x="1533" y="5962"/>
                    <a:pt x="1522" y="5937"/>
                    <a:pt x="1518" y="5896"/>
                  </a:cubicBezTo>
                  <a:lnTo>
                    <a:pt x="1282" y="3827"/>
                  </a:lnTo>
                  <a:lnTo>
                    <a:pt x="1609" y="3827"/>
                  </a:lnTo>
                  <a:lnTo>
                    <a:pt x="1728" y="5913"/>
                  </a:lnTo>
                  <a:cubicBezTo>
                    <a:pt x="1729" y="5934"/>
                    <a:pt x="1731" y="5955"/>
                    <a:pt x="1733" y="5973"/>
                  </a:cubicBezTo>
                  <a:lnTo>
                    <a:pt x="1540" y="5973"/>
                  </a:lnTo>
                  <a:close/>
                  <a:moveTo>
                    <a:pt x="2137" y="5973"/>
                  </a:moveTo>
                  <a:lnTo>
                    <a:pt x="1936" y="5973"/>
                  </a:lnTo>
                  <a:cubicBezTo>
                    <a:pt x="1933" y="5956"/>
                    <a:pt x="1929" y="5933"/>
                    <a:pt x="1928" y="5902"/>
                  </a:cubicBezTo>
                  <a:lnTo>
                    <a:pt x="1810" y="3827"/>
                  </a:lnTo>
                  <a:lnTo>
                    <a:pt x="2130" y="3827"/>
                  </a:lnTo>
                  <a:cubicBezTo>
                    <a:pt x="2130" y="3827"/>
                    <a:pt x="2130" y="3827"/>
                    <a:pt x="2131" y="3827"/>
                  </a:cubicBezTo>
                  <a:cubicBezTo>
                    <a:pt x="2131" y="3827"/>
                    <a:pt x="2131" y="3827"/>
                    <a:pt x="2131" y="3827"/>
                  </a:cubicBezTo>
                  <a:lnTo>
                    <a:pt x="2137" y="3827"/>
                  </a:lnTo>
                  <a:lnTo>
                    <a:pt x="2137" y="5973"/>
                  </a:lnTo>
                  <a:close/>
                  <a:moveTo>
                    <a:pt x="2547" y="5902"/>
                  </a:moveTo>
                  <a:cubicBezTo>
                    <a:pt x="2545" y="5933"/>
                    <a:pt x="2542" y="5956"/>
                    <a:pt x="2538" y="5973"/>
                  </a:cubicBezTo>
                  <a:lnTo>
                    <a:pt x="2337" y="5973"/>
                  </a:lnTo>
                  <a:lnTo>
                    <a:pt x="2337" y="3827"/>
                  </a:lnTo>
                  <a:lnTo>
                    <a:pt x="2665" y="3827"/>
                  </a:lnTo>
                  <a:lnTo>
                    <a:pt x="2547" y="5902"/>
                  </a:lnTo>
                  <a:close/>
                  <a:moveTo>
                    <a:pt x="2934" y="5973"/>
                  </a:moveTo>
                  <a:lnTo>
                    <a:pt x="2741" y="5973"/>
                  </a:lnTo>
                  <a:cubicBezTo>
                    <a:pt x="2743" y="5955"/>
                    <a:pt x="2745" y="5934"/>
                    <a:pt x="2746" y="5913"/>
                  </a:cubicBezTo>
                  <a:lnTo>
                    <a:pt x="2865" y="3827"/>
                  </a:lnTo>
                  <a:lnTo>
                    <a:pt x="3192" y="3827"/>
                  </a:lnTo>
                  <a:lnTo>
                    <a:pt x="2957" y="5896"/>
                  </a:lnTo>
                  <a:cubicBezTo>
                    <a:pt x="2952" y="5937"/>
                    <a:pt x="2941" y="5962"/>
                    <a:pt x="2934" y="5973"/>
                  </a:cubicBezTo>
                  <a:close/>
                  <a:moveTo>
                    <a:pt x="3309" y="5973"/>
                  </a:moveTo>
                  <a:lnTo>
                    <a:pt x="3146" y="5973"/>
                  </a:lnTo>
                  <a:cubicBezTo>
                    <a:pt x="3150" y="5956"/>
                    <a:pt x="3153" y="5938"/>
                    <a:pt x="3155" y="5919"/>
                  </a:cubicBezTo>
                  <a:lnTo>
                    <a:pt x="3393" y="3827"/>
                  </a:lnTo>
                  <a:lnTo>
                    <a:pt x="3719" y="3827"/>
                  </a:lnTo>
                  <a:lnTo>
                    <a:pt x="3367" y="5890"/>
                  </a:lnTo>
                  <a:cubicBezTo>
                    <a:pt x="3358" y="5945"/>
                    <a:pt x="3328" y="5973"/>
                    <a:pt x="3309" y="5973"/>
                  </a:cubicBezTo>
                  <a:close/>
                  <a:moveTo>
                    <a:pt x="3777" y="5885"/>
                  </a:moveTo>
                  <a:cubicBezTo>
                    <a:pt x="3766" y="5937"/>
                    <a:pt x="3720" y="5973"/>
                    <a:pt x="3667" y="5973"/>
                  </a:cubicBezTo>
                  <a:lnTo>
                    <a:pt x="3552" y="5973"/>
                  </a:lnTo>
                  <a:cubicBezTo>
                    <a:pt x="3557" y="5958"/>
                    <a:pt x="3561" y="5941"/>
                    <a:pt x="3564" y="5924"/>
                  </a:cubicBezTo>
                  <a:lnTo>
                    <a:pt x="3922" y="3827"/>
                  </a:lnTo>
                  <a:lnTo>
                    <a:pt x="4133" y="3827"/>
                  </a:lnTo>
                  <a:cubicBezTo>
                    <a:pt x="4134" y="3827"/>
                    <a:pt x="4134" y="3827"/>
                    <a:pt x="4134" y="3827"/>
                  </a:cubicBezTo>
                  <a:cubicBezTo>
                    <a:pt x="4134" y="3827"/>
                    <a:pt x="4134" y="3827"/>
                    <a:pt x="4134" y="3827"/>
                  </a:cubicBezTo>
                  <a:lnTo>
                    <a:pt x="4245" y="3827"/>
                  </a:lnTo>
                  <a:lnTo>
                    <a:pt x="3777" y="5885"/>
                  </a:lnTo>
                  <a:close/>
                  <a:moveTo>
                    <a:pt x="4096" y="3627"/>
                  </a:moveTo>
                  <a:lnTo>
                    <a:pt x="2562" y="3627"/>
                  </a:lnTo>
                  <a:cubicBezTo>
                    <a:pt x="2787" y="3509"/>
                    <a:pt x="3079" y="3345"/>
                    <a:pt x="3353" y="3152"/>
                  </a:cubicBezTo>
                  <a:cubicBezTo>
                    <a:pt x="3398" y="3120"/>
                    <a:pt x="3409" y="3058"/>
                    <a:pt x="3377" y="3013"/>
                  </a:cubicBezTo>
                  <a:cubicBezTo>
                    <a:pt x="3346" y="2968"/>
                    <a:pt x="3283" y="2957"/>
                    <a:pt x="3238" y="2988"/>
                  </a:cubicBezTo>
                  <a:cubicBezTo>
                    <a:pt x="2762" y="3323"/>
                    <a:pt x="2216" y="3578"/>
                    <a:pt x="2109" y="3627"/>
                  </a:cubicBezTo>
                  <a:lnTo>
                    <a:pt x="427" y="3627"/>
                  </a:lnTo>
                  <a:cubicBezTo>
                    <a:pt x="327" y="3519"/>
                    <a:pt x="287" y="3371"/>
                    <a:pt x="324" y="3240"/>
                  </a:cubicBezTo>
                  <a:cubicBezTo>
                    <a:pt x="365" y="3091"/>
                    <a:pt x="500" y="2987"/>
                    <a:pt x="702" y="2946"/>
                  </a:cubicBezTo>
                  <a:cubicBezTo>
                    <a:pt x="892" y="2908"/>
                    <a:pt x="1394" y="2802"/>
                    <a:pt x="1954" y="2641"/>
                  </a:cubicBezTo>
                  <a:cubicBezTo>
                    <a:pt x="2007" y="2626"/>
                    <a:pt x="2038" y="2571"/>
                    <a:pt x="2023" y="2518"/>
                  </a:cubicBezTo>
                  <a:cubicBezTo>
                    <a:pt x="2007" y="2465"/>
                    <a:pt x="1952" y="2434"/>
                    <a:pt x="1899" y="2449"/>
                  </a:cubicBezTo>
                  <a:cubicBezTo>
                    <a:pt x="1400" y="2593"/>
                    <a:pt x="947" y="2692"/>
                    <a:pt x="726" y="2737"/>
                  </a:cubicBezTo>
                  <a:cubicBezTo>
                    <a:pt x="695" y="2573"/>
                    <a:pt x="675" y="2216"/>
                    <a:pt x="1025" y="2066"/>
                  </a:cubicBezTo>
                  <a:cubicBezTo>
                    <a:pt x="1160" y="2008"/>
                    <a:pt x="1434" y="1959"/>
                    <a:pt x="1723" y="1906"/>
                  </a:cubicBezTo>
                  <a:lnTo>
                    <a:pt x="1820" y="1888"/>
                  </a:lnTo>
                  <a:cubicBezTo>
                    <a:pt x="1875" y="1878"/>
                    <a:pt x="1910" y="1826"/>
                    <a:pt x="1900" y="1772"/>
                  </a:cubicBezTo>
                  <a:cubicBezTo>
                    <a:pt x="1891" y="1717"/>
                    <a:pt x="1838" y="1682"/>
                    <a:pt x="1784" y="1692"/>
                  </a:cubicBezTo>
                  <a:lnTo>
                    <a:pt x="1688" y="1709"/>
                  </a:lnTo>
                  <a:cubicBezTo>
                    <a:pt x="1500" y="1743"/>
                    <a:pt x="1320" y="1776"/>
                    <a:pt x="1172" y="1812"/>
                  </a:cubicBezTo>
                  <a:cubicBezTo>
                    <a:pt x="1186" y="1579"/>
                    <a:pt x="1285" y="1168"/>
                    <a:pt x="1766" y="860"/>
                  </a:cubicBezTo>
                  <a:cubicBezTo>
                    <a:pt x="1802" y="914"/>
                    <a:pt x="1841" y="959"/>
                    <a:pt x="1872" y="990"/>
                  </a:cubicBezTo>
                  <a:cubicBezTo>
                    <a:pt x="1894" y="1013"/>
                    <a:pt x="1912" y="1030"/>
                    <a:pt x="1928" y="1044"/>
                  </a:cubicBezTo>
                  <a:cubicBezTo>
                    <a:pt x="1925" y="1067"/>
                    <a:pt x="1924" y="1090"/>
                    <a:pt x="1924" y="1113"/>
                  </a:cubicBezTo>
                  <a:cubicBezTo>
                    <a:pt x="1924" y="1433"/>
                    <a:pt x="2184" y="1693"/>
                    <a:pt x="2504" y="1693"/>
                  </a:cubicBezTo>
                  <a:cubicBezTo>
                    <a:pt x="2692" y="1693"/>
                    <a:pt x="2859" y="1603"/>
                    <a:pt x="2965" y="1464"/>
                  </a:cubicBezTo>
                  <a:cubicBezTo>
                    <a:pt x="3162" y="1506"/>
                    <a:pt x="3325" y="1555"/>
                    <a:pt x="3457" y="1612"/>
                  </a:cubicBezTo>
                  <a:cubicBezTo>
                    <a:pt x="3482" y="1649"/>
                    <a:pt x="3479" y="1677"/>
                    <a:pt x="3472" y="1698"/>
                  </a:cubicBezTo>
                  <a:cubicBezTo>
                    <a:pt x="3447" y="1776"/>
                    <a:pt x="3292" y="1990"/>
                    <a:pt x="2392" y="2296"/>
                  </a:cubicBezTo>
                  <a:cubicBezTo>
                    <a:pt x="2340" y="2313"/>
                    <a:pt x="2312" y="2370"/>
                    <a:pt x="2330" y="2422"/>
                  </a:cubicBezTo>
                  <a:cubicBezTo>
                    <a:pt x="2344" y="2464"/>
                    <a:pt x="2383" y="2490"/>
                    <a:pt x="2424" y="2490"/>
                  </a:cubicBezTo>
                  <a:cubicBezTo>
                    <a:pt x="2435" y="2490"/>
                    <a:pt x="2446" y="2489"/>
                    <a:pt x="2457" y="2485"/>
                  </a:cubicBezTo>
                  <a:cubicBezTo>
                    <a:pt x="2779" y="2375"/>
                    <a:pt x="3041" y="2266"/>
                    <a:pt x="3234" y="2160"/>
                  </a:cubicBezTo>
                  <a:cubicBezTo>
                    <a:pt x="3479" y="2026"/>
                    <a:pt x="3619" y="1895"/>
                    <a:pt x="3662" y="1759"/>
                  </a:cubicBezTo>
                  <a:cubicBezTo>
                    <a:pt x="3666" y="1749"/>
                    <a:pt x="3668" y="1739"/>
                    <a:pt x="3670" y="1729"/>
                  </a:cubicBezTo>
                  <a:cubicBezTo>
                    <a:pt x="3793" y="1818"/>
                    <a:pt x="3864" y="1924"/>
                    <a:pt x="3890" y="2049"/>
                  </a:cubicBezTo>
                  <a:cubicBezTo>
                    <a:pt x="3927" y="2230"/>
                    <a:pt x="3844" y="2431"/>
                    <a:pt x="3644" y="2645"/>
                  </a:cubicBezTo>
                  <a:cubicBezTo>
                    <a:pt x="3607" y="2686"/>
                    <a:pt x="3609" y="2749"/>
                    <a:pt x="3649" y="2786"/>
                  </a:cubicBezTo>
                  <a:cubicBezTo>
                    <a:pt x="3668" y="2804"/>
                    <a:pt x="3693" y="2813"/>
                    <a:pt x="3717" y="2813"/>
                  </a:cubicBezTo>
                  <a:cubicBezTo>
                    <a:pt x="3744" y="2813"/>
                    <a:pt x="3771" y="2803"/>
                    <a:pt x="3790" y="2782"/>
                  </a:cubicBezTo>
                  <a:cubicBezTo>
                    <a:pt x="3865" y="2702"/>
                    <a:pt x="3926" y="2622"/>
                    <a:pt x="3974" y="2543"/>
                  </a:cubicBezTo>
                  <a:cubicBezTo>
                    <a:pt x="4213" y="2744"/>
                    <a:pt x="4336" y="2945"/>
                    <a:pt x="4340" y="3142"/>
                  </a:cubicBezTo>
                  <a:cubicBezTo>
                    <a:pt x="4343" y="3360"/>
                    <a:pt x="4199" y="3532"/>
                    <a:pt x="4096" y="3627"/>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grpSp>
      <p:sp>
        <p:nvSpPr>
          <p:cNvPr id="27" name="ïSľîḍê">
            <a:extLst>
              <a:ext uri="{FF2B5EF4-FFF2-40B4-BE49-F238E27FC236}">
                <a16:creationId xmlns:a16="http://schemas.microsoft.com/office/drawing/2014/main" xmlns="" id="{BB5B6F4F-D12D-42AB-BA61-8EE7B89A8721}"/>
              </a:ext>
            </a:extLst>
          </p:cNvPr>
          <p:cNvSpPr/>
          <p:nvPr/>
        </p:nvSpPr>
        <p:spPr bwMode="auto">
          <a:xfrm>
            <a:off x="3902582" y="1801651"/>
            <a:ext cx="2378082" cy="92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lnSpc>
                <a:spcPct val="150000"/>
              </a:lnSpc>
              <a:defRPr/>
            </a:pPr>
            <a:r>
              <a:rPr lang="en-US" altLang="zh-CN" sz="1100" dirty="0">
                <a:solidFill>
                  <a:srgbClr val="523A2C"/>
                </a:solidFill>
              </a:rPr>
              <a:t>The beauty is in the eyes of the beholder. The beauty is in the eyes of the beholder.</a:t>
            </a:r>
          </a:p>
        </p:txBody>
      </p:sp>
      <p:sp>
        <p:nvSpPr>
          <p:cNvPr id="28" name="ïSľîḍê">
            <a:extLst>
              <a:ext uri="{FF2B5EF4-FFF2-40B4-BE49-F238E27FC236}">
                <a16:creationId xmlns:a16="http://schemas.microsoft.com/office/drawing/2014/main" xmlns="" id="{0916BBE6-CDBE-4729-B386-F8DB2B67E2B3}"/>
              </a:ext>
            </a:extLst>
          </p:cNvPr>
          <p:cNvSpPr/>
          <p:nvPr/>
        </p:nvSpPr>
        <p:spPr bwMode="auto">
          <a:xfrm>
            <a:off x="1326822" y="3129057"/>
            <a:ext cx="2378082" cy="92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lnSpc>
                <a:spcPct val="150000"/>
              </a:lnSpc>
              <a:defRPr/>
            </a:pPr>
            <a:r>
              <a:rPr lang="en-US" altLang="zh-CN" sz="1100" dirty="0">
                <a:solidFill>
                  <a:srgbClr val="523A2C"/>
                </a:solidFill>
              </a:rPr>
              <a:t>The beauty is in the eyes of the beholder. The beauty is in the eyes of the beholder.</a:t>
            </a:r>
          </a:p>
        </p:txBody>
      </p:sp>
      <p:sp>
        <p:nvSpPr>
          <p:cNvPr id="29" name="ïSľîḍê">
            <a:extLst>
              <a:ext uri="{FF2B5EF4-FFF2-40B4-BE49-F238E27FC236}">
                <a16:creationId xmlns:a16="http://schemas.microsoft.com/office/drawing/2014/main" xmlns="" id="{21C15A56-93B5-48EE-B794-68E739E14D58}"/>
              </a:ext>
            </a:extLst>
          </p:cNvPr>
          <p:cNvSpPr/>
          <p:nvPr/>
        </p:nvSpPr>
        <p:spPr bwMode="auto">
          <a:xfrm>
            <a:off x="9054102" y="2338813"/>
            <a:ext cx="2378082" cy="92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lnSpc>
                <a:spcPct val="150000"/>
              </a:lnSpc>
              <a:defRPr/>
            </a:pPr>
            <a:r>
              <a:rPr lang="en-US" altLang="zh-CN" sz="1100" dirty="0">
                <a:solidFill>
                  <a:srgbClr val="523A2C"/>
                </a:solidFill>
              </a:rPr>
              <a:t>The beauty is in the eyes of the beholder. The beauty is in the eyes of the beholder.</a:t>
            </a:r>
          </a:p>
        </p:txBody>
      </p:sp>
      <p:sp>
        <p:nvSpPr>
          <p:cNvPr id="30" name="ïSľîḍê">
            <a:extLst>
              <a:ext uri="{FF2B5EF4-FFF2-40B4-BE49-F238E27FC236}">
                <a16:creationId xmlns:a16="http://schemas.microsoft.com/office/drawing/2014/main" xmlns="" id="{A15E8BBF-4940-429D-ABAD-AC75626A79C5}"/>
              </a:ext>
            </a:extLst>
          </p:cNvPr>
          <p:cNvSpPr/>
          <p:nvPr/>
        </p:nvSpPr>
        <p:spPr bwMode="auto">
          <a:xfrm>
            <a:off x="6478342" y="3683842"/>
            <a:ext cx="2378082" cy="92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lnSpc>
                <a:spcPct val="150000"/>
              </a:lnSpc>
              <a:defRPr/>
            </a:pPr>
            <a:r>
              <a:rPr lang="en-US" altLang="zh-CN" sz="1100" dirty="0">
                <a:solidFill>
                  <a:srgbClr val="523A2C"/>
                </a:solidFill>
              </a:rPr>
              <a:t>The beauty is in the eyes of the beholder. The beauty is in the eyes of the beholder.</a:t>
            </a:r>
          </a:p>
        </p:txBody>
      </p:sp>
      <p:sp>
        <p:nvSpPr>
          <p:cNvPr id="31" name="Freeform 41">
            <a:extLst>
              <a:ext uri="{FF2B5EF4-FFF2-40B4-BE49-F238E27FC236}">
                <a16:creationId xmlns:a16="http://schemas.microsoft.com/office/drawing/2014/main" xmlns="" id="{ABC4EE9C-C194-496D-862C-0E7F6BED1261}"/>
              </a:ext>
            </a:extLst>
          </p:cNvPr>
          <p:cNvSpPr>
            <a:spLocks noEditPoints="1"/>
          </p:cNvSpPr>
          <p:nvPr/>
        </p:nvSpPr>
        <p:spPr bwMode="auto">
          <a:xfrm>
            <a:off x="1047609" y="823727"/>
            <a:ext cx="468313" cy="467639"/>
          </a:xfrm>
          <a:custGeom>
            <a:avLst/>
            <a:gdLst>
              <a:gd name="connsiteX0" fmla="*/ 377209 w 608198"/>
              <a:gd name="connsiteY0" fmla="*/ 308723 h 607323"/>
              <a:gd name="connsiteX1" fmla="*/ 387715 w 608198"/>
              <a:gd name="connsiteY1" fmla="*/ 313052 h 607323"/>
              <a:gd name="connsiteX2" fmla="*/ 402156 w 608198"/>
              <a:gd name="connsiteY2" fmla="*/ 334481 h 607323"/>
              <a:gd name="connsiteX3" fmla="*/ 407176 w 608198"/>
              <a:gd name="connsiteY3" fmla="*/ 359921 h 607323"/>
              <a:gd name="connsiteX4" fmla="*/ 387707 w 608198"/>
              <a:gd name="connsiteY4" fmla="*/ 406801 h 607323"/>
              <a:gd name="connsiteX5" fmla="*/ 377249 w 608198"/>
              <a:gd name="connsiteY5" fmla="*/ 411133 h 607323"/>
              <a:gd name="connsiteX6" fmla="*/ 366688 w 608198"/>
              <a:gd name="connsiteY6" fmla="*/ 406804 h 607323"/>
              <a:gd name="connsiteX7" fmla="*/ 362354 w 608198"/>
              <a:gd name="connsiteY7" fmla="*/ 396320 h 607323"/>
              <a:gd name="connsiteX8" fmla="*/ 366693 w 608198"/>
              <a:gd name="connsiteY8" fmla="*/ 385822 h 607323"/>
              <a:gd name="connsiteX9" fmla="*/ 377487 w 608198"/>
              <a:gd name="connsiteY9" fmla="*/ 359937 h 607323"/>
              <a:gd name="connsiteX10" fmla="*/ 366693 w 608198"/>
              <a:gd name="connsiteY10" fmla="*/ 333941 h 607323"/>
              <a:gd name="connsiteX11" fmla="*/ 366693 w 608198"/>
              <a:gd name="connsiteY11" fmla="*/ 313056 h 607323"/>
              <a:gd name="connsiteX12" fmla="*/ 377209 w 608198"/>
              <a:gd name="connsiteY12" fmla="*/ 308723 h 607323"/>
              <a:gd name="connsiteX13" fmla="*/ 377193 w 608198"/>
              <a:gd name="connsiteY13" fmla="*/ 308707 h 607323"/>
              <a:gd name="connsiteX14" fmla="*/ 366680 w 608198"/>
              <a:gd name="connsiteY14" fmla="*/ 313040 h 607323"/>
              <a:gd name="connsiteX15" fmla="*/ 366680 w 608198"/>
              <a:gd name="connsiteY15" fmla="*/ 333925 h 607323"/>
              <a:gd name="connsiteX16" fmla="*/ 377472 w 608198"/>
              <a:gd name="connsiteY16" fmla="*/ 359921 h 607323"/>
              <a:gd name="connsiteX17" fmla="*/ 366680 w 608198"/>
              <a:gd name="connsiteY17" fmla="*/ 385805 h 607323"/>
              <a:gd name="connsiteX18" fmla="*/ 366680 w 608198"/>
              <a:gd name="connsiteY18" fmla="*/ 406801 h 607323"/>
              <a:gd name="connsiteX19" fmla="*/ 366688 w 608198"/>
              <a:gd name="connsiteY19" fmla="*/ 406804 h 607323"/>
              <a:gd name="connsiteX20" fmla="*/ 366693 w 608198"/>
              <a:gd name="connsiteY20" fmla="*/ 406818 h 607323"/>
              <a:gd name="connsiteX21" fmla="*/ 377265 w 608198"/>
              <a:gd name="connsiteY21" fmla="*/ 411151 h 607323"/>
              <a:gd name="connsiteX22" fmla="*/ 387725 w 608198"/>
              <a:gd name="connsiteY22" fmla="*/ 406818 h 607323"/>
              <a:gd name="connsiteX23" fmla="*/ 407198 w 608198"/>
              <a:gd name="connsiteY23" fmla="*/ 359937 h 607323"/>
              <a:gd name="connsiteX24" fmla="*/ 387725 w 608198"/>
              <a:gd name="connsiteY24" fmla="*/ 313056 h 607323"/>
              <a:gd name="connsiteX25" fmla="*/ 387715 w 608198"/>
              <a:gd name="connsiteY25" fmla="*/ 313052 h 607323"/>
              <a:gd name="connsiteX26" fmla="*/ 387707 w 608198"/>
              <a:gd name="connsiteY26" fmla="*/ 313040 h 607323"/>
              <a:gd name="connsiteX27" fmla="*/ 377193 w 608198"/>
              <a:gd name="connsiteY27" fmla="*/ 308707 h 607323"/>
              <a:gd name="connsiteX28" fmla="*/ 388986 w 608198"/>
              <a:gd name="connsiteY28" fmla="*/ 106855 h 607323"/>
              <a:gd name="connsiteX29" fmla="*/ 414005 w 608198"/>
              <a:gd name="connsiteY29" fmla="*/ 111687 h 607323"/>
              <a:gd name="connsiteX30" fmla="*/ 435880 w 608198"/>
              <a:gd name="connsiteY30" fmla="*/ 126166 h 607323"/>
              <a:gd name="connsiteX31" fmla="*/ 435880 w 608198"/>
              <a:gd name="connsiteY31" fmla="*/ 147173 h 607323"/>
              <a:gd name="connsiteX32" fmla="*/ 414967 w 608198"/>
              <a:gd name="connsiteY32" fmla="*/ 147173 h 607323"/>
              <a:gd name="connsiteX33" fmla="*/ 363019 w 608198"/>
              <a:gd name="connsiteY33" fmla="*/ 147173 h 607323"/>
              <a:gd name="connsiteX34" fmla="*/ 352562 w 608198"/>
              <a:gd name="connsiteY34" fmla="*/ 151507 h 607323"/>
              <a:gd name="connsiteX35" fmla="*/ 341995 w 608198"/>
              <a:gd name="connsiteY35" fmla="*/ 147173 h 607323"/>
              <a:gd name="connsiteX36" fmla="*/ 337656 w 608198"/>
              <a:gd name="connsiteY36" fmla="*/ 136670 h 607323"/>
              <a:gd name="connsiteX37" fmla="*/ 341988 w 608198"/>
              <a:gd name="connsiteY37" fmla="*/ 126181 h 607323"/>
              <a:gd name="connsiteX38" fmla="*/ 363961 w 608198"/>
              <a:gd name="connsiteY38" fmla="*/ 111688 h 607323"/>
              <a:gd name="connsiteX39" fmla="*/ 388986 w 608198"/>
              <a:gd name="connsiteY39" fmla="*/ 106855 h 607323"/>
              <a:gd name="connsiteX40" fmla="*/ 388979 w 608198"/>
              <a:gd name="connsiteY40" fmla="*/ 106827 h 607323"/>
              <a:gd name="connsiteX41" fmla="*/ 341995 w 608198"/>
              <a:gd name="connsiteY41" fmla="*/ 126166 h 607323"/>
              <a:gd name="connsiteX42" fmla="*/ 341988 w 608198"/>
              <a:gd name="connsiteY42" fmla="*/ 126181 h 607323"/>
              <a:gd name="connsiteX43" fmla="*/ 341982 w 608198"/>
              <a:gd name="connsiteY43" fmla="*/ 126185 h 607323"/>
              <a:gd name="connsiteX44" fmla="*/ 341982 w 608198"/>
              <a:gd name="connsiteY44" fmla="*/ 147181 h 607323"/>
              <a:gd name="connsiteX45" fmla="*/ 352551 w 608198"/>
              <a:gd name="connsiteY45" fmla="*/ 151514 h 607323"/>
              <a:gd name="connsiteX46" fmla="*/ 363009 w 608198"/>
              <a:gd name="connsiteY46" fmla="*/ 147181 h 607323"/>
              <a:gd name="connsiteX47" fmla="*/ 414963 w 608198"/>
              <a:gd name="connsiteY47" fmla="*/ 147181 h 607323"/>
              <a:gd name="connsiteX48" fmla="*/ 435990 w 608198"/>
              <a:gd name="connsiteY48" fmla="*/ 147181 h 607323"/>
              <a:gd name="connsiteX49" fmla="*/ 435990 w 608198"/>
              <a:gd name="connsiteY49" fmla="*/ 126185 h 607323"/>
              <a:gd name="connsiteX50" fmla="*/ 414011 w 608198"/>
              <a:gd name="connsiteY50" fmla="*/ 111688 h 607323"/>
              <a:gd name="connsiteX51" fmla="*/ 414005 w 608198"/>
              <a:gd name="connsiteY51" fmla="*/ 111687 h 607323"/>
              <a:gd name="connsiteX52" fmla="*/ 413968 w 608198"/>
              <a:gd name="connsiteY52" fmla="*/ 111662 h 607323"/>
              <a:gd name="connsiteX53" fmla="*/ 388979 w 608198"/>
              <a:gd name="connsiteY53" fmla="*/ 106827 h 607323"/>
              <a:gd name="connsiteX54" fmla="*/ 345097 w 608198"/>
              <a:gd name="connsiteY54" fmla="*/ 33980 h 607323"/>
              <a:gd name="connsiteX55" fmla="*/ 412738 w 608198"/>
              <a:gd name="connsiteY55" fmla="*/ 58864 h 607323"/>
              <a:gd name="connsiteX56" fmla="*/ 427980 w 608198"/>
              <a:gd name="connsiteY56" fmla="*/ 61752 h 607323"/>
              <a:gd name="connsiteX57" fmla="*/ 443659 w 608198"/>
              <a:gd name="connsiteY57" fmla="*/ 57563 h 607323"/>
              <a:gd name="connsiteX58" fmla="*/ 443781 w 608198"/>
              <a:gd name="connsiteY58" fmla="*/ 57635 h 607323"/>
              <a:gd name="connsiteX59" fmla="*/ 453165 w 608198"/>
              <a:gd name="connsiteY59" fmla="*/ 57427 h 607323"/>
              <a:gd name="connsiteX60" fmla="*/ 453790 w 608198"/>
              <a:gd name="connsiteY60" fmla="*/ 57420 h 607323"/>
              <a:gd name="connsiteX61" fmla="*/ 455459 w 608198"/>
              <a:gd name="connsiteY61" fmla="*/ 56753 h 607323"/>
              <a:gd name="connsiteX62" fmla="*/ 507970 w 608198"/>
              <a:gd name="connsiteY62" fmla="*/ 78749 h 607323"/>
              <a:gd name="connsiteX63" fmla="*/ 524991 w 608198"/>
              <a:gd name="connsiteY63" fmla="*/ 158513 h 607323"/>
              <a:gd name="connsiteX64" fmla="*/ 527884 w 608198"/>
              <a:gd name="connsiteY64" fmla="*/ 173732 h 607323"/>
              <a:gd name="connsiteX65" fmla="*/ 524546 w 608198"/>
              <a:gd name="connsiteY65" fmla="*/ 306486 h 607323"/>
              <a:gd name="connsiteX66" fmla="*/ 462468 w 608198"/>
              <a:gd name="connsiteY66" fmla="*/ 334481 h 607323"/>
              <a:gd name="connsiteX67" fmla="*/ 451788 w 608198"/>
              <a:gd name="connsiteY67" fmla="*/ 340146 h 607323"/>
              <a:gd name="connsiteX68" fmla="*/ 448895 w 608198"/>
              <a:gd name="connsiteY68" fmla="*/ 352033 h 607323"/>
              <a:gd name="connsiteX69" fmla="*/ 412961 w 608198"/>
              <a:gd name="connsiteY69" fmla="*/ 467901 h 607323"/>
              <a:gd name="connsiteX70" fmla="*/ 355444 w 608198"/>
              <a:gd name="connsiteY70" fmla="*/ 501228 h 607323"/>
              <a:gd name="connsiteX71" fmla="*/ 306437 w 608198"/>
              <a:gd name="connsiteY71" fmla="*/ 495327 h 607323"/>
              <a:gd name="connsiteX72" fmla="*/ 264566 w 608198"/>
              <a:gd name="connsiteY72" fmla="*/ 472047 h 607323"/>
              <a:gd name="connsiteX73" fmla="*/ 262108 w 608198"/>
              <a:gd name="connsiteY73" fmla="*/ 470679 h 607323"/>
              <a:gd name="connsiteX74" fmla="*/ 252429 w 608198"/>
              <a:gd name="connsiteY74" fmla="*/ 467124 h 607323"/>
              <a:gd name="connsiteX75" fmla="*/ 252428 w 608198"/>
              <a:gd name="connsiteY75" fmla="*/ 467124 h 607323"/>
              <a:gd name="connsiteX76" fmla="*/ 252425 w 608198"/>
              <a:gd name="connsiteY76" fmla="*/ 467123 h 607323"/>
              <a:gd name="connsiteX77" fmla="*/ 241299 w 608198"/>
              <a:gd name="connsiteY77" fmla="*/ 472233 h 607323"/>
              <a:gd name="connsiteX78" fmla="*/ 237739 w 608198"/>
              <a:gd name="connsiteY78" fmla="*/ 476011 h 607323"/>
              <a:gd name="connsiteX79" fmla="*/ 237628 w 608198"/>
              <a:gd name="connsiteY79" fmla="*/ 476122 h 607323"/>
              <a:gd name="connsiteX80" fmla="*/ 236404 w 608198"/>
              <a:gd name="connsiteY80" fmla="*/ 475011 h 607323"/>
              <a:gd name="connsiteX81" fmla="*/ 226725 w 608198"/>
              <a:gd name="connsiteY81" fmla="*/ 471456 h 607323"/>
              <a:gd name="connsiteX82" fmla="*/ 215600 w 608198"/>
              <a:gd name="connsiteY82" fmla="*/ 476566 h 607323"/>
              <a:gd name="connsiteX83" fmla="*/ 212040 w 608198"/>
              <a:gd name="connsiteY83" fmla="*/ 480343 h 607323"/>
              <a:gd name="connsiteX84" fmla="*/ 210928 w 608198"/>
              <a:gd name="connsiteY84" fmla="*/ 481342 h 607323"/>
              <a:gd name="connsiteX85" fmla="*/ 184427 w 608198"/>
              <a:gd name="connsiteY85" fmla="*/ 469638 h 607323"/>
              <a:gd name="connsiteX86" fmla="*/ 158755 w 608198"/>
              <a:gd name="connsiteY86" fmla="*/ 449016 h 607323"/>
              <a:gd name="connsiteX87" fmla="*/ 158644 w 608198"/>
              <a:gd name="connsiteY87" fmla="*/ 448905 h 607323"/>
              <a:gd name="connsiteX88" fmla="*/ 158640 w 608198"/>
              <a:gd name="connsiteY88" fmla="*/ 448905 h 607323"/>
              <a:gd name="connsiteX89" fmla="*/ 158639 w 608198"/>
              <a:gd name="connsiteY89" fmla="*/ 448904 h 607323"/>
              <a:gd name="connsiteX90" fmla="*/ 158532 w 608198"/>
              <a:gd name="connsiteY90" fmla="*/ 448904 h 607323"/>
              <a:gd name="connsiteX91" fmla="*/ 139356 w 608198"/>
              <a:gd name="connsiteY91" fmla="*/ 425547 h 607323"/>
              <a:gd name="connsiteX92" fmla="*/ 127605 w 608198"/>
              <a:gd name="connsiteY92" fmla="*/ 402023 h 607323"/>
              <a:gd name="connsiteX93" fmla="*/ 131499 w 608198"/>
              <a:gd name="connsiteY93" fmla="*/ 369917 h 607323"/>
              <a:gd name="connsiteX94" fmla="*/ 135282 w 608198"/>
              <a:gd name="connsiteY94" fmla="*/ 366474 h 607323"/>
              <a:gd name="connsiteX95" fmla="*/ 135833 w 608198"/>
              <a:gd name="connsiteY95" fmla="*/ 365369 h 607323"/>
              <a:gd name="connsiteX96" fmla="*/ 140352 w 608198"/>
              <a:gd name="connsiteY96" fmla="*/ 356380 h 607323"/>
              <a:gd name="connsiteX97" fmla="*/ 137310 w 608198"/>
              <a:gd name="connsiteY97" fmla="*/ 347145 h 607323"/>
              <a:gd name="connsiteX98" fmla="*/ 136839 w 608198"/>
              <a:gd name="connsiteY98" fmla="*/ 345699 h 607323"/>
              <a:gd name="connsiteX99" fmla="*/ 116564 w 608198"/>
              <a:gd name="connsiteY99" fmla="*/ 209753 h 607323"/>
              <a:gd name="connsiteX100" fmla="*/ 143959 w 608198"/>
              <a:gd name="connsiteY100" fmla="*/ 169284 h 607323"/>
              <a:gd name="connsiteX101" fmla="*/ 170821 w 608198"/>
              <a:gd name="connsiteY101" fmla="*/ 148695 h 607323"/>
              <a:gd name="connsiteX102" fmla="*/ 201694 w 608198"/>
              <a:gd name="connsiteY102" fmla="*/ 135850 h 607323"/>
              <a:gd name="connsiteX103" fmla="*/ 248976 w 608198"/>
              <a:gd name="connsiteY103" fmla="*/ 131851 h 607323"/>
              <a:gd name="connsiteX104" fmla="*/ 259990 w 608198"/>
              <a:gd name="connsiteY104" fmla="*/ 133406 h 607323"/>
              <a:gd name="connsiteX105" fmla="*/ 271894 w 608198"/>
              <a:gd name="connsiteY105" fmla="*/ 130518 h 607323"/>
              <a:gd name="connsiteX106" fmla="*/ 271897 w 608198"/>
              <a:gd name="connsiteY106" fmla="*/ 130512 h 607323"/>
              <a:gd name="connsiteX107" fmla="*/ 271898 w 608198"/>
              <a:gd name="connsiteY107" fmla="*/ 130512 h 607323"/>
              <a:gd name="connsiteX108" fmla="*/ 277572 w 608198"/>
              <a:gd name="connsiteY108" fmla="*/ 119847 h 607323"/>
              <a:gd name="connsiteX109" fmla="*/ 285915 w 608198"/>
              <a:gd name="connsiteY109" fmla="*/ 86270 h 607323"/>
              <a:gd name="connsiteX110" fmla="*/ 305019 w 608198"/>
              <a:gd name="connsiteY110" fmla="*/ 58707 h 607323"/>
              <a:gd name="connsiteX111" fmla="*/ 305603 w 608198"/>
              <a:gd name="connsiteY111" fmla="*/ 57864 h 607323"/>
              <a:gd name="connsiteX112" fmla="*/ 345097 w 608198"/>
              <a:gd name="connsiteY112" fmla="*/ 33980 h 607323"/>
              <a:gd name="connsiteX113" fmla="*/ 393829 w 608198"/>
              <a:gd name="connsiteY113" fmla="*/ 31709 h 607323"/>
              <a:gd name="connsiteX114" fmla="*/ 345101 w 608198"/>
              <a:gd name="connsiteY114" fmla="*/ 33973 h 607323"/>
              <a:gd name="connsiteX115" fmla="*/ 305607 w 608198"/>
              <a:gd name="connsiteY115" fmla="*/ 57858 h 607323"/>
              <a:gd name="connsiteX116" fmla="*/ 305019 w 608198"/>
              <a:gd name="connsiteY116" fmla="*/ 58707 h 607323"/>
              <a:gd name="connsiteX117" fmla="*/ 285911 w 608198"/>
              <a:gd name="connsiteY117" fmla="*/ 86262 h 607323"/>
              <a:gd name="connsiteX118" fmla="*/ 277568 w 608198"/>
              <a:gd name="connsiteY118" fmla="*/ 119742 h 607323"/>
              <a:gd name="connsiteX119" fmla="*/ 271897 w 608198"/>
              <a:gd name="connsiteY119" fmla="*/ 130512 h 607323"/>
              <a:gd name="connsiteX120" fmla="*/ 259994 w 608198"/>
              <a:gd name="connsiteY120" fmla="*/ 133401 h 607323"/>
              <a:gd name="connsiteX121" fmla="*/ 248980 w 608198"/>
              <a:gd name="connsiteY121" fmla="*/ 131845 h 607323"/>
              <a:gd name="connsiteX122" fmla="*/ 201698 w 608198"/>
              <a:gd name="connsiteY122" fmla="*/ 135845 h 607323"/>
              <a:gd name="connsiteX123" fmla="*/ 143959 w 608198"/>
              <a:gd name="connsiteY123" fmla="*/ 169284 h 607323"/>
              <a:gd name="connsiteX124" fmla="*/ 143959 w 608198"/>
              <a:gd name="connsiteY124" fmla="*/ 169284 h 607323"/>
              <a:gd name="connsiteX125" fmla="*/ 143954 w 608198"/>
              <a:gd name="connsiteY125" fmla="*/ 169288 h 607323"/>
              <a:gd name="connsiteX126" fmla="*/ 136834 w 608198"/>
              <a:gd name="connsiteY126" fmla="*/ 345701 h 607323"/>
              <a:gd name="connsiteX127" fmla="*/ 137310 w 608198"/>
              <a:gd name="connsiteY127" fmla="*/ 347145 h 607323"/>
              <a:gd name="connsiteX128" fmla="*/ 140316 w 608198"/>
              <a:gd name="connsiteY128" fmla="*/ 356378 h 607323"/>
              <a:gd name="connsiteX129" fmla="*/ 135833 w 608198"/>
              <a:gd name="connsiteY129" fmla="*/ 365369 h 607323"/>
              <a:gd name="connsiteX130" fmla="*/ 135276 w 608198"/>
              <a:gd name="connsiteY130" fmla="*/ 366475 h 607323"/>
              <a:gd name="connsiteX131" fmla="*/ 131494 w 608198"/>
              <a:gd name="connsiteY131" fmla="*/ 369919 h 607323"/>
              <a:gd name="connsiteX132" fmla="*/ 127600 w 608198"/>
              <a:gd name="connsiteY132" fmla="*/ 402024 h 607323"/>
              <a:gd name="connsiteX133" fmla="*/ 158528 w 608198"/>
              <a:gd name="connsiteY133" fmla="*/ 448904 h 607323"/>
              <a:gd name="connsiteX134" fmla="*/ 158532 w 608198"/>
              <a:gd name="connsiteY134" fmla="*/ 448904 h 607323"/>
              <a:gd name="connsiteX135" fmla="*/ 158533 w 608198"/>
              <a:gd name="connsiteY135" fmla="*/ 448905 h 607323"/>
              <a:gd name="connsiteX136" fmla="*/ 158640 w 608198"/>
              <a:gd name="connsiteY136" fmla="*/ 448905 h 607323"/>
              <a:gd name="connsiteX137" fmla="*/ 158751 w 608198"/>
              <a:gd name="connsiteY137" fmla="*/ 449015 h 607323"/>
              <a:gd name="connsiteX138" fmla="*/ 210928 w 608198"/>
              <a:gd name="connsiteY138" fmla="*/ 481343 h 607323"/>
              <a:gd name="connsiteX139" fmla="*/ 210928 w 608198"/>
              <a:gd name="connsiteY139" fmla="*/ 481342 h 607323"/>
              <a:gd name="connsiteX140" fmla="*/ 210932 w 608198"/>
              <a:gd name="connsiteY140" fmla="*/ 481344 h 607323"/>
              <a:gd name="connsiteX141" fmla="*/ 237632 w 608198"/>
              <a:gd name="connsiteY141" fmla="*/ 476122 h 607323"/>
              <a:gd name="connsiteX142" fmla="*/ 237744 w 608198"/>
              <a:gd name="connsiteY142" fmla="*/ 476011 h 607323"/>
              <a:gd name="connsiteX143" fmla="*/ 241304 w 608198"/>
              <a:gd name="connsiteY143" fmla="*/ 472234 h 607323"/>
              <a:gd name="connsiteX144" fmla="*/ 252428 w 608198"/>
              <a:gd name="connsiteY144" fmla="*/ 467124 h 607323"/>
              <a:gd name="connsiteX145" fmla="*/ 262104 w 608198"/>
              <a:gd name="connsiteY145" fmla="*/ 470678 h 607323"/>
              <a:gd name="connsiteX146" fmla="*/ 264566 w 608198"/>
              <a:gd name="connsiteY146" fmla="*/ 472047 h 607323"/>
              <a:gd name="connsiteX147" fmla="*/ 306399 w 608198"/>
              <a:gd name="connsiteY147" fmla="*/ 495327 h 607323"/>
              <a:gd name="connsiteX148" fmla="*/ 355447 w 608198"/>
              <a:gd name="connsiteY148" fmla="*/ 501229 h 607323"/>
              <a:gd name="connsiteX149" fmla="*/ 438663 w 608198"/>
              <a:gd name="connsiteY149" fmla="*/ 463680 h 607323"/>
              <a:gd name="connsiteX150" fmla="*/ 474597 w 608198"/>
              <a:gd name="connsiteY150" fmla="*/ 347699 h 607323"/>
              <a:gd name="connsiteX151" fmla="*/ 477490 w 608198"/>
              <a:gd name="connsiteY151" fmla="*/ 335812 h 607323"/>
              <a:gd name="connsiteX152" fmla="*/ 488281 w 608198"/>
              <a:gd name="connsiteY152" fmla="*/ 330146 h 607323"/>
              <a:gd name="connsiteX153" fmla="*/ 550248 w 608198"/>
              <a:gd name="connsiteY153" fmla="*/ 302151 h 607323"/>
              <a:gd name="connsiteX154" fmla="*/ 553585 w 608198"/>
              <a:gd name="connsiteY154" fmla="*/ 169506 h 607323"/>
              <a:gd name="connsiteX155" fmla="*/ 550804 w 608198"/>
              <a:gd name="connsiteY155" fmla="*/ 154286 h 607323"/>
              <a:gd name="connsiteX156" fmla="*/ 533671 w 608198"/>
              <a:gd name="connsiteY156" fmla="*/ 74410 h 607323"/>
              <a:gd name="connsiteX157" fmla="*/ 455462 w 608198"/>
              <a:gd name="connsiteY157" fmla="*/ 56747 h 607323"/>
              <a:gd name="connsiteX158" fmla="*/ 453793 w 608198"/>
              <a:gd name="connsiteY158" fmla="*/ 57413 h 607323"/>
              <a:gd name="connsiteX159" fmla="*/ 453165 w 608198"/>
              <a:gd name="connsiteY159" fmla="*/ 57427 h 607323"/>
              <a:gd name="connsiteX160" fmla="*/ 443778 w 608198"/>
              <a:gd name="connsiteY160" fmla="*/ 57531 h 607323"/>
              <a:gd name="connsiteX161" fmla="*/ 443659 w 608198"/>
              <a:gd name="connsiteY161" fmla="*/ 57563 h 607323"/>
              <a:gd name="connsiteX162" fmla="*/ 438552 w 608198"/>
              <a:gd name="connsiteY162" fmla="*/ 54525 h 607323"/>
              <a:gd name="connsiteX163" fmla="*/ 393829 w 608198"/>
              <a:gd name="connsiteY163" fmla="*/ 31709 h 607323"/>
              <a:gd name="connsiteX164" fmla="*/ 366503 w 608198"/>
              <a:gd name="connsiteY164" fmla="*/ 214 h 607323"/>
              <a:gd name="connsiteX165" fmla="*/ 451679 w 608198"/>
              <a:gd name="connsiteY165" fmla="*/ 26863 h 607323"/>
              <a:gd name="connsiteX166" fmla="*/ 554698 w 608198"/>
              <a:gd name="connsiteY166" fmla="*/ 53414 h 607323"/>
              <a:gd name="connsiteX167" fmla="*/ 581287 w 608198"/>
              <a:gd name="connsiteY167" fmla="*/ 156286 h 607323"/>
              <a:gd name="connsiteX168" fmla="*/ 571274 w 608198"/>
              <a:gd name="connsiteY168" fmla="*/ 323147 h 607323"/>
              <a:gd name="connsiteX169" fmla="*/ 505859 w 608198"/>
              <a:gd name="connsiteY169" fmla="*/ 357697 h 607323"/>
              <a:gd name="connsiteX170" fmla="*/ 459689 w 608198"/>
              <a:gd name="connsiteY170" fmla="*/ 484565 h 607323"/>
              <a:gd name="connsiteX171" fmla="*/ 352555 w 608198"/>
              <a:gd name="connsiteY171" fmla="*/ 531224 h 607323"/>
              <a:gd name="connsiteX172" fmla="*/ 253430 w 608198"/>
              <a:gd name="connsiteY172" fmla="*/ 501563 h 607323"/>
              <a:gd name="connsiteX173" fmla="*/ 196470 w 608198"/>
              <a:gd name="connsiteY173" fmla="*/ 508006 h 607323"/>
              <a:gd name="connsiteX174" fmla="*/ 148520 w 608198"/>
              <a:gd name="connsiteY174" fmla="*/ 479899 h 607323"/>
              <a:gd name="connsiteX175" fmla="*/ 25366 w 608198"/>
              <a:gd name="connsiteY175" fmla="*/ 602990 h 607323"/>
              <a:gd name="connsiteX176" fmla="*/ 14797 w 608198"/>
              <a:gd name="connsiteY176" fmla="*/ 607323 h 607323"/>
              <a:gd name="connsiteX177" fmla="*/ 4339 w 608198"/>
              <a:gd name="connsiteY177" fmla="*/ 602990 h 607323"/>
              <a:gd name="connsiteX178" fmla="*/ 4339 w 608198"/>
              <a:gd name="connsiteY178" fmla="*/ 582105 h 607323"/>
              <a:gd name="connsiteX179" fmla="*/ 127605 w 608198"/>
              <a:gd name="connsiteY179" fmla="*/ 459014 h 607323"/>
              <a:gd name="connsiteX180" fmla="*/ 99459 w 608198"/>
              <a:gd name="connsiteY180" fmla="*/ 411244 h 607323"/>
              <a:gd name="connsiteX181" fmla="*/ 105911 w 608198"/>
              <a:gd name="connsiteY181" fmla="*/ 354253 h 607323"/>
              <a:gd name="connsiteX182" fmla="*/ 76207 w 608198"/>
              <a:gd name="connsiteY182" fmla="*/ 255381 h 607323"/>
              <a:gd name="connsiteX183" fmla="*/ 122933 w 608198"/>
              <a:gd name="connsiteY183" fmla="*/ 148398 h 607323"/>
              <a:gd name="connsiteX184" fmla="*/ 249981 w 608198"/>
              <a:gd name="connsiteY184" fmla="*/ 102184 h 607323"/>
              <a:gd name="connsiteX185" fmla="*/ 284580 w 608198"/>
              <a:gd name="connsiteY185" fmla="*/ 36972 h 607323"/>
              <a:gd name="connsiteX186" fmla="*/ 366503 w 608198"/>
              <a:gd name="connsiteY186" fmla="*/ 214 h 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608198" h="607323">
                <a:moveTo>
                  <a:pt x="377209" y="308723"/>
                </a:moveTo>
                <a:lnTo>
                  <a:pt x="387715" y="313052"/>
                </a:lnTo>
                <a:lnTo>
                  <a:pt x="402156" y="334481"/>
                </a:lnTo>
                <a:cubicBezTo>
                  <a:pt x="405451" y="342424"/>
                  <a:pt x="407176" y="351033"/>
                  <a:pt x="407176" y="359921"/>
                </a:cubicBezTo>
                <a:cubicBezTo>
                  <a:pt x="407176" y="377584"/>
                  <a:pt x="400278" y="394248"/>
                  <a:pt x="387707" y="406801"/>
                </a:cubicBezTo>
                <a:cubicBezTo>
                  <a:pt x="384814" y="409689"/>
                  <a:pt x="381032" y="411133"/>
                  <a:pt x="377249" y="411133"/>
                </a:cubicBezTo>
                <a:lnTo>
                  <a:pt x="366688" y="406804"/>
                </a:lnTo>
                <a:lnTo>
                  <a:pt x="362354" y="396320"/>
                </a:lnTo>
                <a:cubicBezTo>
                  <a:pt x="362354" y="392516"/>
                  <a:pt x="363800" y="388711"/>
                  <a:pt x="366693" y="385822"/>
                </a:cubicBezTo>
                <a:cubicBezTo>
                  <a:pt x="373704" y="378934"/>
                  <a:pt x="377487" y="369713"/>
                  <a:pt x="377487" y="359937"/>
                </a:cubicBezTo>
                <a:cubicBezTo>
                  <a:pt x="377487" y="350050"/>
                  <a:pt x="373704" y="340940"/>
                  <a:pt x="366693" y="333941"/>
                </a:cubicBezTo>
                <a:cubicBezTo>
                  <a:pt x="360907" y="328164"/>
                  <a:pt x="360907" y="318833"/>
                  <a:pt x="366693" y="313056"/>
                </a:cubicBezTo>
                <a:cubicBezTo>
                  <a:pt x="369587" y="310168"/>
                  <a:pt x="373398" y="308723"/>
                  <a:pt x="377209" y="308723"/>
                </a:cubicBezTo>
                <a:close/>
                <a:moveTo>
                  <a:pt x="377193" y="308707"/>
                </a:moveTo>
                <a:cubicBezTo>
                  <a:pt x="373383" y="308707"/>
                  <a:pt x="369573" y="310152"/>
                  <a:pt x="366680" y="313040"/>
                </a:cubicBezTo>
                <a:cubicBezTo>
                  <a:pt x="360895" y="318817"/>
                  <a:pt x="360895" y="328148"/>
                  <a:pt x="366680" y="333925"/>
                </a:cubicBezTo>
                <a:cubicBezTo>
                  <a:pt x="373689" y="340924"/>
                  <a:pt x="377472" y="350033"/>
                  <a:pt x="377472" y="359921"/>
                </a:cubicBezTo>
                <a:cubicBezTo>
                  <a:pt x="377472" y="369697"/>
                  <a:pt x="373689" y="378917"/>
                  <a:pt x="366680" y="385805"/>
                </a:cubicBezTo>
                <a:cubicBezTo>
                  <a:pt x="360895" y="391581"/>
                  <a:pt x="360895" y="401024"/>
                  <a:pt x="366680" y="406801"/>
                </a:cubicBezTo>
                <a:lnTo>
                  <a:pt x="366688" y="406804"/>
                </a:lnTo>
                <a:lnTo>
                  <a:pt x="366693" y="406818"/>
                </a:lnTo>
                <a:cubicBezTo>
                  <a:pt x="369587" y="409707"/>
                  <a:pt x="373481" y="411151"/>
                  <a:pt x="377265" y="411151"/>
                </a:cubicBezTo>
                <a:cubicBezTo>
                  <a:pt x="381048" y="411151"/>
                  <a:pt x="384831" y="409707"/>
                  <a:pt x="387725" y="406818"/>
                </a:cubicBezTo>
                <a:cubicBezTo>
                  <a:pt x="400299" y="394265"/>
                  <a:pt x="407198" y="377601"/>
                  <a:pt x="407198" y="359937"/>
                </a:cubicBezTo>
                <a:cubicBezTo>
                  <a:pt x="407198" y="342162"/>
                  <a:pt x="400299" y="325498"/>
                  <a:pt x="387725" y="313056"/>
                </a:cubicBezTo>
                <a:lnTo>
                  <a:pt x="387715" y="313052"/>
                </a:lnTo>
                <a:lnTo>
                  <a:pt x="387707" y="313040"/>
                </a:lnTo>
                <a:cubicBezTo>
                  <a:pt x="384814" y="310152"/>
                  <a:pt x="381004" y="308707"/>
                  <a:pt x="377193" y="308707"/>
                </a:cubicBezTo>
                <a:close/>
                <a:moveTo>
                  <a:pt x="388986" y="106855"/>
                </a:moveTo>
                <a:lnTo>
                  <a:pt x="414005" y="111687"/>
                </a:lnTo>
                <a:lnTo>
                  <a:pt x="435880" y="126166"/>
                </a:lnTo>
                <a:cubicBezTo>
                  <a:pt x="441776" y="131946"/>
                  <a:pt x="441776" y="141393"/>
                  <a:pt x="435880" y="147173"/>
                </a:cubicBezTo>
                <a:cubicBezTo>
                  <a:pt x="430096" y="152952"/>
                  <a:pt x="420752" y="152952"/>
                  <a:pt x="414967" y="147173"/>
                </a:cubicBezTo>
                <a:cubicBezTo>
                  <a:pt x="400618" y="132835"/>
                  <a:pt x="377369" y="132835"/>
                  <a:pt x="363019" y="147173"/>
                </a:cubicBezTo>
                <a:cubicBezTo>
                  <a:pt x="360126" y="150062"/>
                  <a:pt x="356344" y="151507"/>
                  <a:pt x="352562" y="151507"/>
                </a:cubicBezTo>
                <a:cubicBezTo>
                  <a:pt x="348780" y="151507"/>
                  <a:pt x="344887" y="150062"/>
                  <a:pt x="341995" y="147173"/>
                </a:cubicBezTo>
                <a:cubicBezTo>
                  <a:pt x="339102" y="144283"/>
                  <a:pt x="337656" y="140476"/>
                  <a:pt x="337656" y="136670"/>
                </a:cubicBezTo>
                <a:lnTo>
                  <a:pt x="341988" y="126181"/>
                </a:lnTo>
                <a:lnTo>
                  <a:pt x="363961" y="111688"/>
                </a:lnTo>
                <a:cubicBezTo>
                  <a:pt x="371965" y="108466"/>
                  <a:pt x="380475" y="106855"/>
                  <a:pt x="388986" y="106855"/>
                </a:cubicBezTo>
                <a:close/>
                <a:moveTo>
                  <a:pt x="388979" y="106827"/>
                </a:moveTo>
                <a:cubicBezTo>
                  <a:pt x="371973" y="106827"/>
                  <a:pt x="354954" y="113274"/>
                  <a:pt x="341995" y="126166"/>
                </a:cubicBezTo>
                <a:lnTo>
                  <a:pt x="341988" y="126181"/>
                </a:lnTo>
                <a:lnTo>
                  <a:pt x="341982" y="126185"/>
                </a:lnTo>
                <a:cubicBezTo>
                  <a:pt x="336197" y="131962"/>
                  <a:pt x="336197" y="141405"/>
                  <a:pt x="341982" y="147181"/>
                </a:cubicBezTo>
                <a:cubicBezTo>
                  <a:pt x="344875" y="150070"/>
                  <a:pt x="348769" y="151514"/>
                  <a:pt x="352551" y="151514"/>
                </a:cubicBezTo>
                <a:cubicBezTo>
                  <a:pt x="356334" y="151514"/>
                  <a:pt x="360116" y="150070"/>
                  <a:pt x="363009" y="147181"/>
                </a:cubicBezTo>
                <a:cubicBezTo>
                  <a:pt x="377360" y="132851"/>
                  <a:pt x="400612" y="132851"/>
                  <a:pt x="414963" y="147181"/>
                </a:cubicBezTo>
                <a:cubicBezTo>
                  <a:pt x="420749" y="152958"/>
                  <a:pt x="430094" y="152958"/>
                  <a:pt x="435990" y="147181"/>
                </a:cubicBezTo>
                <a:cubicBezTo>
                  <a:pt x="441775" y="141405"/>
                  <a:pt x="441775" y="131962"/>
                  <a:pt x="435990" y="126185"/>
                </a:cubicBezTo>
                <a:cubicBezTo>
                  <a:pt x="429510" y="119742"/>
                  <a:pt x="422014" y="114909"/>
                  <a:pt x="414011" y="111688"/>
                </a:cubicBezTo>
                <a:lnTo>
                  <a:pt x="414005" y="111687"/>
                </a:lnTo>
                <a:lnTo>
                  <a:pt x="413968" y="111662"/>
                </a:lnTo>
                <a:cubicBezTo>
                  <a:pt x="405981" y="108439"/>
                  <a:pt x="397482" y="106827"/>
                  <a:pt x="388979" y="106827"/>
                </a:cubicBezTo>
                <a:close/>
                <a:moveTo>
                  <a:pt x="345097" y="33980"/>
                </a:moveTo>
                <a:cubicBezTo>
                  <a:pt x="369239" y="33202"/>
                  <a:pt x="393603" y="41423"/>
                  <a:pt x="412738" y="58864"/>
                </a:cubicBezTo>
                <a:cubicBezTo>
                  <a:pt x="416855" y="62641"/>
                  <a:pt x="422751" y="63641"/>
                  <a:pt x="427980" y="61752"/>
                </a:cubicBezTo>
                <a:lnTo>
                  <a:pt x="443659" y="57563"/>
                </a:lnTo>
                <a:lnTo>
                  <a:pt x="443781" y="57635"/>
                </a:lnTo>
                <a:lnTo>
                  <a:pt x="453165" y="57427"/>
                </a:lnTo>
                <a:lnTo>
                  <a:pt x="453790" y="57420"/>
                </a:lnTo>
                <a:cubicBezTo>
                  <a:pt x="454347" y="57198"/>
                  <a:pt x="454903" y="56975"/>
                  <a:pt x="455459" y="56753"/>
                </a:cubicBezTo>
                <a:cubicBezTo>
                  <a:pt x="474817" y="56975"/>
                  <a:pt x="493841" y="64530"/>
                  <a:pt x="507970" y="78749"/>
                </a:cubicBezTo>
                <a:cubicBezTo>
                  <a:pt x="528885" y="99634"/>
                  <a:pt x="535560" y="130962"/>
                  <a:pt x="524991" y="158513"/>
                </a:cubicBezTo>
                <a:cubicBezTo>
                  <a:pt x="522989" y="163734"/>
                  <a:pt x="524101" y="169622"/>
                  <a:pt x="527884" y="173732"/>
                </a:cubicBezTo>
                <a:cubicBezTo>
                  <a:pt x="562372" y="211836"/>
                  <a:pt x="560926" y="270159"/>
                  <a:pt x="524546" y="306486"/>
                </a:cubicBezTo>
                <a:cubicBezTo>
                  <a:pt x="507970" y="323038"/>
                  <a:pt x="485942" y="333036"/>
                  <a:pt x="462468" y="334481"/>
                </a:cubicBezTo>
                <a:cubicBezTo>
                  <a:pt x="458240" y="334814"/>
                  <a:pt x="454347" y="336814"/>
                  <a:pt x="451788" y="340146"/>
                </a:cubicBezTo>
                <a:cubicBezTo>
                  <a:pt x="449118" y="343479"/>
                  <a:pt x="448117" y="347812"/>
                  <a:pt x="448895" y="352033"/>
                </a:cubicBezTo>
                <a:cubicBezTo>
                  <a:pt x="456794" y="394248"/>
                  <a:pt x="443333" y="437573"/>
                  <a:pt x="412961" y="467901"/>
                </a:cubicBezTo>
                <a:cubicBezTo>
                  <a:pt x="396607" y="484342"/>
                  <a:pt x="376693" y="495451"/>
                  <a:pt x="355444" y="501228"/>
                </a:cubicBezTo>
                <a:cubicBezTo>
                  <a:pt x="338978" y="502339"/>
                  <a:pt x="322319" y="500395"/>
                  <a:pt x="306437" y="495327"/>
                </a:cubicBezTo>
                <a:lnTo>
                  <a:pt x="264566" y="472047"/>
                </a:lnTo>
                <a:lnTo>
                  <a:pt x="262108" y="470679"/>
                </a:lnTo>
                <a:cubicBezTo>
                  <a:pt x="259326" y="468346"/>
                  <a:pt x="255878" y="467124"/>
                  <a:pt x="252429" y="467124"/>
                </a:cubicBezTo>
                <a:lnTo>
                  <a:pt x="252428" y="467124"/>
                </a:lnTo>
                <a:lnTo>
                  <a:pt x="252425" y="467123"/>
                </a:lnTo>
                <a:cubicBezTo>
                  <a:pt x="248308" y="467123"/>
                  <a:pt x="244192" y="468901"/>
                  <a:pt x="241299" y="472233"/>
                </a:cubicBezTo>
                <a:cubicBezTo>
                  <a:pt x="240187" y="473567"/>
                  <a:pt x="238963" y="474789"/>
                  <a:pt x="237739" y="476011"/>
                </a:cubicBezTo>
                <a:cubicBezTo>
                  <a:pt x="237739" y="476011"/>
                  <a:pt x="237739" y="476122"/>
                  <a:pt x="237628" y="476122"/>
                </a:cubicBezTo>
                <a:cubicBezTo>
                  <a:pt x="237183" y="475677"/>
                  <a:pt x="236738" y="475344"/>
                  <a:pt x="236404" y="475011"/>
                </a:cubicBezTo>
                <a:cubicBezTo>
                  <a:pt x="233512" y="472678"/>
                  <a:pt x="230174" y="471456"/>
                  <a:pt x="226725" y="471456"/>
                </a:cubicBezTo>
                <a:cubicBezTo>
                  <a:pt x="222609" y="471456"/>
                  <a:pt x="218493" y="473233"/>
                  <a:pt x="215600" y="476566"/>
                </a:cubicBezTo>
                <a:cubicBezTo>
                  <a:pt x="214377" y="477899"/>
                  <a:pt x="213264" y="479121"/>
                  <a:pt x="212040" y="480343"/>
                </a:cubicBezTo>
                <a:lnTo>
                  <a:pt x="210928" y="481342"/>
                </a:lnTo>
                <a:lnTo>
                  <a:pt x="184427" y="469638"/>
                </a:lnTo>
                <a:cubicBezTo>
                  <a:pt x="175443" y="463986"/>
                  <a:pt x="166599" y="456848"/>
                  <a:pt x="158755" y="449016"/>
                </a:cubicBezTo>
                <a:lnTo>
                  <a:pt x="158644" y="448905"/>
                </a:lnTo>
                <a:lnTo>
                  <a:pt x="158640" y="448905"/>
                </a:lnTo>
                <a:lnTo>
                  <a:pt x="158639" y="448904"/>
                </a:lnTo>
                <a:lnTo>
                  <a:pt x="158532" y="448904"/>
                </a:lnTo>
                <a:lnTo>
                  <a:pt x="139356" y="425547"/>
                </a:lnTo>
                <a:cubicBezTo>
                  <a:pt x="134086" y="417548"/>
                  <a:pt x="130053" y="409522"/>
                  <a:pt x="127605" y="402023"/>
                </a:cubicBezTo>
                <a:cubicBezTo>
                  <a:pt x="123044" y="387915"/>
                  <a:pt x="124379" y="377139"/>
                  <a:pt x="131499" y="369917"/>
                </a:cubicBezTo>
                <a:cubicBezTo>
                  <a:pt x="132612" y="368918"/>
                  <a:pt x="133835" y="367807"/>
                  <a:pt x="135282" y="366474"/>
                </a:cubicBezTo>
                <a:lnTo>
                  <a:pt x="135833" y="365369"/>
                </a:lnTo>
                <a:lnTo>
                  <a:pt x="140352" y="356380"/>
                </a:lnTo>
                <a:lnTo>
                  <a:pt x="137310" y="347145"/>
                </a:lnTo>
                <a:lnTo>
                  <a:pt x="136839" y="345699"/>
                </a:lnTo>
                <a:cubicBezTo>
                  <a:pt x="104048" y="307289"/>
                  <a:pt x="97602" y="254069"/>
                  <a:pt x="116564" y="209753"/>
                </a:cubicBezTo>
                <a:lnTo>
                  <a:pt x="143959" y="169284"/>
                </a:lnTo>
                <a:lnTo>
                  <a:pt x="170821" y="148695"/>
                </a:lnTo>
                <a:cubicBezTo>
                  <a:pt x="180528" y="143099"/>
                  <a:pt x="190902" y="138794"/>
                  <a:pt x="201694" y="135850"/>
                </a:cubicBezTo>
                <a:cubicBezTo>
                  <a:pt x="216935" y="131629"/>
                  <a:pt x="232956" y="130295"/>
                  <a:pt x="248976" y="131851"/>
                </a:cubicBezTo>
                <a:cubicBezTo>
                  <a:pt x="252647" y="132184"/>
                  <a:pt x="256318" y="132739"/>
                  <a:pt x="259990" y="133406"/>
                </a:cubicBezTo>
                <a:cubicBezTo>
                  <a:pt x="264217" y="134184"/>
                  <a:pt x="268556" y="133184"/>
                  <a:pt x="271894" y="130518"/>
                </a:cubicBezTo>
                <a:lnTo>
                  <a:pt x="271897" y="130512"/>
                </a:lnTo>
                <a:lnTo>
                  <a:pt x="271898" y="130512"/>
                </a:lnTo>
                <a:cubicBezTo>
                  <a:pt x="275235" y="127957"/>
                  <a:pt x="277238" y="124069"/>
                  <a:pt x="277572" y="119847"/>
                </a:cubicBezTo>
                <a:cubicBezTo>
                  <a:pt x="278295" y="108127"/>
                  <a:pt x="281159" y="96768"/>
                  <a:pt x="285915" y="86270"/>
                </a:cubicBezTo>
                <a:lnTo>
                  <a:pt x="305019" y="58707"/>
                </a:lnTo>
                <a:lnTo>
                  <a:pt x="305603" y="57864"/>
                </a:lnTo>
                <a:cubicBezTo>
                  <a:pt x="317062" y="46422"/>
                  <a:pt x="330635" y="38534"/>
                  <a:pt x="345097" y="33980"/>
                </a:cubicBezTo>
                <a:close/>
                <a:moveTo>
                  <a:pt x="393829" y="31709"/>
                </a:moveTo>
                <a:cubicBezTo>
                  <a:pt x="377697" y="28307"/>
                  <a:pt x="360899" y="29085"/>
                  <a:pt x="345101" y="33973"/>
                </a:cubicBezTo>
                <a:cubicBezTo>
                  <a:pt x="330638" y="38527"/>
                  <a:pt x="317066" y="46415"/>
                  <a:pt x="305607" y="57858"/>
                </a:cubicBezTo>
                <a:lnTo>
                  <a:pt x="305019" y="58707"/>
                </a:lnTo>
                <a:lnTo>
                  <a:pt x="285911" y="86262"/>
                </a:lnTo>
                <a:cubicBezTo>
                  <a:pt x="281155" y="96746"/>
                  <a:pt x="278291" y="108078"/>
                  <a:pt x="277568" y="119742"/>
                </a:cubicBezTo>
                <a:lnTo>
                  <a:pt x="271897" y="130512"/>
                </a:lnTo>
                <a:lnTo>
                  <a:pt x="259994" y="133401"/>
                </a:lnTo>
                <a:cubicBezTo>
                  <a:pt x="256323" y="132734"/>
                  <a:pt x="252651" y="132179"/>
                  <a:pt x="248980" y="131845"/>
                </a:cubicBezTo>
                <a:cubicBezTo>
                  <a:pt x="232960" y="130290"/>
                  <a:pt x="216940" y="131623"/>
                  <a:pt x="201698" y="135845"/>
                </a:cubicBezTo>
                <a:cubicBezTo>
                  <a:pt x="180116" y="141733"/>
                  <a:pt x="160202" y="153064"/>
                  <a:pt x="143959" y="169284"/>
                </a:cubicBezTo>
                <a:lnTo>
                  <a:pt x="143959" y="169284"/>
                </a:lnTo>
                <a:lnTo>
                  <a:pt x="143954" y="169288"/>
                </a:lnTo>
                <a:cubicBezTo>
                  <a:pt x="96227" y="216946"/>
                  <a:pt x="93112" y="294488"/>
                  <a:pt x="136834" y="345701"/>
                </a:cubicBezTo>
                <a:lnTo>
                  <a:pt x="137310" y="347145"/>
                </a:lnTo>
                <a:lnTo>
                  <a:pt x="140316" y="356378"/>
                </a:lnTo>
                <a:lnTo>
                  <a:pt x="135833" y="365369"/>
                </a:lnTo>
                <a:lnTo>
                  <a:pt x="135276" y="366475"/>
                </a:lnTo>
                <a:cubicBezTo>
                  <a:pt x="133830" y="367808"/>
                  <a:pt x="132606" y="368919"/>
                  <a:pt x="131494" y="369919"/>
                </a:cubicBezTo>
                <a:cubicBezTo>
                  <a:pt x="124374" y="377140"/>
                  <a:pt x="123039" y="387915"/>
                  <a:pt x="127600" y="402024"/>
                </a:cubicBezTo>
                <a:cubicBezTo>
                  <a:pt x="132495" y="417021"/>
                  <a:pt x="143732" y="434129"/>
                  <a:pt x="158528" y="448904"/>
                </a:cubicBezTo>
                <a:lnTo>
                  <a:pt x="158532" y="448904"/>
                </a:lnTo>
                <a:lnTo>
                  <a:pt x="158533" y="448905"/>
                </a:lnTo>
                <a:lnTo>
                  <a:pt x="158640" y="448905"/>
                </a:lnTo>
                <a:lnTo>
                  <a:pt x="158751" y="449015"/>
                </a:lnTo>
                <a:cubicBezTo>
                  <a:pt x="174437" y="464679"/>
                  <a:pt x="194129" y="477566"/>
                  <a:pt x="210928" y="481343"/>
                </a:cubicBezTo>
                <a:lnTo>
                  <a:pt x="210928" y="481342"/>
                </a:lnTo>
                <a:lnTo>
                  <a:pt x="210932" y="481344"/>
                </a:lnTo>
                <a:cubicBezTo>
                  <a:pt x="221612" y="483788"/>
                  <a:pt x="231069" y="482566"/>
                  <a:pt x="237632" y="476122"/>
                </a:cubicBezTo>
                <a:cubicBezTo>
                  <a:pt x="237744" y="476122"/>
                  <a:pt x="237744" y="476011"/>
                  <a:pt x="237744" y="476011"/>
                </a:cubicBezTo>
                <a:cubicBezTo>
                  <a:pt x="238967" y="474789"/>
                  <a:pt x="240191" y="473567"/>
                  <a:pt x="241304" y="472234"/>
                </a:cubicBezTo>
                <a:lnTo>
                  <a:pt x="252428" y="467124"/>
                </a:lnTo>
                <a:lnTo>
                  <a:pt x="262104" y="470678"/>
                </a:lnTo>
                <a:lnTo>
                  <a:pt x="264566" y="472047"/>
                </a:lnTo>
                <a:lnTo>
                  <a:pt x="306399" y="495327"/>
                </a:lnTo>
                <a:cubicBezTo>
                  <a:pt x="322294" y="500396"/>
                  <a:pt x="338982" y="502340"/>
                  <a:pt x="355447" y="501229"/>
                </a:cubicBezTo>
                <a:cubicBezTo>
                  <a:pt x="385930" y="499119"/>
                  <a:pt x="415745" y="486565"/>
                  <a:pt x="438663" y="463680"/>
                </a:cubicBezTo>
                <a:cubicBezTo>
                  <a:pt x="469034" y="433240"/>
                  <a:pt x="482496" y="389914"/>
                  <a:pt x="474597" y="347699"/>
                </a:cubicBezTo>
                <a:cubicBezTo>
                  <a:pt x="473818" y="343477"/>
                  <a:pt x="474931" y="339256"/>
                  <a:pt x="477490" y="335812"/>
                </a:cubicBezTo>
                <a:cubicBezTo>
                  <a:pt x="480048" y="332479"/>
                  <a:pt x="484053" y="330480"/>
                  <a:pt x="488281" y="330146"/>
                </a:cubicBezTo>
                <a:cubicBezTo>
                  <a:pt x="511644" y="328702"/>
                  <a:pt x="533671" y="318704"/>
                  <a:pt x="550248" y="302151"/>
                </a:cubicBezTo>
                <a:cubicBezTo>
                  <a:pt x="586627" y="265823"/>
                  <a:pt x="588073" y="207500"/>
                  <a:pt x="553585" y="169506"/>
                </a:cubicBezTo>
                <a:cubicBezTo>
                  <a:pt x="549914" y="165284"/>
                  <a:pt x="548801" y="159397"/>
                  <a:pt x="550804" y="154286"/>
                </a:cubicBezTo>
                <a:cubicBezTo>
                  <a:pt x="561373" y="126624"/>
                  <a:pt x="554587" y="95296"/>
                  <a:pt x="533671" y="74410"/>
                </a:cubicBezTo>
                <a:cubicBezTo>
                  <a:pt x="513201" y="53969"/>
                  <a:pt x="482718" y="47082"/>
                  <a:pt x="455462" y="56747"/>
                </a:cubicBezTo>
                <a:cubicBezTo>
                  <a:pt x="454906" y="56969"/>
                  <a:pt x="454349" y="57191"/>
                  <a:pt x="453793" y="57413"/>
                </a:cubicBezTo>
                <a:lnTo>
                  <a:pt x="453165" y="57427"/>
                </a:lnTo>
                <a:lnTo>
                  <a:pt x="443778" y="57531"/>
                </a:lnTo>
                <a:lnTo>
                  <a:pt x="443659" y="57563"/>
                </a:lnTo>
                <a:lnTo>
                  <a:pt x="438552" y="54525"/>
                </a:lnTo>
                <a:cubicBezTo>
                  <a:pt x="425424" y="42694"/>
                  <a:pt x="409960" y="35111"/>
                  <a:pt x="393829" y="31709"/>
                </a:cubicBezTo>
                <a:close/>
                <a:moveTo>
                  <a:pt x="366503" y="214"/>
                </a:moveTo>
                <a:cubicBezTo>
                  <a:pt x="396360" y="-1521"/>
                  <a:pt x="426759" y="7311"/>
                  <a:pt x="451679" y="26863"/>
                </a:cubicBezTo>
                <a:cubicBezTo>
                  <a:pt x="488058" y="16420"/>
                  <a:pt x="527664" y="26418"/>
                  <a:pt x="554698" y="53414"/>
                </a:cubicBezTo>
                <a:cubicBezTo>
                  <a:pt x="581732" y="80409"/>
                  <a:pt x="591744" y="119959"/>
                  <a:pt x="581287" y="156286"/>
                </a:cubicBezTo>
                <a:cubicBezTo>
                  <a:pt x="620447" y="206056"/>
                  <a:pt x="616665" y="277710"/>
                  <a:pt x="571274" y="323147"/>
                </a:cubicBezTo>
                <a:cubicBezTo>
                  <a:pt x="553363" y="341033"/>
                  <a:pt x="530556" y="353031"/>
                  <a:pt x="505859" y="357697"/>
                </a:cubicBezTo>
                <a:cubicBezTo>
                  <a:pt x="509975" y="404579"/>
                  <a:pt x="493287" y="451015"/>
                  <a:pt x="459689" y="484565"/>
                </a:cubicBezTo>
                <a:cubicBezTo>
                  <a:pt x="430987" y="513116"/>
                  <a:pt x="392939" y="529780"/>
                  <a:pt x="352555" y="531224"/>
                </a:cubicBezTo>
                <a:cubicBezTo>
                  <a:pt x="316843" y="532557"/>
                  <a:pt x="282133" y="522115"/>
                  <a:pt x="253430" y="501563"/>
                </a:cubicBezTo>
                <a:cubicBezTo>
                  <a:pt x="238634" y="512894"/>
                  <a:pt x="218609" y="515227"/>
                  <a:pt x="196470" y="508006"/>
                </a:cubicBezTo>
                <a:cubicBezTo>
                  <a:pt x="180672" y="502896"/>
                  <a:pt x="163984" y="493120"/>
                  <a:pt x="148520" y="479899"/>
                </a:cubicBezTo>
                <a:lnTo>
                  <a:pt x="25366" y="602990"/>
                </a:lnTo>
                <a:cubicBezTo>
                  <a:pt x="22473" y="605879"/>
                  <a:pt x="18579" y="607323"/>
                  <a:pt x="14797" y="607323"/>
                </a:cubicBezTo>
                <a:cubicBezTo>
                  <a:pt x="11014" y="607323"/>
                  <a:pt x="7232" y="605879"/>
                  <a:pt x="4339" y="602990"/>
                </a:cubicBezTo>
                <a:cubicBezTo>
                  <a:pt x="-1446" y="597214"/>
                  <a:pt x="-1446" y="587882"/>
                  <a:pt x="4339" y="582105"/>
                </a:cubicBezTo>
                <a:lnTo>
                  <a:pt x="127605" y="459014"/>
                </a:lnTo>
                <a:cubicBezTo>
                  <a:pt x="114366" y="443572"/>
                  <a:pt x="104576" y="427019"/>
                  <a:pt x="99459" y="411244"/>
                </a:cubicBezTo>
                <a:cubicBezTo>
                  <a:pt x="92227" y="389025"/>
                  <a:pt x="94564" y="369140"/>
                  <a:pt x="105911" y="354253"/>
                </a:cubicBezTo>
                <a:cubicBezTo>
                  <a:pt x="85330" y="325591"/>
                  <a:pt x="74872" y="290930"/>
                  <a:pt x="76207" y="255381"/>
                </a:cubicBezTo>
                <a:cubicBezTo>
                  <a:pt x="77765" y="214943"/>
                  <a:pt x="94341" y="176949"/>
                  <a:pt x="122933" y="148398"/>
                </a:cubicBezTo>
                <a:cubicBezTo>
                  <a:pt x="156530" y="114848"/>
                  <a:pt x="203145" y="98073"/>
                  <a:pt x="249981" y="102184"/>
                </a:cubicBezTo>
                <a:cubicBezTo>
                  <a:pt x="254654" y="77521"/>
                  <a:pt x="266669" y="54858"/>
                  <a:pt x="284580" y="36972"/>
                </a:cubicBezTo>
                <a:cubicBezTo>
                  <a:pt x="307331" y="14254"/>
                  <a:pt x="336646" y="1950"/>
                  <a:pt x="366503" y="214"/>
                </a:cubicBezTo>
                <a:close/>
              </a:path>
            </a:pathLst>
          </a:custGeom>
          <a:solidFill>
            <a:srgbClr val="BB686D"/>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32" name="文本框 31">
            <a:extLst>
              <a:ext uri="{FF2B5EF4-FFF2-40B4-BE49-F238E27FC236}">
                <a16:creationId xmlns:a16="http://schemas.microsoft.com/office/drawing/2014/main" xmlns="" id="{DEAC0F90-3E28-4751-ADD4-A615CF484F0B}"/>
              </a:ext>
            </a:extLst>
          </p:cNvPr>
          <p:cNvSpPr txBox="1"/>
          <p:nvPr/>
        </p:nvSpPr>
        <p:spPr>
          <a:xfrm>
            <a:off x="1719470" y="795936"/>
            <a:ext cx="4452730" cy="523220"/>
          </a:xfrm>
          <a:prstGeom prst="rect">
            <a:avLst/>
          </a:prstGeom>
          <a:noFill/>
        </p:spPr>
        <p:txBody>
          <a:bodyPr wrap="square" rtlCol="0">
            <a:spAutoFit/>
          </a:bodyPr>
          <a:lstStyle/>
          <a:p>
            <a:r>
              <a:rPr lang="en-US" altLang="zh-CN" sz="2800" dirty="0">
                <a:solidFill>
                  <a:srgbClr val="523A2C"/>
                </a:solidFill>
                <a:latin typeface="+mj-lt"/>
              </a:rPr>
              <a:t>Click to add your title</a:t>
            </a:r>
            <a:endParaRPr lang="zh-CN" altLang="en-US" sz="2800" dirty="0">
              <a:solidFill>
                <a:srgbClr val="523A2C"/>
              </a:solidFill>
              <a:latin typeface="+mj-lt"/>
            </a:endParaRPr>
          </a:p>
        </p:txBody>
      </p:sp>
    </p:spTree>
    <p:extLst>
      <p:ext uri="{BB962C8B-B14F-4D97-AF65-F5344CB8AC3E}">
        <p14:creationId xmlns:p14="http://schemas.microsoft.com/office/powerpoint/2010/main" val="2693652033"/>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p:cTn id="33" dur="500" fill="hold"/>
                                        <p:tgtEl>
                                          <p:spTgt spid="33"/>
                                        </p:tgtEl>
                                        <p:attrNameLst>
                                          <p:attrName>ppt_w</p:attrName>
                                        </p:attrNameLst>
                                      </p:cBhvr>
                                      <p:tavLst>
                                        <p:tav tm="0">
                                          <p:val>
                                            <p:fltVal val="0"/>
                                          </p:val>
                                        </p:tav>
                                        <p:tav tm="100000">
                                          <p:val>
                                            <p:strVal val="#ppt_w"/>
                                          </p:val>
                                        </p:tav>
                                      </p:tavLst>
                                    </p:anim>
                                    <p:anim calcmode="lin" valueType="num">
                                      <p:cBhvr>
                                        <p:cTn id="34" dur="500" fill="hold"/>
                                        <p:tgtEl>
                                          <p:spTgt spid="33"/>
                                        </p:tgtEl>
                                        <p:attrNameLst>
                                          <p:attrName>ppt_h</p:attrName>
                                        </p:attrNameLst>
                                      </p:cBhvr>
                                      <p:tavLst>
                                        <p:tav tm="0">
                                          <p:val>
                                            <p:fltVal val="0"/>
                                          </p:val>
                                        </p:tav>
                                        <p:tav tm="100000">
                                          <p:val>
                                            <p:strVal val="#ppt_h"/>
                                          </p:val>
                                        </p:tav>
                                      </p:tavLst>
                                    </p:anim>
                                    <p:animEffect transition="in" filter="fade">
                                      <p:cBhvr>
                                        <p:cTn id="35" dur="500"/>
                                        <p:tgtEl>
                                          <p:spTgt spid="33"/>
                                        </p:tgtEl>
                                      </p:cBhvr>
                                    </p:animEffect>
                                  </p:childTnLst>
                                </p:cTn>
                              </p:par>
                              <p:par>
                                <p:cTn id="36" presetID="53" presetClass="entr" presetSubtype="16" fill="hold" nodeType="with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p:cTn id="38" dur="500" fill="hold"/>
                                        <p:tgtEl>
                                          <p:spTgt spid="34"/>
                                        </p:tgtEl>
                                        <p:attrNameLst>
                                          <p:attrName>ppt_w</p:attrName>
                                        </p:attrNameLst>
                                      </p:cBhvr>
                                      <p:tavLst>
                                        <p:tav tm="0">
                                          <p:val>
                                            <p:fltVal val="0"/>
                                          </p:val>
                                        </p:tav>
                                        <p:tav tm="100000">
                                          <p:val>
                                            <p:strVal val="#ppt_w"/>
                                          </p:val>
                                        </p:tav>
                                      </p:tavLst>
                                    </p:anim>
                                    <p:anim calcmode="lin" valueType="num">
                                      <p:cBhvr>
                                        <p:cTn id="39" dur="500" fill="hold"/>
                                        <p:tgtEl>
                                          <p:spTgt spid="34"/>
                                        </p:tgtEl>
                                        <p:attrNameLst>
                                          <p:attrName>ppt_h</p:attrName>
                                        </p:attrNameLst>
                                      </p:cBhvr>
                                      <p:tavLst>
                                        <p:tav tm="0">
                                          <p:val>
                                            <p:fltVal val="0"/>
                                          </p:val>
                                        </p:tav>
                                        <p:tav tm="100000">
                                          <p:val>
                                            <p:strVal val="#ppt_h"/>
                                          </p:val>
                                        </p:tav>
                                      </p:tavLst>
                                    </p:anim>
                                    <p:animEffect transition="in" filter="fade">
                                      <p:cBhvr>
                                        <p:cTn id="40" dur="500"/>
                                        <p:tgtEl>
                                          <p:spTgt spid="34"/>
                                        </p:tgtEl>
                                      </p:cBhvr>
                                    </p:animEffect>
                                  </p:childTnLst>
                                </p:cTn>
                              </p:par>
                              <p:par>
                                <p:cTn id="41" presetID="53" presetClass="entr" presetSubtype="16" fill="hold"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500" fill="hold"/>
                                        <p:tgtEl>
                                          <p:spTgt spid="35"/>
                                        </p:tgtEl>
                                        <p:attrNameLst>
                                          <p:attrName>ppt_w</p:attrName>
                                        </p:attrNameLst>
                                      </p:cBhvr>
                                      <p:tavLst>
                                        <p:tav tm="0">
                                          <p:val>
                                            <p:fltVal val="0"/>
                                          </p:val>
                                        </p:tav>
                                        <p:tav tm="100000">
                                          <p:val>
                                            <p:strVal val="#ppt_w"/>
                                          </p:val>
                                        </p:tav>
                                      </p:tavLst>
                                    </p:anim>
                                    <p:anim calcmode="lin" valueType="num">
                                      <p:cBhvr>
                                        <p:cTn id="44" dur="500" fill="hold"/>
                                        <p:tgtEl>
                                          <p:spTgt spid="35"/>
                                        </p:tgtEl>
                                        <p:attrNameLst>
                                          <p:attrName>ppt_h</p:attrName>
                                        </p:attrNameLst>
                                      </p:cBhvr>
                                      <p:tavLst>
                                        <p:tav tm="0">
                                          <p:val>
                                            <p:fltVal val="0"/>
                                          </p:val>
                                        </p:tav>
                                        <p:tav tm="100000">
                                          <p:val>
                                            <p:strVal val="#ppt_h"/>
                                          </p:val>
                                        </p:tav>
                                      </p:tavLst>
                                    </p:anim>
                                    <p:animEffect transition="in" filter="fade">
                                      <p:cBhvr>
                                        <p:cTn id="45" dur="500"/>
                                        <p:tgtEl>
                                          <p:spTgt spid="35"/>
                                        </p:tgtEl>
                                      </p:cBhvr>
                                    </p:animEffect>
                                  </p:childTnLst>
                                </p:cTn>
                              </p:par>
                              <p:par>
                                <p:cTn id="46" presetID="53" presetClass="entr" presetSubtype="16" fill="hold" nodeType="with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p:cTn id="48" dur="500" fill="hold"/>
                                        <p:tgtEl>
                                          <p:spTgt spid="36"/>
                                        </p:tgtEl>
                                        <p:attrNameLst>
                                          <p:attrName>ppt_w</p:attrName>
                                        </p:attrNameLst>
                                      </p:cBhvr>
                                      <p:tavLst>
                                        <p:tav tm="0">
                                          <p:val>
                                            <p:fltVal val="0"/>
                                          </p:val>
                                        </p:tav>
                                        <p:tav tm="100000">
                                          <p:val>
                                            <p:strVal val="#ppt_w"/>
                                          </p:val>
                                        </p:tav>
                                      </p:tavLst>
                                    </p:anim>
                                    <p:anim calcmode="lin" valueType="num">
                                      <p:cBhvr>
                                        <p:cTn id="49" dur="500" fill="hold"/>
                                        <p:tgtEl>
                                          <p:spTgt spid="36"/>
                                        </p:tgtEl>
                                        <p:attrNameLst>
                                          <p:attrName>ppt_h</p:attrName>
                                        </p:attrNameLst>
                                      </p:cBhvr>
                                      <p:tavLst>
                                        <p:tav tm="0">
                                          <p:val>
                                            <p:fltVal val="0"/>
                                          </p:val>
                                        </p:tav>
                                        <p:tav tm="100000">
                                          <p:val>
                                            <p:strVal val="#ppt_h"/>
                                          </p:val>
                                        </p:tav>
                                      </p:tavLst>
                                    </p:anim>
                                    <p:animEffect transition="in" filter="fade">
                                      <p:cBhvr>
                                        <p:cTn id="50" dur="500"/>
                                        <p:tgtEl>
                                          <p:spTgt spid="36"/>
                                        </p:tgtEl>
                                      </p:cBhvr>
                                    </p:animEffect>
                                  </p:childTnLst>
                                </p:cTn>
                              </p:par>
                            </p:childTnLst>
                          </p:cTn>
                        </p:par>
                        <p:par>
                          <p:cTn id="51" fill="hold">
                            <p:stCondLst>
                              <p:cond delay="3500"/>
                            </p:stCondLst>
                            <p:childTnLst>
                              <p:par>
                                <p:cTn id="52" presetID="22" presetClass="entr" presetSubtype="4"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down)">
                                      <p:cBhvr>
                                        <p:cTn id="54" dur="500"/>
                                        <p:tgtEl>
                                          <p:spTgt spid="28"/>
                                        </p:tgtEl>
                                      </p:cBhvr>
                                    </p:animEffect>
                                  </p:childTnLst>
                                </p:cTn>
                              </p:par>
                            </p:childTnLst>
                          </p:cTn>
                        </p:par>
                        <p:par>
                          <p:cTn id="55" fill="hold">
                            <p:stCondLst>
                              <p:cond delay="4000"/>
                            </p:stCondLst>
                            <p:childTnLst>
                              <p:par>
                                <p:cTn id="56" presetID="22" presetClass="entr" presetSubtype="4"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down)">
                                      <p:cBhvr>
                                        <p:cTn id="58" dur="500"/>
                                        <p:tgtEl>
                                          <p:spTgt spid="27"/>
                                        </p:tgtEl>
                                      </p:cBhvr>
                                    </p:animEffect>
                                  </p:childTnLst>
                                </p:cTn>
                              </p:par>
                            </p:childTnLst>
                          </p:cTn>
                        </p:par>
                        <p:par>
                          <p:cTn id="59" fill="hold">
                            <p:stCondLst>
                              <p:cond delay="4500"/>
                            </p:stCondLst>
                            <p:childTnLst>
                              <p:par>
                                <p:cTn id="60" presetID="22" presetClass="entr" presetSubtype="4"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wipe(down)">
                                      <p:cBhvr>
                                        <p:cTn id="62" dur="500"/>
                                        <p:tgtEl>
                                          <p:spTgt spid="30"/>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down)">
                                      <p:cBhvr>
                                        <p:cTn id="6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animBg="1"/>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0" b="-10000"/>
          </a:stretch>
        </a:blipFill>
        <a:effectLst/>
      </p:bgPr>
    </p:bg>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50838F28-98C3-4E09-9F38-4E17CE478D56}"/>
              </a:ext>
            </a:extLst>
          </p:cNvPr>
          <p:cNvGrpSpPr/>
          <p:nvPr/>
        </p:nvGrpSpPr>
        <p:grpSpPr>
          <a:xfrm>
            <a:off x="2389528" y="2633898"/>
            <a:ext cx="1398105" cy="1398105"/>
            <a:chOff x="3515138" y="2729947"/>
            <a:chExt cx="1398105" cy="1398105"/>
          </a:xfrm>
        </p:grpSpPr>
        <p:sp>
          <p:nvSpPr>
            <p:cNvPr id="6" name="椭圆 5">
              <a:extLst>
                <a:ext uri="{FF2B5EF4-FFF2-40B4-BE49-F238E27FC236}">
                  <a16:creationId xmlns:a16="http://schemas.microsoft.com/office/drawing/2014/main" xmlns="" id="{C23E1CA7-84BB-4554-8D3D-2DC69E6C20CF}"/>
                </a:ext>
              </a:extLst>
            </p:cNvPr>
            <p:cNvSpPr/>
            <p:nvPr/>
          </p:nvSpPr>
          <p:spPr>
            <a:xfrm>
              <a:off x="3515138" y="2729947"/>
              <a:ext cx="1398105" cy="1398105"/>
            </a:xfrm>
            <a:prstGeom prst="ellipse">
              <a:avLst/>
            </a:prstGeom>
            <a:solidFill>
              <a:srgbClr val="EFE5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3294D28D-EDF0-414B-A8CE-6A1CA567D759}"/>
                </a:ext>
              </a:extLst>
            </p:cNvPr>
            <p:cNvSpPr/>
            <p:nvPr/>
          </p:nvSpPr>
          <p:spPr>
            <a:xfrm>
              <a:off x="3642690" y="2857499"/>
              <a:ext cx="1143001" cy="1143001"/>
            </a:xfrm>
            <a:prstGeom prst="ellipse">
              <a:avLst/>
            </a:prstGeom>
            <a:noFill/>
            <a:ln>
              <a:solidFill>
                <a:srgbClr val="BB686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xmlns="" id="{37E5C2A0-0B67-4C0C-9CED-FB0C6983A699}"/>
              </a:ext>
            </a:extLst>
          </p:cNvPr>
          <p:cNvGrpSpPr/>
          <p:nvPr/>
        </p:nvGrpSpPr>
        <p:grpSpPr>
          <a:xfrm>
            <a:off x="2780468" y="3182207"/>
            <a:ext cx="1699592" cy="1699592"/>
            <a:chOff x="7278756" y="2579204"/>
            <a:chExt cx="1699592" cy="1699592"/>
          </a:xfrm>
        </p:grpSpPr>
        <p:sp>
          <p:nvSpPr>
            <p:cNvPr id="7" name="椭圆 6">
              <a:extLst>
                <a:ext uri="{FF2B5EF4-FFF2-40B4-BE49-F238E27FC236}">
                  <a16:creationId xmlns:a16="http://schemas.microsoft.com/office/drawing/2014/main" xmlns="" id="{9C60176D-1A11-40C3-819D-951119299838}"/>
                </a:ext>
              </a:extLst>
            </p:cNvPr>
            <p:cNvSpPr/>
            <p:nvPr/>
          </p:nvSpPr>
          <p:spPr>
            <a:xfrm>
              <a:off x="7278756" y="2579204"/>
              <a:ext cx="1699592" cy="1699592"/>
            </a:xfrm>
            <a:prstGeom prst="ellipse">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41D8DA85-6820-4D78-9453-3152638E33A8}"/>
                </a:ext>
              </a:extLst>
            </p:cNvPr>
            <p:cNvSpPr/>
            <p:nvPr/>
          </p:nvSpPr>
          <p:spPr>
            <a:xfrm>
              <a:off x="7392228" y="2692676"/>
              <a:ext cx="1472648" cy="1472648"/>
            </a:xfrm>
            <a:prstGeom prst="ellipse">
              <a:avLst/>
            </a:prstGeom>
            <a:noFill/>
            <a:ln>
              <a:solidFill>
                <a:srgbClr val="EFE5D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xmlns="" id="{7727038A-8B52-4101-9A23-0A98D05924D3}"/>
              </a:ext>
            </a:extLst>
          </p:cNvPr>
          <p:cNvGrpSpPr/>
          <p:nvPr/>
        </p:nvGrpSpPr>
        <p:grpSpPr>
          <a:xfrm>
            <a:off x="3028119" y="1823445"/>
            <a:ext cx="2365513" cy="2365513"/>
            <a:chOff x="4913244" y="2246244"/>
            <a:chExt cx="2365513" cy="2365513"/>
          </a:xfrm>
        </p:grpSpPr>
        <p:sp>
          <p:nvSpPr>
            <p:cNvPr id="5" name="椭圆 4">
              <a:extLst>
                <a:ext uri="{FF2B5EF4-FFF2-40B4-BE49-F238E27FC236}">
                  <a16:creationId xmlns:a16="http://schemas.microsoft.com/office/drawing/2014/main" xmlns="" id="{699BFB35-CBB5-45B4-B674-0E6B708F8FAC}"/>
                </a:ext>
              </a:extLst>
            </p:cNvPr>
            <p:cNvSpPr/>
            <p:nvPr/>
          </p:nvSpPr>
          <p:spPr>
            <a:xfrm>
              <a:off x="4913244" y="2246244"/>
              <a:ext cx="2365513" cy="2365513"/>
            </a:xfrm>
            <a:prstGeom prst="ellipse">
              <a:avLst/>
            </a:prstGeom>
            <a:solidFill>
              <a:srgbClr val="BB68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992A71C9-A0C9-4CD9-9D11-972A8859233F}"/>
                </a:ext>
              </a:extLst>
            </p:cNvPr>
            <p:cNvSpPr/>
            <p:nvPr/>
          </p:nvSpPr>
          <p:spPr>
            <a:xfrm>
              <a:off x="5040795" y="2373795"/>
              <a:ext cx="2110410" cy="2110410"/>
            </a:xfrm>
            <a:prstGeom prst="ellipse">
              <a:avLst/>
            </a:prstGeom>
            <a:noFill/>
            <a:ln>
              <a:solidFill>
                <a:srgbClr val="FF99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a:extLst>
              <a:ext uri="{FF2B5EF4-FFF2-40B4-BE49-F238E27FC236}">
                <a16:creationId xmlns:a16="http://schemas.microsoft.com/office/drawing/2014/main" xmlns="" id="{BA4A0E41-5C6E-4D60-90EC-E6502791C2B1}"/>
              </a:ext>
            </a:extLst>
          </p:cNvPr>
          <p:cNvCxnSpPr>
            <a:cxnSpLocks/>
          </p:cNvCxnSpPr>
          <p:nvPr/>
        </p:nvCxnSpPr>
        <p:spPr>
          <a:xfrm>
            <a:off x="6099315" y="4129324"/>
            <a:ext cx="3743739" cy="42275"/>
          </a:xfrm>
          <a:prstGeom prst="line">
            <a:avLst/>
          </a:prstGeom>
          <a:ln>
            <a:solidFill>
              <a:srgbClr val="523A2C"/>
            </a:solidFill>
            <a:prstDash val="dash"/>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xmlns="" id="{B3B2DE8F-7DB3-4E23-91B0-926C200BA713}"/>
              </a:ext>
            </a:extLst>
          </p:cNvPr>
          <p:cNvSpPr txBox="1"/>
          <p:nvPr/>
        </p:nvSpPr>
        <p:spPr>
          <a:xfrm>
            <a:off x="3901105" y="2633898"/>
            <a:ext cx="2604881" cy="2400657"/>
          </a:xfrm>
          <a:prstGeom prst="rect">
            <a:avLst/>
          </a:prstGeom>
          <a:noFill/>
        </p:spPr>
        <p:txBody>
          <a:bodyPr wrap="square" rtlCol="0">
            <a:spAutoFit/>
          </a:bodyPr>
          <a:lstStyle/>
          <a:p>
            <a:r>
              <a:rPr lang="en-US" altLang="zh-CN" sz="15000" dirty="0">
                <a:solidFill>
                  <a:srgbClr val="523A2C"/>
                </a:solidFill>
              </a:rPr>
              <a:t>04</a:t>
            </a:r>
            <a:endParaRPr lang="zh-CN" altLang="en-US" sz="15000" dirty="0">
              <a:solidFill>
                <a:srgbClr val="523A2C"/>
              </a:solidFill>
            </a:endParaRPr>
          </a:p>
        </p:txBody>
      </p:sp>
      <p:sp>
        <p:nvSpPr>
          <p:cNvPr id="18" name="文本框 17">
            <a:extLst>
              <a:ext uri="{FF2B5EF4-FFF2-40B4-BE49-F238E27FC236}">
                <a16:creationId xmlns:a16="http://schemas.microsoft.com/office/drawing/2014/main" xmlns="" id="{08EF77BD-439E-4B57-AF3D-BA36E3036AB6}"/>
              </a:ext>
            </a:extLst>
          </p:cNvPr>
          <p:cNvSpPr txBox="1"/>
          <p:nvPr/>
        </p:nvSpPr>
        <p:spPr>
          <a:xfrm>
            <a:off x="7427845" y="3451426"/>
            <a:ext cx="2628075" cy="646331"/>
          </a:xfrm>
          <a:prstGeom prst="rect">
            <a:avLst/>
          </a:prstGeom>
          <a:noFill/>
        </p:spPr>
        <p:txBody>
          <a:bodyPr wrap="square" rtlCol="0">
            <a:spAutoFit/>
          </a:bodyPr>
          <a:lstStyle/>
          <a:p>
            <a:r>
              <a:rPr lang="en-US" altLang="zh-CN" sz="3600" dirty="0">
                <a:solidFill>
                  <a:srgbClr val="523A2C"/>
                </a:solidFill>
              </a:rPr>
              <a:t>PART FOUR</a:t>
            </a:r>
          </a:p>
        </p:txBody>
      </p:sp>
      <p:sp>
        <p:nvSpPr>
          <p:cNvPr id="20" name="文本框 19">
            <a:extLst>
              <a:ext uri="{FF2B5EF4-FFF2-40B4-BE49-F238E27FC236}">
                <a16:creationId xmlns:a16="http://schemas.microsoft.com/office/drawing/2014/main" xmlns="" id="{457DF7C4-ECA6-46BE-90E2-4EF83024BC13}"/>
              </a:ext>
            </a:extLst>
          </p:cNvPr>
          <p:cNvSpPr txBox="1"/>
          <p:nvPr/>
        </p:nvSpPr>
        <p:spPr>
          <a:xfrm>
            <a:off x="6927572" y="4296260"/>
            <a:ext cx="3084445" cy="276999"/>
          </a:xfrm>
          <a:prstGeom prst="rect">
            <a:avLst/>
          </a:prstGeom>
          <a:noFill/>
        </p:spPr>
        <p:txBody>
          <a:bodyPr wrap="square" rtlCol="0">
            <a:spAutoFit/>
          </a:bodyPr>
          <a:lstStyle/>
          <a:p>
            <a:pPr algn="ctr"/>
            <a:r>
              <a:rPr lang="en-US" altLang="zh-CN" sz="1200" dirty="0">
                <a:solidFill>
                  <a:srgbClr val="523A2C"/>
                </a:solidFill>
                <a:ea typeface="华文细黑" panose="02010600040101010101" pitchFamily="2" charset="-122"/>
              </a:rPr>
              <a:t>The beauty is in the eyes of the beholder.</a:t>
            </a:r>
            <a:endParaRPr lang="zh-CN" altLang="en-US" sz="1200" dirty="0">
              <a:solidFill>
                <a:srgbClr val="523A2C"/>
              </a:solidFill>
              <a:ea typeface="华文细黑" panose="02010600040101010101" pitchFamily="2" charset="-122"/>
            </a:endParaRPr>
          </a:p>
        </p:txBody>
      </p:sp>
    </p:spTree>
    <p:extLst>
      <p:ext uri="{BB962C8B-B14F-4D97-AF65-F5344CB8AC3E}">
        <p14:creationId xmlns:p14="http://schemas.microsoft.com/office/powerpoint/2010/main" val="3498558644"/>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500"/>
                                        <p:tgtEl>
                                          <p:spTgt spid="18"/>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0" b="-10000"/>
          </a:stretch>
        </a:blipFill>
        <a:effectLst/>
      </p:bgPr>
    </p:bg>
    <p:spTree>
      <p:nvGrpSpPr>
        <p:cNvPr id="1" name=""/>
        <p:cNvGrpSpPr/>
        <p:nvPr/>
      </p:nvGrpSpPr>
      <p:grpSpPr>
        <a:xfrm>
          <a:off x="0" y="0"/>
          <a:ext cx="0" cy="0"/>
          <a:chOff x="0" y="0"/>
          <a:chExt cx="0" cy="0"/>
        </a:xfrm>
      </p:grpSpPr>
      <p:grpSp>
        <p:nvGrpSpPr>
          <p:cNvPr id="34" name="组合 33">
            <a:extLst>
              <a:ext uri="{FF2B5EF4-FFF2-40B4-BE49-F238E27FC236}">
                <a16:creationId xmlns:a16="http://schemas.microsoft.com/office/drawing/2014/main" xmlns="" id="{EC09F8F4-DB7D-4519-BBDC-8E0E6EC74745}"/>
              </a:ext>
            </a:extLst>
          </p:cNvPr>
          <p:cNvGrpSpPr/>
          <p:nvPr/>
        </p:nvGrpSpPr>
        <p:grpSpPr>
          <a:xfrm>
            <a:off x="7951610" y="4325851"/>
            <a:ext cx="517527" cy="517527"/>
            <a:chOff x="2077278" y="2584174"/>
            <a:chExt cx="755374" cy="755374"/>
          </a:xfrm>
          <a:solidFill>
            <a:srgbClr val="BB686D"/>
          </a:solidFill>
        </p:grpSpPr>
        <p:sp>
          <p:nvSpPr>
            <p:cNvPr id="35" name="椭圆 34">
              <a:extLst>
                <a:ext uri="{FF2B5EF4-FFF2-40B4-BE49-F238E27FC236}">
                  <a16:creationId xmlns:a16="http://schemas.microsoft.com/office/drawing/2014/main" xmlns="" id="{EFDF1DD9-95FC-47D5-9AC1-BA6F2EEEB179}"/>
                </a:ext>
              </a:extLst>
            </p:cNvPr>
            <p:cNvSpPr/>
            <p:nvPr/>
          </p:nvSpPr>
          <p:spPr>
            <a:xfrm>
              <a:off x="2077278" y="2584174"/>
              <a:ext cx="755374" cy="7553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523A2C"/>
                </a:solidFill>
              </a:endParaRPr>
            </a:p>
          </p:txBody>
        </p:sp>
        <p:sp>
          <p:nvSpPr>
            <p:cNvPr id="36" name="椭圆 35">
              <a:extLst>
                <a:ext uri="{FF2B5EF4-FFF2-40B4-BE49-F238E27FC236}">
                  <a16:creationId xmlns:a16="http://schemas.microsoft.com/office/drawing/2014/main" xmlns="" id="{FA4339EC-1BC0-46F8-ABC9-DF30AA3A42F9}"/>
                </a:ext>
              </a:extLst>
            </p:cNvPr>
            <p:cNvSpPr/>
            <p:nvPr/>
          </p:nvSpPr>
          <p:spPr>
            <a:xfrm>
              <a:off x="2175013" y="2681909"/>
              <a:ext cx="559905" cy="559905"/>
            </a:xfrm>
            <a:prstGeom prst="ellipse">
              <a:avLst/>
            </a:prstGeom>
            <a:grpFill/>
            <a:ln>
              <a:solidFill>
                <a:srgbClr val="EFE5D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a16="http://schemas.microsoft.com/office/drawing/2014/main" xmlns="" id="{62619A8B-62C3-41AC-A22D-11CA32802C75}"/>
              </a:ext>
            </a:extLst>
          </p:cNvPr>
          <p:cNvGrpSpPr/>
          <p:nvPr/>
        </p:nvGrpSpPr>
        <p:grpSpPr>
          <a:xfrm>
            <a:off x="7951611" y="2245623"/>
            <a:ext cx="517527" cy="517527"/>
            <a:chOff x="2077278" y="2584174"/>
            <a:chExt cx="755374" cy="755374"/>
          </a:xfrm>
          <a:solidFill>
            <a:srgbClr val="BB686D"/>
          </a:solidFill>
        </p:grpSpPr>
        <p:sp>
          <p:nvSpPr>
            <p:cNvPr id="38" name="椭圆 37">
              <a:extLst>
                <a:ext uri="{FF2B5EF4-FFF2-40B4-BE49-F238E27FC236}">
                  <a16:creationId xmlns:a16="http://schemas.microsoft.com/office/drawing/2014/main" xmlns="" id="{2BA7191C-9ED3-4FAA-88B6-3F11624A1994}"/>
                </a:ext>
              </a:extLst>
            </p:cNvPr>
            <p:cNvSpPr/>
            <p:nvPr/>
          </p:nvSpPr>
          <p:spPr>
            <a:xfrm>
              <a:off x="2077278" y="2584174"/>
              <a:ext cx="755374" cy="7553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523A2C"/>
                </a:solidFill>
              </a:endParaRPr>
            </a:p>
          </p:txBody>
        </p:sp>
        <p:sp>
          <p:nvSpPr>
            <p:cNvPr id="39" name="椭圆 38">
              <a:extLst>
                <a:ext uri="{FF2B5EF4-FFF2-40B4-BE49-F238E27FC236}">
                  <a16:creationId xmlns:a16="http://schemas.microsoft.com/office/drawing/2014/main" xmlns="" id="{076C88CE-C4CF-4777-995B-ED800324C6A8}"/>
                </a:ext>
              </a:extLst>
            </p:cNvPr>
            <p:cNvSpPr/>
            <p:nvPr/>
          </p:nvSpPr>
          <p:spPr>
            <a:xfrm>
              <a:off x="2175013" y="2681909"/>
              <a:ext cx="559905" cy="559905"/>
            </a:xfrm>
            <a:prstGeom prst="ellipse">
              <a:avLst/>
            </a:prstGeom>
            <a:grpFill/>
            <a:ln>
              <a:solidFill>
                <a:srgbClr val="EFE5D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a:extLst>
              <a:ext uri="{FF2B5EF4-FFF2-40B4-BE49-F238E27FC236}">
                <a16:creationId xmlns:a16="http://schemas.microsoft.com/office/drawing/2014/main" xmlns="" id="{38686B78-436F-4516-95CD-F301A11BCA6D}"/>
              </a:ext>
            </a:extLst>
          </p:cNvPr>
          <p:cNvGrpSpPr/>
          <p:nvPr/>
        </p:nvGrpSpPr>
        <p:grpSpPr>
          <a:xfrm>
            <a:off x="3602630" y="4346331"/>
            <a:ext cx="517527" cy="517527"/>
            <a:chOff x="2077278" y="2584174"/>
            <a:chExt cx="755374" cy="755374"/>
          </a:xfrm>
          <a:solidFill>
            <a:srgbClr val="BB686D"/>
          </a:solidFill>
        </p:grpSpPr>
        <p:sp>
          <p:nvSpPr>
            <p:cNvPr id="41" name="椭圆 40">
              <a:extLst>
                <a:ext uri="{FF2B5EF4-FFF2-40B4-BE49-F238E27FC236}">
                  <a16:creationId xmlns:a16="http://schemas.microsoft.com/office/drawing/2014/main" xmlns="" id="{E05E0B70-5FEA-462C-A879-044B4F1DF203}"/>
                </a:ext>
              </a:extLst>
            </p:cNvPr>
            <p:cNvSpPr/>
            <p:nvPr/>
          </p:nvSpPr>
          <p:spPr>
            <a:xfrm>
              <a:off x="2077278" y="2584174"/>
              <a:ext cx="755374" cy="7553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523A2C"/>
                </a:solidFill>
              </a:endParaRPr>
            </a:p>
          </p:txBody>
        </p:sp>
        <p:sp>
          <p:nvSpPr>
            <p:cNvPr id="42" name="椭圆 41">
              <a:extLst>
                <a:ext uri="{FF2B5EF4-FFF2-40B4-BE49-F238E27FC236}">
                  <a16:creationId xmlns:a16="http://schemas.microsoft.com/office/drawing/2014/main" xmlns="" id="{977D8272-2648-49CA-9809-E7DEFD4B83E6}"/>
                </a:ext>
              </a:extLst>
            </p:cNvPr>
            <p:cNvSpPr/>
            <p:nvPr/>
          </p:nvSpPr>
          <p:spPr>
            <a:xfrm>
              <a:off x="2175013" y="2681909"/>
              <a:ext cx="559905" cy="559905"/>
            </a:xfrm>
            <a:prstGeom prst="ellipse">
              <a:avLst/>
            </a:prstGeom>
            <a:grpFill/>
            <a:ln>
              <a:solidFill>
                <a:srgbClr val="EFE5D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a:extLst>
              <a:ext uri="{FF2B5EF4-FFF2-40B4-BE49-F238E27FC236}">
                <a16:creationId xmlns:a16="http://schemas.microsoft.com/office/drawing/2014/main" xmlns="" id="{4F7C0E78-CDC0-47D0-9AF0-4D6807ECAF73}"/>
              </a:ext>
            </a:extLst>
          </p:cNvPr>
          <p:cNvGrpSpPr/>
          <p:nvPr/>
        </p:nvGrpSpPr>
        <p:grpSpPr>
          <a:xfrm>
            <a:off x="3602630" y="2266103"/>
            <a:ext cx="517527" cy="517527"/>
            <a:chOff x="2077278" y="2584174"/>
            <a:chExt cx="755374" cy="755374"/>
          </a:xfrm>
          <a:solidFill>
            <a:srgbClr val="BB686D"/>
          </a:solidFill>
        </p:grpSpPr>
        <p:sp>
          <p:nvSpPr>
            <p:cNvPr id="32" name="椭圆 31">
              <a:extLst>
                <a:ext uri="{FF2B5EF4-FFF2-40B4-BE49-F238E27FC236}">
                  <a16:creationId xmlns:a16="http://schemas.microsoft.com/office/drawing/2014/main" xmlns="" id="{955169EE-F1FA-4D47-88AF-F9B07B144B6F}"/>
                </a:ext>
              </a:extLst>
            </p:cNvPr>
            <p:cNvSpPr/>
            <p:nvPr/>
          </p:nvSpPr>
          <p:spPr>
            <a:xfrm>
              <a:off x="2077278" y="2584174"/>
              <a:ext cx="755374" cy="7553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523A2C"/>
                </a:solidFill>
              </a:endParaRPr>
            </a:p>
          </p:txBody>
        </p:sp>
        <p:sp>
          <p:nvSpPr>
            <p:cNvPr id="33" name="椭圆 32">
              <a:extLst>
                <a:ext uri="{FF2B5EF4-FFF2-40B4-BE49-F238E27FC236}">
                  <a16:creationId xmlns:a16="http://schemas.microsoft.com/office/drawing/2014/main" xmlns="" id="{F6EE3E4F-DED8-4CCA-BE42-9784947A43D1}"/>
                </a:ext>
              </a:extLst>
            </p:cNvPr>
            <p:cNvSpPr/>
            <p:nvPr/>
          </p:nvSpPr>
          <p:spPr>
            <a:xfrm>
              <a:off x="2175013" y="2681909"/>
              <a:ext cx="559905" cy="559905"/>
            </a:xfrm>
            <a:prstGeom prst="ellipse">
              <a:avLst/>
            </a:prstGeom>
            <a:grpFill/>
            <a:ln>
              <a:solidFill>
                <a:srgbClr val="EFE5D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a:extLst>
              <a:ext uri="{FF2B5EF4-FFF2-40B4-BE49-F238E27FC236}">
                <a16:creationId xmlns:a16="http://schemas.microsoft.com/office/drawing/2014/main" xmlns="" id="{23483EA3-E261-42D3-9242-2CBD34B94E80}"/>
              </a:ext>
            </a:extLst>
          </p:cNvPr>
          <p:cNvGrpSpPr/>
          <p:nvPr/>
        </p:nvGrpSpPr>
        <p:grpSpPr>
          <a:xfrm>
            <a:off x="8746021" y="2319722"/>
            <a:ext cx="2829754" cy="921438"/>
            <a:chOff x="8746021" y="2319722"/>
            <a:chExt cx="2829754" cy="921438"/>
          </a:xfrm>
        </p:grpSpPr>
        <p:sp>
          <p:nvSpPr>
            <p:cNvPr id="13" name="文本框 12">
              <a:extLst>
                <a:ext uri="{FF2B5EF4-FFF2-40B4-BE49-F238E27FC236}">
                  <a16:creationId xmlns:a16="http://schemas.microsoft.com/office/drawing/2014/main" xmlns="" id="{6E7CF85B-4CBA-48A1-A414-CBCBC637CE76}"/>
                </a:ext>
              </a:extLst>
            </p:cNvPr>
            <p:cNvSpPr txBox="1"/>
            <p:nvPr/>
          </p:nvSpPr>
          <p:spPr>
            <a:xfrm>
              <a:off x="8746021" y="2319722"/>
              <a:ext cx="1154483" cy="369332"/>
            </a:xfrm>
            <a:prstGeom prst="rect">
              <a:avLst/>
            </a:prstGeom>
            <a:noFill/>
          </p:spPr>
          <p:txBody>
            <a:bodyPr wrap="none" rtlCol="0">
              <a:spAutoFit/>
            </a:bodyPr>
            <a:lstStyle/>
            <a:p>
              <a:r>
                <a:rPr lang="en-US" altLang="zh-CN" dirty="0">
                  <a:solidFill>
                    <a:srgbClr val="523A2C"/>
                  </a:solidFill>
                  <a:latin typeface="Futura Bk BT" panose="020B0502020204020303" pitchFamily="34" charset="0"/>
                </a:rPr>
                <a:t>SECOND</a:t>
              </a:r>
              <a:endParaRPr lang="zh-CN" altLang="en-US" dirty="0">
                <a:solidFill>
                  <a:srgbClr val="523A2C"/>
                </a:solidFill>
                <a:latin typeface="Futura Bk BT" panose="020B0502020204020303" pitchFamily="34" charset="0"/>
              </a:endParaRPr>
            </a:p>
          </p:txBody>
        </p:sp>
        <p:sp>
          <p:nvSpPr>
            <p:cNvPr id="15" name="矩形 14">
              <a:extLst>
                <a:ext uri="{FF2B5EF4-FFF2-40B4-BE49-F238E27FC236}">
                  <a16:creationId xmlns:a16="http://schemas.microsoft.com/office/drawing/2014/main" xmlns="" id="{3A9D932E-6BB7-476C-99A2-67E53CA98087}"/>
                </a:ext>
              </a:extLst>
            </p:cNvPr>
            <p:cNvSpPr/>
            <p:nvPr/>
          </p:nvSpPr>
          <p:spPr>
            <a:xfrm>
              <a:off x="8746021" y="2640996"/>
              <a:ext cx="2829754" cy="600164"/>
            </a:xfrm>
            <a:prstGeom prst="rect">
              <a:avLst/>
            </a:prstGeom>
          </p:spPr>
          <p:txBody>
            <a:bodyPr wrap="square">
              <a:spAutoFit/>
            </a:bodyPr>
            <a:lstStyle/>
            <a:p>
              <a:r>
                <a:rPr lang="en-US" altLang="zh-CN" sz="1100" dirty="0">
                  <a:solidFill>
                    <a:srgbClr val="523A2C"/>
                  </a:solidFill>
                  <a:latin typeface="Calibri Light" panose="020F0302020204030204" pitchFamily="34" charset="0"/>
                  <a:ea typeface="Adobe 仿宋 Std R" panose="02020400000000000000" pitchFamily="18" charset="-122"/>
                </a:rPr>
                <a:t>The beauty is in the eyes of the beholder. The beauty is in the eyes of the beholder. The beauty is in the eyes of the beholder. </a:t>
              </a:r>
            </a:p>
          </p:txBody>
        </p:sp>
      </p:grpSp>
      <p:grpSp>
        <p:nvGrpSpPr>
          <p:cNvPr id="50" name="组合 49">
            <a:extLst>
              <a:ext uri="{FF2B5EF4-FFF2-40B4-BE49-F238E27FC236}">
                <a16:creationId xmlns:a16="http://schemas.microsoft.com/office/drawing/2014/main" xmlns="" id="{73B9C559-C3CB-45E4-94C5-B604461E5D83}"/>
              </a:ext>
            </a:extLst>
          </p:cNvPr>
          <p:cNvGrpSpPr/>
          <p:nvPr/>
        </p:nvGrpSpPr>
        <p:grpSpPr>
          <a:xfrm>
            <a:off x="8746021" y="4399950"/>
            <a:ext cx="2829754" cy="921438"/>
            <a:chOff x="8746021" y="4399950"/>
            <a:chExt cx="2829754" cy="921438"/>
          </a:xfrm>
        </p:grpSpPr>
        <p:sp>
          <p:nvSpPr>
            <p:cNvPr id="14" name="文本框 13">
              <a:extLst>
                <a:ext uri="{FF2B5EF4-FFF2-40B4-BE49-F238E27FC236}">
                  <a16:creationId xmlns:a16="http://schemas.microsoft.com/office/drawing/2014/main" xmlns="" id="{0ACA5813-E116-4F05-8BC0-259FDDA539E4}"/>
                </a:ext>
              </a:extLst>
            </p:cNvPr>
            <p:cNvSpPr txBox="1"/>
            <p:nvPr/>
          </p:nvSpPr>
          <p:spPr>
            <a:xfrm>
              <a:off x="8746021" y="4399950"/>
              <a:ext cx="1042273" cy="369332"/>
            </a:xfrm>
            <a:prstGeom prst="rect">
              <a:avLst/>
            </a:prstGeom>
            <a:noFill/>
          </p:spPr>
          <p:txBody>
            <a:bodyPr wrap="none" rtlCol="0">
              <a:spAutoFit/>
            </a:bodyPr>
            <a:lstStyle/>
            <a:p>
              <a:r>
                <a:rPr lang="en-US" altLang="zh-CN" dirty="0">
                  <a:solidFill>
                    <a:srgbClr val="523A2C"/>
                  </a:solidFill>
                  <a:latin typeface="Futura Bk BT" panose="020B0502020204020303" pitchFamily="34" charset="0"/>
                </a:rPr>
                <a:t>FOURTH</a:t>
              </a:r>
              <a:endParaRPr lang="zh-CN" altLang="en-US" dirty="0">
                <a:solidFill>
                  <a:srgbClr val="523A2C"/>
                </a:solidFill>
                <a:latin typeface="Futura Bk BT" panose="020B0502020204020303" pitchFamily="34" charset="0"/>
              </a:endParaRPr>
            </a:p>
          </p:txBody>
        </p:sp>
        <p:sp>
          <p:nvSpPr>
            <p:cNvPr id="16" name="矩形 15">
              <a:extLst>
                <a:ext uri="{FF2B5EF4-FFF2-40B4-BE49-F238E27FC236}">
                  <a16:creationId xmlns:a16="http://schemas.microsoft.com/office/drawing/2014/main" xmlns="" id="{1AE60156-CC9F-486C-8DD1-A5274FCF2ED9}"/>
                </a:ext>
              </a:extLst>
            </p:cNvPr>
            <p:cNvSpPr/>
            <p:nvPr/>
          </p:nvSpPr>
          <p:spPr>
            <a:xfrm>
              <a:off x="8746021" y="4721224"/>
              <a:ext cx="2829754" cy="600164"/>
            </a:xfrm>
            <a:prstGeom prst="rect">
              <a:avLst/>
            </a:prstGeom>
          </p:spPr>
          <p:txBody>
            <a:bodyPr wrap="square">
              <a:spAutoFit/>
            </a:bodyPr>
            <a:lstStyle/>
            <a:p>
              <a:r>
                <a:rPr lang="en-US" altLang="zh-CN" sz="1100" dirty="0">
                  <a:solidFill>
                    <a:srgbClr val="523A2C"/>
                  </a:solidFill>
                  <a:latin typeface="Calibri Light" panose="020F0302020204030204" pitchFamily="34" charset="0"/>
                  <a:ea typeface="Adobe 仿宋 Std R" panose="02020400000000000000" pitchFamily="18" charset="-122"/>
                </a:rPr>
                <a:t>The beauty is in the eyes of the beholder. The beauty is in the eyes of the beholder. The beauty is in the eyes of the beholder. </a:t>
              </a:r>
            </a:p>
          </p:txBody>
        </p:sp>
      </p:grpSp>
      <p:grpSp>
        <p:nvGrpSpPr>
          <p:cNvPr id="47" name="组合 46">
            <a:extLst>
              <a:ext uri="{FF2B5EF4-FFF2-40B4-BE49-F238E27FC236}">
                <a16:creationId xmlns:a16="http://schemas.microsoft.com/office/drawing/2014/main" xmlns="" id="{BF41F212-F249-4EBE-99D3-66D787AFF801}"/>
              </a:ext>
            </a:extLst>
          </p:cNvPr>
          <p:cNvGrpSpPr/>
          <p:nvPr/>
        </p:nvGrpSpPr>
        <p:grpSpPr>
          <a:xfrm>
            <a:off x="616225" y="2319722"/>
            <a:ext cx="2780720" cy="921438"/>
            <a:chOff x="616225" y="2319722"/>
            <a:chExt cx="2780720" cy="921438"/>
          </a:xfrm>
        </p:grpSpPr>
        <p:sp>
          <p:nvSpPr>
            <p:cNvPr id="11" name="文本框 10">
              <a:extLst>
                <a:ext uri="{FF2B5EF4-FFF2-40B4-BE49-F238E27FC236}">
                  <a16:creationId xmlns:a16="http://schemas.microsoft.com/office/drawing/2014/main" xmlns="" id="{9D21160A-FECF-4411-8ED2-1B91F6B07B1B}"/>
                </a:ext>
              </a:extLst>
            </p:cNvPr>
            <p:cNvSpPr txBox="1"/>
            <p:nvPr/>
          </p:nvSpPr>
          <p:spPr>
            <a:xfrm>
              <a:off x="2694509" y="2319722"/>
              <a:ext cx="702436" cy="369332"/>
            </a:xfrm>
            <a:prstGeom prst="rect">
              <a:avLst/>
            </a:prstGeom>
            <a:noFill/>
          </p:spPr>
          <p:txBody>
            <a:bodyPr wrap="none" rtlCol="0">
              <a:spAutoFit/>
            </a:bodyPr>
            <a:lstStyle/>
            <a:p>
              <a:pPr algn="r"/>
              <a:r>
                <a:rPr lang="en-US" altLang="zh-CN" dirty="0">
                  <a:solidFill>
                    <a:srgbClr val="523A2C"/>
                  </a:solidFill>
                  <a:latin typeface="Futura Bk BT" panose="020B0502020204020303" pitchFamily="34" charset="0"/>
                </a:rPr>
                <a:t>FIRST</a:t>
              </a:r>
              <a:endParaRPr lang="zh-CN" altLang="en-US" dirty="0">
                <a:solidFill>
                  <a:srgbClr val="523A2C"/>
                </a:solidFill>
                <a:latin typeface="Futura Bk BT" panose="020B0502020204020303" pitchFamily="34" charset="0"/>
              </a:endParaRPr>
            </a:p>
          </p:txBody>
        </p:sp>
        <p:sp>
          <p:nvSpPr>
            <p:cNvPr id="17" name="矩形 16">
              <a:extLst>
                <a:ext uri="{FF2B5EF4-FFF2-40B4-BE49-F238E27FC236}">
                  <a16:creationId xmlns:a16="http://schemas.microsoft.com/office/drawing/2014/main" xmlns="" id="{8DA280C0-6054-491F-820F-B13DF59A6CF7}"/>
                </a:ext>
              </a:extLst>
            </p:cNvPr>
            <p:cNvSpPr/>
            <p:nvPr/>
          </p:nvSpPr>
          <p:spPr>
            <a:xfrm>
              <a:off x="616225" y="2640996"/>
              <a:ext cx="2777983" cy="600164"/>
            </a:xfrm>
            <a:prstGeom prst="rect">
              <a:avLst/>
            </a:prstGeom>
          </p:spPr>
          <p:txBody>
            <a:bodyPr wrap="square">
              <a:spAutoFit/>
            </a:bodyPr>
            <a:lstStyle/>
            <a:p>
              <a:pPr algn="r"/>
              <a:r>
                <a:rPr lang="en-US" altLang="zh-CN" sz="1100" dirty="0">
                  <a:solidFill>
                    <a:srgbClr val="523A2C"/>
                  </a:solidFill>
                  <a:latin typeface="Calibri Light" panose="020F0302020204030204" pitchFamily="34" charset="0"/>
                  <a:ea typeface="Adobe 仿宋 Std R" panose="02020400000000000000" pitchFamily="18" charset="-122"/>
                </a:rPr>
                <a:t>The beauty is in the eyes of the beholder. The beauty is in the eyes of the beholder. The beauty is in the eyes of the beholder. </a:t>
              </a:r>
            </a:p>
          </p:txBody>
        </p:sp>
      </p:grpSp>
      <p:grpSp>
        <p:nvGrpSpPr>
          <p:cNvPr id="49" name="组合 48">
            <a:extLst>
              <a:ext uri="{FF2B5EF4-FFF2-40B4-BE49-F238E27FC236}">
                <a16:creationId xmlns:a16="http://schemas.microsoft.com/office/drawing/2014/main" xmlns="" id="{2EA29177-FD8B-42B8-A728-13EE3C548F15}"/>
              </a:ext>
            </a:extLst>
          </p:cNvPr>
          <p:cNvGrpSpPr/>
          <p:nvPr/>
        </p:nvGrpSpPr>
        <p:grpSpPr>
          <a:xfrm>
            <a:off x="564455" y="4399950"/>
            <a:ext cx="2840023" cy="921438"/>
            <a:chOff x="564455" y="4399950"/>
            <a:chExt cx="2840023" cy="921438"/>
          </a:xfrm>
        </p:grpSpPr>
        <p:sp>
          <p:nvSpPr>
            <p:cNvPr id="12" name="文本框 11">
              <a:extLst>
                <a:ext uri="{FF2B5EF4-FFF2-40B4-BE49-F238E27FC236}">
                  <a16:creationId xmlns:a16="http://schemas.microsoft.com/office/drawing/2014/main" xmlns="" id="{70BFB7A9-F794-4BBA-A34C-4DD1AFB5F21A}"/>
                </a:ext>
              </a:extLst>
            </p:cNvPr>
            <p:cNvSpPr txBox="1"/>
            <p:nvPr/>
          </p:nvSpPr>
          <p:spPr>
            <a:xfrm>
              <a:off x="2601053" y="4399950"/>
              <a:ext cx="803425" cy="369332"/>
            </a:xfrm>
            <a:prstGeom prst="rect">
              <a:avLst/>
            </a:prstGeom>
            <a:noFill/>
          </p:spPr>
          <p:txBody>
            <a:bodyPr wrap="none" rtlCol="0">
              <a:spAutoFit/>
            </a:bodyPr>
            <a:lstStyle/>
            <a:p>
              <a:pPr algn="r"/>
              <a:r>
                <a:rPr lang="en-US" altLang="zh-CN" dirty="0">
                  <a:solidFill>
                    <a:srgbClr val="523A2C"/>
                  </a:solidFill>
                  <a:latin typeface="Futura Bk BT" panose="020B0502020204020303" pitchFamily="34" charset="0"/>
                </a:rPr>
                <a:t>THIRD</a:t>
              </a:r>
              <a:endParaRPr lang="zh-CN" altLang="en-US" dirty="0">
                <a:solidFill>
                  <a:srgbClr val="523A2C"/>
                </a:solidFill>
                <a:latin typeface="Futura Bk BT" panose="020B0502020204020303" pitchFamily="34" charset="0"/>
              </a:endParaRPr>
            </a:p>
          </p:txBody>
        </p:sp>
        <p:sp>
          <p:nvSpPr>
            <p:cNvPr id="18" name="矩形 17">
              <a:extLst>
                <a:ext uri="{FF2B5EF4-FFF2-40B4-BE49-F238E27FC236}">
                  <a16:creationId xmlns:a16="http://schemas.microsoft.com/office/drawing/2014/main" xmlns="" id="{6A73B4C6-B5CD-48F3-9102-C39E15142D1C}"/>
                </a:ext>
              </a:extLst>
            </p:cNvPr>
            <p:cNvSpPr/>
            <p:nvPr/>
          </p:nvSpPr>
          <p:spPr>
            <a:xfrm>
              <a:off x="564455" y="4721224"/>
              <a:ext cx="2829754" cy="600164"/>
            </a:xfrm>
            <a:prstGeom prst="rect">
              <a:avLst/>
            </a:prstGeom>
          </p:spPr>
          <p:txBody>
            <a:bodyPr wrap="square">
              <a:spAutoFit/>
            </a:bodyPr>
            <a:lstStyle/>
            <a:p>
              <a:pPr algn="r"/>
              <a:r>
                <a:rPr lang="en-US" altLang="zh-CN" sz="1100" dirty="0">
                  <a:solidFill>
                    <a:srgbClr val="523A2C"/>
                  </a:solidFill>
                  <a:latin typeface="Calibri Light" panose="020F0302020204030204" pitchFamily="34" charset="0"/>
                  <a:ea typeface="Adobe 仿宋 Std R" panose="02020400000000000000" pitchFamily="18" charset="-122"/>
                </a:rPr>
                <a:t>The beauty is in the eyes of the beholder. The beauty is in the eyes of the beholder. The beauty is in the eyes of the beholder. </a:t>
              </a:r>
            </a:p>
          </p:txBody>
        </p:sp>
      </p:grpSp>
      <p:grpSp>
        <p:nvGrpSpPr>
          <p:cNvPr id="46" name="组合 45">
            <a:extLst>
              <a:ext uri="{FF2B5EF4-FFF2-40B4-BE49-F238E27FC236}">
                <a16:creationId xmlns:a16="http://schemas.microsoft.com/office/drawing/2014/main" xmlns="" id="{728F0B18-623F-4BDE-91D6-664AB33B85BF}"/>
              </a:ext>
            </a:extLst>
          </p:cNvPr>
          <p:cNvGrpSpPr/>
          <p:nvPr/>
        </p:nvGrpSpPr>
        <p:grpSpPr>
          <a:xfrm>
            <a:off x="4754252" y="2504388"/>
            <a:ext cx="2683496" cy="2683496"/>
            <a:chOff x="4754252" y="2504388"/>
            <a:chExt cx="2683496" cy="2683496"/>
          </a:xfrm>
        </p:grpSpPr>
        <p:sp>
          <p:nvSpPr>
            <p:cNvPr id="2" name="椭圆 1">
              <a:extLst>
                <a:ext uri="{FF2B5EF4-FFF2-40B4-BE49-F238E27FC236}">
                  <a16:creationId xmlns:a16="http://schemas.microsoft.com/office/drawing/2014/main" xmlns="" id="{24D0C210-F549-4C91-B7FE-95B96D149CE6}"/>
                </a:ext>
              </a:extLst>
            </p:cNvPr>
            <p:cNvSpPr/>
            <p:nvPr/>
          </p:nvSpPr>
          <p:spPr>
            <a:xfrm>
              <a:off x="4754252" y="2504388"/>
              <a:ext cx="2683496" cy="2683496"/>
            </a:xfrm>
            <a:prstGeom prst="ellipse">
              <a:avLst/>
            </a:prstGeom>
            <a:solidFill>
              <a:srgbClr val="EFE5DA"/>
            </a:solidFill>
            <a:ln>
              <a:noFill/>
            </a:ln>
            <a:effectLst>
              <a:reflection stA="40000" endPos="3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23A2C"/>
                </a:solidFill>
              </a:endParaRPr>
            </a:p>
          </p:txBody>
        </p:sp>
        <p:sp>
          <p:nvSpPr>
            <p:cNvPr id="9" name="矩形 8">
              <a:extLst>
                <a:ext uri="{FF2B5EF4-FFF2-40B4-BE49-F238E27FC236}">
                  <a16:creationId xmlns:a16="http://schemas.microsoft.com/office/drawing/2014/main" xmlns="" id="{F7D77334-A89D-447C-B2D1-356B5938A83E}"/>
                </a:ext>
              </a:extLst>
            </p:cNvPr>
            <p:cNvSpPr/>
            <p:nvPr/>
          </p:nvSpPr>
          <p:spPr>
            <a:xfrm>
              <a:off x="4954093" y="3941130"/>
              <a:ext cx="2283814" cy="769441"/>
            </a:xfrm>
            <a:prstGeom prst="rect">
              <a:avLst/>
            </a:prstGeom>
          </p:spPr>
          <p:txBody>
            <a:bodyPr wrap="square">
              <a:spAutoFit/>
            </a:bodyPr>
            <a:lstStyle/>
            <a:p>
              <a:pPr algn="ctr"/>
              <a:r>
                <a:rPr lang="en-US" altLang="zh-CN" sz="1100" dirty="0">
                  <a:solidFill>
                    <a:srgbClr val="523A2C"/>
                  </a:solidFill>
                </a:rPr>
                <a:t>The beauty is in the eyes of the beholder. The beauty is in the eyes of the beholder. The beauty is in the eyes of the beholder. </a:t>
              </a:r>
            </a:p>
          </p:txBody>
        </p:sp>
        <p:sp>
          <p:nvSpPr>
            <p:cNvPr id="10" name="文本框 9">
              <a:extLst>
                <a:ext uri="{FF2B5EF4-FFF2-40B4-BE49-F238E27FC236}">
                  <a16:creationId xmlns:a16="http://schemas.microsoft.com/office/drawing/2014/main" xmlns="" id="{551A4AE9-D15E-4263-8417-35E6BB58CD34}"/>
                </a:ext>
              </a:extLst>
            </p:cNvPr>
            <p:cNvSpPr txBox="1"/>
            <p:nvPr/>
          </p:nvSpPr>
          <p:spPr>
            <a:xfrm>
              <a:off x="5734363" y="3447990"/>
              <a:ext cx="723275" cy="369332"/>
            </a:xfrm>
            <a:prstGeom prst="rect">
              <a:avLst/>
            </a:prstGeom>
            <a:noFill/>
          </p:spPr>
          <p:txBody>
            <a:bodyPr wrap="none" rtlCol="0">
              <a:spAutoFit/>
            </a:bodyPr>
            <a:lstStyle/>
            <a:p>
              <a:r>
                <a:rPr lang="en-US" altLang="zh-CN" dirty="0">
                  <a:solidFill>
                    <a:srgbClr val="523A2C"/>
                  </a:solidFill>
                </a:rPr>
                <a:t>LOVE</a:t>
              </a:r>
              <a:endParaRPr lang="zh-CN" altLang="en-US" dirty="0">
                <a:solidFill>
                  <a:srgbClr val="523A2C"/>
                </a:solidFill>
              </a:endParaRPr>
            </a:p>
          </p:txBody>
        </p:sp>
        <p:sp>
          <p:nvSpPr>
            <p:cNvPr id="43" name="Freeform 41">
              <a:extLst>
                <a:ext uri="{FF2B5EF4-FFF2-40B4-BE49-F238E27FC236}">
                  <a16:creationId xmlns:a16="http://schemas.microsoft.com/office/drawing/2014/main" xmlns="" id="{D8CD09B7-B42A-4EBD-A54A-E46872BF21BC}"/>
                </a:ext>
              </a:extLst>
            </p:cNvPr>
            <p:cNvSpPr>
              <a:spLocks noEditPoints="1"/>
            </p:cNvSpPr>
            <p:nvPr/>
          </p:nvSpPr>
          <p:spPr bwMode="auto">
            <a:xfrm>
              <a:off x="5888323" y="2917774"/>
              <a:ext cx="415355" cy="468312"/>
            </a:xfrm>
            <a:custGeom>
              <a:avLst/>
              <a:gdLst>
                <a:gd name="connsiteX0" fmla="*/ 427998 w 539387"/>
                <a:gd name="connsiteY0" fmla="*/ 388866 h 608157"/>
                <a:gd name="connsiteX1" fmla="*/ 403772 w 539387"/>
                <a:gd name="connsiteY1" fmla="*/ 406574 h 608157"/>
                <a:gd name="connsiteX2" fmla="*/ 357618 w 539387"/>
                <a:gd name="connsiteY2" fmla="*/ 391159 h 608157"/>
                <a:gd name="connsiteX3" fmla="*/ 316213 w 539387"/>
                <a:gd name="connsiteY3" fmla="*/ 416298 h 608157"/>
                <a:gd name="connsiteX4" fmla="*/ 277816 w 539387"/>
                <a:gd name="connsiteY4" fmla="*/ 396613 h 608157"/>
                <a:gd name="connsiteX5" fmla="*/ 235857 w 539387"/>
                <a:gd name="connsiteY5" fmla="*/ 424046 h 608157"/>
                <a:gd name="connsiteX6" fmla="*/ 188356 w 539387"/>
                <a:gd name="connsiteY6" fmla="*/ 398511 h 608157"/>
                <a:gd name="connsiteX7" fmla="*/ 136660 w 539387"/>
                <a:gd name="connsiteY7" fmla="*/ 423413 h 608157"/>
                <a:gd name="connsiteX8" fmla="*/ 100163 w 539387"/>
                <a:gd name="connsiteY8" fmla="*/ 397246 h 608157"/>
                <a:gd name="connsiteX9" fmla="*/ 135076 w 539387"/>
                <a:gd name="connsiteY9" fmla="*/ 568559 h 608157"/>
                <a:gd name="connsiteX10" fmla="*/ 135076 w 539387"/>
                <a:gd name="connsiteY10" fmla="*/ 570457 h 608157"/>
                <a:gd name="connsiteX11" fmla="*/ 398627 w 539387"/>
                <a:gd name="connsiteY11" fmla="*/ 562393 h 608157"/>
                <a:gd name="connsiteX12" fmla="*/ 427998 w 539387"/>
                <a:gd name="connsiteY12" fmla="*/ 388866 h 608157"/>
                <a:gd name="connsiteX13" fmla="*/ 289771 w 539387"/>
                <a:gd name="connsiteY13" fmla="*/ 388866 h 608157"/>
                <a:gd name="connsiteX14" fmla="*/ 319775 w 539387"/>
                <a:gd name="connsiteY14" fmla="*/ 399539 h 608157"/>
                <a:gd name="connsiteX15" fmla="*/ 289771 w 539387"/>
                <a:gd name="connsiteY15" fmla="*/ 388866 h 608157"/>
                <a:gd name="connsiteX16" fmla="*/ 201261 w 539387"/>
                <a:gd name="connsiteY16" fmla="*/ 385941 h 608157"/>
                <a:gd name="connsiteX17" fmla="*/ 233878 w 539387"/>
                <a:gd name="connsiteY17" fmla="*/ 404677 h 608157"/>
                <a:gd name="connsiteX18" fmla="*/ 243932 w 539387"/>
                <a:gd name="connsiteY18" fmla="*/ 402068 h 608157"/>
                <a:gd name="connsiteX19" fmla="*/ 215432 w 539387"/>
                <a:gd name="connsiteY19" fmla="*/ 391475 h 608157"/>
                <a:gd name="connsiteX20" fmla="*/ 214482 w 539387"/>
                <a:gd name="connsiteY20" fmla="*/ 391791 h 608157"/>
                <a:gd name="connsiteX21" fmla="*/ 201261 w 539387"/>
                <a:gd name="connsiteY21" fmla="*/ 385941 h 608157"/>
                <a:gd name="connsiteX22" fmla="*/ 293355 w 539387"/>
                <a:gd name="connsiteY22" fmla="*/ 372731 h 608157"/>
                <a:gd name="connsiteX23" fmla="*/ 325646 w 539387"/>
                <a:gd name="connsiteY23" fmla="*/ 385618 h 608157"/>
                <a:gd name="connsiteX24" fmla="*/ 325329 w 539387"/>
                <a:gd name="connsiteY24" fmla="*/ 388543 h 608157"/>
                <a:gd name="connsiteX25" fmla="*/ 291376 w 539387"/>
                <a:gd name="connsiteY25" fmla="*/ 375972 h 608157"/>
                <a:gd name="connsiteX26" fmla="*/ 293355 w 539387"/>
                <a:gd name="connsiteY26" fmla="*/ 372731 h 608157"/>
                <a:gd name="connsiteX27" fmla="*/ 196115 w 539387"/>
                <a:gd name="connsiteY27" fmla="*/ 371790 h 608157"/>
                <a:gd name="connsiteX28" fmla="*/ 196748 w 539387"/>
                <a:gd name="connsiteY28" fmla="*/ 376612 h 608157"/>
                <a:gd name="connsiteX29" fmla="*/ 198332 w 539387"/>
                <a:gd name="connsiteY29" fmla="*/ 380486 h 608157"/>
                <a:gd name="connsiteX30" fmla="*/ 210919 w 539387"/>
                <a:gd name="connsiteY30" fmla="*/ 387285 h 608157"/>
                <a:gd name="connsiteX31" fmla="*/ 211632 w 539387"/>
                <a:gd name="connsiteY31" fmla="*/ 387285 h 608157"/>
                <a:gd name="connsiteX32" fmla="*/ 248128 w 539387"/>
                <a:gd name="connsiteY32" fmla="*/ 400171 h 608157"/>
                <a:gd name="connsiteX33" fmla="*/ 254858 w 539387"/>
                <a:gd name="connsiteY33" fmla="*/ 394321 h 608157"/>
                <a:gd name="connsiteX34" fmla="*/ 253591 w 539387"/>
                <a:gd name="connsiteY34" fmla="*/ 394637 h 608157"/>
                <a:gd name="connsiteX35" fmla="*/ 215828 w 539387"/>
                <a:gd name="connsiteY35" fmla="*/ 380170 h 608157"/>
                <a:gd name="connsiteX36" fmla="*/ 215115 w 539387"/>
                <a:gd name="connsiteY36" fmla="*/ 378826 h 608157"/>
                <a:gd name="connsiteX37" fmla="*/ 196115 w 539387"/>
                <a:gd name="connsiteY37" fmla="*/ 371790 h 608157"/>
                <a:gd name="connsiteX38" fmla="*/ 376620 w 539387"/>
                <a:gd name="connsiteY38" fmla="*/ 365956 h 608157"/>
                <a:gd name="connsiteX39" fmla="*/ 404111 w 539387"/>
                <a:gd name="connsiteY39" fmla="*/ 373993 h 608157"/>
                <a:gd name="connsiteX40" fmla="*/ 405458 w 539387"/>
                <a:gd name="connsiteY40" fmla="*/ 373993 h 608157"/>
                <a:gd name="connsiteX41" fmla="*/ 407359 w 539387"/>
                <a:gd name="connsiteY41" fmla="*/ 375017 h 608157"/>
                <a:gd name="connsiteX42" fmla="*/ 406092 w 539387"/>
                <a:gd name="connsiteY42" fmla="*/ 377854 h 608157"/>
                <a:gd name="connsiteX43" fmla="*/ 375986 w 539387"/>
                <a:gd name="connsiteY43" fmla="*/ 368872 h 608157"/>
                <a:gd name="connsiteX44" fmla="*/ 376620 w 539387"/>
                <a:gd name="connsiteY44" fmla="*/ 365956 h 608157"/>
                <a:gd name="connsiteX45" fmla="*/ 108239 w 539387"/>
                <a:gd name="connsiteY45" fmla="*/ 365624 h 608157"/>
                <a:gd name="connsiteX46" fmla="*/ 108872 w 539387"/>
                <a:gd name="connsiteY46" fmla="*/ 371474 h 608157"/>
                <a:gd name="connsiteX47" fmla="*/ 130881 w 539387"/>
                <a:gd name="connsiteY47" fmla="*/ 385941 h 608157"/>
                <a:gd name="connsiteX48" fmla="*/ 129851 w 539387"/>
                <a:gd name="connsiteY48" fmla="*/ 388234 h 608157"/>
                <a:gd name="connsiteX49" fmla="*/ 109822 w 539387"/>
                <a:gd name="connsiteY49" fmla="*/ 376612 h 608157"/>
                <a:gd name="connsiteX50" fmla="*/ 111484 w 539387"/>
                <a:gd name="connsiteY50" fmla="*/ 381751 h 608157"/>
                <a:gd name="connsiteX51" fmla="*/ 128585 w 539387"/>
                <a:gd name="connsiteY51" fmla="*/ 392740 h 608157"/>
                <a:gd name="connsiteX52" fmla="*/ 127951 w 539387"/>
                <a:gd name="connsiteY52" fmla="*/ 394637 h 608157"/>
                <a:gd name="connsiteX53" fmla="*/ 114334 w 539387"/>
                <a:gd name="connsiteY53" fmla="*/ 387917 h 608157"/>
                <a:gd name="connsiteX54" fmla="*/ 137610 w 539387"/>
                <a:gd name="connsiteY54" fmla="*/ 405626 h 608157"/>
                <a:gd name="connsiteX55" fmla="*/ 147348 w 539387"/>
                <a:gd name="connsiteY55" fmla="*/ 405626 h 608157"/>
                <a:gd name="connsiteX56" fmla="*/ 126606 w 539387"/>
                <a:gd name="connsiteY56" fmla="*/ 396613 h 608157"/>
                <a:gd name="connsiteX57" fmla="*/ 127001 w 539387"/>
                <a:gd name="connsiteY57" fmla="*/ 395665 h 608157"/>
                <a:gd name="connsiteX58" fmla="*/ 142756 w 539387"/>
                <a:gd name="connsiteY58" fmla="*/ 401752 h 608157"/>
                <a:gd name="connsiteX59" fmla="*/ 153443 w 539387"/>
                <a:gd name="connsiteY59" fmla="*/ 404045 h 608157"/>
                <a:gd name="connsiteX60" fmla="*/ 158273 w 539387"/>
                <a:gd name="connsiteY60" fmla="*/ 401436 h 608157"/>
                <a:gd name="connsiteX61" fmla="*/ 128901 w 539387"/>
                <a:gd name="connsiteY61" fmla="*/ 391791 h 608157"/>
                <a:gd name="connsiteX62" fmla="*/ 129851 w 539387"/>
                <a:gd name="connsiteY62" fmla="*/ 389182 h 608157"/>
                <a:gd name="connsiteX63" fmla="*/ 163498 w 539387"/>
                <a:gd name="connsiteY63" fmla="*/ 398195 h 608157"/>
                <a:gd name="connsiteX64" fmla="*/ 166664 w 539387"/>
                <a:gd name="connsiteY64" fmla="*/ 395349 h 608157"/>
                <a:gd name="connsiteX65" fmla="*/ 129851 w 539387"/>
                <a:gd name="connsiteY65" fmla="*/ 381119 h 608157"/>
                <a:gd name="connsiteX66" fmla="*/ 128585 w 539387"/>
                <a:gd name="connsiteY66" fmla="*/ 379221 h 608157"/>
                <a:gd name="connsiteX67" fmla="*/ 128268 w 539387"/>
                <a:gd name="connsiteY67" fmla="*/ 379221 h 608157"/>
                <a:gd name="connsiteX68" fmla="*/ 110455 w 539387"/>
                <a:gd name="connsiteY68" fmla="*/ 367284 h 608157"/>
                <a:gd name="connsiteX69" fmla="*/ 108239 w 539387"/>
                <a:gd name="connsiteY69" fmla="*/ 365624 h 608157"/>
                <a:gd name="connsiteX70" fmla="*/ 292694 w 539387"/>
                <a:gd name="connsiteY70" fmla="*/ 364974 h 608157"/>
                <a:gd name="connsiteX71" fmla="*/ 310119 w 539387"/>
                <a:gd name="connsiteY71" fmla="*/ 371470 h 608157"/>
                <a:gd name="connsiteX72" fmla="*/ 328890 w 539387"/>
                <a:gd name="connsiteY72" fmla="*/ 379551 h 608157"/>
                <a:gd name="connsiteX73" fmla="*/ 327861 w 539387"/>
                <a:gd name="connsiteY73" fmla="*/ 381452 h 608157"/>
                <a:gd name="connsiteX74" fmla="*/ 311386 w 539387"/>
                <a:gd name="connsiteY74" fmla="*/ 374639 h 608157"/>
                <a:gd name="connsiteX75" fmla="*/ 302991 w 539387"/>
                <a:gd name="connsiteY75" fmla="*/ 370836 h 608157"/>
                <a:gd name="connsiteX76" fmla="*/ 293011 w 539387"/>
                <a:gd name="connsiteY76" fmla="*/ 365608 h 608157"/>
                <a:gd name="connsiteX77" fmla="*/ 292694 w 539387"/>
                <a:gd name="connsiteY77" fmla="*/ 367271 h 608157"/>
                <a:gd name="connsiteX78" fmla="*/ 292378 w 539387"/>
                <a:gd name="connsiteY78" fmla="*/ 367271 h 608157"/>
                <a:gd name="connsiteX79" fmla="*/ 291665 w 539387"/>
                <a:gd name="connsiteY79" fmla="*/ 366558 h 608157"/>
                <a:gd name="connsiteX80" fmla="*/ 291665 w 539387"/>
                <a:gd name="connsiteY80" fmla="*/ 365925 h 608157"/>
                <a:gd name="connsiteX81" fmla="*/ 292694 w 539387"/>
                <a:gd name="connsiteY81" fmla="*/ 364974 h 608157"/>
                <a:gd name="connsiteX82" fmla="*/ 448661 w 539387"/>
                <a:gd name="connsiteY82" fmla="*/ 360169 h 608157"/>
                <a:gd name="connsiteX83" fmla="*/ 448028 w 539387"/>
                <a:gd name="connsiteY83" fmla="*/ 361434 h 608157"/>
                <a:gd name="connsiteX84" fmla="*/ 438052 w 539387"/>
                <a:gd name="connsiteY84" fmla="*/ 362066 h 608157"/>
                <a:gd name="connsiteX85" fmla="*/ 446761 w 539387"/>
                <a:gd name="connsiteY85" fmla="*/ 368233 h 608157"/>
                <a:gd name="connsiteX86" fmla="*/ 447394 w 539387"/>
                <a:gd name="connsiteY86" fmla="*/ 368233 h 608157"/>
                <a:gd name="connsiteX87" fmla="*/ 477399 w 539387"/>
                <a:gd name="connsiteY87" fmla="*/ 377877 h 608157"/>
                <a:gd name="connsiteX88" fmla="*/ 477307 w 539387"/>
                <a:gd name="connsiteY88" fmla="*/ 378638 h 608157"/>
                <a:gd name="connsiteX89" fmla="*/ 457370 w 539387"/>
                <a:gd name="connsiteY89" fmla="*/ 374636 h 608157"/>
                <a:gd name="connsiteX90" fmla="*/ 477082 w 539387"/>
                <a:gd name="connsiteY90" fmla="*/ 380486 h 608157"/>
                <a:gd name="connsiteX91" fmla="*/ 477307 w 539387"/>
                <a:gd name="connsiteY91" fmla="*/ 378638 h 608157"/>
                <a:gd name="connsiteX92" fmla="*/ 489670 w 539387"/>
                <a:gd name="connsiteY92" fmla="*/ 381119 h 608157"/>
                <a:gd name="connsiteX93" fmla="*/ 484841 w 539387"/>
                <a:gd name="connsiteY93" fmla="*/ 379221 h 608157"/>
                <a:gd name="connsiteX94" fmla="*/ 485474 w 539387"/>
                <a:gd name="connsiteY94" fmla="*/ 377877 h 608157"/>
                <a:gd name="connsiteX95" fmla="*/ 485791 w 539387"/>
                <a:gd name="connsiteY95" fmla="*/ 377877 h 608157"/>
                <a:gd name="connsiteX96" fmla="*/ 488403 w 539387"/>
                <a:gd name="connsiteY96" fmla="*/ 377561 h 608157"/>
                <a:gd name="connsiteX97" fmla="*/ 489037 w 539387"/>
                <a:gd name="connsiteY97" fmla="*/ 378510 h 608157"/>
                <a:gd name="connsiteX98" fmla="*/ 494895 w 539387"/>
                <a:gd name="connsiteY98" fmla="*/ 379854 h 608157"/>
                <a:gd name="connsiteX99" fmla="*/ 502970 w 539387"/>
                <a:gd name="connsiteY99" fmla="*/ 375664 h 608157"/>
                <a:gd name="connsiteX100" fmla="*/ 500358 w 539387"/>
                <a:gd name="connsiteY100" fmla="*/ 375031 h 608157"/>
                <a:gd name="connsiteX101" fmla="*/ 485158 w 539387"/>
                <a:gd name="connsiteY101" fmla="*/ 369814 h 608157"/>
                <a:gd name="connsiteX102" fmla="*/ 484841 w 539387"/>
                <a:gd name="connsiteY102" fmla="*/ 370446 h 608157"/>
                <a:gd name="connsiteX103" fmla="*/ 484524 w 539387"/>
                <a:gd name="connsiteY103" fmla="*/ 370841 h 608157"/>
                <a:gd name="connsiteX104" fmla="*/ 484208 w 539387"/>
                <a:gd name="connsiteY104" fmla="*/ 370841 h 608157"/>
                <a:gd name="connsiteX105" fmla="*/ 481912 w 539387"/>
                <a:gd name="connsiteY105" fmla="*/ 372422 h 608157"/>
                <a:gd name="connsiteX106" fmla="*/ 448661 w 539387"/>
                <a:gd name="connsiteY106" fmla="*/ 360169 h 608157"/>
                <a:gd name="connsiteX107" fmla="*/ 224838 w 539387"/>
                <a:gd name="connsiteY107" fmla="*/ 358513 h 608157"/>
                <a:gd name="connsiteX108" fmla="*/ 244245 w 539387"/>
                <a:gd name="connsiteY108" fmla="*/ 366973 h 608157"/>
                <a:gd name="connsiteX109" fmla="*/ 263256 w 539387"/>
                <a:gd name="connsiteY109" fmla="*/ 375986 h 608157"/>
                <a:gd name="connsiteX110" fmla="*/ 262306 w 539387"/>
                <a:gd name="connsiteY110" fmla="*/ 379228 h 608157"/>
                <a:gd name="connsiteX111" fmla="*/ 243532 w 539387"/>
                <a:gd name="connsiteY111" fmla="*/ 371480 h 608157"/>
                <a:gd name="connsiteX112" fmla="*/ 222858 w 539387"/>
                <a:gd name="connsiteY112" fmla="*/ 362071 h 608157"/>
                <a:gd name="connsiteX113" fmla="*/ 224838 w 539387"/>
                <a:gd name="connsiteY113" fmla="*/ 358513 h 608157"/>
                <a:gd name="connsiteX114" fmla="*/ 136981 w 539387"/>
                <a:gd name="connsiteY114" fmla="*/ 355939 h 608157"/>
                <a:gd name="connsiteX115" fmla="*/ 176368 w 539387"/>
                <a:gd name="connsiteY115" fmla="*/ 372070 h 608157"/>
                <a:gd name="connsiteX116" fmla="*/ 175023 w 539387"/>
                <a:gd name="connsiteY116" fmla="*/ 375313 h 608157"/>
                <a:gd name="connsiteX117" fmla="*/ 135400 w 539387"/>
                <a:gd name="connsiteY117" fmla="*/ 358469 h 608157"/>
                <a:gd name="connsiteX118" fmla="*/ 136981 w 539387"/>
                <a:gd name="connsiteY118" fmla="*/ 355939 h 608157"/>
                <a:gd name="connsiteX119" fmla="*/ 373801 w 539387"/>
                <a:gd name="connsiteY119" fmla="*/ 354678 h 608157"/>
                <a:gd name="connsiteX120" fmla="*/ 404714 w 539387"/>
                <a:gd name="connsiteY120" fmla="*/ 366953 h 608157"/>
                <a:gd name="connsiteX121" fmla="*/ 407006 w 539387"/>
                <a:gd name="connsiteY121" fmla="*/ 366557 h 608157"/>
                <a:gd name="connsiteX122" fmla="*/ 408904 w 539387"/>
                <a:gd name="connsiteY122" fmla="*/ 368536 h 608157"/>
                <a:gd name="connsiteX123" fmla="*/ 407006 w 539387"/>
                <a:gd name="connsiteY123" fmla="*/ 371466 h 608157"/>
                <a:gd name="connsiteX124" fmla="*/ 372457 w 539387"/>
                <a:gd name="connsiteY124" fmla="*/ 356895 h 608157"/>
                <a:gd name="connsiteX125" fmla="*/ 373801 w 539387"/>
                <a:gd name="connsiteY125" fmla="*/ 354678 h 608157"/>
                <a:gd name="connsiteX126" fmla="*/ 20045 w 539387"/>
                <a:gd name="connsiteY126" fmla="*/ 353370 h 608157"/>
                <a:gd name="connsiteX127" fmla="*/ 18145 w 539387"/>
                <a:gd name="connsiteY127" fmla="*/ 360801 h 608157"/>
                <a:gd name="connsiteX128" fmla="*/ 23608 w 539387"/>
                <a:gd name="connsiteY128" fmla="*/ 363410 h 608157"/>
                <a:gd name="connsiteX129" fmla="*/ 45854 w 539387"/>
                <a:gd name="connsiteY129" fmla="*/ 374004 h 608157"/>
                <a:gd name="connsiteX130" fmla="*/ 44588 w 539387"/>
                <a:gd name="connsiteY130" fmla="*/ 375980 h 608157"/>
                <a:gd name="connsiteX131" fmla="*/ 29071 w 539387"/>
                <a:gd name="connsiteY131" fmla="*/ 368233 h 608157"/>
                <a:gd name="connsiteX132" fmla="*/ 22341 w 539387"/>
                <a:gd name="connsiteY132" fmla="*/ 364991 h 608157"/>
                <a:gd name="connsiteX133" fmla="*/ 17829 w 539387"/>
                <a:gd name="connsiteY133" fmla="*/ 363094 h 608157"/>
                <a:gd name="connsiteX134" fmla="*/ 18462 w 539387"/>
                <a:gd name="connsiteY134" fmla="*/ 369497 h 608157"/>
                <a:gd name="connsiteX135" fmla="*/ 42054 w 539387"/>
                <a:gd name="connsiteY135" fmla="*/ 381435 h 608157"/>
                <a:gd name="connsiteX136" fmla="*/ 41025 w 539387"/>
                <a:gd name="connsiteY136" fmla="*/ 384044 h 608157"/>
                <a:gd name="connsiteX137" fmla="*/ 20362 w 539387"/>
                <a:gd name="connsiteY137" fmla="*/ 374320 h 608157"/>
                <a:gd name="connsiteX138" fmla="*/ 28121 w 539387"/>
                <a:gd name="connsiteY138" fmla="*/ 383411 h 608157"/>
                <a:gd name="connsiteX139" fmla="*/ 61688 w 539387"/>
                <a:gd name="connsiteY139" fmla="*/ 384992 h 608157"/>
                <a:gd name="connsiteX140" fmla="*/ 43638 w 539387"/>
                <a:gd name="connsiteY140" fmla="*/ 379537 h 608157"/>
                <a:gd name="connsiteX141" fmla="*/ 44271 w 539387"/>
                <a:gd name="connsiteY141" fmla="*/ 377561 h 608157"/>
                <a:gd name="connsiteX142" fmla="*/ 65884 w 539387"/>
                <a:gd name="connsiteY142" fmla="*/ 383095 h 608157"/>
                <a:gd name="connsiteX143" fmla="*/ 73009 w 539387"/>
                <a:gd name="connsiteY143" fmla="*/ 378193 h 608157"/>
                <a:gd name="connsiteX144" fmla="*/ 47200 w 539387"/>
                <a:gd name="connsiteY144" fmla="*/ 369814 h 608157"/>
                <a:gd name="connsiteX145" fmla="*/ 47833 w 539387"/>
                <a:gd name="connsiteY145" fmla="*/ 366968 h 608157"/>
                <a:gd name="connsiteX146" fmla="*/ 20045 w 539387"/>
                <a:gd name="connsiteY146" fmla="*/ 353370 h 608157"/>
                <a:gd name="connsiteX147" fmla="*/ 23925 w 539387"/>
                <a:gd name="connsiteY147" fmla="*/ 345939 h 608157"/>
                <a:gd name="connsiteX148" fmla="*/ 20995 w 539387"/>
                <a:gd name="connsiteY148" fmla="*/ 350445 h 608157"/>
                <a:gd name="connsiteX149" fmla="*/ 49733 w 539387"/>
                <a:gd name="connsiteY149" fmla="*/ 364043 h 608157"/>
                <a:gd name="connsiteX150" fmla="*/ 48783 w 539387"/>
                <a:gd name="connsiteY150" fmla="*/ 366968 h 608157"/>
                <a:gd name="connsiteX151" fmla="*/ 76571 w 539387"/>
                <a:gd name="connsiteY151" fmla="*/ 375347 h 608157"/>
                <a:gd name="connsiteX152" fmla="*/ 81401 w 539387"/>
                <a:gd name="connsiteY152" fmla="*/ 371158 h 608157"/>
                <a:gd name="connsiteX153" fmla="*/ 52029 w 539387"/>
                <a:gd name="connsiteY153" fmla="*/ 361434 h 608157"/>
                <a:gd name="connsiteX154" fmla="*/ 51079 w 539387"/>
                <a:gd name="connsiteY154" fmla="*/ 358509 h 608157"/>
                <a:gd name="connsiteX155" fmla="*/ 23925 w 539387"/>
                <a:gd name="connsiteY155" fmla="*/ 345939 h 608157"/>
                <a:gd name="connsiteX156" fmla="*/ 335269 w 539387"/>
                <a:gd name="connsiteY156" fmla="*/ 344047 h 608157"/>
                <a:gd name="connsiteX157" fmla="*/ 374406 w 539387"/>
                <a:gd name="connsiteY157" fmla="*/ 362797 h 608157"/>
                <a:gd name="connsiteX158" fmla="*/ 373772 w 539387"/>
                <a:gd name="connsiteY158" fmla="*/ 365645 h 608157"/>
                <a:gd name="connsiteX159" fmla="*/ 334001 w 539387"/>
                <a:gd name="connsiteY159" fmla="*/ 346262 h 608157"/>
                <a:gd name="connsiteX160" fmla="*/ 335269 w 539387"/>
                <a:gd name="connsiteY160" fmla="*/ 344047 h 608157"/>
                <a:gd name="connsiteX161" fmla="*/ 137584 w 539387"/>
                <a:gd name="connsiteY161" fmla="*/ 343736 h 608157"/>
                <a:gd name="connsiteX162" fmla="*/ 157941 w 539387"/>
                <a:gd name="connsiteY162" fmla="*/ 353687 h 608157"/>
                <a:gd name="connsiteX163" fmla="*/ 178931 w 539387"/>
                <a:gd name="connsiteY163" fmla="*/ 362769 h 608157"/>
                <a:gd name="connsiteX164" fmla="*/ 177664 w 539387"/>
                <a:gd name="connsiteY164" fmla="*/ 365612 h 608157"/>
                <a:gd name="connsiteX165" fmla="*/ 135366 w 539387"/>
                <a:gd name="connsiteY165" fmla="*/ 347605 h 608157"/>
                <a:gd name="connsiteX166" fmla="*/ 137584 w 539387"/>
                <a:gd name="connsiteY166" fmla="*/ 343736 h 608157"/>
                <a:gd name="connsiteX167" fmla="*/ 295895 w 539387"/>
                <a:gd name="connsiteY167" fmla="*/ 342387 h 608157"/>
                <a:gd name="connsiteX168" fmla="*/ 324622 w 539387"/>
                <a:gd name="connsiteY168" fmla="*/ 359525 h 608157"/>
                <a:gd name="connsiteX169" fmla="*/ 326917 w 539387"/>
                <a:gd name="connsiteY169" fmla="*/ 359525 h 608157"/>
                <a:gd name="connsiteX170" fmla="*/ 327867 w 539387"/>
                <a:gd name="connsiteY170" fmla="*/ 361736 h 608157"/>
                <a:gd name="connsiteX171" fmla="*/ 325334 w 539387"/>
                <a:gd name="connsiteY171" fmla="*/ 364342 h 608157"/>
                <a:gd name="connsiteX172" fmla="*/ 293996 w 539387"/>
                <a:gd name="connsiteY172" fmla="*/ 345625 h 608157"/>
                <a:gd name="connsiteX173" fmla="*/ 295895 w 539387"/>
                <a:gd name="connsiteY173" fmla="*/ 342387 h 608157"/>
                <a:gd name="connsiteX174" fmla="*/ 371190 w 539387"/>
                <a:gd name="connsiteY174" fmla="*/ 341084 h 608157"/>
                <a:gd name="connsiteX175" fmla="*/ 396986 w 539387"/>
                <a:gd name="connsiteY175" fmla="*/ 353341 h 608157"/>
                <a:gd name="connsiteX176" fmla="*/ 398647 w 539387"/>
                <a:gd name="connsiteY176" fmla="*/ 351759 h 608157"/>
                <a:gd name="connsiteX177" fmla="*/ 404740 w 539387"/>
                <a:gd name="connsiteY177" fmla="*/ 357216 h 608157"/>
                <a:gd name="connsiteX178" fmla="*/ 402841 w 539387"/>
                <a:gd name="connsiteY178" fmla="*/ 360142 h 608157"/>
                <a:gd name="connsiteX179" fmla="*/ 369607 w 539387"/>
                <a:gd name="connsiteY179" fmla="*/ 343694 h 608157"/>
                <a:gd name="connsiteX180" fmla="*/ 371190 w 539387"/>
                <a:gd name="connsiteY180" fmla="*/ 341084 h 608157"/>
                <a:gd name="connsiteX181" fmla="*/ 183523 w 539387"/>
                <a:gd name="connsiteY181" fmla="*/ 339813 h 608157"/>
                <a:gd name="connsiteX182" fmla="*/ 198953 w 539387"/>
                <a:gd name="connsiteY182" fmla="*/ 349464 h 608157"/>
                <a:gd name="connsiteX183" fmla="*/ 215097 w 539387"/>
                <a:gd name="connsiteY183" fmla="*/ 358165 h 608157"/>
                <a:gd name="connsiteX184" fmla="*/ 214147 w 539387"/>
                <a:gd name="connsiteY184" fmla="*/ 360459 h 608157"/>
                <a:gd name="connsiteX185" fmla="*/ 182177 w 539387"/>
                <a:gd name="connsiteY185" fmla="*/ 342028 h 608157"/>
                <a:gd name="connsiteX186" fmla="*/ 183523 w 539387"/>
                <a:gd name="connsiteY186" fmla="*/ 339813 h 608157"/>
                <a:gd name="connsiteX187" fmla="*/ 32000 w 539387"/>
                <a:gd name="connsiteY187" fmla="*/ 338903 h 608157"/>
                <a:gd name="connsiteX188" fmla="*/ 26221 w 539387"/>
                <a:gd name="connsiteY188" fmla="*/ 343725 h 608157"/>
                <a:gd name="connsiteX189" fmla="*/ 57492 w 539387"/>
                <a:gd name="connsiteY189" fmla="*/ 357244 h 608157"/>
                <a:gd name="connsiteX190" fmla="*/ 58204 w 539387"/>
                <a:gd name="connsiteY190" fmla="*/ 359220 h 608157"/>
                <a:gd name="connsiteX191" fmla="*/ 85597 w 539387"/>
                <a:gd name="connsiteY191" fmla="*/ 367600 h 608157"/>
                <a:gd name="connsiteX192" fmla="*/ 87892 w 539387"/>
                <a:gd name="connsiteY192" fmla="*/ 365624 h 608157"/>
                <a:gd name="connsiteX193" fmla="*/ 59788 w 539387"/>
                <a:gd name="connsiteY193" fmla="*/ 351789 h 608157"/>
                <a:gd name="connsiteX194" fmla="*/ 59788 w 539387"/>
                <a:gd name="connsiteY194" fmla="*/ 351473 h 608157"/>
                <a:gd name="connsiteX195" fmla="*/ 32000 w 539387"/>
                <a:gd name="connsiteY195" fmla="*/ 338903 h 608157"/>
                <a:gd name="connsiteX196" fmla="*/ 262940 w 539387"/>
                <a:gd name="connsiteY196" fmla="*/ 337873 h 608157"/>
                <a:gd name="connsiteX197" fmla="*/ 268486 w 539387"/>
                <a:gd name="connsiteY197" fmla="*/ 339849 h 608157"/>
                <a:gd name="connsiteX198" fmla="*/ 274269 w 539387"/>
                <a:gd name="connsiteY198" fmla="*/ 342378 h 608157"/>
                <a:gd name="connsiteX199" fmla="*/ 288845 w 539387"/>
                <a:gd name="connsiteY199" fmla="*/ 349175 h 608157"/>
                <a:gd name="connsiteX200" fmla="*/ 290113 w 539387"/>
                <a:gd name="connsiteY200" fmla="*/ 351467 h 608157"/>
                <a:gd name="connsiteX201" fmla="*/ 275536 w 539387"/>
                <a:gd name="connsiteY201" fmla="*/ 346962 h 608157"/>
                <a:gd name="connsiteX202" fmla="*/ 266188 w 539387"/>
                <a:gd name="connsiteY202" fmla="*/ 342062 h 608157"/>
                <a:gd name="connsiteX203" fmla="*/ 261356 w 539387"/>
                <a:gd name="connsiteY203" fmla="*/ 339217 h 608157"/>
                <a:gd name="connsiteX204" fmla="*/ 262940 w 539387"/>
                <a:gd name="connsiteY204" fmla="*/ 337873 h 608157"/>
                <a:gd name="connsiteX205" fmla="*/ 102048 w 539387"/>
                <a:gd name="connsiteY205" fmla="*/ 334308 h 608157"/>
                <a:gd name="connsiteX206" fmla="*/ 118209 w 539387"/>
                <a:gd name="connsiteY206" fmla="*/ 344340 h 608157"/>
                <a:gd name="connsiteX207" fmla="*/ 125655 w 539387"/>
                <a:gd name="connsiteY207" fmla="*/ 348842 h 608157"/>
                <a:gd name="connsiteX208" fmla="*/ 133736 w 539387"/>
                <a:gd name="connsiteY208" fmla="*/ 353345 h 608157"/>
                <a:gd name="connsiteX209" fmla="*/ 135399 w 539387"/>
                <a:gd name="connsiteY209" fmla="*/ 355951 h 608157"/>
                <a:gd name="connsiteX210" fmla="*/ 123754 w 539387"/>
                <a:gd name="connsiteY210" fmla="*/ 352397 h 608157"/>
                <a:gd name="connsiteX211" fmla="*/ 100464 w 539387"/>
                <a:gd name="connsiteY211" fmla="*/ 337231 h 608157"/>
                <a:gd name="connsiteX212" fmla="*/ 102048 w 539387"/>
                <a:gd name="connsiteY212" fmla="*/ 334308 h 608157"/>
                <a:gd name="connsiteX213" fmla="*/ 43638 w 539387"/>
                <a:gd name="connsiteY213" fmla="*/ 334001 h 608157"/>
                <a:gd name="connsiteX214" fmla="*/ 36512 w 539387"/>
                <a:gd name="connsiteY214" fmla="*/ 336294 h 608157"/>
                <a:gd name="connsiteX215" fmla="*/ 60738 w 539387"/>
                <a:gd name="connsiteY215" fmla="*/ 348231 h 608157"/>
                <a:gd name="connsiteX216" fmla="*/ 61688 w 539387"/>
                <a:gd name="connsiteY216" fmla="*/ 348231 h 608157"/>
                <a:gd name="connsiteX217" fmla="*/ 91455 w 539387"/>
                <a:gd name="connsiteY217" fmla="*/ 362066 h 608157"/>
                <a:gd name="connsiteX218" fmla="*/ 95968 w 539387"/>
                <a:gd name="connsiteY218" fmla="*/ 358192 h 608157"/>
                <a:gd name="connsiteX219" fmla="*/ 60421 w 539387"/>
                <a:gd name="connsiteY219" fmla="*/ 341749 h 608157"/>
                <a:gd name="connsiteX220" fmla="*/ 60104 w 539387"/>
                <a:gd name="connsiteY220" fmla="*/ 341433 h 608157"/>
                <a:gd name="connsiteX221" fmla="*/ 43638 w 539387"/>
                <a:gd name="connsiteY221" fmla="*/ 334001 h 608157"/>
                <a:gd name="connsiteX222" fmla="*/ 52979 w 539387"/>
                <a:gd name="connsiteY222" fmla="*/ 332737 h 608157"/>
                <a:gd name="connsiteX223" fmla="*/ 64300 w 539387"/>
                <a:gd name="connsiteY223" fmla="*/ 338191 h 608157"/>
                <a:gd name="connsiteX224" fmla="*/ 97868 w 539387"/>
                <a:gd name="connsiteY224" fmla="*/ 355030 h 608157"/>
                <a:gd name="connsiteX225" fmla="*/ 98897 w 539387"/>
                <a:gd name="connsiteY225" fmla="*/ 353054 h 608157"/>
                <a:gd name="connsiteX226" fmla="*/ 100163 w 539387"/>
                <a:gd name="connsiteY226" fmla="*/ 351473 h 608157"/>
                <a:gd name="connsiteX227" fmla="*/ 64300 w 539387"/>
                <a:gd name="connsiteY227" fmla="*/ 333053 h 608157"/>
                <a:gd name="connsiteX228" fmla="*/ 52979 w 539387"/>
                <a:gd name="connsiteY228" fmla="*/ 332737 h 608157"/>
                <a:gd name="connsiteX229" fmla="*/ 365374 w 539387"/>
                <a:gd name="connsiteY229" fmla="*/ 332440 h 608157"/>
                <a:gd name="connsiteX230" fmla="*/ 402525 w 539387"/>
                <a:gd name="connsiteY230" fmla="*/ 348568 h 608157"/>
                <a:gd name="connsiteX231" fmla="*/ 401892 w 539387"/>
                <a:gd name="connsiteY231" fmla="*/ 350149 h 608157"/>
                <a:gd name="connsiteX232" fmla="*/ 364344 w 539387"/>
                <a:gd name="connsiteY232" fmla="*/ 334733 h 608157"/>
                <a:gd name="connsiteX233" fmla="*/ 365374 w 539387"/>
                <a:gd name="connsiteY233" fmla="*/ 332440 h 608157"/>
                <a:gd name="connsiteX234" fmla="*/ 222259 w 539387"/>
                <a:gd name="connsiteY234" fmla="*/ 332123 h 608157"/>
                <a:gd name="connsiteX235" fmla="*/ 239353 w 539387"/>
                <a:gd name="connsiteY235" fmla="*/ 343086 h 608157"/>
                <a:gd name="connsiteX236" fmla="*/ 248454 w 539387"/>
                <a:gd name="connsiteY236" fmla="*/ 347581 h 608157"/>
                <a:gd name="connsiteX237" fmla="*/ 252965 w 539387"/>
                <a:gd name="connsiteY237" fmla="*/ 349789 h 608157"/>
                <a:gd name="connsiteX238" fmla="*/ 255814 w 539387"/>
                <a:gd name="connsiteY238" fmla="*/ 352707 h 608157"/>
                <a:gd name="connsiteX239" fmla="*/ 257476 w 539387"/>
                <a:gd name="connsiteY239" fmla="*/ 351446 h 608157"/>
                <a:gd name="connsiteX240" fmla="*/ 257792 w 539387"/>
                <a:gd name="connsiteY240" fmla="*/ 351446 h 608157"/>
                <a:gd name="connsiteX241" fmla="*/ 259375 w 539387"/>
                <a:gd name="connsiteY241" fmla="*/ 352707 h 608157"/>
                <a:gd name="connsiteX242" fmla="*/ 260087 w 539387"/>
                <a:gd name="connsiteY242" fmla="*/ 353023 h 608157"/>
                <a:gd name="connsiteX243" fmla="*/ 258109 w 539387"/>
                <a:gd name="connsiteY243" fmla="*/ 355626 h 608157"/>
                <a:gd name="connsiteX244" fmla="*/ 240698 w 539387"/>
                <a:gd name="connsiteY244" fmla="*/ 348528 h 608157"/>
                <a:gd name="connsiteX245" fmla="*/ 220360 w 539387"/>
                <a:gd name="connsiteY245" fmla="*/ 335672 h 608157"/>
                <a:gd name="connsiteX246" fmla="*/ 222259 w 539387"/>
                <a:gd name="connsiteY246" fmla="*/ 332123 h 608157"/>
                <a:gd name="connsiteX247" fmla="*/ 327513 w 539387"/>
                <a:gd name="connsiteY247" fmla="*/ 332119 h 608157"/>
                <a:gd name="connsiteX248" fmla="*/ 368540 w 539387"/>
                <a:gd name="connsiteY248" fmla="*/ 350413 h 608157"/>
                <a:gd name="connsiteX249" fmla="*/ 367273 w 539387"/>
                <a:gd name="connsiteY249" fmla="*/ 353331 h 608157"/>
                <a:gd name="connsiteX250" fmla="*/ 325929 w 539387"/>
                <a:gd name="connsiteY250" fmla="*/ 334721 h 608157"/>
                <a:gd name="connsiteX251" fmla="*/ 327513 w 539387"/>
                <a:gd name="connsiteY251" fmla="*/ 332119 h 608157"/>
                <a:gd name="connsiteX252" fmla="*/ 446455 w 539387"/>
                <a:gd name="connsiteY252" fmla="*/ 331492 h 608157"/>
                <a:gd name="connsiteX253" fmla="*/ 449306 w 539387"/>
                <a:gd name="connsiteY253" fmla="*/ 332441 h 608157"/>
                <a:gd name="connsiteX254" fmla="*/ 467129 w 539387"/>
                <a:gd name="connsiteY254" fmla="*/ 342085 h 608157"/>
                <a:gd name="connsiteX255" fmla="*/ 483605 w 539387"/>
                <a:gd name="connsiteY255" fmla="*/ 347935 h 608157"/>
                <a:gd name="connsiteX256" fmla="*/ 482654 w 539387"/>
                <a:gd name="connsiteY256" fmla="*/ 350465 h 608157"/>
                <a:gd name="connsiteX257" fmla="*/ 457703 w 539387"/>
                <a:gd name="connsiteY257" fmla="*/ 341453 h 608157"/>
                <a:gd name="connsiteX258" fmla="*/ 446455 w 539387"/>
                <a:gd name="connsiteY258" fmla="*/ 331492 h 608157"/>
                <a:gd name="connsiteX259" fmla="*/ 291656 w 539387"/>
                <a:gd name="connsiteY259" fmla="*/ 331453 h 608157"/>
                <a:gd name="connsiteX260" fmla="*/ 326873 w 539387"/>
                <a:gd name="connsiteY260" fmla="*/ 350441 h 608157"/>
                <a:gd name="connsiteX261" fmla="*/ 325290 w 539387"/>
                <a:gd name="connsiteY261" fmla="*/ 353685 h 608157"/>
                <a:gd name="connsiteX262" fmla="*/ 290390 w 539387"/>
                <a:gd name="connsiteY262" fmla="*/ 333668 h 608157"/>
                <a:gd name="connsiteX263" fmla="*/ 291656 w 539387"/>
                <a:gd name="connsiteY263" fmla="*/ 331453 h 608157"/>
                <a:gd name="connsiteX264" fmla="*/ 181231 w 539387"/>
                <a:gd name="connsiteY264" fmla="*/ 329510 h 608157"/>
                <a:gd name="connsiteX265" fmla="*/ 215846 w 539387"/>
                <a:gd name="connsiteY265" fmla="*/ 352420 h 608157"/>
                <a:gd name="connsiteX266" fmla="*/ 213865 w 539387"/>
                <a:gd name="connsiteY266" fmla="*/ 354316 h 608157"/>
                <a:gd name="connsiteX267" fmla="*/ 179647 w 539387"/>
                <a:gd name="connsiteY267" fmla="*/ 332117 h 608157"/>
                <a:gd name="connsiteX268" fmla="*/ 181231 w 539387"/>
                <a:gd name="connsiteY268" fmla="*/ 329510 h 608157"/>
                <a:gd name="connsiteX269" fmla="*/ 403795 w 539387"/>
                <a:gd name="connsiteY269" fmla="*/ 327924 h 608157"/>
                <a:gd name="connsiteX270" fmla="*/ 423826 w 539387"/>
                <a:gd name="connsiteY270" fmla="*/ 335350 h 608157"/>
                <a:gd name="connsiteX271" fmla="*/ 434515 w 539387"/>
                <a:gd name="connsiteY271" fmla="*/ 339222 h 608157"/>
                <a:gd name="connsiteX272" fmla="*/ 444808 w 539387"/>
                <a:gd name="connsiteY272" fmla="*/ 342777 h 608157"/>
                <a:gd name="connsiteX273" fmla="*/ 446787 w 539387"/>
                <a:gd name="connsiteY273" fmla="*/ 344357 h 608157"/>
                <a:gd name="connsiteX274" fmla="*/ 446470 w 539387"/>
                <a:gd name="connsiteY274" fmla="*/ 345305 h 608157"/>
                <a:gd name="connsiteX275" fmla="*/ 444808 w 539387"/>
                <a:gd name="connsiteY275" fmla="*/ 346569 h 608157"/>
                <a:gd name="connsiteX276" fmla="*/ 484554 w 539387"/>
                <a:gd name="connsiteY276" fmla="*/ 361422 h 608157"/>
                <a:gd name="connsiteX277" fmla="*/ 487167 w 539387"/>
                <a:gd name="connsiteY277" fmla="*/ 361106 h 608157"/>
                <a:gd name="connsiteX278" fmla="*/ 487167 w 539387"/>
                <a:gd name="connsiteY278" fmla="*/ 362054 h 608157"/>
                <a:gd name="connsiteX279" fmla="*/ 486137 w 539387"/>
                <a:gd name="connsiteY279" fmla="*/ 363713 h 608157"/>
                <a:gd name="connsiteX280" fmla="*/ 469352 w 539387"/>
                <a:gd name="connsiteY280" fmla="*/ 358499 h 608157"/>
                <a:gd name="connsiteX281" fmla="*/ 446154 w 539387"/>
                <a:gd name="connsiteY281" fmla="*/ 348860 h 608157"/>
                <a:gd name="connsiteX282" fmla="*/ 448054 w 539387"/>
                <a:gd name="connsiteY282" fmla="*/ 349808 h 608157"/>
                <a:gd name="connsiteX283" fmla="*/ 446470 w 539387"/>
                <a:gd name="connsiteY283" fmla="*/ 353363 h 608157"/>
                <a:gd name="connsiteX284" fmla="*/ 407674 w 539387"/>
                <a:gd name="connsiteY284" fmla="*/ 338590 h 608157"/>
                <a:gd name="connsiteX285" fmla="*/ 408624 w 539387"/>
                <a:gd name="connsiteY285" fmla="*/ 334718 h 608157"/>
                <a:gd name="connsiteX286" fmla="*/ 445125 w 539387"/>
                <a:gd name="connsiteY286" fmla="*/ 348544 h 608157"/>
                <a:gd name="connsiteX287" fmla="*/ 445441 w 539387"/>
                <a:gd name="connsiteY287" fmla="*/ 348544 h 608157"/>
                <a:gd name="connsiteX288" fmla="*/ 443858 w 539387"/>
                <a:gd name="connsiteY288" fmla="*/ 347912 h 608157"/>
                <a:gd name="connsiteX289" fmla="*/ 443541 w 539387"/>
                <a:gd name="connsiteY289" fmla="*/ 345937 h 608157"/>
                <a:gd name="connsiteX290" fmla="*/ 425805 w 539387"/>
                <a:gd name="connsiteY290" fmla="*/ 339538 h 608157"/>
                <a:gd name="connsiteX291" fmla="*/ 402844 w 539387"/>
                <a:gd name="connsiteY291" fmla="*/ 330847 h 608157"/>
                <a:gd name="connsiteX292" fmla="*/ 403795 w 539387"/>
                <a:gd name="connsiteY292" fmla="*/ 327924 h 608157"/>
                <a:gd name="connsiteX293" fmla="*/ 489670 w 539387"/>
                <a:gd name="connsiteY293" fmla="*/ 327598 h 608157"/>
                <a:gd name="connsiteX294" fmla="*/ 484208 w 539387"/>
                <a:gd name="connsiteY294" fmla="*/ 330839 h 608157"/>
                <a:gd name="connsiteX295" fmla="*/ 482941 w 539387"/>
                <a:gd name="connsiteY295" fmla="*/ 331472 h 608157"/>
                <a:gd name="connsiteX296" fmla="*/ 520704 w 539387"/>
                <a:gd name="connsiteY296" fmla="*/ 346967 h 608157"/>
                <a:gd name="connsiteX297" fmla="*/ 519437 w 539387"/>
                <a:gd name="connsiteY297" fmla="*/ 341749 h 608157"/>
                <a:gd name="connsiteX298" fmla="*/ 489670 w 539387"/>
                <a:gd name="connsiteY298" fmla="*/ 327598 h 608157"/>
                <a:gd name="connsiteX299" fmla="*/ 441539 w 539387"/>
                <a:gd name="connsiteY299" fmla="*/ 321747 h 608157"/>
                <a:gd name="connsiteX300" fmla="*/ 478455 w 539387"/>
                <a:gd name="connsiteY300" fmla="*/ 337852 h 608157"/>
                <a:gd name="connsiteX301" fmla="*/ 477108 w 539387"/>
                <a:gd name="connsiteY301" fmla="*/ 341089 h 608157"/>
                <a:gd name="connsiteX302" fmla="*/ 439955 w 539387"/>
                <a:gd name="connsiteY302" fmla="*/ 324353 h 608157"/>
                <a:gd name="connsiteX303" fmla="*/ 441539 w 539387"/>
                <a:gd name="connsiteY303" fmla="*/ 321747 h 608157"/>
                <a:gd name="connsiteX304" fmla="*/ 256805 w 539387"/>
                <a:gd name="connsiteY304" fmla="*/ 321430 h 608157"/>
                <a:gd name="connsiteX305" fmla="*/ 274865 w 539387"/>
                <a:gd name="connsiteY305" fmla="*/ 331791 h 608157"/>
                <a:gd name="connsiteX306" fmla="*/ 291023 w 539387"/>
                <a:gd name="connsiteY306" fmla="*/ 340808 h 608157"/>
                <a:gd name="connsiteX307" fmla="*/ 289439 w 539387"/>
                <a:gd name="connsiteY307" fmla="*/ 343418 h 608157"/>
                <a:gd name="connsiteX308" fmla="*/ 272647 w 539387"/>
                <a:gd name="connsiteY308" fmla="*/ 335350 h 608157"/>
                <a:gd name="connsiteX309" fmla="*/ 254825 w 539387"/>
                <a:gd name="connsiteY309" fmla="*/ 324673 h 608157"/>
                <a:gd name="connsiteX310" fmla="*/ 256805 w 539387"/>
                <a:gd name="connsiteY310" fmla="*/ 321430 h 608157"/>
                <a:gd name="connsiteX311" fmla="*/ 366323 w 539387"/>
                <a:gd name="connsiteY311" fmla="*/ 321079 h 608157"/>
                <a:gd name="connsiteX312" fmla="*/ 400506 w 539387"/>
                <a:gd name="connsiteY312" fmla="*/ 336573 h 608157"/>
                <a:gd name="connsiteX313" fmla="*/ 399240 w 539387"/>
                <a:gd name="connsiteY313" fmla="*/ 338549 h 608157"/>
                <a:gd name="connsiteX314" fmla="*/ 364978 w 539387"/>
                <a:gd name="connsiteY314" fmla="*/ 323056 h 608157"/>
                <a:gd name="connsiteX315" fmla="*/ 366323 w 539387"/>
                <a:gd name="connsiteY315" fmla="*/ 321079 h 608157"/>
                <a:gd name="connsiteX316" fmla="*/ 215808 w 539387"/>
                <a:gd name="connsiteY316" fmla="*/ 320763 h 608157"/>
                <a:gd name="connsiteX317" fmla="*/ 233237 w 539387"/>
                <a:gd name="connsiteY317" fmla="*/ 328526 h 608157"/>
                <a:gd name="connsiteX318" fmla="*/ 241317 w 539387"/>
                <a:gd name="connsiteY318" fmla="*/ 332091 h 608157"/>
                <a:gd name="connsiteX319" fmla="*/ 245833 w 539387"/>
                <a:gd name="connsiteY319" fmla="*/ 334309 h 608157"/>
                <a:gd name="connsiteX320" fmla="*/ 247418 w 539387"/>
                <a:gd name="connsiteY320" fmla="*/ 335022 h 608157"/>
                <a:gd name="connsiteX321" fmla="*/ 248764 w 539387"/>
                <a:gd name="connsiteY321" fmla="*/ 335022 h 608157"/>
                <a:gd name="connsiteX322" fmla="*/ 249398 w 539387"/>
                <a:gd name="connsiteY322" fmla="*/ 335022 h 608157"/>
                <a:gd name="connsiteX323" fmla="*/ 250349 w 539387"/>
                <a:gd name="connsiteY323" fmla="*/ 336923 h 608157"/>
                <a:gd name="connsiteX324" fmla="*/ 250349 w 539387"/>
                <a:gd name="connsiteY324" fmla="*/ 337557 h 608157"/>
                <a:gd name="connsiteX325" fmla="*/ 249081 w 539387"/>
                <a:gd name="connsiteY325" fmla="*/ 339221 h 608157"/>
                <a:gd name="connsiteX326" fmla="*/ 235455 w 539387"/>
                <a:gd name="connsiteY326" fmla="*/ 334309 h 608157"/>
                <a:gd name="connsiteX327" fmla="*/ 213827 w 539387"/>
                <a:gd name="connsiteY327" fmla="*/ 324011 h 608157"/>
                <a:gd name="connsiteX328" fmla="*/ 215808 w 539387"/>
                <a:gd name="connsiteY328" fmla="*/ 320763 h 608157"/>
                <a:gd name="connsiteX329" fmla="*/ 324689 w 539387"/>
                <a:gd name="connsiteY329" fmla="*/ 316914 h 608157"/>
                <a:gd name="connsiteX330" fmla="*/ 344335 w 539387"/>
                <a:gd name="connsiteY330" fmla="*/ 328861 h 608157"/>
                <a:gd name="connsiteX331" fmla="*/ 365090 w 539387"/>
                <a:gd name="connsiteY331" fmla="*/ 338909 h 608157"/>
                <a:gd name="connsiteX332" fmla="*/ 363744 w 539387"/>
                <a:gd name="connsiteY332" fmla="*/ 341441 h 608157"/>
                <a:gd name="connsiteX333" fmla="*/ 322709 w 539387"/>
                <a:gd name="connsiteY333" fmla="*/ 320158 h 608157"/>
                <a:gd name="connsiteX334" fmla="*/ 324689 w 539387"/>
                <a:gd name="connsiteY334" fmla="*/ 316914 h 608157"/>
                <a:gd name="connsiteX335" fmla="*/ 140545 w 539387"/>
                <a:gd name="connsiteY335" fmla="*/ 315993 h 608157"/>
                <a:gd name="connsiteX336" fmla="*/ 176719 w 539387"/>
                <a:gd name="connsiteY336" fmla="*/ 333656 h 608157"/>
                <a:gd name="connsiteX337" fmla="*/ 175769 w 539387"/>
                <a:gd name="connsiteY337" fmla="*/ 336574 h 608157"/>
                <a:gd name="connsiteX338" fmla="*/ 138566 w 539387"/>
                <a:gd name="connsiteY338" fmla="*/ 319226 h 608157"/>
                <a:gd name="connsiteX339" fmla="*/ 140545 w 539387"/>
                <a:gd name="connsiteY339" fmla="*/ 315993 h 608157"/>
                <a:gd name="connsiteX340" fmla="*/ 402171 w 539387"/>
                <a:gd name="connsiteY340" fmla="*/ 314700 h 608157"/>
                <a:gd name="connsiteX341" fmla="*/ 418966 w 539387"/>
                <a:gd name="connsiteY341" fmla="*/ 320785 h 608157"/>
                <a:gd name="connsiteX342" fmla="*/ 427047 w 539387"/>
                <a:gd name="connsiteY342" fmla="*/ 323076 h 608157"/>
                <a:gd name="connsiteX343" fmla="*/ 433147 w 539387"/>
                <a:gd name="connsiteY343" fmla="*/ 324657 h 608157"/>
                <a:gd name="connsiteX344" fmla="*/ 435761 w 539387"/>
                <a:gd name="connsiteY344" fmla="*/ 324657 h 608157"/>
                <a:gd name="connsiteX345" fmla="*/ 436078 w 539387"/>
                <a:gd name="connsiteY345" fmla="*/ 324973 h 608157"/>
                <a:gd name="connsiteX346" fmla="*/ 436078 w 539387"/>
                <a:gd name="connsiteY346" fmla="*/ 327896 h 608157"/>
                <a:gd name="connsiteX347" fmla="*/ 423165 w 539387"/>
                <a:gd name="connsiteY347" fmla="*/ 326948 h 608157"/>
                <a:gd name="connsiteX348" fmla="*/ 400824 w 539387"/>
                <a:gd name="connsiteY348" fmla="*/ 319204 h 608157"/>
                <a:gd name="connsiteX349" fmla="*/ 402171 w 539387"/>
                <a:gd name="connsiteY349" fmla="*/ 314700 h 608157"/>
                <a:gd name="connsiteX350" fmla="*/ 177033 w 539387"/>
                <a:gd name="connsiteY350" fmla="*/ 312401 h 608157"/>
                <a:gd name="connsiteX351" fmla="*/ 210297 w 539387"/>
                <a:gd name="connsiteY351" fmla="*/ 331490 h 608157"/>
                <a:gd name="connsiteX352" fmla="*/ 209030 w 539387"/>
                <a:gd name="connsiteY352" fmla="*/ 334024 h 608157"/>
                <a:gd name="connsiteX353" fmla="*/ 175766 w 539387"/>
                <a:gd name="connsiteY353" fmla="*/ 314698 h 608157"/>
                <a:gd name="connsiteX354" fmla="*/ 177033 w 539387"/>
                <a:gd name="connsiteY354" fmla="*/ 312401 h 608157"/>
                <a:gd name="connsiteX355" fmla="*/ 254829 w 539387"/>
                <a:gd name="connsiteY355" fmla="*/ 311136 h 608157"/>
                <a:gd name="connsiteX356" fmla="*/ 270988 w 539387"/>
                <a:gd name="connsiteY356" fmla="*/ 320467 h 608157"/>
                <a:gd name="connsiteX357" fmla="*/ 285245 w 539387"/>
                <a:gd name="connsiteY357" fmla="*/ 328849 h 608157"/>
                <a:gd name="connsiteX358" fmla="*/ 283582 w 539387"/>
                <a:gd name="connsiteY358" fmla="*/ 331458 h 608157"/>
                <a:gd name="connsiteX359" fmla="*/ 268770 w 539387"/>
                <a:gd name="connsiteY359" fmla="*/ 324025 h 608157"/>
                <a:gd name="connsiteX360" fmla="*/ 252928 w 539387"/>
                <a:gd name="connsiteY360" fmla="*/ 314378 h 608157"/>
                <a:gd name="connsiteX361" fmla="*/ 254829 w 539387"/>
                <a:gd name="connsiteY361" fmla="*/ 311136 h 608157"/>
                <a:gd name="connsiteX362" fmla="*/ 293234 w 539387"/>
                <a:gd name="connsiteY362" fmla="*/ 310820 h 608157"/>
                <a:gd name="connsiteX363" fmla="*/ 294619 w 539387"/>
                <a:gd name="connsiteY363" fmla="*/ 313374 h 608157"/>
                <a:gd name="connsiteX364" fmla="*/ 318204 w 539387"/>
                <a:gd name="connsiteY364" fmla="*/ 327888 h 608157"/>
                <a:gd name="connsiteX365" fmla="*/ 320815 w 539387"/>
                <a:gd name="connsiteY365" fmla="*/ 327257 h 608157"/>
                <a:gd name="connsiteX366" fmla="*/ 322715 w 539387"/>
                <a:gd name="connsiteY366" fmla="*/ 330806 h 608157"/>
                <a:gd name="connsiteX367" fmla="*/ 320815 w 539387"/>
                <a:gd name="connsiteY367" fmla="*/ 333015 h 608157"/>
                <a:gd name="connsiteX368" fmla="*/ 299447 w 539387"/>
                <a:gd name="connsiteY368" fmla="*/ 322051 h 608157"/>
                <a:gd name="connsiteX369" fmla="*/ 290425 w 539387"/>
                <a:gd name="connsiteY369" fmla="*/ 312112 h 608157"/>
                <a:gd name="connsiteX370" fmla="*/ 293234 w 539387"/>
                <a:gd name="connsiteY370" fmla="*/ 310820 h 608157"/>
                <a:gd name="connsiteX371" fmla="*/ 369910 w 539387"/>
                <a:gd name="connsiteY371" fmla="*/ 309820 h 608157"/>
                <a:gd name="connsiteX372" fmla="*/ 395361 w 539387"/>
                <a:gd name="connsiteY372" fmla="*/ 322784 h 608157"/>
                <a:gd name="connsiteX373" fmla="*/ 394412 w 539387"/>
                <a:gd name="connsiteY373" fmla="*/ 326262 h 608157"/>
                <a:gd name="connsiteX374" fmla="*/ 367618 w 539387"/>
                <a:gd name="connsiteY374" fmla="*/ 313693 h 608157"/>
                <a:gd name="connsiteX375" fmla="*/ 369910 w 539387"/>
                <a:gd name="connsiteY375" fmla="*/ 309820 h 608157"/>
                <a:gd name="connsiteX376" fmla="*/ 323318 w 539387"/>
                <a:gd name="connsiteY376" fmla="*/ 308200 h 608157"/>
                <a:gd name="connsiteX377" fmla="*/ 360495 w 539387"/>
                <a:gd name="connsiteY377" fmla="*/ 326950 h 608157"/>
                <a:gd name="connsiteX378" fmla="*/ 359544 w 539387"/>
                <a:gd name="connsiteY378" fmla="*/ 329798 h 608157"/>
                <a:gd name="connsiteX379" fmla="*/ 322049 w 539387"/>
                <a:gd name="connsiteY379" fmla="*/ 310811 h 608157"/>
                <a:gd name="connsiteX380" fmla="*/ 323318 w 539387"/>
                <a:gd name="connsiteY380" fmla="*/ 308200 h 608157"/>
                <a:gd name="connsiteX381" fmla="*/ 101385 w 539387"/>
                <a:gd name="connsiteY381" fmla="*/ 307882 h 608157"/>
                <a:gd name="connsiteX382" fmla="*/ 118487 w 539387"/>
                <a:gd name="connsiteY382" fmla="*/ 318165 h 608157"/>
                <a:gd name="connsiteX383" fmla="*/ 133373 w 539387"/>
                <a:gd name="connsiteY383" fmla="*/ 327894 h 608157"/>
                <a:gd name="connsiteX384" fmla="*/ 133689 w 539387"/>
                <a:gd name="connsiteY384" fmla="*/ 329476 h 608157"/>
                <a:gd name="connsiteX385" fmla="*/ 135985 w 539387"/>
                <a:gd name="connsiteY385" fmla="*/ 329160 h 608157"/>
                <a:gd name="connsiteX386" fmla="*/ 176366 w 539387"/>
                <a:gd name="connsiteY386" fmla="*/ 349489 h 608157"/>
                <a:gd name="connsiteX387" fmla="*/ 178583 w 539387"/>
                <a:gd name="connsiteY387" fmla="*/ 349489 h 608157"/>
                <a:gd name="connsiteX388" fmla="*/ 180246 w 539387"/>
                <a:gd name="connsiteY388" fmla="*/ 351467 h 608157"/>
                <a:gd name="connsiteX389" fmla="*/ 177950 w 539387"/>
                <a:gd name="connsiteY389" fmla="*/ 354710 h 608157"/>
                <a:gd name="connsiteX390" fmla="*/ 133689 w 539387"/>
                <a:gd name="connsiteY390" fmla="*/ 332403 h 608157"/>
                <a:gd name="connsiteX391" fmla="*/ 133056 w 539387"/>
                <a:gd name="connsiteY391" fmla="*/ 330109 h 608157"/>
                <a:gd name="connsiteX392" fmla="*/ 131789 w 539387"/>
                <a:gd name="connsiteY392" fmla="*/ 330505 h 608157"/>
                <a:gd name="connsiteX393" fmla="*/ 99484 w 539387"/>
                <a:gd name="connsiteY393" fmla="*/ 310808 h 608157"/>
                <a:gd name="connsiteX394" fmla="*/ 101385 w 539387"/>
                <a:gd name="connsiteY394" fmla="*/ 307882 h 608157"/>
                <a:gd name="connsiteX395" fmla="*/ 217390 w 539387"/>
                <a:gd name="connsiteY395" fmla="*/ 307607 h 608157"/>
                <a:gd name="connsiteX396" fmla="*/ 232902 w 539387"/>
                <a:gd name="connsiteY396" fmla="*/ 315985 h 608157"/>
                <a:gd name="connsiteX397" fmla="*/ 249047 w 539387"/>
                <a:gd name="connsiteY397" fmla="*/ 323415 h 608157"/>
                <a:gd name="connsiteX398" fmla="*/ 248413 w 539387"/>
                <a:gd name="connsiteY398" fmla="*/ 326261 h 608157"/>
                <a:gd name="connsiteX399" fmla="*/ 215412 w 539387"/>
                <a:gd name="connsiteY399" fmla="*/ 311164 h 608157"/>
                <a:gd name="connsiteX400" fmla="*/ 217390 w 539387"/>
                <a:gd name="connsiteY400" fmla="*/ 307607 h 608157"/>
                <a:gd name="connsiteX401" fmla="*/ 407040 w 539387"/>
                <a:gd name="connsiteY401" fmla="*/ 302774 h 608157"/>
                <a:gd name="connsiteX402" fmla="*/ 435164 w 539387"/>
                <a:gd name="connsiteY402" fmla="*/ 313681 h 608157"/>
                <a:gd name="connsiteX403" fmla="*/ 433500 w 539387"/>
                <a:gd name="connsiteY403" fmla="*/ 317554 h 608157"/>
                <a:gd name="connsiteX404" fmla="*/ 405059 w 539387"/>
                <a:gd name="connsiteY404" fmla="*/ 305936 h 608157"/>
                <a:gd name="connsiteX405" fmla="*/ 407040 w 539387"/>
                <a:gd name="connsiteY405" fmla="*/ 302774 h 608157"/>
                <a:gd name="connsiteX406" fmla="*/ 289789 w 539387"/>
                <a:gd name="connsiteY406" fmla="*/ 301140 h 608157"/>
                <a:gd name="connsiteX407" fmla="*/ 305936 w 539387"/>
                <a:gd name="connsiteY407" fmla="*/ 312435 h 608157"/>
                <a:gd name="connsiteX408" fmla="*/ 321766 w 539387"/>
                <a:gd name="connsiteY408" fmla="*/ 320492 h 608157"/>
                <a:gd name="connsiteX409" fmla="*/ 320420 w 539387"/>
                <a:gd name="connsiteY409" fmla="*/ 323414 h 608157"/>
                <a:gd name="connsiteX410" fmla="*/ 286860 w 539387"/>
                <a:gd name="connsiteY410" fmla="*/ 304062 h 608157"/>
                <a:gd name="connsiteX411" fmla="*/ 289789 w 539387"/>
                <a:gd name="connsiteY411" fmla="*/ 301140 h 608157"/>
                <a:gd name="connsiteX412" fmla="*/ 171566 w 539387"/>
                <a:gd name="connsiteY412" fmla="*/ 300791 h 608157"/>
                <a:gd name="connsiteX413" fmla="*/ 210618 w 539387"/>
                <a:gd name="connsiteY413" fmla="*/ 322069 h 608157"/>
                <a:gd name="connsiteX414" fmla="*/ 213232 w 539387"/>
                <a:gd name="connsiteY414" fmla="*/ 322069 h 608157"/>
                <a:gd name="connsiteX415" fmla="*/ 213232 w 539387"/>
                <a:gd name="connsiteY415" fmla="*/ 322465 h 608157"/>
                <a:gd name="connsiteX416" fmla="*/ 212598 w 539387"/>
                <a:gd name="connsiteY416" fmla="*/ 324047 h 608157"/>
                <a:gd name="connsiteX417" fmla="*/ 198023 w 539387"/>
                <a:gd name="connsiteY417" fmla="*/ 318193 h 608157"/>
                <a:gd name="connsiteX418" fmla="*/ 170219 w 539387"/>
                <a:gd name="connsiteY418" fmla="*/ 302769 h 608157"/>
                <a:gd name="connsiteX419" fmla="*/ 171566 w 539387"/>
                <a:gd name="connsiteY419" fmla="*/ 300791 h 608157"/>
                <a:gd name="connsiteX420" fmla="*/ 136666 w 539387"/>
                <a:gd name="connsiteY420" fmla="*/ 300188 h 608157"/>
                <a:gd name="connsiteX421" fmla="*/ 173803 w 539387"/>
                <a:gd name="connsiteY421" fmla="*/ 318205 h 608157"/>
                <a:gd name="connsiteX422" fmla="*/ 174436 w 539387"/>
                <a:gd name="connsiteY422" fmla="*/ 320497 h 608157"/>
                <a:gd name="connsiteX423" fmla="*/ 213870 w 539387"/>
                <a:gd name="connsiteY423" fmla="*/ 338198 h 608157"/>
                <a:gd name="connsiteX424" fmla="*/ 213237 w 539387"/>
                <a:gd name="connsiteY424" fmla="*/ 340490 h 608157"/>
                <a:gd name="connsiteX425" fmla="*/ 171902 w 539387"/>
                <a:gd name="connsiteY425" fmla="*/ 321445 h 608157"/>
                <a:gd name="connsiteX426" fmla="*/ 171269 w 539387"/>
                <a:gd name="connsiteY426" fmla="*/ 320813 h 608157"/>
                <a:gd name="connsiteX427" fmla="*/ 134686 w 539387"/>
                <a:gd name="connsiteY427" fmla="*/ 303428 h 608157"/>
                <a:gd name="connsiteX428" fmla="*/ 136666 w 539387"/>
                <a:gd name="connsiteY428" fmla="*/ 300188 h 608157"/>
                <a:gd name="connsiteX429" fmla="*/ 291690 w 539387"/>
                <a:gd name="connsiteY429" fmla="*/ 296945 h 608157"/>
                <a:gd name="connsiteX430" fmla="*/ 322047 w 539387"/>
                <a:gd name="connsiteY430" fmla="*/ 311783 h 608157"/>
                <a:gd name="connsiteX431" fmla="*/ 321098 w 539387"/>
                <a:gd name="connsiteY431" fmla="*/ 313677 h 608157"/>
                <a:gd name="connsiteX432" fmla="*/ 293034 w 539387"/>
                <a:gd name="connsiteY432" fmla="*/ 300181 h 608157"/>
                <a:gd name="connsiteX433" fmla="*/ 291690 w 539387"/>
                <a:gd name="connsiteY433" fmla="*/ 300181 h 608157"/>
                <a:gd name="connsiteX434" fmla="*/ 290425 w 539387"/>
                <a:gd name="connsiteY434" fmla="*/ 298603 h 608157"/>
                <a:gd name="connsiteX435" fmla="*/ 291690 w 539387"/>
                <a:gd name="connsiteY435" fmla="*/ 296945 h 608157"/>
                <a:gd name="connsiteX436" fmla="*/ 214468 w 539387"/>
                <a:gd name="connsiteY436" fmla="*/ 296945 h 608157"/>
                <a:gd name="connsiteX437" fmla="*/ 250695 w 539387"/>
                <a:gd name="connsiteY437" fmla="*/ 313973 h 608157"/>
                <a:gd name="connsiteX438" fmla="*/ 249427 w 539387"/>
                <a:gd name="connsiteY438" fmla="*/ 317205 h 608157"/>
                <a:gd name="connsiteX439" fmla="*/ 212249 w 539387"/>
                <a:gd name="connsiteY439" fmla="*/ 300808 h 608157"/>
                <a:gd name="connsiteX440" fmla="*/ 214468 w 539387"/>
                <a:gd name="connsiteY440" fmla="*/ 296945 h 608157"/>
                <a:gd name="connsiteX441" fmla="*/ 323664 w 539387"/>
                <a:gd name="connsiteY441" fmla="*/ 296624 h 608157"/>
                <a:gd name="connsiteX442" fmla="*/ 342105 w 539387"/>
                <a:gd name="connsiteY442" fmla="*/ 307900 h 608157"/>
                <a:gd name="connsiteX443" fmla="*/ 362129 w 539387"/>
                <a:gd name="connsiteY443" fmla="*/ 315943 h 608157"/>
                <a:gd name="connsiteX444" fmla="*/ 360783 w 539387"/>
                <a:gd name="connsiteY444" fmla="*/ 319176 h 608157"/>
                <a:gd name="connsiteX445" fmla="*/ 321765 w 539387"/>
                <a:gd name="connsiteY445" fmla="*/ 299226 h 608157"/>
                <a:gd name="connsiteX446" fmla="*/ 323664 w 539387"/>
                <a:gd name="connsiteY446" fmla="*/ 296624 h 608157"/>
                <a:gd name="connsiteX447" fmla="*/ 250694 w 539387"/>
                <a:gd name="connsiteY447" fmla="*/ 295328 h 608157"/>
                <a:gd name="connsiteX448" fmla="*/ 283934 w 539387"/>
                <a:gd name="connsiteY448" fmla="*/ 316607 h 608157"/>
                <a:gd name="connsiteX449" fmla="*/ 282667 w 539387"/>
                <a:gd name="connsiteY449" fmla="*/ 319851 h 608157"/>
                <a:gd name="connsiteX450" fmla="*/ 247449 w 539387"/>
                <a:gd name="connsiteY450" fmla="*/ 298571 h 608157"/>
                <a:gd name="connsiteX451" fmla="*/ 250694 w 539387"/>
                <a:gd name="connsiteY451" fmla="*/ 295328 h 608157"/>
                <a:gd name="connsiteX452" fmla="*/ 103075 w 539387"/>
                <a:gd name="connsiteY452" fmla="*/ 295047 h 608157"/>
                <a:gd name="connsiteX453" fmla="*/ 132755 w 539387"/>
                <a:gd name="connsiteY453" fmla="*/ 312444 h 608157"/>
                <a:gd name="connsiteX454" fmla="*/ 131489 w 539387"/>
                <a:gd name="connsiteY454" fmla="*/ 315686 h 608157"/>
                <a:gd name="connsiteX455" fmla="*/ 101096 w 539387"/>
                <a:gd name="connsiteY455" fmla="*/ 298606 h 608157"/>
                <a:gd name="connsiteX456" fmla="*/ 103075 w 539387"/>
                <a:gd name="connsiteY456" fmla="*/ 295047 h 608157"/>
                <a:gd name="connsiteX457" fmla="*/ 357323 w 539387"/>
                <a:gd name="connsiteY457" fmla="*/ 293664 h 608157"/>
                <a:gd name="connsiteX458" fmla="*/ 395401 w 539387"/>
                <a:gd name="connsiteY458" fmla="*/ 309479 h 608157"/>
                <a:gd name="connsiteX459" fmla="*/ 398013 w 539387"/>
                <a:gd name="connsiteY459" fmla="*/ 308530 h 608157"/>
                <a:gd name="connsiteX460" fmla="*/ 399913 w 539387"/>
                <a:gd name="connsiteY460" fmla="*/ 311456 h 608157"/>
                <a:gd name="connsiteX461" fmla="*/ 397697 w 539387"/>
                <a:gd name="connsiteY461" fmla="*/ 314698 h 608157"/>
                <a:gd name="connsiteX462" fmla="*/ 355343 w 539387"/>
                <a:gd name="connsiteY462" fmla="*/ 297222 h 608157"/>
                <a:gd name="connsiteX463" fmla="*/ 357323 w 539387"/>
                <a:gd name="connsiteY463" fmla="*/ 293664 h 608157"/>
                <a:gd name="connsiteX464" fmla="*/ 170187 w 539387"/>
                <a:gd name="connsiteY464" fmla="*/ 290098 h 608157"/>
                <a:gd name="connsiteX465" fmla="*/ 211214 w 539387"/>
                <a:gd name="connsiteY465" fmla="*/ 312695 h 608157"/>
                <a:gd name="connsiteX466" fmla="*/ 209947 w 539387"/>
                <a:gd name="connsiteY466" fmla="*/ 315618 h 608157"/>
                <a:gd name="connsiteX467" fmla="*/ 168603 w 539387"/>
                <a:gd name="connsiteY467" fmla="*/ 293021 h 608157"/>
                <a:gd name="connsiteX468" fmla="*/ 170187 w 539387"/>
                <a:gd name="connsiteY468" fmla="*/ 290098 h 608157"/>
                <a:gd name="connsiteX469" fmla="*/ 252640 w 539387"/>
                <a:gd name="connsiteY469" fmla="*/ 287595 h 608157"/>
                <a:gd name="connsiteX470" fmla="*/ 282001 w 539387"/>
                <a:gd name="connsiteY470" fmla="*/ 304678 h 608157"/>
                <a:gd name="connsiteX471" fmla="*/ 281051 w 539387"/>
                <a:gd name="connsiteY471" fmla="*/ 307288 h 608157"/>
                <a:gd name="connsiteX472" fmla="*/ 250662 w 539387"/>
                <a:gd name="connsiteY472" fmla="*/ 289493 h 608157"/>
                <a:gd name="connsiteX473" fmla="*/ 252640 w 539387"/>
                <a:gd name="connsiteY473" fmla="*/ 287595 h 608157"/>
                <a:gd name="connsiteX474" fmla="*/ 139274 w 539387"/>
                <a:gd name="connsiteY474" fmla="*/ 286966 h 608157"/>
                <a:gd name="connsiteX475" fmla="*/ 170851 w 539387"/>
                <a:gd name="connsiteY475" fmla="*/ 305313 h 608157"/>
                <a:gd name="connsiteX476" fmla="*/ 169902 w 539387"/>
                <a:gd name="connsiteY476" fmla="*/ 307923 h 608157"/>
                <a:gd name="connsiteX477" fmla="*/ 136979 w 539387"/>
                <a:gd name="connsiteY477" fmla="*/ 290524 h 608157"/>
                <a:gd name="connsiteX478" fmla="*/ 139274 w 539387"/>
                <a:gd name="connsiteY478" fmla="*/ 286966 h 608157"/>
                <a:gd name="connsiteX479" fmla="*/ 215130 w 539387"/>
                <a:gd name="connsiteY479" fmla="*/ 286649 h 608157"/>
                <a:gd name="connsiteX480" fmla="*/ 247701 w 539387"/>
                <a:gd name="connsiteY480" fmla="*/ 302783 h 608157"/>
                <a:gd name="connsiteX481" fmla="*/ 246436 w 539387"/>
                <a:gd name="connsiteY481" fmla="*/ 305947 h 608157"/>
                <a:gd name="connsiteX482" fmla="*/ 213233 w 539387"/>
                <a:gd name="connsiteY482" fmla="*/ 289813 h 608157"/>
                <a:gd name="connsiteX483" fmla="*/ 215130 w 539387"/>
                <a:gd name="connsiteY483" fmla="*/ 286649 h 608157"/>
                <a:gd name="connsiteX484" fmla="*/ 286513 w 539387"/>
                <a:gd name="connsiteY484" fmla="*/ 286300 h 608157"/>
                <a:gd name="connsiteX485" fmla="*/ 320777 w 539387"/>
                <a:gd name="connsiteY485" fmla="*/ 303694 h 608157"/>
                <a:gd name="connsiteX486" fmla="*/ 319115 w 539387"/>
                <a:gd name="connsiteY486" fmla="*/ 306224 h 608157"/>
                <a:gd name="connsiteX487" fmla="*/ 285247 w 539387"/>
                <a:gd name="connsiteY487" fmla="*/ 288197 h 608157"/>
                <a:gd name="connsiteX488" fmla="*/ 286513 w 539387"/>
                <a:gd name="connsiteY488" fmla="*/ 286300 h 608157"/>
                <a:gd name="connsiteX489" fmla="*/ 364373 w 539387"/>
                <a:gd name="connsiteY489" fmla="*/ 281420 h 608157"/>
                <a:gd name="connsiteX490" fmla="*/ 393814 w 539387"/>
                <a:gd name="connsiteY490" fmla="*/ 295362 h 608157"/>
                <a:gd name="connsiteX491" fmla="*/ 393102 w 539387"/>
                <a:gd name="connsiteY491" fmla="*/ 299243 h 608157"/>
                <a:gd name="connsiteX492" fmla="*/ 361208 w 539387"/>
                <a:gd name="connsiteY492" fmla="*/ 284668 h 608157"/>
                <a:gd name="connsiteX493" fmla="*/ 364373 w 539387"/>
                <a:gd name="connsiteY493" fmla="*/ 281420 h 608157"/>
                <a:gd name="connsiteX494" fmla="*/ 325320 w 539387"/>
                <a:gd name="connsiteY494" fmla="*/ 280180 h 608157"/>
                <a:gd name="connsiteX495" fmla="*/ 358883 w 539387"/>
                <a:gd name="connsiteY495" fmla="*/ 300771 h 608157"/>
                <a:gd name="connsiteX496" fmla="*/ 357933 w 539387"/>
                <a:gd name="connsiteY496" fmla="*/ 303375 h 608157"/>
                <a:gd name="connsiteX497" fmla="*/ 322708 w 539387"/>
                <a:gd name="connsiteY497" fmla="*/ 282783 h 608157"/>
                <a:gd name="connsiteX498" fmla="*/ 325320 w 539387"/>
                <a:gd name="connsiteY498" fmla="*/ 280180 h 608157"/>
                <a:gd name="connsiteX499" fmla="*/ 137902 w 539387"/>
                <a:gd name="connsiteY499" fmla="*/ 279864 h 608157"/>
                <a:gd name="connsiteX500" fmla="*/ 167367 w 539387"/>
                <a:gd name="connsiteY500" fmla="*/ 295007 h 608157"/>
                <a:gd name="connsiteX501" fmla="*/ 168635 w 539387"/>
                <a:gd name="connsiteY501" fmla="*/ 295322 h 608157"/>
                <a:gd name="connsiteX502" fmla="*/ 170536 w 539387"/>
                <a:gd name="connsiteY502" fmla="*/ 296584 h 608157"/>
                <a:gd name="connsiteX503" fmla="*/ 168001 w 539387"/>
                <a:gd name="connsiteY503" fmla="*/ 299818 h 608157"/>
                <a:gd name="connsiteX504" fmla="*/ 135684 w 539387"/>
                <a:gd name="connsiteY504" fmla="*/ 283413 h 608157"/>
                <a:gd name="connsiteX505" fmla="*/ 137902 w 539387"/>
                <a:gd name="connsiteY505" fmla="*/ 279864 h 608157"/>
                <a:gd name="connsiteX506" fmla="*/ 174734 w 539387"/>
                <a:gd name="connsiteY506" fmla="*/ 279513 h 608157"/>
                <a:gd name="connsiteX507" fmla="*/ 207732 w 539387"/>
                <a:gd name="connsiteY507" fmla="*/ 299183 h 608157"/>
                <a:gd name="connsiteX508" fmla="*/ 207732 w 539387"/>
                <a:gd name="connsiteY508" fmla="*/ 302422 h 608157"/>
                <a:gd name="connsiteX509" fmla="*/ 193172 w 539387"/>
                <a:gd name="connsiteY509" fmla="*/ 296892 h 608157"/>
                <a:gd name="connsiteX510" fmla="*/ 172835 w 539387"/>
                <a:gd name="connsiteY510" fmla="*/ 282752 h 608157"/>
                <a:gd name="connsiteX511" fmla="*/ 174734 w 539387"/>
                <a:gd name="connsiteY511" fmla="*/ 279513 h 608157"/>
                <a:gd name="connsiteX512" fmla="*/ 101706 w 539387"/>
                <a:gd name="connsiteY512" fmla="*/ 279204 h 608157"/>
                <a:gd name="connsiteX513" fmla="*/ 131202 w 539387"/>
                <a:gd name="connsiteY513" fmla="*/ 299213 h 608157"/>
                <a:gd name="connsiteX514" fmla="*/ 129537 w 539387"/>
                <a:gd name="connsiteY514" fmla="*/ 301744 h 608157"/>
                <a:gd name="connsiteX515" fmla="*/ 99169 w 539387"/>
                <a:gd name="connsiteY515" fmla="*/ 281735 h 608157"/>
                <a:gd name="connsiteX516" fmla="*/ 101706 w 539387"/>
                <a:gd name="connsiteY516" fmla="*/ 279204 h 608157"/>
                <a:gd name="connsiteX517" fmla="*/ 213510 w 539387"/>
                <a:gd name="connsiteY517" fmla="*/ 273976 h 608157"/>
                <a:gd name="connsiteX518" fmla="*/ 239650 w 539387"/>
                <a:gd name="connsiteY518" fmla="*/ 285934 h 608157"/>
                <a:gd name="connsiteX519" fmla="*/ 238066 w 539387"/>
                <a:gd name="connsiteY519" fmla="*/ 284667 h 608157"/>
                <a:gd name="connsiteX520" fmla="*/ 239650 w 539387"/>
                <a:gd name="connsiteY520" fmla="*/ 282766 h 608157"/>
                <a:gd name="connsiteX521" fmla="*/ 250343 w 539387"/>
                <a:gd name="connsiteY521" fmla="*/ 290527 h 608157"/>
                <a:gd name="connsiteX522" fmla="*/ 249710 w 539387"/>
                <a:gd name="connsiteY522" fmla="*/ 293695 h 608157"/>
                <a:gd name="connsiteX523" fmla="*/ 210896 w 539387"/>
                <a:gd name="connsiteY523" fmla="*/ 278569 h 608157"/>
                <a:gd name="connsiteX524" fmla="*/ 213510 w 539387"/>
                <a:gd name="connsiteY524" fmla="*/ 273976 h 608157"/>
                <a:gd name="connsiteX525" fmla="*/ 251974 w 539387"/>
                <a:gd name="connsiteY525" fmla="*/ 272707 h 608157"/>
                <a:gd name="connsiteX526" fmla="*/ 278436 w 539387"/>
                <a:gd name="connsiteY526" fmla="*/ 287280 h 608157"/>
                <a:gd name="connsiteX527" fmla="*/ 276852 w 539387"/>
                <a:gd name="connsiteY527" fmla="*/ 289497 h 608157"/>
                <a:gd name="connsiteX528" fmla="*/ 250627 w 539387"/>
                <a:gd name="connsiteY528" fmla="*/ 275004 h 608157"/>
                <a:gd name="connsiteX529" fmla="*/ 251974 w 539387"/>
                <a:gd name="connsiteY529" fmla="*/ 272707 h 608157"/>
                <a:gd name="connsiteX530" fmla="*/ 286829 w 539387"/>
                <a:gd name="connsiteY530" fmla="*/ 271761 h 608157"/>
                <a:gd name="connsiteX531" fmla="*/ 320416 w 539387"/>
                <a:gd name="connsiteY531" fmla="*/ 290529 h 608157"/>
                <a:gd name="connsiteX532" fmla="*/ 319148 w 539387"/>
                <a:gd name="connsiteY532" fmla="*/ 294409 h 608157"/>
                <a:gd name="connsiteX533" fmla="*/ 284611 w 539387"/>
                <a:gd name="connsiteY533" fmla="*/ 275958 h 608157"/>
                <a:gd name="connsiteX534" fmla="*/ 286829 w 539387"/>
                <a:gd name="connsiteY534" fmla="*/ 271761 h 608157"/>
                <a:gd name="connsiteX535" fmla="*/ 108229 w 539387"/>
                <a:gd name="connsiteY535" fmla="*/ 269457 h 608157"/>
                <a:gd name="connsiteX536" fmla="*/ 130488 w 539387"/>
                <a:gd name="connsiteY536" fmla="*/ 282421 h 608157"/>
                <a:gd name="connsiteX537" fmla="*/ 129221 w 539387"/>
                <a:gd name="connsiteY537" fmla="*/ 285583 h 608157"/>
                <a:gd name="connsiteX538" fmla="*/ 106249 w 539387"/>
                <a:gd name="connsiteY538" fmla="*/ 273014 h 608157"/>
                <a:gd name="connsiteX539" fmla="*/ 108229 w 539387"/>
                <a:gd name="connsiteY539" fmla="*/ 269457 h 608157"/>
                <a:gd name="connsiteX540" fmla="*/ 138961 w 539387"/>
                <a:gd name="connsiteY540" fmla="*/ 268864 h 608157"/>
                <a:gd name="connsiteX541" fmla="*/ 154391 w 539387"/>
                <a:gd name="connsiteY541" fmla="*/ 276282 h 608157"/>
                <a:gd name="connsiteX542" fmla="*/ 170533 w 539387"/>
                <a:gd name="connsiteY542" fmla="*/ 285595 h 608157"/>
                <a:gd name="connsiteX543" fmla="*/ 169267 w 539387"/>
                <a:gd name="connsiteY543" fmla="*/ 287883 h 608157"/>
                <a:gd name="connsiteX544" fmla="*/ 154707 w 539387"/>
                <a:gd name="connsiteY544" fmla="*/ 280781 h 608157"/>
                <a:gd name="connsiteX545" fmla="*/ 139594 w 539387"/>
                <a:gd name="connsiteY545" fmla="*/ 270521 h 608157"/>
                <a:gd name="connsiteX546" fmla="*/ 137616 w 539387"/>
                <a:gd name="connsiteY546" fmla="*/ 272415 h 608157"/>
                <a:gd name="connsiteX547" fmla="*/ 137299 w 539387"/>
                <a:gd name="connsiteY547" fmla="*/ 272100 h 608157"/>
                <a:gd name="connsiteX548" fmla="*/ 136666 w 539387"/>
                <a:gd name="connsiteY548" fmla="*/ 270521 h 608157"/>
                <a:gd name="connsiteX549" fmla="*/ 136983 w 539387"/>
                <a:gd name="connsiteY549" fmla="*/ 269811 h 608157"/>
                <a:gd name="connsiteX550" fmla="*/ 138961 w 539387"/>
                <a:gd name="connsiteY550" fmla="*/ 268864 h 608157"/>
                <a:gd name="connsiteX551" fmla="*/ 211534 w 539387"/>
                <a:gd name="connsiteY551" fmla="*/ 266331 h 608157"/>
                <a:gd name="connsiteX552" fmla="*/ 242615 w 539387"/>
                <a:gd name="connsiteY552" fmla="*/ 277261 h 608157"/>
                <a:gd name="connsiteX553" fmla="*/ 241347 w 539387"/>
                <a:gd name="connsiteY553" fmla="*/ 280825 h 608157"/>
                <a:gd name="connsiteX554" fmla="*/ 210582 w 539387"/>
                <a:gd name="connsiteY554" fmla="*/ 270212 h 608157"/>
                <a:gd name="connsiteX555" fmla="*/ 211534 w 539387"/>
                <a:gd name="connsiteY555" fmla="*/ 266331 h 608157"/>
                <a:gd name="connsiteX556" fmla="*/ 356297 w 539387"/>
                <a:gd name="connsiteY556" fmla="*/ 265963 h 608157"/>
                <a:gd name="connsiteX557" fmla="*/ 391201 w 539387"/>
                <a:gd name="connsiteY557" fmla="*/ 282068 h 608157"/>
                <a:gd name="connsiteX558" fmla="*/ 389618 w 539387"/>
                <a:gd name="connsiteY558" fmla="*/ 284989 h 608157"/>
                <a:gd name="connsiteX559" fmla="*/ 354081 w 539387"/>
                <a:gd name="connsiteY559" fmla="*/ 269516 h 608157"/>
                <a:gd name="connsiteX560" fmla="*/ 356297 w 539387"/>
                <a:gd name="connsiteY560" fmla="*/ 265963 h 608157"/>
                <a:gd name="connsiteX561" fmla="*/ 252291 w 539387"/>
                <a:gd name="connsiteY561" fmla="*/ 262479 h 608157"/>
                <a:gd name="connsiteX562" fmla="*/ 277801 w 539387"/>
                <a:gd name="connsiteY562" fmla="*/ 275332 h 608157"/>
                <a:gd name="connsiteX563" fmla="*/ 277167 w 539387"/>
                <a:gd name="connsiteY563" fmla="*/ 277539 h 608157"/>
                <a:gd name="connsiteX564" fmla="*/ 250627 w 539387"/>
                <a:gd name="connsiteY564" fmla="*/ 265002 h 608157"/>
                <a:gd name="connsiteX565" fmla="*/ 252291 w 539387"/>
                <a:gd name="connsiteY565" fmla="*/ 262479 h 608157"/>
                <a:gd name="connsiteX566" fmla="*/ 319461 w 539387"/>
                <a:gd name="connsiteY566" fmla="*/ 260780 h 608157"/>
                <a:gd name="connsiteX567" fmla="*/ 322707 w 539387"/>
                <a:gd name="connsiteY567" fmla="*/ 263391 h 608157"/>
                <a:gd name="connsiteX568" fmla="*/ 330147 w 539387"/>
                <a:gd name="connsiteY568" fmla="*/ 268534 h 608157"/>
                <a:gd name="connsiteX569" fmla="*/ 338220 w 539387"/>
                <a:gd name="connsiteY569" fmla="*/ 273360 h 608157"/>
                <a:gd name="connsiteX570" fmla="*/ 346610 w 539387"/>
                <a:gd name="connsiteY570" fmla="*/ 278266 h 608157"/>
                <a:gd name="connsiteX571" fmla="*/ 350805 w 539387"/>
                <a:gd name="connsiteY571" fmla="*/ 280481 h 608157"/>
                <a:gd name="connsiteX572" fmla="*/ 352705 w 539387"/>
                <a:gd name="connsiteY572" fmla="*/ 281430 h 608157"/>
                <a:gd name="connsiteX573" fmla="*/ 354367 w 539387"/>
                <a:gd name="connsiteY573" fmla="*/ 281430 h 608157"/>
                <a:gd name="connsiteX574" fmla="*/ 355000 w 539387"/>
                <a:gd name="connsiteY574" fmla="*/ 281747 h 608157"/>
                <a:gd name="connsiteX575" fmla="*/ 355317 w 539387"/>
                <a:gd name="connsiteY575" fmla="*/ 283092 h 608157"/>
                <a:gd name="connsiteX576" fmla="*/ 355317 w 539387"/>
                <a:gd name="connsiteY576" fmla="*/ 284041 h 608157"/>
                <a:gd name="connsiteX577" fmla="*/ 354050 w 539387"/>
                <a:gd name="connsiteY577" fmla="*/ 285307 h 608157"/>
                <a:gd name="connsiteX578" fmla="*/ 347560 w 539387"/>
                <a:gd name="connsiteY578" fmla="*/ 283408 h 608157"/>
                <a:gd name="connsiteX579" fmla="*/ 334975 w 539387"/>
                <a:gd name="connsiteY579" fmla="*/ 276288 h 608157"/>
                <a:gd name="connsiteX580" fmla="*/ 321757 w 539387"/>
                <a:gd name="connsiteY580" fmla="*/ 268218 h 608157"/>
                <a:gd name="connsiteX581" fmla="*/ 317878 w 539387"/>
                <a:gd name="connsiteY581" fmla="*/ 263708 h 608157"/>
                <a:gd name="connsiteX582" fmla="*/ 318828 w 539387"/>
                <a:gd name="connsiteY582" fmla="*/ 261097 h 608157"/>
                <a:gd name="connsiteX583" fmla="*/ 319461 w 539387"/>
                <a:gd name="connsiteY583" fmla="*/ 260780 h 608157"/>
                <a:gd name="connsiteX584" fmla="*/ 168351 w 539387"/>
                <a:gd name="connsiteY584" fmla="*/ 260460 h 608157"/>
                <a:gd name="connsiteX585" fmla="*/ 205783 w 539387"/>
                <a:gd name="connsiteY585" fmla="*/ 283402 h 608157"/>
                <a:gd name="connsiteX586" fmla="*/ 204517 w 539387"/>
                <a:gd name="connsiteY586" fmla="*/ 286330 h 608157"/>
                <a:gd name="connsiteX587" fmla="*/ 165107 w 539387"/>
                <a:gd name="connsiteY587" fmla="*/ 263703 h 608157"/>
                <a:gd name="connsiteX588" fmla="*/ 168351 w 539387"/>
                <a:gd name="connsiteY588" fmla="*/ 260460 h 608157"/>
                <a:gd name="connsiteX589" fmla="*/ 140832 w 539387"/>
                <a:gd name="connsiteY589" fmla="*/ 257533 h 608157"/>
                <a:gd name="connsiteX590" fmla="*/ 167686 w 539387"/>
                <a:gd name="connsiteY590" fmla="*/ 270494 h 608157"/>
                <a:gd name="connsiteX591" fmla="*/ 166656 w 539387"/>
                <a:gd name="connsiteY591" fmla="*/ 273972 h 608157"/>
                <a:gd name="connsiteX592" fmla="*/ 138931 w 539387"/>
                <a:gd name="connsiteY592" fmla="*/ 260141 h 608157"/>
                <a:gd name="connsiteX593" fmla="*/ 140832 w 539387"/>
                <a:gd name="connsiteY593" fmla="*/ 257533 h 608157"/>
                <a:gd name="connsiteX594" fmla="*/ 357964 w 539387"/>
                <a:gd name="connsiteY594" fmla="*/ 255947 h 608157"/>
                <a:gd name="connsiteX595" fmla="*/ 388617 w 539387"/>
                <a:gd name="connsiteY595" fmla="*/ 268516 h 608157"/>
                <a:gd name="connsiteX596" fmla="*/ 387983 w 539387"/>
                <a:gd name="connsiteY596" fmla="*/ 271757 h 608157"/>
                <a:gd name="connsiteX597" fmla="*/ 356934 w 539387"/>
                <a:gd name="connsiteY597" fmla="*/ 257845 h 608157"/>
                <a:gd name="connsiteX598" fmla="*/ 357964 w 539387"/>
                <a:gd name="connsiteY598" fmla="*/ 255947 h 608157"/>
                <a:gd name="connsiteX599" fmla="*/ 252924 w 539387"/>
                <a:gd name="connsiteY599" fmla="*/ 251781 h 608157"/>
                <a:gd name="connsiteX600" fmla="*/ 279697 w 539387"/>
                <a:gd name="connsiteY600" fmla="*/ 265601 h 608157"/>
                <a:gd name="connsiteX601" fmla="*/ 282945 w 539387"/>
                <a:gd name="connsiteY601" fmla="*/ 263390 h 608157"/>
                <a:gd name="connsiteX602" fmla="*/ 319144 w 539387"/>
                <a:gd name="connsiteY602" fmla="*/ 280764 h 608157"/>
                <a:gd name="connsiteX603" fmla="*/ 317877 w 539387"/>
                <a:gd name="connsiteY603" fmla="*/ 284002 h 608157"/>
                <a:gd name="connsiteX604" fmla="*/ 283262 w 539387"/>
                <a:gd name="connsiteY604" fmla="*/ 268523 h 608157"/>
                <a:gd name="connsiteX605" fmla="*/ 281361 w 539387"/>
                <a:gd name="connsiteY605" fmla="*/ 269787 h 608157"/>
                <a:gd name="connsiteX606" fmla="*/ 250944 w 539387"/>
                <a:gd name="connsiteY606" fmla="*/ 255019 h 608157"/>
                <a:gd name="connsiteX607" fmla="*/ 252924 w 539387"/>
                <a:gd name="connsiteY607" fmla="*/ 251781 h 608157"/>
                <a:gd name="connsiteX608" fmla="*/ 213221 w 539387"/>
                <a:gd name="connsiteY608" fmla="*/ 251495 h 608157"/>
                <a:gd name="connsiteX609" fmla="*/ 246750 w 539387"/>
                <a:gd name="connsiteY609" fmla="*/ 264970 h 608157"/>
                <a:gd name="connsiteX610" fmla="*/ 245802 w 539387"/>
                <a:gd name="connsiteY610" fmla="*/ 268516 h 608157"/>
                <a:gd name="connsiteX611" fmla="*/ 210928 w 539387"/>
                <a:gd name="connsiteY611" fmla="*/ 255356 h 608157"/>
                <a:gd name="connsiteX612" fmla="*/ 213221 w 539387"/>
                <a:gd name="connsiteY612" fmla="*/ 251495 h 608157"/>
                <a:gd name="connsiteX613" fmla="*/ 104347 w 539387"/>
                <a:gd name="connsiteY613" fmla="*/ 251470 h 608157"/>
                <a:gd name="connsiteX614" fmla="*/ 133106 w 539387"/>
                <a:gd name="connsiteY614" fmla="*/ 272716 h 608157"/>
                <a:gd name="connsiteX615" fmla="*/ 131205 w 539387"/>
                <a:gd name="connsiteY615" fmla="*/ 275006 h 608157"/>
                <a:gd name="connsiteX616" fmla="*/ 101416 w 539387"/>
                <a:gd name="connsiteY616" fmla="*/ 254392 h 608157"/>
                <a:gd name="connsiteX617" fmla="*/ 104347 w 539387"/>
                <a:gd name="connsiteY617" fmla="*/ 251470 h 608157"/>
                <a:gd name="connsiteX618" fmla="*/ 324687 w 539387"/>
                <a:gd name="connsiteY618" fmla="*/ 247268 h 608157"/>
                <a:gd name="connsiteX619" fmla="*/ 355313 w 539387"/>
                <a:gd name="connsiteY619" fmla="*/ 261400 h 608157"/>
                <a:gd name="connsiteX620" fmla="*/ 353097 w 539387"/>
                <a:gd name="connsiteY620" fmla="*/ 264953 h 608157"/>
                <a:gd name="connsiteX621" fmla="*/ 327536 w 539387"/>
                <a:gd name="connsiteY621" fmla="*/ 252084 h 608157"/>
                <a:gd name="connsiteX622" fmla="*/ 325637 w 539387"/>
                <a:gd name="connsiteY622" fmla="*/ 252084 h 608157"/>
                <a:gd name="connsiteX623" fmla="*/ 322709 w 539387"/>
                <a:gd name="connsiteY623" fmla="*/ 249478 h 608157"/>
                <a:gd name="connsiteX624" fmla="*/ 324687 w 539387"/>
                <a:gd name="connsiteY624" fmla="*/ 247268 h 608157"/>
                <a:gd name="connsiteX625" fmla="*/ 390594 w 539387"/>
                <a:gd name="connsiteY625" fmla="*/ 243111 h 608157"/>
                <a:gd name="connsiteX626" fmla="*/ 408005 w 539387"/>
                <a:gd name="connsiteY626" fmla="*/ 252122 h 608157"/>
                <a:gd name="connsiteX627" fmla="*/ 425100 w 539387"/>
                <a:gd name="connsiteY627" fmla="*/ 256628 h 608157"/>
                <a:gd name="connsiteX628" fmla="*/ 424784 w 539387"/>
                <a:gd name="connsiteY628" fmla="*/ 259869 h 608157"/>
                <a:gd name="connsiteX629" fmla="*/ 388615 w 539387"/>
                <a:gd name="connsiteY629" fmla="*/ 246352 h 608157"/>
                <a:gd name="connsiteX630" fmla="*/ 390594 w 539387"/>
                <a:gd name="connsiteY630" fmla="*/ 243111 h 608157"/>
                <a:gd name="connsiteX631" fmla="*/ 109786 w 539387"/>
                <a:gd name="connsiteY631" fmla="*/ 239820 h 608157"/>
                <a:gd name="connsiteX632" fmla="*/ 133415 w 539387"/>
                <a:gd name="connsiteY632" fmla="*/ 256590 h 608157"/>
                <a:gd name="connsiteX633" fmla="*/ 131195 w 539387"/>
                <a:gd name="connsiteY633" fmla="*/ 259517 h 608157"/>
                <a:gd name="connsiteX634" fmla="*/ 107883 w 539387"/>
                <a:gd name="connsiteY634" fmla="*/ 243380 h 608157"/>
                <a:gd name="connsiteX635" fmla="*/ 109786 w 539387"/>
                <a:gd name="connsiteY635" fmla="*/ 239820 h 608157"/>
                <a:gd name="connsiteX636" fmla="*/ 139276 w 539387"/>
                <a:gd name="connsiteY636" fmla="*/ 236927 h 608157"/>
                <a:gd name="connsiteX637" fmla="*/ 168968 w 539387"/>
                <a:gd name="connsiteY637" fmla="*/ 252428 h 608157"/>
                <a:gd name="connsiteX638" fmla="*/ 166989 w 539387"/>
                <a:gd name="connsiteY638" fmla="*/ 250846 h 608157"/>
                <a:gd name="connsiteX639" fmla="*/ 169285 w 539387"/>
                <a:gd name="connsiteY639" fmla="*/ 247920 h 608157"/>
                <a:gd name="connsiteX640" fmla="*/ 202539 w 539387"/>
                <a:gd name="connsiteY640" fmla="*/ 270855 h 608157"/>
                <a:gd name="connsiteX641" fmla="*/ 205469 w 539387"/>
                <a:gd name="connsiteY641" fmla="*/ 272120 h 608157"/>
                <a:gd name="connsiteX642" fmla="*/ 205786 w 539387"/>
                <a:gd name="connsiteY642" fmla="*/ 274414 h 608157"/>
                <a:gd name="connsiteX643" fmla="*/ 202223 w 539387"/>
                <a:gd name="connsiteY643" fmla="*/ 276312 h 608157"/>
                <a:gd name="connsiteX644" fmla="*/ 169601 w 539387"/>
                <a:gd name="connsiteY644" fmla="*/ 253060 h 608157"/>
                <a:gd name="connsiteX645" fmla="*/ 168018 w 539387"/>
                <a:gd name="connsiteY645" fmla="*/ 255670 h 608157"/>
                <a:gd name="connsiteX646" fmla="*/ 137297 w 539387"/>
                <a:gd name="connsiteY646" fmla="*/ 240486 h 608157"/>
                <a:gd name="connsiteX647" fmla="*/ 139276 w 539387"/>
                <a:gd name="connsiteY647" fmla="*/ 236927 h 608157"/>
                <a:gd name="connsiteX648" fmla="*/ 289161 w 539387"/>
                <a:gd name="connsiteY648" fmla="*/ 236575 h 608157"/>
                <a:gd name="connsiteX649" fmla="*/ 303958 w 539387"/>
                <a:gd name="connsiteY649" fmla="*/ 246944 h 608157"/>
                <a:gd name="connsiteX650" fmla="*/ 319467 w 539387"/>
                <a:gd name="connsiteY650" fmla="*/ 255018 h 608157"/>
                <a:gd name="connsiteX651" fmla="*/ 321128 w 539387"/>
                <a:gd name="connsiteY651" fmla="*/ 253356 h 608157"/>
                <a:gd name="connsiteX652" fmla="*/ 353096 w 539387"/>
                <a:gd name="connsiteY652" fmla="*/ 270216 h 608157"/>
                <a:gd name="connsiteX653" fmla="*/ 351435 w 539387"/>
                <a:gd name="connsiteY653" fmla="*/ 273065 h 608157"/>
                <a:gd name="connsiteX654" fmla="*/ 322394 w 539387"/>
                <a:gd name="connsiteY654" fmla="*/ 257551 h 608157"/>
                <a:gd name="connsiteX655" fmla="*/ 321761 w 539387"/>
                <a:gd name="connsiteY655" fmla="*/ 258897 h 608157"/>
                <a:gd name="connsiteX656" fmla="*/ 306252 w 539387"/>
                <a:gd name="connsiteY656" fmla="*/ 254385 h 608157"/>
                <a:gd name="connsiteX657" fmla="*/ 286233 w 539387"/>
                <a:gd name="connsiteY657" fmla="*/ 240137 h 608157"/>
                <a:gd name="connsiteX658" fmla="*/ 289161 w 539387"/>
                <a:gd name="connsiteY658" fmla="*/ 236575 h 608157"/>
                <a:gd name="connsiteX659" fmla="*/ 359050 w 539387"/>
                <a:gd name="connsiteY659" fmla="*/ 236064 h 608157"/>
                <a:gd name="connsiteX660" fmla="*/ 361812 w 539387"/>
                <a:gd name="connsiteY660" fmla="*/ 237556 h 608157"/>
                <a:gd name="connsiteX661" fmla="*/ 374722 w 539387"/>
                <a:gd name="connsiteY661" fmla="*/ 244673 h 608157"/>
                <a:gd name="connsiteX662" fmla="*/ 386047 w 539387"/>
                <a:gd name="connsiteY662" fmla="*/ 248863 h 608157"/>
                <a:gd name="connsiteX663" fmla="*/ 388582 w 539387"/>
                <a:gd name="connsiteY663" fmla="*/ 248547 h 608157"/>
                <a:gd name="connsiteX664" fmla="*/ 390245 w 539387"/>
                <a:gd name="connsiteY664" fmla="*/ 251789 h 608157"/>
                <a:gd name="connsiteX665" fmla="*/ 387314 w 539387"/>
                <a:gd name="connsiteY665" fmla="*/ 254082 h 608157"/>
                <a:gd name="connsiteX666" fmla="*/ 368544 w 539387"/>
                <a:gd name="connsiteY666" fmla="*/ 247282 h 608157"/>
                <a:gd name="connsiteX667" fmla="*/ 357298 w 539387"/>
                <a:gd name="connsiteY667" fmla="*/ 238901 h 608157"/>
                <a:gd name="connsiteX668" fmla="*/ 359050 w 539387"/>
                <a:gd name="connsiteY668" fmla="*/ 236064 h 608157"/>
                <a:gd name="connsiteX669" fmla="*/ 216794 w 539387"/>
                <a:gd name="connsiteY669" fmla="*/ 233672 h 608157"/>
                <a:gd name="connsiteX670" fmla="*/ 228740 w 539387"/>
                <a:gd name="connsiteY670" fmla="*/ 241095 h 608157"/>
                <a:gd name="connsiteX671" fmla="*/ 240687 w 539387"/>
                <a:gd name="connsiteY671" fmla="*/ 247570 h 608157"/>
                <a:gd name="connsiteX672" fmla="*/ 243851 w 539387"/>
                <a:gd name="connsiteY672" fmla="*/ 246306 h 608157"/>
                <a:gd name="connsiteX673" fmla="*/ 244563 w 539387"/>
                <a:gd name="connsiteY673" fmla="*/ 246938 h 608157"/>
                <a:gd name="connsiteX674" fmla="*/ 244247 w 539387"/>
                <a:gd name="connsiteY674" fmla="*/ 248833 h 608157"/>
                <a:gd name="connsiteX675" fmla="*/ 230006 w 539387"/>
                <a:gd name="connsiteY675" fmla="*/ 246938 h 608157"/>
                <a:gd name="connsiteX676" fmla="*/ 212285 w 539387"/>
                <a:gd name="connsiteY676" fmla="*/ 235014 h 608157"/>
                <a:gd name="connsiteX677" fmla="*/ 216794 w 539387"/>
                <a:gd name="connsiteY677" fmla="*/ 233672 h 608157"/>
                <a:gd name="connsiteX678" fmla="*/ 253702 w 539387"/>
                <a:gd name="connsiteY678" fmla="*/ 231683 h 608157"/>
                <a:gd name="connsiteX679" fmla="*/ 256809 w 539387"/>
                <a:gd name="connsiteY679" fmla="*/ 231782 h 608157"/>
                <a:gd name="connsiteX680" fmla="*/ 270031 w 539387"/>
                <a:gd name="connsiteY680" fmla="*/ 244040 h 608157"/>
                <a:gd name="connsiteX681" fmla="*/ 283252 w 539387"/>
                <a:gd name="connsiteY681" fmla="*/ 251791 h 608157"/>
                <a:gd name="connsiteX682" fmla="*/ 283569 w 539387"/>
                <a:gd name="connsiteY682" fmla="*/ 252740 h 608157"/>
                <a:gd name="connsiteX683" fmla="*/ 286181 w 539387"/>
                <a:gd name="connsiteY683" fmla="*/ 252107 h 608157"/>
                <a:gd name="connsiteX684" fmla="*/ 302966 w 539387"/>
                <a:gd name="connsiteY684" fmla="*/ 262468 h 608157"/>
                <a:gd name="connsiteX685" fmla="*/ 318800 w 539387"/>
                <a:gd name="connsiteY685" fmla="*/ 270851 h 608157"/>
                <a:gd name="connsiteX686" fmla="*/ 318483 w 539387"/>
                <a:gd name="connsiteY686" fmla="*/ 273382 h 608157"/>
                <a:gd name="connsiteX687" fmla="*/ 302649 w 539387"/>
                <a:gd name="connsiteY687" fmla="*/ 266660 h 608157"/>
                <a:gd name="connsiteX688" fmla="*/ 284915 w 539387"/>
                <a:gd name="connsiteY688" fmla="*/ 255666 h 608157"/>
                <a:gd name="connsiteX689" fmla="*/ 283885 w 539387"/>
                <a:gd name="connsiteY689" fmla="*/ 253689 h 608157"/>
                <a:gd name="connsiteX690" fmla="*/ 282619 w 539387"/>
                <a:gd name="connsiteY690" fmla="*/ 254401 h 608157"/>
                <a:gd name="connsiteX691" fmla="*/ 267101 w 539387"/>
                <a:gd name="connsiteY691" fmla="*/ 247599 h 608157"/>
                <a:gd name="connsiteX692" fmla="*/ 253563 w 539387"/>
                <a:gd name="connsiteY692" fmla="*/ 235024 h 608157"/>
                <a:gd name="connsiteX693" fmla="*/ 253702 w 539387"/>
                <a:gd name="connsiteY693" fmla="*/ 231683 h 608157"/>
                <a:gd name="connsiteX694" fmla="*/ 287810 w 539387"/>
                <a:gd name="connsiteY694" fmla="*/ 231177 h 608157"/>
                <a:gd name="connsiteX695" fmla="*/ 318803 w 539387"/>
                <a:gd name="connsiteY695" fmla="*/ 244644 h 608157"/>
                <a:gd name="connsiteX696" fmla="*/ 317538 w 539387"/>
                <a:gd name="connsiteY696" fmla="*/ 247873 h 608157"/>
                <a:gd name="connsiteX697" fmla="*/ 286861 w 539387"/>
                <a:gd name="connsiteY697" fmla="*/ 233697 h 608157"/>
                <a:gd name="connsiteX698" fmla="*/ 287810 w 539387"/>
                <a:gd name="connsiteY698" fmla="*/ 231177 h 608157"/>
                <a:gd name="connsiteX699" fmla="*/ 110473 w 539387"/>
                <a:gd name="connsiteY699" fmla="*/ 228849 h 608157"/>
                <a:gd name="connsiteX700" fmla="*/ 135687 w 539387"/>
                <a:gd name="connsiteY700" fmla="*/ 246329 h 608157"/>
                <a:gd name="connsiteX701" fmla="*/ 134027 w 539387"/>
                <a:gd name="connsiteY701" fmla="*/ 248543 h 608157"/>
                <a:gd name="connsiteX702" fmla="*/ 109117 w 539387"/>
                <a:gd name="connsiteY702" fmla="*/ 231925 h 608157"/>
                <a:gd name="connsiteX703" fmla="*/ 109822 w 539387"/>
                <a:gd name="connsiteY703" fmla="*/ 230202 h 608157"/>
                <a:gd name="connsiteX704" fmla="*/ 109759 w 539387"/>
                <a:gd name="connsiteY704" fmla="*/ 230169 h 608157"/>
                <a:gd name="connsiteX705" fmla="*/ 390561 w 539387"/>
                <a:gd name="connsiteY705" fmla="*/ 228563 h 608157"/>
                <a:gd name="connsiteX706" fmla="*/ 408307 w 539387"/>
                <a:gd name="connsiteY706" fmla="*/ 236612 h 608157"/>
                <a:gd name="connsiteX707" fmla="*/ 423200 w 539387"/>
                <a:gd name="connsiteY707" fmla="*/ 242766 h 608157"/>
                <a:gd name="connsiteX708" fmla="*/ 422250 w 539387"/>
                <a:gd name="connsiteY708" fmla="*/ 245606 h 608157"/>
                <a:gd name="connsiteX709" fmla="*/ 388581 w 539387"/>
                <a:gd name="connsiteY709" fmla="*/ 231798 h 608157"/>
                <a:gd name="connsiteX710" fmla="*/ 390561 w 539387"/>
                <a:gd name="connsiteY710" fmla="*/ 228563 h 608157"/>
                <a:gd name="connsiteX711" fmla="*/ 323030 w 539387"/>
                <a:gd name="connsiteY711" fmla="*/ 228528 h 608157"/>
                <a:gd name="connsiteX712" fmla="*/ 338554 w 539387"/>
                <a:gd name="connsiteY712" fmla="*/ 237930 h 608157"/>
                <a:gd name="connsiteX713" fmla="*/ 353445 w 539387"/>
                <a:gd name="connsiteY713" fmla="*/ 247253 h 608157"/>
                <a:gd name="connsiteX714" fmla="*/ 356930 w 539387"/>
                <a:gd name="connsiteY714" fmla="*/ 247253 h 608157"/>
                <a:gd name="connsiteX715" fmla="*/ 356296 w 539387"/>
                <a:gd name="connsiteY715" fmla="*/ 249781 h 608157"/>
                <a:gd name="connsiteX716" fmla="*/ 342752 w 539387"/>
                <a:gd name="connsiteY716" fmla="*/ 245277 h 608157"/>
                <a:gd name="connsiteX717" fmla="*/ 321129 w 539387"/>
                <a:gd name="connsiteY717" fmla="*/ 232083 h 608157"/>
                <a:gd name="connsiteX718" fmla="*/ 323030 w 539387"/>
                <a:gd name="connsiteY718" fmla="*/ 228528 h 608157"/>
                <a:gd name="connsiteX719" fmla="*/ 166055 w 539387"/>
                <a:gd name="connsiteY719" fmla="*/ 221117 h 608157"/>
                <a:gd name="connsiteX720" fmla="*/ 186078 w 539387"/>
                <a:gd name="connsiteY720" fmla="*/ 235017 h 608157"/>
                <a:gd name="connsiteX721" fmla="*/ 207051 w 539387"/>
                <a:gd name="connsiteY721" fmla="*/ 246942 h 608157"/>
                <a:gd name="connsiteX722" fmla="*/ 207764 w 539387"/>
                <a:gd name="connsiteY722" fmla="*/ 249785 h 608157"/>
                <a:gd name="connsiteX723" fmla="*/ 190273 w 539387"/>
                <a:gd name="connsiteY723" fmla="*/ 243072 h 608157"/>
                <a:gd name="connsiteX724" fmla="*/ 164155 w 539387"/>
                <a:gd name="connsiteY724" fmla="*/ 224671 h 608157"/>
                <a:gd name="connsiteX725" fmla="*/ 166055 w 539387"/>
                <a:gd name="connsiteY725" fmla="*/ 221117 h 608157"/>
                <a:gd name="connsiteX726" fmla="*/ 291665 w 539387"/>
                <a:gd name="connsiteY726" fmla="*/ 219497 h 608157"/>
                <a:gd name="connsiteX727" fmla="*/ 318202 w 539387"/>
                <a:gd name="connsiteY727" fmla="*/ 235316 h 608157"/>
                <a:gd name="connsiteX728" fmla="*/ 316934 w 539387"/>
                <a:gd name="connsiteY728" fmla="*/ 238559 h 608157"/>
                <a:gd name="connsiteX729" fmla="*/ 289764 w 539387"/>
                <a:gd name="connsiteY729" fmla="*/ 222740 h 608157"/>
                <a:gd name="connsiteX730" fmla="*/ 291665 w 539387"/>
                <a:gd name="connsiteY730" fmla="*/ 219497 h 608157"/>
                <a:gd name="connsiteX731" fmla="*/ 118214 w 539387"/>
                <a:gd name="connsiteY731" fmla="*/ 219496 h 608157"/>
                <a:gd name="connsiteX732" fmla="*/ 136037 w 539387"/>
                <a:gd name="connsiteY732" fmla="*/ 230167 h 608157"/>
                <a:gd name="connsiteX733" fmla="*/ 134373 w 539387"/>
                <a:gd name="connsiteY733" fmla="*/ 233646 h 608157"/>
                <a:gd name="connsiteX734" fmla="*/ 115996 w 539387"/>
                <a:gd name="connsiteY734" fmla="*/ 223369 h 608157"/>
                <a:gd name="connsiteX735" fmla="*/ 118214 w 539387"/>
                <a:gd name="connsiteY735" fmla="*/ 219496 h 608157"/>
                <a:gd name="connsiteX736" fmla="*/ 356580 w 539387"/>
                <a:gd name="connsiteY736" fmla="*/ 217524 h 608157"/>
                <a:gd name="connsiteX737" fmla="*/ 371774 w 539387"/>
                <a:gd name="connsiteY737" fmla="*/ 227586 h 608157"/>
                <a:gd name="connsiteX738" fmla="*/ 379529 w 539387"/>
                <a:gd name="connsiteY738" fmla="*/ 232102 h 608157"/>
                <a:gd name="connsiteX739" fmla="*/ 383407 w 539387"/>
                <a:gd name="connsiteY739" fmla="*/ 234399 h 608157"/>
                <a:gd name="connsiteX740" fmla="*/ 384990 w 539387"/>
                <a:gd name="connsiteY740" fmla="*/ 235033 h 608157"/>
                <a:gd name="connsiteX741" fmla="*/ 387285 w 539387"/>
                <a:gd name="connsiteY741" fmla="*/ 235033 h 608157"/>
                <a:gd name="connsiteX742" fmla="*/ 387601 w 539387"/>
                <a:gd name="connsiteY742" fmla="*/ 235667 h 608157"/>
                <a:gd name="connsiteX743" fmla="*/ 388551 w 539387"/>
                <a:gd name="connsiteY743" fmla="*/ 237251 h 608157"/>
                <a:gd name="connsiteX744" fmla="*/ 378263 w 539387"/>
                <a:gd name="connsiteY744" fmla="*/ 236617 h 608157"/>
                <a:gd name="connsiteX745" fmla="*/ 354364 w 539387"/>
                <a:gd name="connsiteY745" fmla="*/ 221406 h 608157"/>
                <a:gd name="connsiteX746" fmla="*/ 356580 w 539387"/>
                <a:gd name="connsiteY746" fmla="*/ 217524 h 608157"/>
                <a:gd name="connsiteX747" fmla="*/ 257478 w 539387"/>
                <a:gd name="connsiteY747" fmla="*/ 216948 h 608157"/>
                <a:gd name="connsiteX748" fmla="*/ 271021 w 539387"/>
                <a:gd name="connsiteY748" fmla="*/ 227280 h 608157"/>
                <a:gd name="connsiteX749" fmla="*/ 282663 w 539387"/>
                <a:gd name="connsiteY749" fmla="*/ 235009 h 608157"/>
                <a:gd name="connsiteX750" fmla="*/ 280762 w 539387"/>
                <a:gd name="connsiteY750" fmla="*/ 238558 h 608157"/>
                <a:gd name="connsiteX751" fmla="*/ 253914 w 539387"/>
                <a:gd name="connsiteY751" fmla="*/ 220497 h 608157"/>
                <a:gd name="connsiteX752" fmla="*/ 257478 w 539387"/>
                <a:gd name="connsiteY752" fmla="*/ 216948 h 608157"/>
                <a:gd name="connsiteX753" fmla="*/ 139594 w 539387"/>
                <a:gd name="connsiteY753" fmla="*/ 213041 h 608157"/>
                <a:gd name="connsiteX754" fmla="*/ 156063 w 539387"/>
                <a:gd name="connsiteY754" fmla="*/ 224345 h 608157"/>
                <a:gd name="connsiteX755" fmla="*/ 165722 w 539387"/>
                <a:gd name="connsiteY755" fmla="*/ 229879 h 608157"/>
                <a:gd name="connsiteX756" fmla="*/ 169285 w 539387"/>
                <a:gd name="connsiteY756" fmla="*/ 228851 h 608157"/>
                <a:gd name="connsiteX757" fmla="*/ 200639 w 539387"/>
                <a:gd name="connsiteY757" fmla="*/ 253673 h 608157"/>
                <a:gd name="connsiteX758" fmla="*/ 203489 w 539387"/>
                <a:gd name="connsiteY758" fmla="*/ 253673 h 608157"/>
                <a:gd name="connsiteX759" fmla="*/ 207369 w 539387"/>
                <a:gd name="connsiteY759" fmla="*/ 258258 h 608157"/>
                <a:gd name="connsiteX760" fmla="*/ 204202 w 539387"/>
                <a:gd name="connsiteY760" fmla="*/ 262447 h 608157"/>
                <a:gd name="connsiteX761" fmla="*/ 169602 w 539387"/>
                <a:gd name="connsiteY761" fmla="*/ 235649 h 608157"/>
                <a:gd name="connsiteX762" fmla="*/ 137298 w 539387"/>
                <a:gd name="connsiteY762" fmla="*/ 215966 h 608157"/>
                <a:gd name="connsiteX763" fmla="*/ 139594 w 539387"/>
                <a:gd name="connsiteY763" fmla="*/ 213041 h 608157"/>
                <a:gd name="connsiteX764" fmla="*/ 390274 w 539387"/>
                <a:gd name="connsiteY764" fmla="*/ 212121 h 608157"/>
                <a:gd name="connsiteX765" fmla="*/ 419323 w 539387"/>
                <a:gd name="connsiteY765" fmla="*/ 222134 h 608157"/>
                <a:gd name="connsiteX766" fmla="*/ 419006 w 539387"/>
                <a:gd name="connsiteY766" fmla="*/ 225998 h 608157"/>
                <a:gd name="connsiteX767" fmla="*/ 387979 w 539387"/>
                <a:gd name="connsiteY767" fmla="*/ 215984 h 608157"/>
                <a:gd name="connsiteX768" fmla="*/ 390274 w 539387"/>
                <a:gd name="connsiteY768" fmla="*/ 212121 h 608157"/>
                <a:gd name="connsiteX769" fmla="*/ 363711 w 539387"/>
                <a:gd name="connsiteY769" fmla="*/ 210193 h 608157"/>
                <a:gd name="connsiteX770" fmla="*/ 377969 w 539387"/>
                <a:gd name="connsiteY770" fmla="*/ 216924 h 608157"/>
                <a:gd name="connsiteX771" fmla="*/ 386048 w 539387"/>
                <a:gd name="connsiteY771" fmla="*/ 221833 h 608157"/>
                <a:gd name="connsiteX772" fmla="*/ 383117 w 539387"/>
                <a:gd name="connsiteY772" fmla="*/ 224367 h 608157"/>
                <a:gd name="connsiteX773" fmla="*/ 361493 w 539387"/>
                <a:gd name="connsiteY773" fmla="*/ 214073 h 608157"/>
                <a:gd name="connsiteX774" fmla="*/ 363711 w 539387"/>
                <a:gd name="connsiteY774" fmla="*/ 210193 h 608157"/>
                <a:gd name="connsiteX775" fmla="*/ 322711 w 539387"/>
                <a:gd name="connsiteY775" fmla="*/ 209477 h 608157"/>
                <a:gd name="connsiteX776" fmla="*/ 351781 w 539387"/>
                <a:gd name="connsiteY776" fmla="*/ 224027 h 608157"/>
                <a:gd name="connsiteX777" fmla="*/ 350197 w 539387"/>
                <a:gd name="connsiteY777" fmla="*/ 227269 h 608157"/>
                <a:gd name="connsiteX778" fmla="*/ 320097 w 539387"/>
                <a:gd name="connsiteY778" fmla="*/ 213747 h 608157"/>
                <a:gd name="connsiteX779" fmla="*/ 322711 w 539387"/>
                <a:gd name="connsiteY779" fmla="*/ 209477 h 608157"/>
                <a:gd name="connsiteX780" fmla="*/ 258454 w 539387"/>
                <a:gd name="connsiteY780" fmla="*/ 208555 h 608157"/>
                <a:gd name="connsiteX781" fmla="*/ 286865 w 539387"/>
                <a:gd name="connsiteY781" fmla="*/ 224667 h 608157"/>
                <a:gd name="connsiteX782" fmla="*/ 284966 w 539387"/>
                <a:gd name="connsiteY782" fmla="*/ 228853 h 608157"/>
                <a:gd name="connsiteX783" fmla="*/ 254576 w 539387"/>
                <a:gd name="connsiteY783" fmla="*/ 212425 h 608157"/>
                <a:gd name="connsiteX784" fmla="*/ 258454 w 539387"/>
                <a:gd name="connsiteY784" fmla="*/ 208555 h 608157"/>
                <a:gd name="connsiteX785" fmla="*/ 148908 w 539387"/>
                <a:gd name="connsiteY785" fmla="*/ 206027 h 608157"/>
                <a:gd name="connsiteX786" fmla="*/ 171533 w 539387"/>
                <a:gd name="connsiteY786" fmla="*/ 218564 h 608157"/>
                <a:gd name="connsiteX787" fmla="*/ 170188 w 539387"/>
                <a:gd name="connsiteY787" fmla="*/ 221797 h 608157"/>
                <a:gd name="connsiteX788" fmla="*/ 147010 w 539387"/>
                <a:gd name="connsiteY788" fmla="*/ 208550 h 608157"/>
                <a:gd name="connsiteX789" fmla="*/ 148908 w 539387"/>
                <a:gd name="connsiteY789" fmla="*/ 206027 h 608157"/>
                <a:gd name="connsiteX790" fmla="*/ 292720 w 539387"/>
                <a:gd name="connsiteY790" fmla="*/ 205678 h 608157"/>
                <a:gd name="connsiteX791" fmla="*/ 307186 w 539387"/>
                <a:gd name="connsiteY791" fmla="*/ 216926 h 608157"/>
                <a:gd name="connsiteX792" fmla="*/ 321730 w 539387"/>
                <a:gd name="connsiteY792" fmla="*/ 225323 h 608157"/>
                <a:gd name="connsiteX793" fmla="*/ 320386 w 539387"/>
                <a:gd name="connsiteY793" fmla="*/ 228254 h 608157"/>
                <a:gd name="connsiteX794" fmla="*/ 289796 w 539387"/>
                <a:gd name="connsiteY794" fmla="*/ 208529 h 608157"/>
                <a:gd name="connsiteX795" fmla="*/ 292720 w 539387"/>
                <a:gd name="connsiteY795" fmla="*/ 205678 h 608157"/>
                <a:gd name="connsiteX796" fmla="*/ 169612 w 539387"/>
                <a:gd name="connsiteY796" fmla="*/ 205313 h 608157"/>
                <a:gd name="connsiteX797" fmla="*/ 187724 w 539387"/>
                <a:gd name="connsiteY797" fmla="*/ 219224 h 608157"/>
                <a:gd name="connsiteX798" fmla="*/ 206705 w 539387"/>
                <a:gd name="connsiteY798" fmla="*/ 230842 h 608157"/>
                <a:gd name="connsiteX799" fmla="*/ 207733 w 539387"/>
                <a:gd name="connsiteY799" fmla="*/ 234083 h 608157"/>
                <a:gd name="connsiteX800" fmla="*/ 206705 w 539387"/>
                <a:gd name="connsiteY800" fmla="*/ 235032 h 608157"/>
                <a:gd name="connsiteX801" fmla="*/ 204490 w 539387"/>
                <a:gd name="connsiteY801" fmla="*/ 235664 h 608157"/>
                <a:gd name="connsiteX802" fmla="*/ 185114 w 539387"/>
                <a:gd name="connsiteY802" fmla="*/ 223413 h 608157"/>
                <a:gd name="connsiteX803" fmla="*/ 166686 w 539387"/>
                <a:gd name="connsiteY803" fmla="*/ 208237 h 608157"/>
                <a:gd name="connsiteX804" fmla="*/ 169612 w 539387"/>
                <a:gd name="connsiteY804" fmla="*/ 205313 h 608157"/>
                <a:gd name="connsiteX805" fmla="*/ 322048 w 539387"/>
                <a:gd name="connsiteY805" fmla="*/ 196917 h 608157"/>
                <a:gd name="connsiteX806" fmla="*/ 353130 w 539387"/>
                <a:gd name="connsiteY806" fmla="*/ 211438 h 608157"/>
                <a:gd name="connsiteX807" fmla="*/ 351782 w 539387"/>
                <a:gd name="connsiteY807" fmla="*/ 214674 h 608157"/>
                <a:gd name="connsiteX808" fmla="*/ 324279 w 539387"/>
                <a:gd name="connsiteY808" fmla="*/ 201678 h 608157"/>
                <a:gd name="connsiteX809" fmla="*/ 324605 w 539387"/>
                <a:gd name="connsiteY809" fmla="*/ 201109 h 608157"/>
                <a:gd name="connsiteX810" fmla="*/ 321754 w 539387"/>
                <a:gd name="connsiteY810" fmla="*/ 198896 h 608157"/>
                <a:gd name="connsiteX811" fmla="*/ 321018 w 539387"/>
                <a:gd name="connsiteY811" fmla="*/ 198723 h 608157"/>
                <a:gd name="connsiteX812" fmla="*/ 360814 w 539387"/>
                <a:gd name="connsiteY812" fmla="*/ 196600 h 608157"/>
                <a:gd name="connsiteX813" fmla="*/ 385021 w 539387"/>
                <a:gd name="connsiteY813" fmla="*/ 209173 h 608157"/>
                <a:gd name="connsiteX814" fmla="*/ 383755 w 539387"/>
                <a:gd name="connsiteY814" fmla="*/ 212414 h 608157"/>
                <a:gd name="connsiteX815" fmla="*/ 358915 w 539387"/>
                <a:gd name="connsiteY815" fmla="*/ 199842 h 608157"/>
                <a:gd name="connsiteX816" fmla="*/ 360814 w 539387"/>
                <a:gd name="connsiteY816" fmla="*/ 196600 h 608157"/>
                <a:gd name="connsiteX817" fmla="*/ 260722 w 539387"/>
                <a:gd name="connsiteY817" fmla="*/ 196278 h 608157"/>
                <a:gd name="connsiteX818" fmla="*/ 282003 w 539387"/>
                <a:gd name="connsiteY818" fmla="*/ 208830 h 608157"/>
                <a:gd name="connsiteX819" fmla="*/ 283269 w 539387"/>
                <a:gd name="connsiteY819" fmla="*/ 208830 h 608157"/>
                <a:gd name="connsiteX820" fmla="*/ 285563 w 539387"/>
                <a:gd name="connsiteY820" fmla="*/ 211120 h 608157"/>
                <a:gd name="connsiteX821" fmla="*/ 282953 w 539387"/>
                <a:gd name="connsiteY821" fmla="*/ 214357 h 608157"/>
                <a:gd name="connsiteX822" fmla="*/ 258111 w 539387"/>
                <a:gd name="connsiteY822" fmla="*/ 200462 h 608157"/>
                <a:gd name="connsiteX823" fmla="*/ 260722 w 539387"/>
                <a:gd name="connsiteY823" fmla="*/ 196278 h 608157"/>
                <a:gd name="connsiteX824" fmla="*/ 177694 w 539387"/>
                <a:gd name="connsiteY824" fmla="*/ 195996 h 608157"/>
                <a:gd name="connsiteX825" fmla="*/ 194155 w 539387"/>
                <a:gd name="connsiteY825" fmla="*/ 207604 h 608157"/>
                <a:gd name="connsiteX826" fmla="*/ 214177 w 539387"/>
                <a:gd name="connsiteY826" fmla="*/ 217554 h 608157"/>
                <a:gd name="connsiteX827" fmla="*/ 215444 w 539387"/>
                <a:gd name="connsiteY827" fmla="*/ 218264 h 608157"/>
                <a:gd name="connsiteX828" fmla="*/ 216156 w 539387"/>
                <a:gd name="connsiteY828" fmla="*/ 218264 h 608157"/>
                <a:gd name="connsiteX829" fmla="*/ 229056 w 539387"/>
                <a:gd name="connsiteY829" fmla="*/ 225608 h 608157"/>
                <a:gd name="connsiteX830" fmla="*/ 242905 w 539387"/>
                <a:gd name="connsiteY830" fmla="*/ 232399 h 608157"/>
                <a:gd name="connsiteX831" fmla="*/ 245833 w 539387"/>
                <a:gd name="connsiteY831" fmla="*/ 234058 h 608157"/>
                <a:gd name="connsiteX832" fmla="*/ 245517 w 539387"/>
                <a:gd name="connsiteY832" fmla="*/ 235005 h 608157"/>
                <a:gd name="connsiteX833" fmla="*/ 243934 w 539387"/>
                <a:gd name="connsiteY833" fmla="*/ 236584 h 608157"/>
                <a:gd name="connsiteX834" fmla="*/ 231588 w 539387"/>
                <a:gd name="connsiteY834" fmla="*/ 232083 h 608157"/>
                <a:gd name="connsiteX835" fmla="*/ 214177 w 539387"/>
                <a:gd name="connsiteY835" fmla="*/ 221818 h 608157"/>
                <a:gd name="connsiteX836" fmla="*/ 197083 w 539387"/>
                <a:gd name="connsiteY836" fmla="*/ 215659 h 608157"/>
                <a:gd name="connsiteX837" fmla="*/ 174766 w 539387"/>
                <a:gd name="connsiteY837" fmla="*/ 199866 h 608157"/>
                <a:gd name="connsiteX838" fmla="*/ 177694 w 539387"/>
                <a:gd name="connsiteY838" fmla="*/ 195996 h 608157"/>
                <a:gd name="connsiteX839" fmla="*/ 291978 w 539387"/>
                <a:gd name="connsiteY839" fmla="*/ 195020 h 608157"/>
                <a:gd name="connsiteX840" fmla="*/ 305588 w 539387"/>
                <a:gd name="connsiteY840" fmla="*/ 206016 h 608157"/>
                <a:gd name="connsiteX841" fmla="*/ 317853 w 539387"/>
                <a:gd name="connsiteY841" fmla="*/ 213373 h 608157"/>
                <a:gd name="connsiteX842" fmla="*/ 320068 w 539387"/>
                <a:gd name="connsiteY842" fmla="*/ 215035 h 608157"/>
                <a:gd name="connsiteX843" fmla="*/ 295198 w 539387"/>
                <a:gd name="connsiteY843" fmla="*/ 202864 h 608157"/>
                <a:gd name="connsiteX844" fmla="*/ 292564 w 539387"/>
                <a:gd name="connsiteY844" fmla="*/ 200468 h 608157"/>
                <a:gd name="connsiteX845" fmla="*/ 293016 w 539387"/>
                <a:gd name="connsiteY845" fmla="*/ 199844 h 608157"/>
                <a:gd name="connsiteX846" fmla="*/ 293016 w 539387"/>
                <a:gd name="connsiteY846" fmla="*/ 199212 h 608157"/>
                <a:gd name="connsiteX847" fmla="*/ 290010 w 539387"/>
                <a:gd name="connsiteY847" fmla="*/ 198144 h 608157"/>
                <a:gd name="connsiteX848" fmla="*/ 289445 w 539387"/>
                <a:gd name="connsiteY848" fmla="*/ 197631 h 608157"/>
                <a:gd name="connsiteX849" fmla="*/ 291978 w 539387"/>
                <a:gd name="connsiteY849" fmla="*/ 195020 h 608157"/>
                <a:gd name="connsiteX850" fmla="*/ 389244 w 539387"/>
                <a:gd name="connsiteY850" fmla="*/ 189153 h 608157"/>
                <a:gd name="connsiteX851" fmla="*/ 420871 w 539387"/>
                <a:gd name="connsiteY851" fmla="*/ 202119 h 608157"/>
                <a:gd name="connsiteX852" fmla="*/ 419606 w 539387"/>
                <a:gd name="connsiteY852" fmla="*/ 205993 h 608157"/>
                <a:gd name="connsiteX853" fmla="*/ 386714 w 539387"/>
                <a:gd name="connsiteY853" fmla="*/ 193422 h 608157"/>
                <a:gd name="connsiteX854" fmla="*/ 389244 w 539387"/>
                <a:gd name="connsiteY854" fmla="*/ 189153 h 608157"/>
                <a:gd name="connsiteX855" fmla="*/ 184440 w 539387"/>
                <a:gd name="connsiteY855" fmla="*/ 188237 h 608157"/>
                <a:gd name="connsiteX856" fmla="*/ 216443 w 539387"/>
                <a:gd name="connsiteY856" fmla="*/ 207614 h 608157"/>
                <a:gd name="connsiteX857" fmla="*/ 218977 w 539387"/>
                <a:gd name="connsiteY857" fmla="*/ 207931 h 608157"/>
                <a:gd name="connsiteX858" fmla="*/ 219294 w 539387"/>
                <a:gd name="connsiteY858" fmla="*/ 209196 h 608157"/>
                <a:gd name="connsiteX859" fmla="*/ 220958 w 539387"/>
                <a:gd name="connsiteY859" fmla="*/ 209196 h 608157"/>
                <a:gd name="connsiteX860" fmla="*/ 247415 w 539387"/>
                <a:gd name="connsiteY860" fmla="*/ 224065 h 608157"/>
                <a:gd name="connsiteX861" fmla="*/ 245831 w 539387"/>
                <a:gd name="connsiteY861" fmla="*/ 228257 h 608157"/>
                <a:gd name="connsiteX862" fmla="*/ 218344 w 539387"/>
                <a:gd name="connsiteY862" fmla="*/ 214100 h 608157"/>
                <a:gd name="connsiteX863" fmla="*/ 217393 w 539387"/>
                <a:gd name="connsiteY863" fmla="*/ 212755 h 608157"/>
                <a:gd name="connsiteX864" fmla="*/ 215809 w 539387"/>
                <a:gd name="connsiteY864" fmla="*/ 212755 h 608157"/>
                <a:gd name="connsiteX865" fmla="*/ 182143 w 539387"/>
                <a:gd name="connsiteY865" fmla="*/ 191796 h 608157"/>
                <a:gd name="connsiteX866" fmla="*/ 184440 w 539387"/>
                <a:gd name="connsiteY866" fmla="*/ 188237 h 608157"/>
                <a:gd name="connsiteX867" fmla="*/ 146324 w 539387"/>
                <a:gd name="connsiteY867" fmla="*/ 182775 h 608157"/>
                <a:gd name="connsiteX868" fmla="*/ 176050 w 539387"/>
                <a:gd name="connsiteY868" fmla="*/ 201838 h 608157"/>
                <a:gd name="connsiteX869" fmla="*/ 175022 w 539387"/>
                <a:gd name="connsiteY869" fmla="*/ 204686 h 608157"/>
                <a:gd name="connsiteX870" fmla="*/ 143478 w 539387"/>
                <a:gd name="connsiteY870" fmla="*/ 185702 h 608157"/>
                <a:gd name="connsiteX871" fmla="*/ 146324 w 539387"/>
                <a:gd name="connsiteY871" fmla="*/ 182775 h 608157"/>
                <a:gd name="connsiteX872" fmla="*/ 355021 w 539387"/>
                <a:gd name="connsiteY872" fmla="*/ 182139 h 608157"/>
                <a:gd name="connsiteX873" fmla="*/ 386018 w 539387"/>
                <a:gd name="connsiteY873" fmla="*/ 195947 h 608157"/>
                <a:gd name="connsiteX874" fmla="*/ 384674 w 539387"/>
                <a:gd name="connsiteY874" fmla="*/ 199182 h 608157"/>
                <a:gd name="connsiteX875" fmla="*/ 356966 w 539387"/>
                <a:gd name="connsiteY875" fmla="*/ 188137 h 608157"/>
                <a:gd name="connsiteX876" fmla="*/ 356905 w 539387"/>
                <a:gd name="connsiteY876" fmla="*/ 187907 h 608157"/>
                <a:gd name="connsiteX877" fmla="*/ 353006 w 539387"/>
                <a:gd name="connsiteY877" fmla="*/ 185368 h 608157"/>
                <a:gd name="connsiteX878" fmla="*/ 146934 w 539387"/>
                <a:gd name="connsiteY878" fmla="*/ 174382 h 608157"/>
                <a:gd name="connsiteX879" fmla="*/ 180281 w 539387"/>
                <a:gd name="connsiteY879" fmla="*/ 191488 h 608157"/>
                <a:gd name="connsiteX880" fmla="*/ 178934 w 539387"/>
                <a:gd name="connsiteY880" fmla="*/ 194735 h 608157"/>
                <a:gd name="connsiteX881" fmla="*/ 147518 w 539387"/>
                <a:gd name="connsiteY881" fmla="*/ 179177 h 608157"/>
                <a:gd name="connsiteX882" fmla="*/ 147664 w 539387"/>
                <a:gd name="connsiteY882" fmla="*/ 178578 h 608157"/>
                <a:gd name="connsiteX883" fmla="*/ 145320 w 539387"/>
                <a:gd name="connsiteY883" fmla="*/ 177408 h 608157"/>
                <a:gd name="connsiteX884" fmla="*/ 394761 w 539387"/>
                <a:gd name="connsiteY884" fmla="*/ 168518 h 608157"/>
                <a:gd name="connsiteX885" fmla="*/ 418052 w 539387"/>
                <a:gd name="connsiteY885" fmla="*/ 180480 h 608157"/>
                <a:gd name="connsiteX886" fmla="*/ 416388 w 539387"/>
                <a:gd name="connsiteY886" fmla="*/ 183728 h 608157"/>
                <a:gd name="connsiteX887" fmla="*/ 392781 w 539387"/>
                <a:gd name="connsiteY887" fmla="*/ 171766 h 608157"/>
                <a:gd name="connsiteX888" fmla="*/ 394761 w 539387"/>
                <a:gd name="connsiteY888" fmla="*/ 168518 h 608157"/>
                <a:gd name="connsiteX889" fmla="*/ 365408 w 539387"/>
                <a:gd name="connsiteY889" fmla="*/ 160186 h 608157"/>
                <a:gd name="connsiteX890" fmla="*/ 385425 w 539387"/>
                <a:gd name="connsiteY890" fmla="*/ 170210 h 608157"/>
                <a:gd name="connsiteX891" fmla="*/ 386058 w 539387"/>
                <a:gd name="connsiteY891" fmla="*/ 170210 h 608157"/>
                <a:gd name="connsiteX892" fmla="*/ 392150 w 539387"/>
                <a:gd name="connsiteY892" fmla="*/ 173762 h 608157"/>
                <a:gd name="connsiteX893" fmla="*/ 390251 w 539387"/>
                <a:gd name="connsiteY893" fmla="*/ 177946 h 608157"/>
                <a:gd name="connsiteX894" fmla="*/ 363430 w 539387"/>
                <a:gd name="connsiteY894" fmla="*/ 163738 h 608157"/>
                <a:gd name="connsiteX895" fmla="*/ 365408 w 539387"/>
                <a:gd name="connsiteY895" fmla="*/ 160186 h 608157"/>
                <a:gd name="connsiteX896" fmla="*/ 369255 w 539387"/>
                <a:gd name="connsiteY896" fmla="*/ 142134 h 608157"/>
                <a:gd name="connsiteX897" fmla="*/ 362447 w 539387"/>
                <a:gd name="connsiteY897" fmla="*/ 142450 h 608157"/>
                <a:gd name="connsiteX898" fmla="*/ 363713 w 539387"/>
                <a:gd name="connsiteY898" fmla="*/ 143082 h 608157"/>
                <a:gd name="connsiteX899" fmla="*/ 364663 w 539387"/>
                <a:gd name="connsiteY899" fmla="*/ 144347 h 608157"/>
                <a:gd name="connsiteX900" fmla="*/ 367276 w 539387"/>
                <a:gd name="connsiteY900" fmla="*/ 144031 h 608157"/>
                <a:gd name="connsiteX901" fmla="*/ 389601 w 539387"/>
                <a:gd name="connsiteY901" fmla="*/ 156917 h 608157"/>
                <a:gd name="connsiteX902" fmla="*/ 387939 w 539387"/>
                <a:gd name="connsiteY902" fmla="*/ 160475 h 608157"/>
                <a:gd name="connsiteX903" fmla="*/ 364980 w 539387"/>
                <a:gd name="connsiteY903" fmla="*/ 147905 h 608157"/>
                <a:gd name="connsiteX904" fmla="*/ 364030 w 539387"/>
                <a:gd name="connsiteY904" fmla="*/ 146640 h 608157"/>
                <a:gd name="connsiteX905" fmla="*/ 361813 w 539387"/>
                <a:gd name="connsiteY905" fmla="*/ 147272 h 608157"/>
                <a:gd name="connsiteX906" fmla="*/ 356588 w 539387"/>
                <a:gd name="connsiteY906" fmla="*/ 145375 h 608157"/>
                <a:gd name="connsiteX907" fmla="*/ 353738 w 539387"/>
                <a:gd name="connsiteY907" fmla="*/ 148537 h 608157"/>
                <a:gd name="connsiteX908" fmla="*/ 357618 w 539387"/>
                <a:gd name="connsiteY908" fmla="*/ 149881 h 608157"/>
                <a:gd name="connsiteX909" fmla="*/ 356905 w 539387"/>
                <a:gd name="connsiteY909" fmla="*/ 153755 h 608157"/>
                <a:gd name="connsiteX910" fmla="*/ 349859 w 539387"/>
                <a:gd name="connsiteY910" fmla="*/ 152095 h 608157"/>
                <a:gd name="connsiteX911" fmla="*/ 345980 w 539387"/>
                <a:gd name="connsiteY911" fmla="*/ 155968 h 608157"/>
                <a:gd name="connsiteX912" fmla="*/ 354688 w 539387"/>
                <a:gd name="connsiteY912" fmla="*/ 159526 h 608157"/>
                <a:gd name="connsiteX913" fmla="*/ 356905 w 539387"/>
                <a:gd name="connsiteY913" fmla="*/ 158893 h 608157"/>
                <a:gd name="connsiteX914" fmla="*/ 360468 w 539387"/>
                <a:gd name="connsiteY914" fmla="*/ 162451 h 608157"/>
                <a:gd name="connsiteX915" fmla="*/ 359201 w 539387"/>
                <a:gd name="connsiteY915" fmla="*/ 166325 h 608157"/>
                <a:gd name="connsiteX916" fmla="*/ 383743 w 539387"/>
                <a:gd name="connsiteY916" fmla="*/ 184349 h 608157"/>
                <a:gd name="connsiteX917" fmla="*/ 381843 w 539387"/>
                <a:gd name="connsiteY917" fmla="*/ 187591 h 608157"/>
                <a:gd name="connsiteX918" fmla="*/ 355322 w 539387"/>
                <a:gd name="connsiteY918" fmla="*/ 168854 h 608157"/>
                <a:gd name="connsiteX919" fmla="*/ 355322 w 539387"/>
                <a:gd name="connsiteY919" fmla="*/ 166008 h 608157"/>
                <a:gd name="connsiteX920" fmla="*/ 340755 w 539387"/>
                <a:gd name="connsiteY920" fmla="*/ 160158 h 608157"/>
                <a:gd name="connsiteX921" fmla="*/ 334976 w 539387"/>
                <a:gd name="connsiteY921" fmla="*/ 164981 h 608157"/>
                <a:gd name="connsiteX922" fmla="*/ 338855 w 539387"/>
                <a:gd name="connsiteY922" fmla="*/ 166641 h 608157"/>
                <a:gd name="connsiteX923" fmla="*/ 354055 w 539387"/>
                <a:gd name="connsiteY923" fmla="*/ 171147 h 608157"/>
                <a:gd name="connsiteX924" fmla="*/ 353422 w 539387"/>
                <a:gd name="connsiteY924" fmla="*/ 175021 h 608157"/>
                <a:gd name="connsiteX925" fmla="*/ 330146 w 539387"/>
                <a:gd name="connsiteY925" fmla="*/ 168222 h 608157"/>
                <a:gd name="connsiteX926" fmla="*/ 321754 w 539387"/>
                <a:gd name="connsiteY926" fmla="*/ 174072 h 608157"/>
                <a:gd name="connsiteX927" fmla="*/ 327850 w 539387"/>
                <a:gd name="connsiteY927" fmla="*/ 175969 h 608157"/>
                <a:gd name="connsiteX928" fmla="*/ 328167 w 539387"/>
                <a:gd name="connsiteY928" fmla="*/ 176286 h 608157"/>
                <a:gd name="connsiteX929" fmla="*/ 331413 w 539387"/>
                <a:gd name="connsiteY929" fmla="*/ 175021 h 608157"/>
                <a:gd name="connsiteX930" fmla="*/ 349542 w 539387"/>
                <a:gd name="connsiteY930" fmla="*/ 184349 h 608157"/>
                <a:gd name="connsiteX931" fmla="*/ 351442 w 539387"/>
                <a:gd name="connsiteY931" fmla="*/ 184349 h 608157"/>
                <a:gd name="connsiteX932" fmla="*/ 353006 w 539387"/>
                <a:gd name="connsiteY932" fmla="*/ 185368 h 608157"/>
                <a:gd name="connsiteX933" fmla="*/ 352411 w 539387"/>
                <a:gd name="connsiteY933" fmla="*/ 186321 h 608157"/>
                <a:gd name="connsiteX934" fmla="*/ 356966 w 539387"/>
                <a:gd name="connsiteY934" fmla="*/ 188137 h 608157"/>
                <a:gd name="connsiteX935" fmla="*/ 357835 w 539387"/>
                <a:gd name="connsiteY935" fmla="*/ 191405 h 608157"/>
                <a:gd name="connsiteX936" fmla="*/ 354372 w 539387"/>
                <a:gd name="connsiteY936" fmla="*/ 192413 h 608157"/>
                <a:gd name="connsiteX937" fmla="*/ 329513 w 539387"/>
                <a:gd name="connsiteY937" fmla="*/ 179527 h 608157"/>
                <a:gd name="connsiteX938" fmla="*/ 327534 w 539387"/>
                <a:gd name="connsiteY938" fmla="*/ 180792 h 608157"/>
                <a:gd name="connsiteX939" fmla="*/ 315263 w 539387"/>
                <a:gd name="connsiteY939" fmla="*/ 178262 h 608157"/>
                <a:gd name="connsiteX940" fmla="*/ 306871 w 539387"/>
                <a:gd name="connsiteY940" fmla="*/ 182768 h 608157"/>
                <a:gd name="connsiteX941" fmla="*/ 315896 w 539387"/>
                <a:gd name="connsiteY941" fmla="*/ 186642 h 608157"/>
                <a:gd name="connsiteX942" fmla="*/ 326900 w 539387"/>
                <a:gd name="connsiteY942" fmla="*/ 191148 h 608157"/>
                <a:gd name="connsiteX943" fmla="*/ 328880 w 539387"/>
                <a:gd name="connsiteY943" fmla="*/ 187907 h 608157"/>
                <a:gd name="connsiteX944" fmla="*/ 356588 w 539387"/>
                <a:gd name="connsiteY944" fmla="*/ 200160 h 608157"/>
                <a:gd name="connsiteX945" fmla="*/ 355638 w 539387"/>
                <a:gd name="connsiteY945" fmla="*/ 203718 h 608157"/>
                <a:gd name="connsiteX946" fmla="*/ 330146 w 539387"/>
                <a:gd name="connsiteY946" fmla="*/ 193045 h 608157"/>
                <a:gd name="connsiteX947" fmla="*/ 329513 w 539387"/>
                <a:gd name="connsiteY947" fmla="*/ 194389 h 608157"/>
                <a:gd name="connsiteX948" fmla="*/ 318192 w 539387"/>
                <a:gd name="connsiteY948" fmla="*/ 192413 h 608157"/>
                <a:gd name="connsiteX949" fmla="*/ 302042 w 539387"/>
                <a:gd name="connsiteY949" fmla="*/ 184982 h 608157"/>
                <a:gd name="connsiteX950" fmla="*/ 300379 w 539387"/>
                <a:gd name="connsiteY950" fmla="*/ 186010 h 608157"/>
                <a:gd name="connsiteX951" fmla="*/ 320409 w 539387"/>
                <a:gd name="connsiteY951" fmla="*/ 198579 h 608157"/>
                <a:gd name="connsiteX952" fmla="*/ 321018 w 539387"/>
                <a:gd name="connsiteY952" fmla="*/ 198723 h 608157"/>
                <a:gd name="connsiteX953" fmla="*/ 320383 w 539387"/>
                <a:gd name="connsiteY953" fmla="*/ 199837 h 608157"/>
                <a:gd name="connsiteX954" fmla="*/ 324279 w 539387"/>
                <a:gd name="connsiteY954" fmla="*/ 201678 h 608157"/>
                <a:gd name="connsiteX955" fmla="*/ 322388 w 539387"/>
                <a:gd name="connsiteY955" fmla="*/ 204983 h 608157"/>
                <a:gd name="connsiteX956" fmla="*/ 294283 w 539387"/>
                <a:gd name="connsiteY956" fmla="*/ 187907 h 608157"/>
                <a:gd name="connsiteX957" fmla="*/ 278766 w 539387"/>
                <a:gd name="connsiteY957" fmla="*/ 192413 h 608157"/>
                <a:gd name="connsiteX958" fmla="*/ 289454 w 539387"/>
                <a:gd name="connsiteY958" fmla="*/ 197947 h 608157"/>
                <a:gd name="connsiteX959" fmla="*/ 290010 w 539387"/>
                <a:gd name="connsiteY959" fmla="*/ 198144 h 608157"/>
                <a:gd name="connsiteX960" fmla="*/ 292564 w 539387"/>
                <a:gd name="connsiteY960" fmla="*/ 200468 h 608157"/>
                <a:gd name="connsiteX961" fmla="*/ 291354 w 539387"/>
                <a:gd name="connsiteY961" fmla="*/ 202137 h 608157"/>
                <a:gd name="connsiteX962" fmla="*/ 279400 w 539387"/>
                <a:gd name="connsiteY962" fmla="*/ 197947 h 608157"/>
                <a:gd name="connsiteX963" fmla="*/ 271324 w 539387"/>
                <a:gd name="connsiteY963" fmla="*/ 194073 h 608157"/>
                <a:gd name="connsiteX964" fmla="*/ 243220 w 539387"/>
                <a:gd name="connsiteY964" fmla="*/ 195654 h 608157"/>
                <a:gd name="connsiteX965" fmla="*/ 241320 w 539387"/>
                <a:gd name="connsiteY965" fmla="*/ 195338 h 608157"/>
                <a:gd name="connsiteX966" fmla="*/ 259053 w 539387"/>
                <a:gd name="connsiteY966" fmla="*/ 202137 h 608157"/>
                <a:gd name="connsiteX967" fmla="*/ 257153 w 539387"/>
                <a:gd name="connsiteY967" fmla="*/ 206959 h 608157"/>
                <a:gd name="connsiteX968" fmla="*/ 230315 w 539387"/>
                <a:gd name="connsiteY968" fmla="*/ 197631 h 608157"/>
                <a:gd name="connsiteX969" fmla="*/ 228415 w 539387"/>
                <a:gd name="connsiteY969" fmla="*/ 193757 h 608157"/>
                <a:gd name="connsiteX970" fmla="*/ 226436 w 539387"/>
                <a:gd name="connsiteY970" fmla="*/ 193045 h 608157"/>
                <a:gd name="connsiteX971" fmla="*/ 205457 w 539387"/>
                <a:gd name="connsiteY971" fmla="*/ 186642 h 608157"/>
                <a:gd name="connsiteX972" fmla="*/ 222240 w 539387"/>
                <a:gd name="connsiteY972" fmla="*/ 197631 h 608157"/>
                <a:gd name="connsiteX973" fmla="*/ 225170 w 539387"/>
                <a:gd name="connsiteY973" fmla="*/ 197947 h 608157"/>
                <a:gd name="connsiteX974" fmla="*/ 253274 w 539387"/>
                <a:gd name="connsiteY974" fmla="*/ 213047 h 608157"/>
                <a:gd name="connsiteX975" fmla="*/ 252324 w 539387"/>
                <a:gd name="connsiteY975" fmla="*/ 216604 h 608157"/>
                <a:gd name="connsiteX976" fmla="*/ 225803 w 539387"/>
                <a:gd name="connsiteY976" fmla="*/ 204983 h 608157"/>
                <a:gd name="connsiteX977" fmla="*/ 223903 w 539387"/>
                <a:gd name="connsiteY977" fmla="*/ 204667 h 608157"/>
                <a:gd name="connsiteX978" fmla="*/ 191207 w 539387"/>
                <a:gd name="connsiteY978" fmla="*/ 183717 h 608157"/>
                <a:gd name="connsiteX979" fmla="*/ 190890 w 539387"/>
                <a:gd name="connsiteY979" fmla="*/ 179843 h 608157"/>
                <a:gd name="connsiteX980" fmla="*/ 173790 w 539387"/>
                <a:gd name="connsiteY980" fmla="*/ 169250 h 608157"/>
                <a:gd name="connsiteX981" fmla="*/ 164448 w 539387"/>
                <a:gd name="connsiteY981" fmla="*/ 164665 h 608157"/>
                <a:gd name="connsiteX982" fmla="*/ 163102 w 539387"/>
                <a:gd name="connsiteY982" fmla="*/ 162135 h 608157"/>
                <a:gd name="connsiteX983" fmla="*/ 145685 w 539387"/>
                <a:gd name="connsiteY983" fmla="*/ 151778 h 608157"/>
                <a:gd name="connsiteX984" fmla="*/ 141172 w 539387"/>
                <a:gd name="connsiteY984" fmla="*/ 155020 h 608157"/>
                <a:gd name="connsiteX985" fmla="*/ 147664 w 539387"/>
                <a:gd name="connsiteY985" fmla="*/ 157945 h 608157"/>
                <a:gd name="connsiteX986" fmla="*/ 159935 w 539387"/>
                <a:gd name="connsiteY986" fmla="*/ 164032 h 608157"/>
                <a:gd name="connsiteX987" fmla="*/ 160252 w 539387"/>
                <a:gd name="connsiteY987" fmla="*/ 166008 h 608157"/>
                <a:gd name="connsiteX988" fmla="*/ 190890 w 539387"/>
                <a:gd name="connsiteY988" fmla="*/ 183084 h 608157"/>
                <a:gd name="connsiteX989" fmla="*/ 189623 w 539387"/>
                <a:gd name="connsiteY989" fmla="*/ 186326 h 608157"/>
                <a:gd name="connsiteX990" fmla="*/ 155423 w 539387"/>
                <a:gd name="connsiteY990" fmla="*/ 168538 h 608157"/>
                <a:gd name="connsiteX991" fmla="*/ 154393 w 539387"/>
                <a:gd name="connsiteY991" fmla="*/ 166008 h 608157"/>
                <a:gd name="connsiteX992" fmla="*/ 145368 w 539387"/>
                <a:gd name="connsiteY992" fmla="*/ 161819 h 608157"/>
                <a:gd name="connsiteX993" fmla="*/ 137293 w 539387"/>
                <a:gd name="connsiteY993" fmla="*/ 157945 h 608157"/>
                <a:gd name="connsiteX994" fmla="*/ 133731 w 539387"/>
                <a:gd name="connsiteY994" fmla="*/ 160791 h 608157"/>
                <a:gd name="connsiteX995" fmla="*/ 149248 w 539387"/>
                <a:gd name="connsiteY995" fmla="*/ 169566 h 608157"/>
                <a:gd name="connsiteX996" fmla="*/ 147664 w 539387"/>
                <a:gd name="connsiteY996" fmla="*/ 172412 h 608157"/>
                <a:gd name="connsiteX997" fmla="*/ 129851 w 539387"/>
                <a:gd name="connsiteY997" fmla="*/ 164665 h 608157"/>
                <a:gd name="connsiteX998" fmla="*/ 126606 w 539387"/>
                <a:gd name="connsiteY998" fmla="*/ 167590 h 608157"/>
                <a:gd name="connsiteX999" fmla="*/ 133414 w 539387"/>
                <a:gd name="connsiteY999" fmla="*/ 171463 h 608157"/>
                <a:gd name="connsiteX1000" fmla="*/ 145320 w 539387"/>
                <a:gd name="connsiteY1000" fmla="*/ 177408 h 608157"/>
                <a:gd name="connsiteX1001" fmla="*/ 145033 w 539387"/>
                <a:gd name="connsiteY1001" fmla="*/ 177946 h 608157"/>
                <a:gd name="connsiteX1002" fmla="*/ 147518 w 539387"/>
                <a:gd name="connsiteY1002" fmla="*/ 179177 h 608157"/>
                <a:gd name="connsiteX1003" fmla="*/ 146952 w 539387"/>
                <a:gd name="connsiteY1003" fmla="*/ 181503 h 608157"/>
                <a:gd name="connsiteX1004" fmla="*/ 123755 w 539387"/>
                <a:gd name="connsiteY1004" fmla="*/ 171147 h 608157"/>
                <a:gd name="connsiteX1005" fmla="*/ 119243 w 539387"/>
                <a:gd name="connsiteY1005" fmla="*/ 176286 h 608157"/>
                <a:gd name="connsiteX1006" fmla="*/ 130485 w 539387"/>
                <a:gd name="connsiteY1006" fmla="*/ 182452 h 608157"/>
                <a:gd name="connsiteX1007" fmla="*/ 142122 w 539387"/>
                <a:gd name="connsiteY1007" fmla="*/ 189567 h 608157"/>
                <a:gd name="connsiteX1008" fmla="*/ 144102 w 539387"/>
                <a:gd name="connsiteY1008" fmla="*/ 189172 h 608157"/>
                <a:gd name="connsiteX1009" fmla="*/ 144418 w 539387"/>
                <a:gd name="connsiteY1009" fmla="*/ 189567 h 608157"/>
                <a:gd name="connsiteX1010" fmla="*/ 145368 w 539387"/>
                <a:gd name="connsiteY1010" fmla="*/ 191781 h 608157"/>
                <a:gd name="connsiteX1011" fmla="*/ 145368 w 539387"/>
                <a:gd name="connsiteY1011" fmla="*/ 192413 h 608157"/>
                <a:gd name="connsiteX1012" fmla="*/ 143468 w 539387"/>
                <a:gd name="connsiteY1012" fmla="*/ 194073 h 608157"/>
                <a:gd name="connsiteX1013" fmla="*/ 131197 w 539387"/>
                <a:gd name="connsiteY1013" fmla="*/ 188223 h 608157"/>
                <a:gd name="connsiteX1014" fmla="*/ 118926 w 539387"/>
                <a:gd name="connsiteY1014" fmla="*/ 181108 h 608157"/>
                <a:gd name="connsiteX1015" fmla="*/ 120193 w 539387"/>
                <a:gd name="connsiteY1015" fmla="*/ 182136 h 608157"/>
                <a:gd name="connsiteX1016" fmla="*/ 117264 w 539387"/>
                <a:gd name="connsiteY1016" fmla="*/ 186010 h 608157"/>
                <a:gd name="connsiteX1017" fmla="*/ 113384 w 539387"/>
                <a:gd name="connsiteY1017" fmla="*/ 183717 h 608157"/>
                <a:gd name="connsiteX1018" fmla="*/ 109822 w 539387"/>
                <a:gd name="connsiteY1018" fmla="*/ 188539 h 608157"/>
                <a:gd name="connsiteX1019" fmla="*/ 110139 w 539387"/>
                <a:gd name="connsiteY1019" fmla="*/ 188856 h 608157"/>
                <a:gd name="connsiteX1020" fmla="*/ 112118 w 539387"/>
                <a:gd name="connsiteY1020" fmla="*/ 191781 h 608157"/>
                <a:gd name="connsiteX1021" fmla="*/ 114651 w 539387"/>
                <a:gd name="connsiteY1021" fmla="*/ 191148 h 608157"/>
                <a:gd name="connsiteX1022" fmla="*/ 118530 w 539387"/>
                <a:gd name="connsiteY1022" fmla="*/ 189567 h 608157"/>
                <a:gd name="connsiteX1023" fmla="*/ 139589 w 539387"/>
                <a:gd name="connsiteY1023" fmla="*/ 202769 h 608157"/>
                <a:gd name="connsiteX1024" fmla="*/ 143152 w 539387"/>
                <a:gd name="connsiteY1024" fmla="*/ 203718 h 608157"/>
                <a:gd name="connsiteX1025" fmla="*/ 143152 w 539387"/>
                <a:gd name="connsiteY1025" fmla="*/ 206011 h 608157"/>
                <a:gd name="connsiteX1026" fmla="*/ 139589 w 539387"/>
                <a:gd name="connsiteY1026" fmla="*/ 207908 h 608157"/>
                <a:gd name="connsiteX1027" fmla="*/ 116314 w 539387"/>
                <a:gd name="connsiteY1027" fmla="*/ 192729 h 608157"/>
                <a:gd name="connsiteX1028" fmla="*/ 115680 w 539387"/>
                <a:gd name="connsiteY1028" fmla="*/ 194706 h 608157"/>
                <a:gd name="connsiteX1029" fmla="*/ 109189 w 539387"/>
                <a:gd name="connsiteY1029" fmla="*/ 194706 h 608157"/>
                <a:gd name="connsiteX1030" fmla="*/ 106972 w 539387"/>
                <a:gd name="connsiteY1030" fmla="*/ 193045 h 608157"/>
                <a:gd name="connsiteX1031" fmla="*/ 104676 w 539387"/>
                <a:gd name="connsiteY1031" fmla="*/ 196287 h 608157"/>
                <a:gd name="connsiteX1032" fmla="*/ 112434 w 539387"/>
                <a:gd name="connsiteY1032" fmla="*/ 201504 h 608157"/>
                <a:gd name="connsiteX1033" fmla="*/ 112751 w 539387"/>
                <a:gd name="connsiteY1033" fmla="*/ 201821 h 608157"/>
                <a:gd name="connsiteX1034" fmla="*/ 114334 w 539387"/>
                <a:gd name="connsiteY1034" fmla="*/ 202137 h 608157"/>
                <a:gd name="connsiteX1035" fmla="*/ 139906 w 539387"/>
                <a:gd name="connsiteY1035" fmla="*/ 219213 h 608157"/>
                <a:gd name="connsiteX1036" fmla="*/ 138560 w 539387"/>
                <a:gd name="connsiteY1036" fmla="*/ 222138 h 608157"/>
                <a:gd name="connsiteX1037" fmla="*/ 112434 w 539387"/>
                <a:gd name="connsiteY1037" fmla="*/ 204983 h 608157"/>
                <a:gd name="connsiteX1038" fmla="*/ 111168 w 539387"/>
                <a:gd name="connsiteY1038" fmla="*/ 205299 h 608157"/>
                <a:gd name="connsiteX1039" fmla="*/ 101430 w 539387"/>
                <a:gd name="connsiteY1039" fmla="*/ 201504 h 608157"/>
                <a:gd name="connsiteX1040" fmla="*/ 98184 w 539387"/>
                <a:gd name="connsiteY1040" fmla="*/ 207908 h 608157"/>
                <a:gd name="connsiteX1041" fmla="*/ 112118 w 539387"/>
                <a:gd name="connsiteY1041" fmla="*/ 217236 h 608157"/>
                <a:gd name="connsiteX1042" fmla="*/ 110139 w 539387"/>
                <a:gd name="connsiteY1042" fmla="*/ 220794 h 608157"/>
                <a:gd name="connsiteX1043" fmla="*/ 95968 w 539387"/>
                <a:gd name="connsiteY1043" fmla="*/ 213758 h 608157"/>
                <a:gd name="connsiteX1044" fmla="*/ 93038 w 539387"/>
                <a:gd name="connsiteY1044" fmla="*/ 220794 h 608157"/>
                <a:gd name="connsiteX1045" fmla="*/ 96284 w 539387"/>
                <a:gd name="connsiteY1045" fmla="*/ 223087 h 608157"/>
                <a:gd name="connsiteX1046" fmla="*/ 109759 w 539387"/>
                <a:gd name="connsiteY1046" fmla="*/ 230169 h 608157"/>
                <a:gd name="connsiteX1047" fmla="*/ 108892 w 539387"/>
                <a:gd name="connsiteY1047" fmla="*/ 231775 h 608157"/>
                <a:gd name="connsiteX1048" fmla="*/ 109117 w 539387"/>
                <a:gd name="connsiteY1048" fmla="*/ 231925 h 608157"/>
                <a:gd name="connsiteX1049" fmla="*/ 108239 w 539387"/>
                <a:gd name="connsiteY1049" fmla="*/ 234075 h 608157"/>
                <a:gd name="connsiteX1050" fmla="*/ 90822 w 539387"/>
                <a:gd name="connsiteY1050" fmla="*/ 226644 h 608157"/>
                <a:gd name="connsiteX1051" fmla="*/ 87892 w 539387"/>
                <a:gd name="connsiteY1051" fmla="*/ 235340 h 608157"/>
                <a:gd name="connsiteX1052" fmla="*/ 90426 w 539387"/>
                <a:gd name="connsiteY1052" fmla="*/ 236921 h 608157"/>
                <a:gd name="connsiteX1053" fmla="*/ 106576 w 539387"/>
                <a:gd name="connsiteY1053" fmla="*/ 246329 h 608157"/>
                <a:gd name="connsiteX1054" fmla="*/ 104993 w 539387"/>
                <a:gd name="connsiteY1054" fmla="*/ 249886 h 608157"/>
                <a:gd name="connsiteX1055" fmla="*/ 86626 w 539387"/>
                <a:gd name="connsiteY1055" fmla="*/ 240795 h 608157"/>
                <a:gd name="connsiteX1056" fmla="*/ 84646 w 539387"/>
                <a:gd name="connsiteY1056" fmla="*/ 247594 h 608157"/>
                <a:gd name="connsiteX1057" fmla="*/ 89159 w 539387"/>
                <a:gd name="connsiteY1057" fmla="*/ 250835 h 608157"/>
                <a:gd name="connsiteX1058" fmla="*/ 103726 w 539387"/>
                <a:gd name="connsiteY1058" fmla="*/ 259215 h 608157"/>
                <a:gd name="connsiteX1059" fmla="*/ 101747 w 539387"/>
                <a:gd name="connsiteY1059" fmla="*/ 262456 h 608157"/>
                <a:gd name="connsiteX1060" fmla="*/ 84646 w 539387"/>
                <a:gd name="connsiteY1060" fmla="*/ 254076 h 608157"/>
                <a:gd name="connsiteX1061" fmla="*/ 83380 w 539387"/>
                <a:gd name="connsiteY1061" fmla="*/ 253049 h 608157"/>
                <a:gd name="connsiteX1062" fmla="*/ 81401 w 539387"/>
                <a:gd name="connsiteY1062" fmla="*/ 261429 h 608157"/>
                <a:gd name="connsiteX1063" fmla="*/ 101430 w 539387"/>
                <a:gd name="connsiteY1063" fmla="*/ 273682 h 608157"/>
                <a:gd name="connsiteX1064" fmla="*/ 99213 w 539387"/>
                <a:gd name="connsiteY1064" fmla="*/ 277556 h 608157"/>
                <a:gd name="connsiteX1065" fmla="*/ 80451 w 539387"/>
                <a:gd name="connsiteY1065" fmla="*/ 266962 h 608157"/>
                <a:gd name="connsiteX1066" fmla="*/ 79817 w 539387"/>
                <a:gd name="connsiteY1066" fmla="*/ 270836 h 608157"/>
                <a:gd name="connsiteX1067" fmla="*/ 100797 w 539387"/>
                <a:gd name="connsiteY1067" fmla="*/ 284038 h 608157"/>
                <a:gd name="connsiteX1068" fmla="*/ 99530 w 539387"/>
                <a:gd name="connsiteY1068" fmla="*/ 287280 h 608157"/>
                <a:gd name="connsiteX1069" fmla="*/ 78867 w 539387"/>
                <a:gd name="connsiteY1069" fmla="*/ 275975 h 608157"/>
                <a:gd name="connsiteX1070" fmla="*/ 77838 w 539387"/>
                <a:gd name="connsiteY1070" fmla="*/ 282141 h 608157"/>
                <a:gd name="connsiteX1071" fmla="*/ 98501 w 539387"/>
                <a:gd name="connsiteY1071" fmla="*/ 294395 h 608157"/>
                <a:gd name="connsiteX1072" fmla="*/ 96284 w 539387"/>
                <a:gd name="connsiteY1072" fmla="*/ 297873 h 608157"/>
                <a:gd name="connsiteX1073" fmla="*/ 76888 w 539387"/>
                <a:gd name="connsiteY1073" fmla="*/ 287280 h 608157"/>
                <a:gd name="connsiteX1074" fmla="*/ 75621 w 539387"/>
                <a:gd name="connsiteY1074" fmla="*/ 299533 h 608157"/>
                <a:gd name="connsiteX1075" fmla="*/ 101113 w 539387"/>
                <a:gd name="connsiteY1075" fmla="*/ 314000 h 608157"/>
                <a:gd name="connsiteX1076" fmla="*/ 99847 w 539387"/>
                <a:gd name="connsiteY1076" fmla="*/ 316925 h 608157"/>
                <a:gd name="connsiteX1077" fmla="*/ 74988 w 539387"/>
                <a:gd name="connsiteY1077" fmla="*/ 304039 h 608157"/>
                <a:gd name="connsiteX1078" fmla="*/ 74275 w 539387"/>
                <a:gd name="connsiteY1078" fmla="*/ 310838 h 608157"/>
                <a:gd name="connsiteX1079" fmla="*/ 100797 w 539387"/>
                <a:gd name="connsiteY1079" fmla="*/ 325305 h 608157"/>
                <a:gd name="connsiteX1080" fmla="*/ 102380 w 539387"/>
                <a:gd name="connsiteY1080" fmla="*/ 323092 h 608157"/>
                <a:gd name="connsiteX1081" fmla="*/ 135393 w 539387"/>
                <a:gd name="connsiteY1081" fmla="*/ 343093 h 608157"/>
                <a:gd name="connsiteX1082" fmla="*/ 134047 w 539387"/>
                <a:gd name="connsiteY1082" fmla="*/ 345306 h 608157"/>
                <a:gd name="connsiteX1083" fmla="*/ 102063 w 539387"/>
                <a:gd name="connsiteY1083" fmla="*/ 326333 h 608157"/>
                <a:gd name="connsiteX1084" fmla="*/ 100163 w 539387"/>
                <a:gd name="connsiteY1084" fmla="*/ 328547 h 608157"/>
                <a:gd name="connsiteX1085" fmla="*/ 73959 w 539387"/>
                <a:gd name="connsiteY1085" fmla="*/ 315028 h 608157"/>
                <a:gd name="connsiteX1086" fmla="*/ 73642 w 539387"/>
                <a:gd name="connsiteY1086" fmla="*/ 318586 h 608157"/>
                <a:gd name="connsiteX1087" fmla="*/ 73009 w 539387"/>
                <a:gd name="connsiteY1087" fmla="*/ 320799 h 608157"/>
                <a:gd name="connsiteX1088" fmla="*/ 98897 w 539387"/>
                <a:gd name="connsiteY1088" fmla="*/ 334001 h 608157"/>
                <a:gd name="connsiteX1089" fmla="*/ 97551 w 539387"/>
                <a:gd name="connsiteY1089" fmla="*/ 336927 h 608157"/>
                <a:gd name="connsiteX1090" fmla="*/ 70475 w 539387"/>
                <a:gd name="connsiteY1090" fmla="*/ 324357 h 608157"/>
                <a:gd name="connsiteX1091" fmla="*/ 69763 w 539387"/>
                <a:gd name="connsiteY1091" fmla="*/ 324989 h 608157"/>
                <a:gd name="connsiteX1092" fmla="*/ 70475 w 539387"/>
                <a:gd name="connsiteY1092" fmla="*/ 331155 h 608157"/>
                <a:gd name="connsiteX1093" fmla="*/ 85597 w 539387"/>
                <a:gd name="connsiteY1093" fmla="*/ 339535 h 608157"/>
                <a:gd name="connsiteX1094" fmla="*/ 103726 w 539387"/>
                <a:gd name="connsiteY1094" fmla="*/ 348864 h 608157"/>
                <a:gd name="connsiteX1095" fmla="*/ 99530 w 539387"/>
                <a:gd name="connsiteY1095" fmla="*/ 344990 h 608157"/>
                <a:gd name="connsiteX1096" fmla="*/ 101430 w 539387"/>
                <a:gd name="connsiteY1096" fmla="*/ 343093 h 608157"/>
                <a:gd name="connsiteX1097" fmla="*/ 118214 w 539387"/>
                <a:gd name="connsiteY1097" fmla="*/ 355979 h 608157"/>
                <a:gd name="connsiteX1098" fmla="*/ 132781 w 539387"/>
                <a:gd name="connsiteY1098" fmla="*/ 365624 h 608157"/>
                <a:gd name="connsiteX1099" fmla="*/ 131197 w 539387"/>
                <a:gd name="connsiteY1099" fmla="*/ 368233 h 608157"/>
                <a:gd name="connsiteX1100" fmla="*/ 108239 w 539387"/>
                <a:gd name="connsiteY1100" fmla="*/ 352738 h 608157"/>
                <a:gd name="connsiteX1101" fmla="*/ 109189 w 539387"/>
                <a:gd name="connsiteY1101" fmla="*/ 356611 h 608157"/>
                <a:gd name="connsiteX1102" fmla="*/ 108872 w 539387"/>
                <a:gd name="connsiteY1102" fmla="*/ 361434 h 608157"/>
                <a:gd name="connsiteX1103" fmla="*/ 117897 w 539387"/>
                <a:gd name="connsiteY1103" fmla="*/ 366968 h 608157"/>
                <a:gd name="connsiteX1104" fmla="*/ 130801 w 539387"/>
                <a:gd name="connsiteY1104" fmla="*/ 375980 h 608157"/>
                <a:gd name="connsiteX1105" fmla="*/ 131197 w 539387"/>
                <a:gd name="connsiteY1105" fmla="*/ 376612 h 608157"/>
                <a:gd name="connsiteX1106" fmla="*/ 131514 w 539387"/>
                <a:gd name="connsiteY1106" fmla="*/ 376612 h 608157"/>
                <a:gd name="connsiteX1107" fmla="*/ 170860 w 539387"/>
                <a:gd name="connsiteY1107" fmla="*/ 391159 h 608157"/>
                <a:gd name="connsiteX1108" fmla="*/ 173790 w 539387"/>
                <a:gd name="connsiteY1108" fmla="*/ 386257 h 608157"/>
                <a:gd name="connsiteX1109" fmla="*/ 135710 w 539387"/>
                <a:gd name="connsiteY1109" fmla="*/ 371790 h 608157"/>
                <a:gd name="connsiteX1110" fmla="*/ 136977 w 539387"/>
                <a:gd name="connsiteY1110" fmla="*/ 368549 h 608157"/>
                <a:gd name="connsiteX1111" fmla="*/ 175056 w 539387"/>
                <a:gd name="connsiteY1111" fmla="*/ 383411 h 608157"/>
                <a:gd name="connsiteX1112" fmla="*/ 180915 w 539387"/>
                <a:gd name="connsiteY1112" fmla="*/ 363410 h 608157"/>
                <a:gd name="connsiteX1113" fmla="*/ 181865 w 539387"/>
                <a:gd name="connsiteY1113" fmla="*/ 361117 h 608157"/>
                <a:gd name="connsiteX1114" fmla="*/ 192869 w 539387"/>
                <a:gd name="connsiteY1114" fmla="*/ 360801 h 608157"/>
                <a:gd name="connsiteX1115" fmla="*/ 194769 w 539387"/>
                <a:gd name="connsiteY1115" fmla="*/ 365940 h 608157"/>
                <a:gd name="connsiteX1116" fmla="*/ 216144 w 539387"/>
                <a:gd name="connsiteY1116" fmla="*/ 374636 h 608157"/>
                <a:gd name="connsiteX1117" fmla="*/ 217094 w 539387"/>
                <a:gd name="connsiteY1117" fmla="*/ 376612 h 608157"/>
                <a:gd name="connsiteX1118" fmla="*/ 249712 w 539387"/>
                <a:gd name="connsiteY1118" fmla="*/ 389182 h 608157"/>
                <a:gd name="connsiteX1119" fmla="*/ 250978 w 539387"/>
                <a:gd name="connsiteY1119" fmla="*/ 388550 h 608157"/>
                <a:gd name="connsiteX1120" fmla="*/ 254858 w 539387"/>
                <a:gd name="connsiteY1120" fmla="*/ 391159 h 608157"/>
                <a:gd name="connsiteX1121" fmla="*/ 255174 w 539387"/>
                <a:gd name="connsiteY1121" fmla="*/ 392740 h 608157"/>
                <a:gd name="connsiteX1122" fmla="*/ 258737 w 539387"/>
                <a:gd name="connsiteY1122" fmla="*/ 388234 h 608157"/>
                <a:gd name="connsiteX1123" fmla="*/ 221607 w 539387"/>
                <a:gd name="connsiteY1123" fmla="*/ 371790 h 608157"/>
                <a:gd name="connsiteX1124" fmla="*/ 222557 w 539387"/>
                <a:gd name="connsiteY1124" fmla="*/ 369181 h 608157"/>
                <a:gd name="connsiteX1125" fmla="*/ 260003 w 539387"/>
                <a:gd name="connsiteY1125" fmla="*/ 385309 h 608157"/>
                <a:gd name="connsiteX1126" fmla="*/ 267762 w 539387"/>
                <a:gd name="connsiteY1126" fmla="*/ 367284 h 608157"/>
                <a:gd name="connsiteX1127" fmla="*/ 261983 w 539387"/>
                <a:gd name="connsiteY1127" fmla="*/ 364359 h 608157"/>
                <a:gd name="connsiteX1128" fmla="*/ 260399 w 539387"/>
                <a:gd name="connsiteY1128" fmla="*/ 367284 h 608157"/>
                <a:gd name="connsiteX1129" fmla="*/ 220974 w 539387"/>
                <a:gd name="connsiteY1129" fmla="*/ 350445 h 608157"/>
                <a:gd name="connsiteX1130" fmla="*/ 222557 w 539387"/>
                <a:gd name="connsiteY1130" fmla="*/ 347599 h 608157"/>
                <a:gd name="connsiteX1131" fmla="*/ 260399 w 539387"/>
                <a:gd name="connsiteY1131" fmla="*/ 363726 h 608157"/>
                <a:gd name="connsiteX1132" fmla="*/ 255808 w 539387"/>
                <a:gd name="connsiteY1132" fmla="*/ 361434 h 608157"/>
                <a:gd name="connsiteX1133" fmla="*/ 256837 w 539387"/>
                <a:gd name="connsiteY1133" fmla="*/ 359536 h 608157"/>
                <a:gd name="connsiteX1134" fmla="*/ 268474 w 539387"/>
                <a:gd name="connsiteY1134" fmla="*/ 364675 h 608157"/>
                <a:gd name="connsiteX1135" fmla="*/ 268474 w 539387"/>
                <a:gd name="connsiteY1135" fmla="*/ 363726 h 608157"/>
                <a:gd name="connsiteX1136" fmla="*/ 272987 w 539387"/>
                <a:gd name="connsiteY1136" fmla="*/ 358904 h 608157"/>
                <a:gd name="connsiteX1137" fmla="*/ 277500 w 539387"/>
                <a:gd name="connsiteY1137" fmla="*/ 358904 h 608157"/>
                <a:gd name="connsiteX1138" fmla="*/ 271958 w 539387"/>
                <a:gd name="connsiteY1138" fmla="*/ 355030 h 608157"/>
                <a:gd name="connsiteX1139" fmla="*/ 259053 w 539387"/>
                <a:gd name="connsiteY1139" fmla="*/ 344990 h 608157"/>
                <a:gd name="connsiteX1140" fmla="*/ 260003 w 539387"/>
                <a:gd name="connsiteY1140" fmla="*/ 343725 h 608157"/>
                <a:gd name="connsiteX1141" fmla="*/ 275520 w 539387"/>
                <a:gd name="connsiteY1141" fmla="*/ 353370 h 608157"/>
                <a:gd name="connsiteX1142" fmla="*/ 289137 w 539387"/>
                <a:gd name="connsiteY1142" fmla="*/ 363094 h 608157"/>
                <a:gd name="connsiteX1143" fmla="*/ 287158 w 539387"/>
                <a:gd name="connsiteY1143" fmla="*/ 365307 h 608157"/>
                <a:gd name="connsiteX1144" fmla="*/ 278766 w 539387"/>
                <a:gd name="connsiteY1144" fmla="*/ 360169 h 608157"/>
                <a:gd name="connsiteX1145" fmla="*/ 279716 w 539387"/>
                <a:gd name="connsiteY1145" fmla="*/ 361117 h 608157"/>
                <a:gd name="connsiteX1146" fmla="*/ 283596 w 539387"/>
                <a:gd name="connsiteY1146" fmla="*/ 371790 h 608157"/>
                <a:gd name="connsiteX1147" fmla="*/ 290087 w 539387"/>
                <a:gd name="connsiteY1147" fmla="*/ 374636 h 608157"/>
                <a:gd name="connsiteX1148" fmla="*/ 289137 w 539387"/>
                <a:gd name="connsiteY1148" fmla="*/ 377245 h 608157"/>
                <a:gd name="connsiteX1149" fmla="*/ 283912 w 539387"/>
                <a:gd name="connsiteY1149" fmla="*/ 375031 h 608157"/>
                <a:gd name="connsiteX1150" fmla="*/ 283596 w 539387"/>
                <a:gd name="connsiteY1150" fmla="*/ 380802 h 608157"/>
                <a:gd name="connsiteX1151" fmla="*/ 284941 w 539387"/>
                <a:gd name="connsiteY1151" fmla="*/ 382700 h 608157"/>
                <a:gd name="connsiteX1152" fmla="*/ 285258 w 539387"/>
                <a:gd name="connsiteY1152" fmla="*/ 382700 h 608157"/>
                <a:gd name="connsiteX1153" fmla="*/ 322704 w 539387"/>
                <a:gd name="connsiteY1153" fmla="*/ 396613 h 608157"/>
                <a:gd name="connsiteX1154" fmla="*/ 323654 w 539387"/>
                <a:gd name="connsiteY1154" fmla="*/ 397246 h 608157"/>
                <a:gd name="connsiteX1155" fmla="*/ 342417 w 539387"/>
                <a:gd name="connsiteY1155" fmla="*/ 379854 h 608157"/>
                <a:gd name="connsiteX1156" fmla="*/ 326900 w 539387"/>
                <a:gd name="connsiteY1156" fmla="*/ 375347 h 608157"/>
                <a:gd name="connsiteX1157" fmla="*/ 326267 w 539387"/>
                <a:gd name="connsiteY1157" fmla="*/ 372739 h 608157"/>
                <a:gd name="connsiteX1158" fmla="*/ 325950 w 539387"/>
                <a:gd name="connsiteY1158" fmla="*/ 372739 h 608157"/>
                <a:gd name="connsiteX1159" fmla="*/ 292700 w 539387"/>
                <a:gd name="connsiteY1159" fmla="*/ 355346 h 608157"/>
                <a:gd name="connsiteX1160" fmla="*/ 293967 w 539387"/>
                <a:gd name="connsiteY1160" fmla="*/ 353054 h 608157"/>
                <a:gd name="connsiteX1161" fmla="*/ 326900 w 539387"/>
                <a:gd name="connsiteY1161" fmla="*/ 370130 h 608157"/>
                <a:gd name="connsiteX1162" fmla="*/ 326900 w 539387"/>
                <a:gd name="connsiteY1162" fmla="*/ 372106 h 608157"/>
                <a:gd name="connsiteX1163" fmla="*/ 327534 w 539387"/>
                <a:gd name="connsiteY1163" fmla="*/ 372106 h 608157"/>
                <a:gd name="connsiteX1164" fmla="*/ 344001 w 539387"/>
                <a:gd name="connsiteY1164" fmla="*/ 376612 h 608157"/>
                <a:gd name="connsiteX1165" fmla="*/ 346930 w 539387"/>
                <a:gd name="connsiteY1165" fmla="*/ 371158 h 608157"/>
                <a:gd name="connsiteX1166" fmla="*/ 332680 w 539387"/>
                <a:gd name="connsiteY1166" fmla="*/ 364675 h 608157"/>
                <a:gd name="connsiteX1167" fmla="*/ 334025 w 539387"/>
                <a:gd name="connsiteY1167" fmla="*/ 362778 h 608157"/>
                <a:gd name="connsiteX1168" fmla="*/ 348513 w 539387"/>
                <a:gd name="connsiteY1168" fmla="*/ 368549 h 608157"/>
                <a:gd name="connsiteX1169" fmla="*/ 350176 w 539387"/>
                <a:gd name="connsiteY1169" fmla="*/ 364675 h 608157"/>
                <a:gd name="connsiteX1170" fmla="*/ 334976 w 539387"/>
                <a:gd name="connsiteY1170" fmla="*/ 356611 h 608157"/>
                <a:gd name="connsiteX1171" fmla="*/ 336242 w 539387"/>
                <a:gd name="connsiteY1171" fmla="*/ 354319 h 608157"/>
                <a:gd name="connsiteX1172" fmla="*/ 354688 w 539387"/>
                <a:gd name="connsiteY1172" fmla="*/ 362382 h 608157"/>
                <a:gd name="connsiteX1173" fmla="*/ 355638 w 539387"/>
                <a:gd name="connsiteY1173" fmla="*/ 362382 h 608157"/>
                <a:gd name="connsiteX1174" fmla="*/ 357618 w 539387"/>
                <a:gd name="connsiteY1174" fmla="*/ 363094 h 608157"/>
                <a:gd name="connsiteX1175" fmla="*/ 359834 w 539387"/>
                <a:gd name="connsiteY1175" fmla="*/ 364675 h 608157"/>
                <a:gd name="connsiteX1176" fmla="*/ 368543 w 539387"/>
                <a:gd name="connsiteY1176" fmla="*/ 367916 h 608157"/>
                <a:gd name="connsiteX1177" fmla="*/ 368226 w 539387"/>
                <a:gd name="connsiteY1177" fmla="*/ 370130 h 608157"/>
                <a:gd name="connsiteX1178" fmla="*/ 361813 w 539387"/>
                <a:gd name="connsiteY1178" fmla="*/ 368865 h 608157"/>
                <a:gd name="connsiteX1179" fmla="*/ 362130 w 539387"/>
                <a:gd name="connsiteY1179" fmla="*/ 369814 h 608157"/>
                <a:gd name="connsiteX1180" fmla="*/ 364347 w 539387"/>
                <a:gd name="connsiteY1180" fmla="*/ 374320 h 608157"/>
                <a:gd name="connsiteX1181" fmla="*/ 373055 w 539387"/>
                <a:gd name="connsiteY1181" fmla="*/ 377245 h 608157"/>
                <a:gd name="connsiteX1182" fmla="*/ 372422 w 539387"/>
                <a:gd name="connsiteY1182" fmla="*/ 380170 h 608157"/>
                <a:gd name="connsiteX1183" fmla="*/ 367593 w 539387"/>
                <a:gd name="connsiteY1183" fmla="*/ 378826 h 608157"/>
                <a:gd name="connsiteX1184" fmla="*/ 370522 w 539387"/>
                <a:gd name="connsiteY1184" fmla="*/ 382067 h 608157"/>
                <a:gd name="connsiteX1185" fmla="*/ 371789 w 539387"/>
                <a:gd name="connsiteY1185" fmla="*/ 381751 h 608157"/>
                <a:gd name="connsiteX1186" fmla="*/ 402822 w 539387"/>
                <a:gd name="connsiteY1186" fmla="*/ 389182 h 608157"/>
                <a:gd name="connsiteX1187" fmla="*/ 409235 w 539387"/>
                <a:gd name="connsiteY1187" fmla="*/ 385309 h 608157"/>
                <a:gd name="connsiteX1188" fmla="*/ 374718 w 539387"/>
                <a:gd name="connsiteY1188" fmla="*/ 375664 h 608157"/>
                <a:gd name="connsiteX1189" fmla="*/ 375668 w 539387"/>
                <a:gd name="connsiteY1189" fmla="*/ 372422 h 608157"/>
                <a:gd name="connsiteX1190" fmla="*/ 405752 w 539387"/>
                <a:gd name="connsiteY1190" fmla="*/ 380802 h 608157"/>
                <a:gd name="connsiteX1191" fmla="*/ 407652 w 539387"/>
                <a:gd name="connsiteY1191" fmla="*/ 379854 h 608157"/>
                <a:gd name="connsiteX1192" fmla="*/ 411214 w 539387"/>
                <a:gd name="connsiteY1192" fmla="*/ 382383 h 608157"/>
                <a:gd name="connsiteX1193" fmla="*/ 411848 w 539387"/>
                <a:gd name="connsiteY1193" fmla="*/ 383411 h 608157"/>
                <a:gd name="connsiteX1194" fmla="*/ 419606 w 539387"/>
                <a:gd name="connsiteY1194" fmla="*/ 366968 h 608157"/>
                <a:gd name="connsiteX1195" fmla="*/ 412481 w 539387"/>
                <a:gd name="connsiteY1195" fmla="*/ 365307 h 608157"/>
                <a:gd name="connsiteX1196" fmla="*/ 413114 w 539387"/>
                <a:gd name="connsiteY1196" fmla="*/ 363410 h 608157"/>
                <a:gd name="connsiteX1197" fmla="*/ 416677 w 539387"/>
                <a:gd name="connsiteY1197" fmla="*/ 364043 h 608157"/>
                <a:gd name="connsiteX1198" fmla="*/ 418023 w 539387"/>
                <a:gd name="connsiteY1198" fmla="*/ 364043 h 608157"/>
                <a:gd name="connsiteX1199" fmla="*/ 420239 w 539387"/>
                <a:gd name="connsiteY1199" fmla="*/ 364359 h 608157"/>
                <a:gd name="connsiteX1200" fmla="*/ 422852 w 539387"/>
                <a:gd name="connsiteY1200" fmla="*/ 357244 h 608157"/>
                <a:gd name="connsiteX1201" fmla="*/ 411848 w 539387"/>
                <a:gd name="connsiteY1201" fmla="*/ 353686 h 608157"/>
                <a:gd name="connsiteX1202" fmla="*/ 409235 w 539387"/>
                <a:gd name="connsiteY1202" fmla="*/ 351789 h 608157"/>
                <a:gd name="connsiteX1203" fmla="*/ 409948 w 539387"/>
                <a:gd name="connsiteY1203" fmla="*/ 349813 h 608157"/>
                <a:gd name="connsiteX1204" fmla="*/ 410264 w 539387"/>
                <a:gd name="connsiteY1204" fmla="*/ 349496 h 608157"/>
                <a:gd name="connsiteX1205" fmla="*/ 412481 w 539387"/>
                <a:gd name="connsiteY1205" fmla="*/ 350129 h 608157"/>
                <a:gd name="connsiteX1206" fmla="*/ 412798 w 539387"/>
                <a:gd name="connsiteY1206" fmla="*/ 350445 h 608157"/>
                <a:gd name="connsiteX1207" fmla="*/ 412798 w 539387"/>
                <a:gd name="connsiteY1207" fmla="*/ 350840 h 608157"/>
                <a:gd name="connsiteX1208" fmla="*/ 419923 w 539387"/>
                <a:gd name="connsiteY1208" fmla="*/ 352421 h 608157"/>
                <a:gd name="connsiteX1209" fmla="*/ 424435 w 539387"/>
                <a:gd name="connsiteY1209" fmla="*/ 353686 h 608157"/>
                <a:gd name="connsiteX1210" fmla="*/ 433144 w 539387"/>
                <a:gd name="connsiteY1210" fmla="*/ 352738 h 608157"/>
                <a:gd name="connsiteX1211" fmla="*/ 436390 w 539387"/>
                <a:gd name="connsiteY1211" fmla="*/ 357560 h 608157"/>
                <a:gd name="connsiteX1212" fmla="*/ 445811 w 539387"/>
                <a:gd name="connsiteY1212" fmla="*/ 358904 h 608157"/>
                <a:gd name="connsiteX1213" fmla="*/ 445099 w 539387"/>
                <a:gd name="connsiteY1213" fmla="*/ 358509 h 608157"/>
                <a:gd name="connsiteX1214" fmla="*/ 446761 w 539387"/>
                <a:gd name="connsiteY1214" fmla="*/ 355979 h 608157"/>
                <a:gd name="connsiteX1215" fmla="*/ 475182 w 539387"/>
                <a:gd name="connsiteY1215" fmla="*/ 366572 h 608157"/>
                <a:gd name="connsiteX1216" fmla="*/ 476766 w 539387"/>
                <a:gd name="connsiteY1216" fmla="*/ 365307 h 608157"/>
                <a:gd name="connsiteX1217" fmla="*/ 483258 w 539387"/>
                <a:gd name="connsiteY1217" fmla="*/ 368865 h 608157"/>
                <a:gd name="connsiteX1218" fmla="*/ 483574 w 539387"/>
                <a:gd name="connsiteY1218" fmla="*/ 368549 h 608157"/>
                <a:gd name="connsiteX1219" fmla="*/ 495212 w 539387"/>
                <a:gd name="connsiteY1219" fmla="*/ 370130 h 608157"/>
                <a:gd name="connsiteX1220" fmla="*/ 507800 w 539387"/>
                <a:gd name="connsiteY1220" fmla="*/ 373371 h 608157"/>
                <a:gd name="connsiteX1221" fmla="*/ 513895 w 539387"/>
                <a:gd name="connsiteY1221" fmla="*/ 366968 h 608157"/>
                <a:gd name="connsiteX1222" fmla="*/ 488087 w 539387"/>
                <a:gd name="connsiteY1222" fmla="*/ 357244 h 608157"/>
                <a:gd name="connsiteX1223" fmla="*/ 489670 w 539387"/>
                <a:gd name="connsiteY1223" fmla="*/ 354319 h 608157"/>
                <a:gd name="connsiteX1224" fmla="*/ 514608 w 539387"/>
                <a:gd name="connsiteY1224" fmla="*/ 363094 h 608157"/>
                <a:gd name="connsiteX1225" fmla="*/ 515558 w 539387"/>
                <a:gd name="connsiteY1225" fmla="*/ 363094 h 608157"/>
                <a:gd name="connsiteX1226" fmla="*/ 516191 w 539387"/>
                <a:gd name="connsiteY1226" fmla="*/ 363410 h 608157"/>
                <a:gd name="connsiteX1227" fmla="*/ 517775 w 539387"/>
                <a:gd name="connsiteY1227" fmla="*/ 360169 h 608157"/>
                <a:gd name="connsiteX1228" fmla="*/ 483574 w 539387"/>
                <a:gd name="connsiteY1228" fmla="*/ 344990 h 608157"/>
                <a:gd name="connsiteX1229" fmla="*/ 485158 w 539387"/>
                <a:gd name="connsiteY1229" fmla="*/ 342381 h 608157"/>
                <a:gd name="connsiteX1230" fmla="*/ 519437 w 539387"/>
                <a:gd name="connsiteY1230" fmla="*/ 356611 h 608157"/>
                <a:gd name="connsiteX1231" fmla="*/ 525216 w 539387"/>
                <a:gd name="connsiteY1231" fmla="*/ 350129 h 608157"/>
                <a:gd name="connsiteX1232" fmla="*/ 483891 w 539387"/>
                <a:gd name="connsiteY1232" fmla="*/ 332737 h 608157"/>
                <a:gd name="connsiteX1233" fmla="*/ 483258 w 539387"/>
                <a:gd name="connsiteY1233" fmla="*/ 332104 h 608157"/>
                <a:gd name="connsiteX1234" fmla="*/ 476132 w 539387"/>
                <a:gd name="connsiteY1234" fmla="*/ 328547 h 608157"/>
                <a:gd name="connsiteX1235" fmla="*/ 475499 w 539387"/>
                <a:gd name="connsiteY1235" fmla="*/ 328230 h 608157"/>
                <a:gd name="connsiteX1236" fmla="*/ 468057 w 539387"/>
                <a:gd name="connsiteY1236" fmla="*/ 324989 h 608157"/>
                <a:gd name="connsiteX1237" fmla="*/ 437656 w 539387"/>
                <a:gd name="connsiteY1237" fmla="*/ 309810 h 608157"/>
                <a:gd name="connsiteX1238" fmla="*/ 439319 w 539387"/>
                <a:gd name="connsiteY1238" fmla="*/ 307281 h 608157"/>
                <a:gd name="connsiteX1239" fmla="*/ 467741 w 539387"/>
                <a:gd name="connsiteY1239" fmla="*/ 320799 h 608157"/>
                <a:gd name="connsiteX1240" fmla="*/ 468057 w 539387"/>
                <a:gd name="connsiteY1240" fmla="*/ 317558 h 608157"/>
                <a:gd name="connsiteX1241" fmla="*/ 437023 w 539387"/>
                <a:gd name="connsiteY1241" fmla="*/ 303091 h 608157"/>
                <a:gd name="connsiteX1242" fmla="*/ 437023 w 539387"/>
                <a:gd name="connsiteY1242" fmla="*/ 303723 h 608157"/>
                <a:gd name="connsiteX1243" fmla="*/ 436073 w 539387"/>
                <a:gd name="connsiteY1243" fmla="*/ 304672 h 608157"/>
                <a:gd name="connsiteX1244" fmla="*/ 420873 w 539387"/>
                <a:gd name="connsiteY1244" fmla="*/ 300798 h 608157"/>
                <a:gd name="connsiteX1245" fmla="*/ 401477 w 539387"/>
                <a:gd name="connsiteY1245" fmla="*/ 293051 h 608157"/>
                <a:gd name="connsiteX1246" fmla="*/ 403772 w 539387"/>
                <a:gd name="connsiteY1246" fmla="*/ 289177 h 608157"/>
                <a:gd name="connsiteX1247" fmla="*/ 420873 w 539387"/>
                <a:gd name="connsiteY1247" fmla="*/ 295976 h 608157"/>
                <a:gd name="connsiteX1248" fmla="*/ 433460 w 539387"/>
                <a:gd name="connsiteY1248" fmla="*/ 301114 h 608157"/>
                <a:gd name="connsiteX1249" fmla="*/ 435123 w 539387"/>
                <a:gd name="connsiteY1249" fmla="*/ 298268 h 608157"/>
                <a:gd name="connsiteX1250" fmla="*/ 468057 w 539387"/>
                <a:gd name="connsiteY1250" fmla="*/ 312736 h 608157"/>
                <a:gd name="connsiteX1251" fmla="*/ 467424 w 539387"/>
                <a:gd name="connsiteY1251" fmla="*/ 312103 h 608157"/>
                <a:gd name="connsiteX1252" fmla="*/ 468691 w 539387"/>
                <a:gd name="connsiteY1252" fmla="*/ 309810 h 608157"/>
                <a:gd name="connsiteX1253" fmla="*/ 468691 w 539387"/>
                <a:gd name="connsiteY1253" fmla="*/ 307281 h 608157"/>
                <a:gd name="connsiteX1254" fmla="*/ 439953 w 539387"/>
                <a:gd name="connsiteY1254" fmla="*/ 294395 h 608157"/>
                <a:gd name="connsiteX1255" fmla="*/ 440903 w 539387"/>
                <a:gd name="connsiteY1255" fmla="*/ 291786 h 608157"/>
                <a:gd name="connsiteX1256" fmla="*/ 468691 w 539387"/>
                <a:gd name="connsiteY1256" fmla="*/ 303091 h 608157"/>
                <a:gd name="connsiteX1257" fmla="*/ 468691 w 539387"/>
                <a:gd name="connsiteY1257" fmla="*/ 295660 h 608157"/>
                <a:gd name="connsiteX1258" fmla="*/ 435440 w 539387"/>
                <a:gd name="connsiteY1258" fmla="*/ 280797 h 608157"/>
                <a:gd name="connsiteX1259" fmla="*/ 433777 w 539387"/>
                <a:gd name="connsiteY1259" fmla="*/ 283722 h 608157"/>
                <a:gd name="connsiteX1260" fmla="*/ 399260 w 539387"/>
                <a:gd name="connsiteY1260" fmla="*/ 273682 h 608157"/>
                <a:gd name="connsiteX1261" fmla="*/ 401872 w 539387"/>
                <a:gd name="connsiteY1261" fmla="*/ 269492 h 608157"/>
                <a:gd name="connsiteX1262" fmla="*/ 432827 w 539387"/>
                <a:gd name="connsiteY1262" fmla="*/ 279848 h 608157"/>
                <a:gd name="connsiteX1263" fmla="*/ 427681 w 539387"/>
                <a:gd name="connsiteY1263" fmla="*/ 277556 h 608157"/>
                <a:gd name="connsiteX1264" fmla="*/ 427364 w 539387"/>
                <a:gd name="connsiteY1264" fmla="*/ 274710 h 608157"/>
                <a:gd name="connsiteX1265" fmla="*/ 396014 w 539387"/>
                <a:gd name="connsiteY1265" fmla="*/ 263405 h 608157"/>
                <a:gd name="connsiteX1266" fmla="*/ 397281 w 539387"/>
                <a:gd name="connsiteY1266" fmla="*/ 259215 h 608157"/>
                <a:gd name="connsiteX1267" fmla="*/ 426098 w 539387"/>
                <a:gd name="connsiteY1267" fmla="*/ 269808 h 608157"/>
                <a:gd name="connsiteX1268" fmla="*/ 426414 w 539387"/>
                <a:gd name="connsiteY1268" fmla="*/ 269808 h 608157"/>
                <a:gd name="connsiteX1269" fmla="*/ 428631 w 539387"/>
                <a:gd name="connsiteY1269" fmla="*/ 271152 h 608157"/>
                <a:gd name="connsiteX1270" fmla="*/ 428948 w 539387"/>
                <a:gd name="connsiteY1270" fmla="*/ 274077 h 608157"/>
                <a:gd name="connsiteX1271" fmla="*/ 462911 w 539387"/>
                <a:gd name="connsiteY1271" fmla="*/ 288545 h 608157"/>
                <a:gd name="connsiteX1272" fmla="*/ 464811 w 539387"/>
                <a:gd name="connsiteY1272" fmla="*/ 286331 h 608157"/>
                <a:gd name="connsiteX1273" fmla="*/ 468057 w 539387"/>
                <a:gd name="connsiteY1273" fmla="*/ 288545 h 608157"/>
                <a:gd name="connsiteX1274" fmla="*/ 467424 w 539387"/>
                <a:gd name="connsiteY1274" fmla="*/ 282141 h 608157"/>
                <a:gd name="connsiteX1275" fmla="*/ 430927 w 539387"/>
                <a:gd name="connsiteY1275" fmla="*/ 264986 h 608157"/>
                <a:gd name="connsiteX1276" fmla="*/ 432194 w 539387"/>
                <a:gd name="connsiteY1276" fmla="*/ 262772 h 608157"/>
                <a:gd name="connsiteX1277" fmla="*/ 466791 w 539387"/>
                <a:gd name="connsiteY1277" fmla="*/ 277556 h 608157"/>
                <a:gd name="connsiteX1278" fmla="*/ 465761 w 539387"/>
                <a:gd name="connsiteY1278" fmla="*/ 269492 h 608157"/>
                <a:gd name="connsiteX1279" fmla="*/ 428631 w 539387"/>
                <a:gd name="connsiteY1279" fmla="*/ 251151 h 608157"/>
                <a:gd name="connsiteX1280" fmla="*/ 430927 w 539387"/>
                <a:gd name="connsiteY1280" fmla="*/ 247278 h 608157"/>
                <a:gd name="connsiteX1281" fmla="*/ 464811 w 539387"/>
                <a:gd name="connsiteY1281" fmla="*/ 263721 h 608157"/>
                <a:gd name="connsiteX1282" fmla="*/ 463228 w 539387"/>
                <a:gd name="connsiteY1282" fmla="*/ 254709 h 608157"/>
                <a:gd name="connsiteX1283" fmla="*/ 431877 w 539387"/>
                <a:gd name="connsiteY1283" fmla="*/ 237949 h 608157"/>
                <a:gd name="connsiteX1284" fmla="*/ 433777 w 539387"/>
                <a:gd name="connsiteY1284" fmla="*/ 234708 h 608157"/>
                <a:gd name="connsiteX1285" fmla="*/ 461882 w 539387"/>
                <a:gd name="connsiteY1285" fmla="*/ 248226 h 608157"/>
                <a:gd name="connsiteX1286" fmla="*/ 460299 w 539387"/>
                <a:gd name="connsiteY1286" fmla="*/ 242771 h 608157"/>
                <a:gd name="connsiteX1287" fmla="*/ 430927 w 539387"/>
                <a:gd name="connsiteY1287" fmla="*/ 225300 h 608157"/>
                <a:gd name="connsiteX1288" fmla="*/ 433144 w 539387"/>
                <a:gd name="connsiteY1288" fmla="*/ 221110 h 608157"/>
                <a:gd name="connsiteX1289" fmla="*/ 457686 w 539387"/>
                <a:gd name="connsiteY1289" fmla="*/ 234075 h 608157"/>
                <a:gd name="connsiteX1290" fmla="*/ 455786 w 539387"/>
                <a:gd name="connsiteY1290" fmla="*/ 228858 h 608157"/>
                <a:gd name="connsiteX1291" fmla="*/ 428631 w 539387"/>
                <a:gd name="connsiteY1291" fmla="*/ 216920 h 608157"/>
                <a:gd name="connsiteX1292" fmla="*/ 429581 w 539387"/>
                <a:gd name="connsiteY1292" fmla="*/ 213758 h 608157"/>
                <a:gd name="connsiteX1293" fmla="*/ 453490 w 539387"/>
                <a:gd name="connsiteY1293" fmla="*/ 223087 h 608157"/>
                <a:gd name="connsiteX1294" fmla="*/ 453174 w 539387"/>
                <a:gd name="connsiteY1294" fmla="*/ 222454 h 608157"/>
                <a:gd name="connsiteX1295" fmla="*/ 450007 w 539387"/>
                <a:gd name="connsiteY1295" fmla="*/ 215972 h 608157"/>
                <a:gd name="connsiteX1296" fmla="*/ 436390 w 539387"/>
                <a:gd name="connsiteY1296" fmla="*/ 210833 h 608157"/>
                <a:gd name="connsiteX1297" fmla="*/ 437656 w 539387"/>
                <a:gd name="connsiteY1297" fmla="*/ 206327 h 608157"/>
                <a:gd name="connsiteX1298" fmla="*/ 446444 w 539387"/>
                <a:gd name="connsiteY1298" fmla="*/ 209173 h 608157"/>
                <a:gd name="connsiteX1299" fmla="*/ 441932 w 539387"/>
                <a:gd name="connsiteY1299" fmla="*/ 201821 h 608157"/>
                <a:gd name="connsiteX1300" fmla="*/ 427681 w 539387"/>
                <a:gd name="connsiteY1300" fmla="*/ 195654 h 608157"/>
                <a:gd name="connsiteX1301" fmla="*/ 425385 w 539387"/>
                <a:gd name="connsiteY1301" fmla="*/ 195654 h 608157"/>
                <a:gd name="connsiteX1302" fmla="*/ 423802 w 539387"/>
                <a:gd name="connsiteY1302" fmla="*/ 194706 h 608157"/>
                <a:gd name="connsiteX1303" fmla="*/ 421506 w 539387"/>
                <a:gd name="connsiteY1303" fmla="*/ 195654 h 608157"/>
                <a:gd name="connsiteX1304" fmla="*/ 392451 w 539387"/>
                <a:gd name="connsiteY1304" fmla="*/ 184033 h 608157"/>
                <a:gd name="connsiteX1305" fmla="*/ 394431 w 539387"/>
                <a:gd name="connsiteY1305" fmla="*/ 179843 h 608157"/>
                <a:gd name="connsiteX1306" fmla="*/ 421902 w 539387"/>
                <a:gd name="connsiteY1306" fmla="*/ 191464 h 608157"/>
                <a:gd name="connsiteX1307" fmla="*/ 424752 w 539387"/>
                <a:gd name="connsiteY1307" fmla="*/ 189172 h 608157"/>
                <a:gd name="connsiteX1308" fmla="*/ 437340 w 539387"/>
                <a:gd name="connsiteY1308" fmla="*/ 194073 h 608157"/>
                <a:gd name="connsiteX1309" fmla="*/ 420873 w 539387"/>
                <a:gd name="connsiteY1309" fmla="*/ 172728 h 608157"/>
                <a:gd name="connsiteX1310" fmla="*/ 415093 w 539387"/>
                <a:gd name="connsiteY1310" fmla="*/ 166957 h 608157"/>
                <a:gd name="connsiteX1311" fmla="*/ 394114 w 539387"/>
                <a:gd name="connsiteY1311" fmla="*/ 155968 h 608157"/>
                <a:gd name="connsiteX1312" fmla="*/ 396014 w 539387"/>
                <a:gd name="connsiteY1312" fmla="*/ 152411 h 608157"/>
                <a:gd name="connsiteX1313" fmla="*/ 399260 w 539387"/>
                <a:gd name="connsiteY1313" fmla="*/ 154071 h 608157"/>
                <a:gd name="connsiteX1314" fmla="*/ 395064 w 539387"/>
                <a:gd name="connsiteY1314" fmla="*/ 151146 h 608157"/>
                <a:gd name="connsiteX1315" fmla="*/ 393085 w 539387"/>
                <a:gd name="connsiteY1315" fmla="*/ 152411 h 608157"/>
                <a:gd name="connsiteX1316" fmla="*/ 369255 w 539387"/>
                <a:gd name="connsiteY1316" fmla="*/ 142134 h 608157"/>
                <a:gd name="connsiteX1317" fmla="*/ 311574 w 539387"/>
                <a:gd name="connsiteY1317" fmla="*/ 24215 h 608157"/>
                <a:gd name="connsiteX1318" fmla="*/ 269424 w 539387"/>
                <a:gd name="connsiteY1318" fmla="*/ 61813 h 608157"/>
                <a:gd name="connsiteX1319" fmla="*/ 269741 w 539387"/>
                <a:gd name="connsiteY1319" fmla="*/ 63711 h 608157"/>
                <a:gd name="connsiteX1320" fmla="*/ 258737 w 539387"/>
                <a:gd name="connsiteY1320" fmla="*/ 66952 h 608157"/>
                <a:gd name="connsiteX1321" fmla="*/ 255808 w 539387"/>
                <a:gd name="connsiteY1321" fmla="*/ 60548 h 608157"/>
                <a:gd name="connsiteX1322" fmla="*/ 141806 w 539387"/>
                <a:gd name="connsiteY1322" fmla="*/ 102132 h 608157"/>
                <a:gd name="connsiteX1323" fmla="*/ 230315 w 539387"/>
                <a:gd name="connsiteY1323" fmla="*/ 176286 h 608157"/>
                <a:gd name="connsiteX1324" fmla="*/ 336559 w 539387"/>
                <a:gd name="connsiteY1324" fmla="*/ 138260 h 608157"/>
                <a:gd name="connsiteX1325" fmla="*/ 363080 w 539387"/>
                <a:gd name="connsiteY1325" fmla="*/ 86321 h 608157"/>
                <a:gd name="connsiteX1326" fmla="*/ 360468 w 539387"/>
                <a:gd name="connsiteY1326" fmla="*/ 52089 h 608157"/>
                <a:gd name="connsiteX1327" fmla="*/ 358884 w 539387"/>
                <a:gd name="connsiteY1327" fmla="*/ 47583 h 608157"/>
                <a:gd name="connsiteX1328" fmla="*/ 335609 w 539387"/>
                <a:gd name="connsiteY1328" fmla="*/ 29875 h 608157"/>
                <a:gd name="connsiteX1329" fmla="*/ 335292 w 539387"/>
                <a:gd name="connsiteY1329" fmla="*/ 29242 h 608157"/>
                <a:gd name="connsiteX1330" fmla="*/ 311574 w 539387"/>
                <a:gd name="connsiteY1330" fmla="*/ 24215 h 608157"/>
                <a:gd name="connsiteX1331" fmla="*/ 194799 w 539387"/>
                <a:gd name="connsiteY1331" fmla="*/ 2 h 608157"/>
                <a:gd name="connsiteX1332" fmla="*/ 262933 w 539387"/>
                <a:gd name="connsiteY1332" fmla="*/ 41812 h 608157"/>
                <a:gd name="connsiteX1333" fmla="*/ 381843 w 539387"/>
                <a:gd name="connsiteY1333" fmla="*/ 59204 h 608157"/>
                <a:gd name="connsiteX1334" fmla="*/ 367276 w 539387"/>
                <a:gd name="connsiteY1334" fmla="*/ 126955 h 608157"/>
                <a:gd name="connsiteX1335" fmla="*/ 447711 w 539387"/>
                <a:gd name="connsiteY1335" fmla="*/ 182452 h 608157"/>
                <a:gd name="connsiteX1336" fmla="*/ 477716 w 539387"/>
                <a:gd name="connsiteY1336" fmla="*/ 314712 h 608157"/>
                <a:gd name="connsiteX1337" fmla="*/ 536854 w 539387"/>
                <a:gd name="connsiteY1337" fmla="*/ 364675 h 608157"/>
                <a:gd name="connsiteX1338" fmla="*/ 444149 w 539387"/>
                <a:gd name="connsiteY1338" fmla="*/ 384992 h 608157"/>
                <a:gd name="connsiteX1339" fmla="*/ 416360 w 539387"/>
                <a:gd name="connsiteY1339" fmla="*/ 561760 h 608157"/>
                <a:gd name="connsiteX1340" fmla="*/ 414143 w 539387"/>
                <a:gd name="connsiteY1340" fmla="*/ 572749 h 608157"/>
                <a:gd name="connsiteX1341" fmla="*/ 129218 w 539387"/>
                <a:gd name="connsiteY1341" fmla="*/ 578836 h 608157"/>
                <a:gd name="connsiteX1342" fmla="*/ 118214 w 539387"/>
                <a:gd name="connsiteY1342" fmla="*/ 573065 h 608157"/>
                <a:gd name="connsiteX1343" fmla="*/ 86942 w 539387"/>
                <a:gd name="connsiteY1343" fmla="*/ 386969 h 608157"/>
                <a:gd name="connsiteX1344" fmla="*/ 6824 w 539387"/>
                <a:gd name="connsiteY1344" fmla="*/ 386573 h 608157"/>
                <a:gd name="connsiteX1345" fmla="*/ 10704 w 539387"/>
                <a:gd name="connsiteY1345" fmla="*/ 333685 h 608157"/>
                <a:gd name="connsiteX1346" fmla="*/ 56225 w 539387"/>
                <a:gd name="connsiteY1346" fmla="*/ 319851 h 608157"/>
                <a:gd name="connsiteX1347" fmla="*/ 136977 w 539387"/>
                <a:gd name="connsiteY1347" fmla="*/ 135019 h 608157"/>
                <a:gd name="connsiteX1348" fmla="*/ 125655 w 539387"/>
                <a:gd name="connsiteY1348" fmla="*/ 45054 h 608157"/>
                <a:gd name="connsiteX1349" fmla="*/ 194799 w 539387"/>
                <a:gd name="connsiteY1349" fmla="*/ 2 h 60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Lst>
              <a:rect l="l" t="t" r="r" b="b"/>
              <a:pathLst>
                <a:path w="539387" h="608157">
                  <a:moveTo>
                    <a:pt x="427998" y="388866"/>
                  </a:moveTo>
                  <a:cubicBezTo>
                    <a:pt x="421189" y="397562"/>
                    <a:pt x="411848" y="404361"/>
                    <a:pt x="403772" y="406574"/>
                  </a:cubicBezTo>
                  <a:cubicBezTo>
                    <a:pt x="386355" y="411476"/>
                    <a:pt x="368543" y="404361"/>
                    <a:pt x="357618" y="391159"/>
                  </a:cubicBezTo>
                  <a:cubicBezTo>
                    <a:pt x="349226" y="405310"/>
                    <a:pt x="331096" y="415666"/>
                    <a:pt x="316213" y="416298"/>
                  </a:cubicBezTo>
                  <a:cubicBezTo>
                    <a:pt x="300458" y="416931"/>
                    <a:pt x="286525" y="408551"/>
                    <a:pt x="277816" y="396613"/>
                  </a:cubicBezTo>
                  <a:cubicBezTo>
                    <a:pt x="268791" y="411476"/>
                    <a:pt x="250978" y="423018"/>
                    <a:pt x="235857" y="424046"/>
                  </a:cubicBezTo>
                  <a:cubicBezTo>
                    <a:pt x="216461" y="425627"/>
                    <a:pt x="198015" y="414638"/>
                    <a:pt x="188356" y="398511"/>
                  </a:cubicBezTo>
                  <a:cubicBezTo>
                    <a:pt x="176719" y="414638"/>
                    <a:pt x="154077" y="425943"/>
                    <a:pt x="136660" y="423413"/>
                  </a:cubicBezTo>
                  <a:cubicBezTo>
                    <a:pt x="120826" y="421121"/>
                    <a:pt x="107605" y="410764"/>
                    <a:pt x="100163" y="397246"/>
                  </a:cubicBezTo>
                  <a:cubicBezTo>
                    <a:pt x="113068" y="454008"/>
                    <a:pt x="125339" y="511402"/>
                    <a:pt x="135076" y="568559"/>
                  </a:cubicBezTo>
                  <a:lnTo>
                    <a:pt x="135076" y="570457"/>
                  </a:lnTo>
                  <a:cubicBezTo>
                    <a:pt x="226436" y="592039"/>
                    <a:pt x="309483" y="594015"/>
                    <a:pt x="398627" y="562393"/>
                  </a:cubicBezTo>
                  <a:cubicBezTo>
                    <a:pt x="402189" y="504366"/>
                    <a:pt x="414460" y="445628"/>
                    <a:pt x="427998" y="388866"/>
                  </a:cubicBezTo>
                  <a:close/>
                  <a:moveTo>
                    <a:pt x="289771" y="388866"/>
                  </a:moveTo>
                  <a:cubicBezTo>
                    <a:pt x="297212" y="396930"/>
                    <a:pt x="307821" y="401752"/>
                    <a:pt x="319775" y="399539"/>
                  </a:cubicBezTo>
                  <a:cubicBezTo>
                    <a:pt x="309483" y="397562"/>
                    <a:pt x="299429" y="393372"/>
                    <a:pt x="289771" y="388866"/>
                  </a:cubicBezTo>
                  <a:close/>
                  <a:moveTo>
                    <a:pt x="201261" y="385941"/>
                  </a:moveTo>
                  <a:cubicBezTo>
                    <a:pt x="208386" y="397246"/>
                    <a:pt x="219311" y="405626"/>
                    <a:pt x="233878" y="404677"/>
                  </a:cubicBezTo>
                  <a:cubicBezTo>
                    <a:pt x="237757" y="404361"/>
                    <a:pt x="241003" y="403412"/>
                    <a:pt x="243932" y="402068"/>
                  </a:cubicBezTo>
                  <a:cubicBezTo>
                    <a:pt x="234195" y="399539"/>
                    <a:pt x="224853" y="395665"/>
                    <a:pt x="215432" y="391475"/>
                  </a:cubicBezTo>
                  <a:cubicBezTo>
                    <a:pt x="215115" y="391791"/>
                    <a:pt x="214799" y="391791"/>
                    <a:pt x="214482" y="391791"/>
                  </a:cubicBezTo>
                  <a:cubicBezTo>
                    <a:pt x="209969" y="390131"/>
                    <a:pt x="205457" y="388234"/>
                    <a:pt x="201261" y="385941"/>
                  </a:cubicBezTo>
                  <a:close/>
                  <a:moveTo>
                    <a:pt x="293355" y="372731"/>
                  </a:moveTo>
                  <a:cubicBezTo>
                    <a:pt x="303644" y="379214"/>
                    <a:pt x="314328" y="381744"/>
                    <a:pt x="325646" y="385618"/>
                  </a:cubicBezTo>
                  <a:cubicBezTo>
                    <a:pt x="327229" y="386250"/>
                    <a:pt x="326912" y="388543"/>
                    <a:pt x="325329" y="388543"/>
                  </a:cubicBezTo>
                  <a:cubicBezTo>
                    <a:pt x="313378" y="387911"/>
                    <a:pt x="301428" y="382060"/>
                    <a:pt x="291376" y="375972"/>
                  </a:cubicBezTo>
                  <a:cubicBezTo>
                    <a:pt x="289477" y="374628"/>
                    <a:pt x="291376" y="371466"/>
                    <a:pt x="293355" y="372731"/>
                  </a:cubicBezTo>
                  <a:close/>
                  <a:moveTo>
                    <a:pt x="196115" y="371790"/>
                  </a:moveTo>
                  <a:cubicBezTo>
                    <a:pt x="196432" y="373371"/>
                    <a:pt x="196748" y="375031"/>
                    <a:pt x="196748" y="376612"/>
                  </a:cubicBezTo>
                  <a:cubicBezTo>
                    <a:pt x="197065" y="377877"/>
                    <a:pt x="197698" y="379221"/>
                    <a:pt x="198332" y="380486"/>
                  </a:cubicBezTo>
                  <a:cubicBezTo>
                    <a:pt x="202528" y="382700"/>
                    <a:pt x="206723" y="384992"/>
                    <a:pt x="210919" y="387285"/>
                  </a:cubicBezTo>
                  <a:lnTo>
                    <a:pt x="211632" y="387285"/>
                  </a:lnTo>
                  <a:cubicBezTo>
                    <a:pt x="223190" y="392107"/>
                    <a:pt x="235461" y="395981"/>
                    <a:pt x="248128" y="400171"/>
                  </a:cubicBezTo>
                  <a:cubicBezTo>
                    <a:pt x="250662" y="398511"/>
                    <a:pt x="252958" y="396613"/>
                    <a:pt x="254858" y="394321"/>
                  </a:cubicBezTo>
                  <a:cubicBezTo>
                    <a:pt x="254541" y="394637"/>
                    <a:pt x="253908" y="394637"/>
                    <a:pt x="253591" y="394637"/>
                  </a:cubicBezTo>
                  <a:cubicBezTo>
                    <a:pt x="240370" y="392107"/>
                    <a:pt x="227386" y="386890"/>
                    <a:pt x="215828" y="380170"/>
                  </a:cubicBezTo>
                  <a:cubicBezTo>
                    <a:pt x="215115" y="379854"/>
                    <a:pt x="215115" y="379537"/>
                    <a:pt x="215115" y="378826"/>
                  </a:cubicBezTo>
                  <a:cubicBezTo>
                    <a:pt x="208703" y="376929"/>
                    <a:pt x="202211" y="374320"/>
                    <a:pt x="196115" y="371790"/>
                  </a:cubicBezTo>
                  <a:close/>
                  <a:moveTo>
                    <a:pt x="376620" y="365956"/>
                  </a:moveTo>
                  <a:cubicBezTo>
                    <a:pt x="385731" y="369187"/>
                    <a:pt x="394762" y="371472"/>
                    <a:pt x="404111" y="373993"/>
                  </a:cubicBezTo>
                  <a:cubicBezTo>
                    <a:pt x="404745" y="373993"/>
                    <a:pt x="405062" y="373678"/>
                    <a:pt x="405458" y="373993"/>
                  </a:cubicBezTo>
                  <a:cubicBezTo>
                    <a:pt x="406092" y="374308"/>
                    <a:pt x="406725" y="374623"/>
                    <a:pt x="407359" y="375017"/>
                  </a:cubicBezTo>
                  <a:cubicBezTo>
                    <a:pt x="408944" y="375648"/>
                    <a:pt x="407676" y="378169"/>
                    <a:pt x="406092" y="377854"/>
                  </a:cubicBezTo>
                  <a:cubicBezTo>
                    <a:pt x="396030" y="375648"/>
                    <a:pt x="385731" y="372417"/>
                    <a:pt x="375986" y="368872"/>
                  </a:cubicBezTo>
                  <a:cubicBezTo>
                    <a:pt x="374085" y="368241"/>
                    <a:pt x="375035" y="365326"/>
                    <a:pt x="376620" y="365956"/>
                  </a:cubicBezTo>
                  <a:close/>
                  <a:moveTo>
                    <a:pt x="108239" y="365624"/>
                  </a:moveTo>
                  <a:cubicBezTo>
                    <a:pt x="108555" y="367600"/>
                    <a:pt x="108555" y="369497"/>
                    <a:pt x="108872" y="371474"/>
                  </a:cubicBezTo>
                  <a:cubicBezTo>
                    <a:pt x="115997" y="376296"/>
                    <a:pt x="123439" y="381119"/>
                    <a:pt x="130881" y="385941"/>
                  </a:cubicBezTo>
                  <a:cubicBezTo>
                    <a:pt x="132147" y="386573"/>
                    <a:pt x="131514" y="388866"/>
                    <a:pt x="129851" y="388234"/>
                  </a:cubicBezTo>
                  <a:cubicBezTo>
                    <a:pt x="122805" y="385625"/>
                    <a:pt x="115997" y="381435"/>
                    <a:pt x="109822" y="376612"/>
                  </a:cubicBezTo>
                  <a:cubicBezTo>
                    <a:pt x="110455" y="378510"/>
                    <a:pt x="110851" y="380170"/>
                    <a:pt x="111484" y="381751"/>
                  </a:cubicBezTo>
                  <a:cubicBezTo>
                    <a:pt x="117264" y="385625"/>
                    <a:pt x="122805" y="389498"/>
                    <a:pt x="128585" y="392740"/>
                  </a:cubicBezTo>
                  <a:cubicBezTo>
                    <a:pt x="129535" y="393372"/>
                    <a:pt x="128901" y="395032"/>
                    <a:pt x="127951" y="394637"/>
                  </a:cubicBezTo>
                  <a:cubicBezTo>
                    <a:pt x="123122" y="393056"/>
                    <a:pt x="118530" y="390763"/>
                    <a:pt x="114334" y="387917"/>
                  </a:cubicBezTo>
                  <a:cubicBezTo>
                    <a:pt x="119243" y="396613"/>
                    <a:pt x="127001" y="403728"/>
                    <a:pt x="137610" y="405626"/>
                  </a:cubicBezTo>
                  <a:cubicBezTo>
                    <a:pt x="140856" y="406258"/>
                    <a:pt x="144102" y="406258"/>
                    <a:pt x="147348" y="405626"/>
                  </a:cubicBezTo>
                  <a:cubicBezTo>
                    <a:pt x="139906" y="403728"/>
                    <a:pt x="132464" y="400803"/>
                    <a:pt x="126606" y="396613"/>
                  </a:cubicBezTo>
                  <a:cubicBezTo>
                    <a:pt x="126289" y="396297"/>
                    <a:pt x="126289" y="395349"/>
                    <a:pt x="127001" y="395665"/>
                  </a:cubicBezTo>
                  <a:cubicBezTo>
                    <a:pt x="132147" y="397878"/>
                    <a:pt x="137293" y="400171"/>
                    <a:pt x="142756" y="401752"/>
                  </a:cubicBezTo>
                  <a:cubicBezTo>
                    <a:pt x="146318" y="402701"/>
                    <a:pt x="149881" y="403412"/>
                    <a:pt x="153443" y="404045"/>
                  </a:cubicBezTo>
                  <a:cubicBezTo>
                    <a:pt x="155106" y="403412"/>
                    <a:pt x="156689" y="402385"/>
                    <a:pt x="158273" y="401436"/>
                  </a:cubicBezTo>
                  <a:cubicBezTo>
                    <a:pt x="148298" y="399539"/>
                    <a:pt x="137927" y="395665"/>
                    <a:pt x="128901" y="391791"/>
                  </a:cubicBezTo>
                  <a:cubicBezTo>
                    <a:pt x="127318" y="391159"/>
                    <a:pt x="128585" y="388550"/>
                    <a:pt x="129851" y="389182"/>
                  </a:cubicBezTo>
                  <a:cubicBezTo>
                    <a:pt x="140856" y="392740"/>
                    <a:pt x="152493" y="394953"/>
                    <a:pt x="163498" y="398195"/>
                  </a:cubicBezTo>
                  <a:cubicBezTo>
                    <a:pt x="164764" y="397246"/>
                    <a:pt x="165714" y="396297"/>
                    <a:pt x="166664" y="395349"/>
                  </a:cubicBezTo>
                  <a:cubicBezTo>
                    <a:pt x="154077" y="391791"/>
                    <a:pt x="141806" y="385625"/>
                    <a:pt x="129851" y="381119"/>
                  </a:cubicBezTo>
                  <a:cubicBezTo>
                    <a:pt x="128901" y="380802"/>
                    <a:pt x="128585" y="379854"/>
                    <a:pt x="128585" y="379221"/>
                  </a:cubicBezTo>
                  <a:lnTo>
                    <a:pt x="128268" y="379221"/>
                  </a:lnTo>
                  <a:cubicBezTo>
                    <a:pt x="122093" y="375980"/>
                    <a:pt x="116314" y="371158"/>
                    <a:pt x="110455" y="367284"/>
                  </a:cubicBezTo>
                  <a:cubicBezTo>
                    <a:pt x="109822" y="366572"/>
                    <a:pt x="108872" y="366256"/>
                    <a:pt x="108239" y="365624"/>
                  </a:cubicBezTo>
                  <a:close/>
                  <a:moveTo>
                    <a:pt x="292694" y="364974"/>
                  </a:moveTo>
                  <a:cubicBezTo>
                    <a:pt x="298159" y="364974"/>
                    <a:pt x="304971" y="369490"/>
                    <a:pt x="310119" y="371470"/>
                  </a:cubicBezTo>
                  <a:cubicBezTo>
                    <a:pt x="316218" y="374005"/>
                    <a:pt x="323029" y="376303"/>
                    <a:pt x="328890" y="379551"/>
                  </a:cubicBezTo>
                  <a:cubicBezTo>
                    <a:pt x="329841" y="380185"/>
                    <a:pt x="329207" y="381769"/>
                    <a:pt x="327861" y="381452"/>
                  </a:cubicBezTo>
                  <a:cubicBezTo>
                    <a:pt x="322079" y="379868"/>
                    <a:pt x="316931" y="376936"/>
                    <a:pt x="311386" y="374639"/>
                  </a:cubicBezTo>
                  <a:cubicBezTo>
                    <a:pt x="308852" y="373371"/>
                    <a:pt x="305921" y="372104"/>
                    <a:pt x="302991" y="370836"/>
                  </a:cubicBezTo>
                  <a:cubicBezTo>
                    <a:pt x="299743" y="369490"/>
                    <a:pt x="296179" y="366955"/>
                    <a:pt x="293011" y="365608"/>
                  </a:cubicBezTo>
                  <a:cubicBezTo>
                    <a:pt x="293962" y="365925"/>
                    <a:pt x="293645" y="367588"/>
                    <a:pt x="292694" y="367271"/>
                  </a:cubicBezTo>
                  <a:lnTo>
                    <a:pt x="292378" y="367271"/>
                  </a:lnTo>
                  <a:cubicBezTo>
                    <a:pt x="291982" y="367271"/>
                    <a:pt x="291665" y="366955"/>
                    <a:pt x="291665" y="366558"/>
                  </a:cubicBezTo>
                  <a:lnTo>
                    <a:pt x="291665" y="365925"/>
                  </a:lnTo>
                  <a:cubicBezTo>
                    <a:pt x="291982" y="365291"/>
                    <a:pt x="292378" y="364974"/>
                    <a:pt x="292694" y="364974"/>
                  </a:cubicBezTo>
                  <a:close/>
                  <a:moveTo>
                    <a:pt x="448661" y="360169"/>
                  </a:moveTo>
                  <a:cubicBezTo>
                    <a:pt x="448661" y="360801"/>
                    <a:pt x="448661" y="361117"/>
                    <a:pt x="448028" y="361434"/>
                  </a:cubicBezTo>
                  <a:cubicBezTo>
                    <a:pt x="444782" y="363094"/>
                    <a:pt x="441536" y="362778"/>
                    <a:pt x="438052" y="362066"/>
                  </a:cubicBezTo>
                  <a:cubicBezTo>
                    <a:pt x="440586" y="364043"/>
                    <a:pt x="443832" y="366256"/>
                    <a:pt x="446761" y="368233"/>
                  </a:cubicBezTo>
                  <a:lnTo>
                    <a:pt x="447394" y="368233"/>
                  </a:lnTo>
                  <a:cubicBezTo>
                    <a:pt x="457370" y="372106"/>
                    <a:pt x="467424" y="374320"/>
                    <a:pt x="477399" y="377877"/>
                  </a:cubicBezTo>
                  <a:lnTo>
                    <a:pt x="477307" y="378638"/>
                  </a:lnTo>
                  <a:lnTo>
                    <a:pt x="457370" y="374636"/>
                  </a:lnTo>
                  <a:cubicBezTo>
                    <a:pt x="463861" y="377245"/>
                    <a:pt x="470670" y="379854"/>
                    <a:pt x="477082" y="380486"/>
                  </a:cubicBezTo>
                  <a:lnTo>
                    <a:pt x="477307" y="378638"/>
                  </a:lnTo>
                  <a:lnTo>
                    <a:pt x="489670" y="381119"/>
                  </a:lnTo>
                  <a:cubicBezTo>
                    <a:pt x="488087" y="380486"/>
                    <a:pt x="486503" y="379854"/>
                    <a:pt x="484841" y="379221"/>
                  </a:cubicBezTo>
                  <a:cubicBezTo>
                    <a:pt x="483891" y="378826"/>
                    <a:pt x="484524" y="377561"/>
                    <a:pt x="485474" y="377877"/>
                  </a:cubicBezTo>
                  <a:lnTo>
                    <a:pt x="485791" y="377877"/>
                  </a:lnTo>
                  <a:cubicBezTo>
                    <a:pt x="486820" y="377561"/>
                    <a:pt x="487453" y="377561"/>
                    <a:pt x="488403" y="377561"/>
                  </a:cubicBezTo>
                  <a:cubicBezTo>
                    <a:pt x="489037" y="377245"/>
                    <a:pt x="489670" y="378193"/>
                    <a:pt x="489037" y="378510"/>
                  </a:cubicBezTo>
                  <a:cubicBezTo>
                    <a:pt x="491016" y="378826"/>
                    <a:pt x="492916" y="379537"/>
                    <a:pt x="494895" y="379854"/>
                  </a:cubicBezTo>
                  <a:cubicBezTo>
                    <a:pt x="497745" y="379221"/>
                    <a:pt x="500674" y="377561"/>
                    <a:pt x="502970" y="375664"/>
                  </a:cubicBezTo>
                  <a:cubicBezTo>
                    <a:pt x="501941" y="375347"/>
                    <a:pt x="501308" y="375347"/>
                    <a:pt x="500358" y="375031"/>
                  </a:cubicBezTo>
                  <a:cubicBezTo>
                    <a:pt x="497745" y="374004"/>
                    <a:pt x="489037" y="369497"/>
                    <a:pt x="485158" y="369814"/>
                  </a:cubicBezTo>
                  <a:cubicBezTo>
                    <a:pt x="485158" y="370130"/>
                    <a:pt x="485158" y="370446"/>
                    <a:pt x="484841" y="370446"/>
                  </a:cubicBezTo>
                  <a:cubicBezTo>
                    <a:pt x="484841" y="370841"/>
                    <a:pt x="484524" y="370841"/>
                    <a:pt x="484524" y="370841"/>
                  </a:cubicBezTo>
                  <a:lnTo>
                    <a:pt x="484208" y="370841"/>
                  </a:lnTo>
                  <a:cubicBezTo>
                    <a:pt x="483891" y="371790"/>
                    <a:pt x="482941" y="372739"/>
                    <a:pt x="481912" y="372422"/>
                  </a:cubicBezTo>
                  <a:cubicBezTo>
                    <a:pt x="470670" y="369497"/>
                    <a:pt x="459349" y="364991"/>
                    <a:pt x="448661" y="360169"/>
                  </a:cubicBezTo>
                  <a:close/>
                  <a:moveTo>
                    <a:pt x="224838" y="358513"/>
                  </a:moveTo>
                  <a:cubicBezTo>
                    <a:pt x="231254" y="361122"/>
                    <a:pt x="237750" y="364047"/>
                    <a:pt x="244245" y="366973"/>
                  </a:cubicBezTo>
                  <a:cubicBezTo>
                    <a:pt x="250661" y="369503"/>
                    <a:pt x="257791" y="371796"/>
                    <a:pt x="263256" y="375986"/>
                  </a:cubicBezTo>
                  <a:cubicBezTo>
                    <a:pt x="264920" y="376935"/>
                    <a:pt x="263890" y="379228"/>
                    <a:pt x="262306" y="379228"/>
                  </a:cubicBezTo>
                  <a:cubicBezTo>
                    <a:pt x="255810" y="377568"/>
                    <a:pt x="249711" y="374326"/>
                    <a:pt x="243532" y="371480"/>
                  </a:cubicBezTo>
                  <a:cubicBezTo>
                    <a:pt x="236799" y="368238"/>
                    <a:pt x="229670" y="365312"/>
                    <a:pt x="222858" y="362071"/>
                  </a:cubicBezTo>
                  <a:cubicBezTo>
                    <a:pt x="220323" y="361122"/>
                    <a:pt x="222541" y="357564"/>
                    <a:pt x="224838" y="358513"/>
                  </a:cubicBezTo>
                  <a:close/>
                  <a:moveTo>
                    <a:pt x="136981" y="355939"/>
                  </a:moveTo>
                  <a:cubicBezTo>
                    <a:pt x="149873" y="362028"/>
                    <a:pt x="163081" y="366535"/>
                    <a:pt x="176368" y="372070"/>
                  </a:cubicBezTo>
                  <a:cubicBezTo>
                    <a:pt x="178266" y="373019"/>
                    <a:pt x="177633" y="375629"/>
                    <a:pt x="175023" y="375313"/>
                  </a:cubicBezTo>
                  <a:cubicBezTo>
                    <a:pt x="161499" y="372070"/>
                    <a:pt x="147658" y="365270"/>
                    <a:pt x="135400" y="358469"/>
                  </a:cubicBezTo>
                  <a:cubicBezTo>
                    <a:pt x="133739" y="357520"/>
                    <a:pt x="135400" y="355306"/>
                    <a:pt x="136981" y="355939"/>
                  </a:cubicBezTo>
                  <a:close/>
                  <a:moveTo>
                    <a:pt x="373801" y="354678"/>
                  </a:moveTo>
                  <a:cubicBezTo>
                    <a:pt x="383762" y="359192"/>
                    <a:pt x="394120" y="363389"/>
                    <a:pt x="404714" y="366953"/>
                  </a:cubicBezTo>
                  <a:cubicBezTo>
                    <a:pt x="405425" y="366240"/>
                    <a:pt x="406374" y="365923"/>
                    <a:pt x="407006" y="366557"/>
                  </a:cubicBezTo>
                  <a:cubicBezTo>
                    <a:pt x="407639" y="367269"/>
                    <a:pt x="408271" y="367903"/>
                    <a:pt x="408904" y="368536"/>
                  </a:cubicBezTo>
                  <a:cubicBezTo>
                    <a:pt x="409932" y="369803"/>
                    <a:pt x="408904" y="372100"/>
                    <a:pt x="407006" y="371466"/>
                  </a:cubicBezTo>
                  <a:cubicBezTo>
                    <a:pt x="395384" y="367586"/>
                    <a:pt x="383762" y="362755"/>
                    <a:pt x="372457" y="356895"/>
                  </a:cubicBezTo>
                  <a:cubicBezTo>
                    <a:pt x="371192" y="355945"/>
                    <a:pt x="372457" y="353965"/>
                    <a:pt x="373801" y="354678"/>
                  </a:cubicBezTo>
                  <a:close/>
                  <a:moveTo>
                    <a:pt x="20045" y="353370"/>
                  </a:moveTo>
                  <a:cubicBezTo>
                    <a:pt x="19095" y="355979"/>
                    <a:pt x="18462" y="358192"/>
                    <a:pt x="18145" y="360801"/>
                  </a:cubicBezTo>
                  <a:cubicBezTo>
                    <a:pt x="20362" y="361434"/>
                    <a:pt x="22341" y="362778"/>
                    <a:pt x="23608" y="363410"/>
                  </a:cubicBezTo>
                  <a:cubicBezTo>
                    <a:pt x="31050" y="366572"/>
                    <a:pt x="38808" y="369814"/>
                    <a:pt x="45854" y="374004"/>
                  </a:cubicBezTo>
                  <a:cubicBezTo>
                    <a:pt x="47200" y="374636"/>
                    <a:pt x="45854" y="376612"/>
                    <a:pt x="44588" y="375980"/>
                  </a:cubicBezTo>
                  <a:cubicBezTo>
                    <a:pt x="39442" y="373371"/>
                    <a:pt x="34296" y="370841"/>
                    <a:pt x="29071" y="368233"/>
                  </a:cubicBezTo>
                  <a:cubicBezTo>
                    <a:pt x="26854" y="367284"/>
                    <a:pt x="24558" y="365940"/>
                    <a:pt x="22341" y="364991"/>
                  </a:cubicBezTo>
                  <a:cubicBezTo>
                    <a:pt x="22025" y="364675"/>
                    <a:pt x="19729" y="364043"/>
                    <a:pt x="17829" y="363094"/>
                  </a:cubicBezTo>
                  <a:cubicBezTo>
                    <a:pt x="17829" y="365307"/>
                    <a:pt x="17829" y="367600"/>
                    <a:pt x="18462" y="369497"/>
                  </a:cubicBezTo>
                  <a:cubicBezTo>
                    <a:pt x="25904" y="374004"/>
                    <a:pt x="33979" y="377877"/>
                    <a:pt x="42054" y="381435"/>
                  </a:cubicBezTo>
                  <a:cubicBezTo>
                    <a:pt x="43638" y="382067"/>
                    <a:pt x="42371" y="384360"/>
                    <a:pt x="41025" y="384044"/>
                  </a:cubicBezTo>
                  <a:cubicBezTo>
                    <a:pt x="33979" y="381751"/>
                    <a:pt x="26854" y="378193"/>
                    <a:pt x="20362" y="374320"/>
                  </a:cubicBezTo>
                  <a:cubicBezTo>
                    <a:pt x="22025" y="377561"/>
                    <a:pt x="24558" y="380802"/>
                    <a:pt x="28121" y="383411"/>
                  </a:cubicBezTo>
                  <a:cubicBezTo>
                    <a:pt x="39758" y="391159"/>
                    <a:pt x="51079" y="390131"/>
                    <a:pt x="61688" y="384992"/>
                  </a:cubicBezTo>
                  <a:cubicBezTo>
                    <a:pt x="55909" y="383411"/>
                    <a:pt x="49733" y="381435"/>
                    <a:pt x="43638" y="379537"/>
                  </a:cubicBezTo>
                  <a:cubicBezTo>
                    <a:pt x="42687" y="379221"/>
                    <a:pt x="43004" y="377245"/>
                    <a:pt x="44271" y="377561"/>
                  </a:cubicBezTo>
                  <a:cubicBezTo>
                    <a:pt x="51713" y="378826"/>
                    <a:pt x="58838" y="380802"/>
                    <a:pt x="65884" y="383095"/>
                  </a:cubicBezTo>
                  <a:cubicBezTo>
                    <a:pt x="68180" y="381435"/>
                    <a:pt x="70792" y="379854"/>
                    <a:pt x="73009" y="378193"/>
                  </a:cubicBezTo>
                  <a:cubicBezTo>
                    <a:pt x="64300" y="376296"/>
                    <a:pt x="55592" y="373371"/>
                    <a:pt x="47200" y="369814"/>
                  </a:cubicBezTo>
                  <a:cubicBezTo>
                    <a:pt x="45221" y="369181"/>
                    <a:pt x="46250" y="366256"/>
                    <a:pt x="47833" y="366968"/>
                  </a:cubicBezTo>
                  <a:cubicBezTo>
                    <a:pt x="38175" y="363094"/>
                    <a:pt x="29071" y="358192"/>
                    <a:pt x="20045" y="353370"/>
                  </a:cubicBezTo>
                  <a:close/>
                  <a:moveTo>
                    <a:pt x="23925" y="345939"/>
                  </a:moveTo>
                  <a:cubicBezTo>
                    <a:pt x="22658" y="347283"/>
                    <a:pt x="21629" y="348864"/>
                    <a:pt x="20995" y="350445"/>
                  </a:cubicBezTo>
                  <a:cubicBezTo>
                    <a:pt x="30733" y="355030"/>
                    <a:pt x="40392" y="359536"/>
                    <a:pt x="49733" y="364043"/>
                  </a:cubicBezTo>
                  <a:cubicBezTo>
                    <a:pt x="51396" y="364675"/>
                    <a:pt x="50446" y="367284"/>
                    <a:pt x="48783" y="366968"/>
                  </a:cubicBezTo>
                  <a:cubicBezTo>
                    <a:pt x="57809" y="370446"/>
                    <a:pt x="67230" y="372739"/>
                    <a:pt x="76571" y="375347"/>
                  </a:cubicBezTo>
                  <a:cubicBezTo>
                    <a:pt x="78551" y="374004"/>
                    <a:pt x="80134" y="372422"/>
                    <a:pt x="81401" y="371158"/>
                  </a:cubicBezTo>
                  <a:cubicBezTo>
                    <a:pt x="71425" y="368549"/>
                    <a:pt x="61688" y="364991"/>
                    <a:pt x="52029" y="361434"/>
                  </a:cubicBezTo>
                  <a:cubicBezTo>
                    <a:pt x="50763" y="360801"/>
                    <a:pt x="50446" y="359536"/>
                    <a:pt x="51079" y="358509"/>
                  </a:cubicBezTo>
                  <a:cubicBezTo>
                    <a:pt x="42054" y="354635"/>
                    <a:pt x="32633" y="350445"/>
                    <a:pt x="23925" y="345939"/>
                  </a:cubicBezTo>
                  <a:close/>
                  <a:moveTo>
                    <a:pt x="335269" y="344047"/>
                  </a:moveTo>
                  <a:cubicBezTo>
                    <a:pt x="347549" y="352433"/>
                    <a:pt x="360463" y="357259"/>
                    <a:pt x="374406" y="362797"/>
                  </a:cubicBezTo>
                  <a:cubicBezTo>
                    <a:pt x="375991" y="363429"/>
                    <a:pt x="375357" y="365961"/>
                    <a:pt x="373772" y="365645"/>
                  </a:cubicBezTo>
                  <a:cubicBezTo>
                    <a:pt x="359512" y="362797"/>
                    <a:pt x="345647" y="354727"/>
                    <a:pt x="334001" y="346262"/>
                  </a:cubicBezTo>
                  <a:cubicBezTo>
                    <a:pt x="332734" y="345313"/>
                    <a:pt x="334001" y="343098"/>
                    <a:pt x="335269" y="344047"/>
                  </a:cubicBezTo>
                  <a:close/>
                  <a:moveTo>
                    <a:pt x="137584" y="343736"/>
                  </a:moveTo>
                  <a:cubicBezTo>
                    <a:pt x="144079" y="347290"/>
                    <a:pt x="150812" y="350844"/>
                    <a:pt x="157941" y="353687"/>
                  </a:cubicBezTo>
                  <a:cubicBezTo>
                    <a:pt x="165070" y="356925"/>
                    <a:pt x="172515" y="358899"/>
                    <a:pt x="178931" y="362769"/>
                  </a:cubicBezTo>
                  <a:cubicBezTo>
                    <a:pt x="180595" y="364033"/>
                    <a:pt x="179644" y="366244"/>
                    <a:pt x="177664" y="365612"/>
                  </a:cubicBezTo>
                  <a:cubicBezTo>
                    <a:pt x="163485" y="363401"/>
                    <a:pt x="147960" y="354319"/>
                    <a:pt x="135366" y="347605"/>
                  </a:cubicBezTo>
                  <a:cubicBezTo>
                    <a:pt x="132752" y="346263"/>
                    <a:pt x="135049" y="342393"/>
                    <a:pt x="137584" y="343736"/>
                  </a:cubicBezTo>
                  <a:close/>
                  <a:moveTo>
                    <a:pt x="295895" y="342387"/>
                  </a:moveTo>
                  <a:cubicBezTo>
                    <a:pt x="305313" y="348547"/>
                    <a:pt x="314967" y="353996"/>
                    <a:pt x="324622" y="359525"/>
                  </a:cubicBezTo>
                  <a:cubicBezTo>
                    <a:pt x="325018" y="358498"/>
                    <a:pt x="326284" y="358182"/>
                    <a:pt x="326917" y="359525"/>
                  </a:cubicBezTo>
                  <a:cubicBezTo>
                    <a:pt x="327234" y="360156"/>
                    <a:pt x="327550" y="361104"/>
                    <a:pt x="327867" y="361736"/>
                  </a:cubicBezTo>
                  <a:cubicBezTo>
                    <a:pt x="328500" y="363394"/>
                    <a:pt x="326917" y="364974"/>
                    <a:pt x="325334" y="364342"/>
                  </a:cubicBezTo>
                  <a:cubicBezTo>
                    <a:pt x="314334" y="359525"/>
                    <a:pt x="303967" y="352417"/>
                    <a:pt x="293996" y="345625"/>
                  </a:cubicBezTo>
                  <a:cubicBezTo>
                    <a:pt x="292018" y="344361"/>
                    <a:pt x="293996" y="341123"/>
                    <a:pt x="295895" y="342387"/>
                  </a:cubicBezTo>
                  <a:close/>
                  <a:moveTo>
                    <a:pt x="371190" y="341084"/>
                  </a:moveTo>
                  <a:cubicBezTo>
                    <a:pt x="379578" y="345591"/>
                    <a:pt x="388282" y="349466"/>
                    <a:pt x="396986" y="353341"/>
                  </a:cubicBezTo>
                  <a:cubicBezTo>
                    <a:pt x="396353" y="352392"/>
                    <a:pt x="397302" y="351127"/>
                    <a:pt x="398647" y="351759"/>
                  </a:cubicBezTo>
                  <a:cubicBezTo>
                    <a:pt x="401179" y="353025"/>
                    <a:pt x="403158" y="354685"/>
                    <a:pt x="404740" y="357216"/>
                  </a:cubicBezTo>
                  <a:cubicBezTo>
                    <a:pt x="405769" y="358481"/>
                    <a:pt x="404107" y="360458"/>
                    <a:pt x="402841" y="360142"/>
                  </a:cubicBezTo>
                  <a:cubicBezTo>
                    <a:pt x="391209" y="355318"/>
                    <a:pt x="380211" y="349782"/>
                    <a:pt x="369607" y="343694"/>
                  </a:cubicBezTo>
                  <a:cubicBezTo>
                    <a:pt x="367946" y="342745"/>
                    <a:pt x="369607" y="340135"/>
                    <a:pt x="371190" y="341084"/>
                  </a:cubicBezTo>
                  <a:close/>
                  <a:moveTo>
                    <a:pt x="183523" y="339813"/>
                  </a:moveTo>
                  <a:cubicBezTo>
                    <a:pt x="188666" y="343373"/>
                    <a:pt x="193493" y="346537"/>
                    <a:pt x="198953" y="349464"/>
                  </a:cubicBezTo>
                  <a:cubicBezTo>
                    <a:pt x="204176" y="352391"/>
                    <a:pt x="210269" y="354685"/>
                    <a:pt x="215097" y="358165"/>
                  </a:cubicBezTo>
                  <a:cubicBezTo>
                    <a:pt x="216442" y="359194"/>
                    <a:pt x="215809" y="361092"/>
                    <a:pt x="214147" y="360459"/>
                  </a:cubicBezTo>
                  <a:cubicBezTo>
                    <a:pt x="202831" y="357532"/>
                    <a:pt x="191594" y="349147"/>
                    <a:pt x="182177" y="342028"/>
                  </a:cubicBezTo>
                  <a:cubicBezTo>
                    <a:pt x="180595" y="341079"/>
                    <a:pt x="181861" y="338864"/>
                    <a:pt x="183523" y="339813"/>
                  </a:cubicBezTo>
                  <a:close/>
                  <a:moveTo>
                    <a:pt x="32000" y="338903"/>
                  </a:moveTo>
                  <a:cubicBezTo>
                    <a:pt x="30100" y="340484"/>
                    <a:pt x="28121" y="341749"/>
                    <a:pt x="26221" y="343725"/>
                  </a:cubicBezTo>
                  <a:cubicBezTo>
                    <a:pt x="36512" y="348231"/>
                    <a:pt x="47200" y="352738"/>
                    <a:pt x="57492" y="357244"/>
                  </a:cubicBezTo>
                  <a:cubicBezTo>
                    <a:pt x="58204" y="357560"/>
                    <a:pt x="58521" y="358509"/>
                    <a:pt x="58204" y="359220"/>
                  </a:cubicBezTo>
                  <a:cubicBezTo>
                    <a:pt x="67230" y="362066"/>
                    <a:pt x="76571" y="364675"/>
                    <a:pt x="85597" y="367600"/>
                  </a:cubicBezTo>
                  <a:cubicBezTo>
                    <a:pt x="86626" y="366968"/>
                    <a:pt x="87259" y="366256"/>
                    <a:pt x="87892" y="365624"/>
                  </a:cubicBezTo>
                  <a:cubicBezTo>
                    <a:pt x="77838" y="362778"/>
                    <a:pt x="68180" y="356928"/>
                    <a:pt x="59788" y="351789"/>
                  </a:cubicBezTo>
                  <a:lnTo>
                    <a:pt x="59788" y="351473"/>
                  </a:lnTo>
                  <a:cubicBezTo>
                    <a:pt x="50129" y="348231"/>
                    <a:pt x="41025" y="343093"/>
                    <a:pt x="32000" y="338903"/>
                  </a:cubicBezTo>
                  <a:close/>
                  <a:moveTo>
                    <a:pt x="262940" y="337873"/>
                  </a:moveTo>
                  <a:cubicBezTo>
                    <a:pt x="263891" y="338901"/>
                    <a:pt x="267139" y="339217"/>
                    <a:pt x="268486" y="339849"/>
                  </a:cubicBezTo>
                  <a:cubicBezTo>
                    <a:pt x="270387" y="340797"/>
                    <a:pt x="272367" y="341430"/>
                    <a:pt x="274269" y="342378"/>
                  </a:cubicBezTo>
                  <a:cubicBezTo>
                    <a:pt x="278784" y="344986"/>
                    <a:pt x="283300" y="348859"/>
                    <a:pt x="288845" y="349175"/>
                  </a:cubicBezTo>
                  <a:cubicBezTo>
                    <a:pt x="289796" y="349175"/>
                    <a:pt x="290747" y="350834"/>
                    <a:pt x="290113" y="351467"/>
                  </a:cubicBezTo>
                  <a:cubicBezTo>
                    <a:pt x="285914" y="355023"/>
                    <a:pt x="279101" y="349175"/>
                    <a:pt x="275536" y="346962"/>
                  </a:cubicBezTo>
                  <a:cubicBezTo>
                    <a:pt x="272684" y="344986"/>
                    <a:pt x="269436" y="343722"/>
                    <a:pt x="266188" y="342062"/>
                  </a:cubicBezTo>
                  <a:cubicBezTo>
                    <a:pt x="264921" y="341430"/>
                    <a:pt x="262306" y="340481"/>
                    <a:pt x="261356" y="339217"/>
                  </a:cubicBezTo>
                  <a:cubicBezTo>
                    <a:pt x="261039" y="338189"/>
                    <a:pt x="262306" y="337241"/>
                    <a:pt x="262940" y="337873"/>
                  </a:cubicBezTo>
                  <a:close/>
                  <a:moveTo>
                    <a:pt x="102048" y="334308"/>
                  </a:moveTo>
                  <a:cubicBezTo>
                    <a:pt x="107277" y="337862"/>
                    <a:pt x="112743" y="341101"/>
                    <a:pt x="118209" y="344340"/>
                  </a:cubicBezTo>
                  <a:cubicBezTo>
                    <a:pt x="120506" y="345604"/>
                    <a:pt x="123120" y="347262"/>
                    <a:pt x="125655" y="348842"/>
                  </a:cubicBezTo>
                  <a:cubicBezTo>
                    <a:pt x="127319" y="349790"/>
                    <a:pt x="131517" y="353977"/>
                    <a:pt x="133736" y="353345"/>
                  </a:cubicBezTo>
                  <a:cubicBezTo>
                    <a:pt x="135399" y="353029"/>
                    <a:pt x="136350" y="355004"/>
                    <a:pt x="135399" y="355951"/>
                  </a:cubicBezTo>
                  <a:cubicBezTo>
                    <a:pt x="132468" y="359822"/>
                    <a:pt x="126606" y="353977"/>
                    <a:pt x="123754" y="352397"/>
                  </a:cubicBezTo>
                  <a:cubicBezTo>
                    <a:pt x="115991" y="347578"/>
                    <a:pt x="108227" y="342365"/>
                    <a:pt x="100464" y="337231"/>
                  </a:cubicBezTo>
                  <a:cubicBezTo>
                    <a:pt x="98880" y="335967"/>
                    <a:pt x="100464" y="333360"/>
                    <a:pt x="102048" y="334308"/>
                  </a:cubicBezTo>
                  <a:close/>
                  <a:moveTo>
                    <a:pt x="43638" y="334001"/>
                  </a:moveTo>
                  <a:cubicBezTo>
                    <a:pt x="41025" y="334318"/>
                    <a:pt x="38808" y="335345"/>
                    <a:pt x="36512" y="336294"/>
                  </a:cubicBezTo>
                  <a:cubicBezTo>
                    <a:pt x="44904" y="339852"/>
                    <a:pt x="53296" y="343409"/>
                    <a:pt x="60738" y="348231"/>
                  </a:cubicBezTo>
                  <a:cubicBezTo>
                    <a:pt x="61054" y="348231"/>
                    <a:pt x="61371" y="347915"/>
                    <a:pt x="61688" y="348231"/>
                  </a:cubicBezTo>
                  <a:cubicBezTo>
                    <a:pt x="71425" y="353686"/>
                    <a:pt x="81717" y="357244"/>
                    <a:pt x="91455" y="362066"/>
                  </a:cubicBezTo>
                  <a:cubicBezTo>
                    <a:pt x="93038" y="360801"/>
                    <a:pt x="94305" y="359536"/>
                    <a:pt x="95968" y="358192"/>
                  </a:cubicBezTo>
                  <a:cubicBezTo>
                    <a:pt x="83380" y="354319"/>
                    <a:pt x="71742" y="348548"/>
                    <a:pt x="60421" y="341749"/>
                  </a:cubicBezTo>
                  <a:cubicBezTo>
                    <a:pt x="60104" y="341749"/>
                    <a:pt x="60104" y="341433"/>
                    <a:pt x="60104" y="341433"/>
                  </a:cubicBezTo>
                  <a:cubicBezTo>
                    <a:pt x="54642" y="339219"/>
                    <a:pt x="49100" y="336610"/>
                    <a:pt x="43638" y="334001"/>
                  </a:cubicBezTo>
                  <a:close/>
                  <a:moveTo>
                    <a:pt x="52979" y="332737"/>
                  </a:moveTo>
                  <a:cubicBezTo>
                    <a:pt x="56859" y="334318"/>
                    <a:pt x="60738" y="336294"/>
                    <a:pt x="64300" y="338191"/>
                  </a:cubicBezTo>
                  <a:cubicBezTo>
                    <a:pt x="75305" y="344358"/>
                    <a:pt x="86626" y="349496"/>
                    <a:pt x="97868" y="355030"/>
                  </a:cubicBezTo>
                  <a:cubicBezTo>
                    <a:pt x="98184" y="354319"/>
                    <a:pt x="98580" y="353686"/>
                    <a:pt x="98897" y="353054"/>
                  </a:cubicBezTo>
                  <a:cubicBezTo>
                    <a:pt x="99213" y="352105"/>
                    <a:pt x="99530" y="351789"/>
                    <a:pt x="100163" y="351473"/>
                  </a:cubicBezTo>
                  <a:cubicBezTo>
                    <a:pt x="87576" y="347915"/>
                    <a:pt x="75305" y="339535"/>
                    <a:pt x="64300" y="333053"/>
                  </a:cubicBezTo>
                  <a:cubicBezTo>
                    <a:pt x="60738" y="332737"/>
                    <a:pt x="56859" y="332420"/>
                    <a:pt x="52979" y="332737"/>
                  </a:cubicBezTo>
                  <a:close/>
                  <a:moveTo>
                    <a:pt x="365374" y="332440"/>
                  </a:moveTo>
                  <a:cubicBezTo>
                    <a:pt x="377652" y="337579"/>
                    <a:pt x="391198" y="341453"/>
                    <a:pt x="402525" y="348568"/>
                  </a:cubicBezTo>
                  <a:cubicBezTo>
                    <a:pt x="403793" y="349201"/>
                    <a:pt x="403159" y="350861"/>
                    <a:pt x="401892" y="350149"/>
                  </a:cubicBezTo>
                  <a:cubicBezTo>
                    <a:pt x="388901" y="346987"/>
                    <a:pt x="376305" y="339872"/>
                    <a:pt x="364344" y="334733"/>
                  </a:cubicBezTo>
                  <a:cubicBezTo>
                    <a:pt x="363077" y="334338"/>
                    <a:pt x="364027" y="331808"/>
                    <a:pt x="365374" y="332440"/>
                  </a:cubicBezTo>
                  <a:close/>
                  <a:moveTo>
                    <a:pt x="222259" y="332123"/>
                  </a:moveTo>
                  <a:cubicBezTo>
                    <a:pt x="227799" y="336303"/>
                    <a:pt x="233576" y="339852"/>
                    <a:pt x="239353" y="343086"/>
                  </a:cubicBezTo>
                  <a:cubicBezTo>
                    <a:pt x="242281" y="344663"/>
                    <a:pt x="245526" y="345925"/>
                    <a:pt x="248454" y="347581"/>
                  </a:cubicBezTo>
                  <a:cubicBezTo>
                    <a:pt x="249720" y="348528"/>
                    <a:pt x="251303" y="349158"/>
                    <a:pt x="252965" y="349789"/>
                  </a:cubicBezTo>
                  <a:cubicBezTo>
                    <a:pt x="254548" y="350105"/>
                    <a:pt x="255497" y="351130"/>
                    <a:pt x="255814" y="352707"/>
                  </a:cubicBezTo>
                  <a:cubicBezTo>
                    <a:pt x="256209" y="352077"/>
                    <a:pt x="256843" y="351446"/>
                    <a:pt x="257476" y="351446"/>
                  </a:cubicBezTo>
                  <a:lnTo>
                    <a:pt x="257792" y="351446"/>
                  </a:lnTo>
                  <a:cubicBezTo>
                    <a:pt x="258425" y="351446"/>
                    <a:pt x="259375" y="352077"/>
                    <a:pt x="259375" y="352707"/>
                  </a:cubicBezTo>
                  <a:cubicBezTo>
                    <a:pt x="259692" y="353023"/>
                    <a:pt x="259692" y="353023"/>
                    <a:pt x="260087" y="353023"/>
                  </a:cubicBezTo>
                  <a:cubicBezTo>
                    <a:pt x="260404" y="354285"/>
                    <a:pt x="259375" y="355626"/>
                    <a:pt x="258109" y="355626"/>
                  </a:cubicBezTo>
                  <a:cubicBezTo>
                    <a:pt x="252332" y="355941"/>
                    <a:pt x="245526" y="351130"/>
                    <a:pt x="240698" y="348528"/>
                  </a:cubicBezTo>
                  <a:cubicBezTo>
                    <a:pt x="233576" y="344663"/>
                    <a:pt x="226770" y="340483"/>
                    <a:pt x="220360" y="335672"/>
                  </a:cubicBezTo>
                  <a:cubicBezTo>
                    <a:pt x="218065" y="334016"/>
                    <a:pt x="220043" y="330467"/>
                    <a:pt x="222259" y="332123"/>
                  </a:cubicBezTo>
                  <a:close/>
                  <a:moveTo>
                    <a:pt x="327513" y="332119"/>
                  </a:moveTo>
                  <a:cubicBezTo>
                    <a:pt x="341136" y="339216"/>
                    <a:pt x="354680" y="344342"/>
                    <a:pt x="368540" y="350413"/>
                  </a:cubicBezTo>
                  <a:cubicBezTo>
                    <a:pt x="370204" y="351123"/>
                    <a:pt x="368857" y="353331"/>
                    <a:pt x="367273" y="353331"/>
                  </a:cubicBezTo>
                  <a:cubicBezTo>
                    <a:pt x="352700" y="350413"/>
                    <a:pt x="338206" y="342765"/>
                    <a:pt x="325929" y="334721"/>
                  </a:cubicBezTo>
                  <a:cubicBezTo>
                    <a:pt x="324266" y="333696"/>
                    <a:pt x="325929" y="331173"/>
                    <a:pt x="327513" y="332119"/>
                  </a:cubicBezTo>
                  <a:close/>
                  <a:moveTo>
                    <a:pt x="446455" y="331492"/>
                  </a:moveTo>
                  <a:cubicBezTo>
                    <a:pt x="447088" y="329832"/>
                    <a:pt x="450019" y="330464"/>
                    <a:pt x="449306" y="332441"/>
                  </a:cubicBezTo>
                  <a:cubicBezTo>
                    <a:pt x="448673" y="334733"/>
                    <a:pt x="465149" y="341453"/>
                    <a:pt x="467129" y="342085"/>
                  </a:cubicBezTo>
                  <a:cubicBezTo>
                    <a:pt x="472594" y="344378"/>
                    <a:pt x="478456" y="345643"/>
                    <a:pt x="483605" y="347935"/>
                  </a:cubicBezTo>
                  <a:cubicBezTo>
                    <a:pt x="484872" y="348567"/>
                    <a:pt x="484239" y="350860"/>
                    <a:pt x="482654" y="350465"/>
                  </a:cubicBezTo>
                  <a:cubicBezTo>
                    <a:pt x="474258" y="349832"/>
                    <a:pt x="465149" y="345326"/>
                    <a:pt x="457703" y="341453"/>
                  </a:cubicBezTo>
                  <a:cubicBezTo>
                    <a:pt x="454851" y="339872"/>
                    <a:pt x="444791" y="336314"/>
                    <a:pt x="446455" y="331492"/>
                  </a:cubicBezTo>
                  <a:close/>
                  <a:moveTo>
                    <a:pt x="291656" y="331453"/>
                  </a:moveTo>
                  <a:cubicBezTo>
                    <a:pt x="303606" y="337229"/>
                    <a:pt x="315556" y="343400"/>
                    <a:pt x="326873" y="350441"/>
                  </a:cubicBezTo>
                  <a:cubicBezTo>
                    <a:pt x="328852" y="351786"/>
                    <a:pt x="327190" y="354318"/>
                    <a:pt x="325290" y="353685"/>
                  </a:cubicBezTo>
                  <a:cubicBezTo>
                    <a:pt x="313340" y="347593"/>
                    <a:pt x="301707" y="340789"/>
                    <a:pt x="290390" y="333668"/>
                  </a:cubicBezTo>
                  <a:cubicBezTo>
                    <a:pt x="289124" y="332719"/>
                    <a:pt x="290390" y="330820"/>
                    <a:pt x="291656" y="331453"/>
                  </a:cubicBezTo>
                  <a:close/>
                  <a:moveTo>
                    <a:pt x="181231" y="329510"/>
                  </a:moveTo>
                  <a:cubicBezTo>
                    <a:pt x="192875" y="336936"/>
                    <a:pt x="205152" y="343730"/>
                    <a:pt x="215846" y="352420"/>
                  </a:cubicBezTo>
                  <a:cubicBezTo>
                    <a:pt x="217430" y="353684"/>
                    <a:pt x="215450" y="355659"/>
                    <a:pt x="213865" y="354316"/>
                  </a:cubicBezTo>
                  <a:cubicBezTo>
                    <a:pt x="201905" y="348233"/>
                    <a:pt x="190895" y="339543"/>
                    <a:pt x="179647" y="332117"/>
                  </a:cubicBezTo>
                  <a:cubicBezTo>
                    <a:pt x="177984" y="331169"/>
                    <a:pt x="179647" y="328562"/>
                    <a:pt x="181231" y="329510"/>
                  </a:cubicBezTo>
                  <a:close/>
                  <a:moveTo>
                    <a:pt x="403795" y="327924"/>
                  </a:moveTo>
                  <a:cubicBezTo>
                    <a:pt x="410287" y="330452"/>
                    <a:pt x="417017" y="332743"/>
                    <a:pt x="423826" y="335350"/>
                  </a:cubicBezTo>
                  <a:cubicBezTo>
                    <a:pt x="427389" y="336614"/>
                    <a:pt x="430952" y="337879"/>
                    <a:pt x="434515" y="339222"/>
                  </a:cubicBezTo>
                  <a:cubicBezTo>
                    <a:pt x="436731" y="340170"/>
                    <a:pt x="442908" y="343725"/>
                    <a:pt x="444808" y="342777"/>
                  </a:cubicBezTo>
                  <a:cubicBezTo>
                    <a:pt x="445758" y="342382"/>
                    <a:pt x="447104" y="343093"/>
                    <a:pt x="446787" y="344357"/>
                  </a:cubicBezTo>
                  <a:cubicBezTo>
                    <a:pt x="446470" y="344673"/>
                    <a:pt x="446470" y="344989"/>
                    <a:pt x="446470" y="345305"/>
                  </a:cubicBezTo>
                  <a:cubicBezTo>
                    <a:pt x="446154" y="345937"/>
                    <a:pt x="445441" y="346569"/>
                    <a:pt x="444808" y="346569"/>
                  </a:cubicBezTo>
                  <a:cubicBezTo>
                    <a:pt x="450350" y="348544"/>
                    <a:pt x="484554" y="361738"/>
                    <a:pt x="484554" y="361422"/>
                  </a:cubicBezTo>
                  <a:cubicBezTo>
                    <a:pt x="485187" y="360158"/>
                    <a:pt x="487483" y="360158"/>
                    <a:pt x="487167" y="361106"/>
                  </a:cubicBezTo>
                  <a:lnTo>
                    <a:pt x="487167" y="362054"/>
                  </a:lnTo>
                  <a:cubicBezTo>
                    <a:pt x="487167" y="363081"/>
                    <a:pt x="486850" y="363397"/>
                    <a:pt x="486137" y="363713"/>
                  </a:cubicBezTo>
                  <a:cubicBezTo>
                    <a:pt x="481308" y="365609"/>
                    <a:pt x="473548" y="360158"/>
                    <a:pt x="469352" y="358499"/>
                  </a:cubicBezTo>
                  <a:cubicBezTo>
                    <a:pt x="461593" y="355338"/>
                    <a:pt x="453834" y="352099"/>
                    <a:pt x="446154" y="348860"/>
                  </a:cubicBezTo>
                  <a:cubicBezTo>
                    <a:pt x="446787" y="349176"/>
                    <a:pt x="447421" y="349492"/>
                    <a:pt x="448054" y="349808"/>
                  </a:cubicBezTo>
                  <a:cubicBezTo>
                    <a:pt x="450033" y="350835"/>
                    <a:pt x="448687" y="353995"/>
                    <a:pt x="446470" y="353363"/>
                  </a:cubicBezTo>
                  <a:cubicBezTo>
                    <a:pt x="433169" y="349176"/>
                    <a:pt x="420580" y="343725"/>
                    <a:pt x="407674" y="338590"/>
                  </a:cubicBezTo>
                  <a:cubicBezTo>
                    <a:pt x="405378" y="337563"/>
                    <a:pt x="406407" y="333691"/>
                    <a:pt x="408624" y="334718"/>
                  </a:cubicBezTo>
                  <a:cubicBezTo>
                    <a:pt x="420896" y="339222"/>
                    <a:pt x="433169" y="343409"/>
                    <a:pt x="445125" y="348544"/>
                  </a:cubicBezTo>
                  <a:lnTo>
                    <a:pt x="445441" y="348544"/>
                  </a:lnTo>
                  <a:cubicBezTo>
                    <a:pt x="445125" y="348228"/>
                    <a:pt x="444491" y="348228"/>
                    <a:pt x="443858" y="347912"/>
                  </a:cubicBezTo>
                  <a:cubicBezTo>
                    <a:pt x="442908" y="347596"/>
                    <a:pt x="442908" y="346253"/>
                    <a:pt x="443541" y="345937"/>
                  </a:cubicBezTo>
                  <a:cubicBezTo>
                    <a:pt x="437365" y="345305"/>
                    <a:pt x="431268" y="341750"/>
                    <a:pt x="425805" y="339538"/>
                  </a:cubicBezTo>
                  <a:cubicBezTo>
                    <a:pt x="418363" y="336614"/>
                    <a:pt x="410604" y="333691"/>
                    <a:pt x="402844" y="330847"/>
                  </a:cubicBezTo>
                  <a:cubicBezTo>
                    <a:pt x="401182" y="330136"/>
                    <a:pt x="401894" y="327292"/>
                    <a:pt x="403795" y="327924"/>
                  </a:cubicBezTo>
                  <a:close/>
                  <a:moveTo>
                    <a:pt x="489670" y="327598"/>
                  </a:moveTo>
                  <a:cubicBezTo>
                    <a:pt x="487770" y="328230"/>
                    <a:pt x="485791" y="329179"/>
                    <a:pt x="484208" y="330839"/>
                  </a:cubicBezTo>
                  <a:cubicBezTo>
                    <a:pt x="483891" y="331155"/>
                    <a:pt x="483258" y="331155"/>
                    <a:pt x="482941" y="331472"/>
                  </a:cubicBezTo>
                  <a:cubicBezTo>
                    <a:pt x="495212" y="336294"/>
                    <a:pt x="508750" y="340484"/>
                    <a:pt x="520704" y="346967"/>
                  </a:cubicBezTo>
                  <a:cubicBezTo>
                    <a:pt x="520387" y="344990"/>
                    <a:pt x="520071" y="343409"/>
                    <a:pt x="519437" y="341749"/>
                  </a:cubicBezTo>
                  <a:cubicBezTo>
                    <a:pt x="509066" y="338508"/>
                    <a:pt x="498774" y="333053"/>
                    <a:pt x="489670" y="327598"/>
                  </a:cubicBezTo>
                  <a:close/>
                  <a:moveTo>
                    <a:pt x="441539" y="321747"/>
                  </a:moveTo>
                  <a:cubicBezTo>
                    <a:pt x="453501" y="327905"/>
                    <a:pt x="466176" y="332405"/>
                    <a:pt x="478455" y="337852"/>
                  </a:cubicBezTo>
                  <a:cubicBezTo>
                    <a:pt x="480356" y="338879"/>
                    <a:pt x="479089" y="341405"/>
                    <a:pt x="477108" y="341089"/>
                  </a:cubicBezTo>
                  <a:cubicBezTo>
                    <a:pt x="464196" y="337537"/>
                    <a:pt x="451600" y="330826"/>
                    <a:pt x="439955" y="324353"/>
                  </a:cubicBezTo>
                  <a:cubicBezTo>
                    <a:pt x="438370" y="323405"/>
                    <a:pt x="439955" y="320800"/>
                    <a:pt x="441539" y="321747"/>
                  </a:cubicBezTo>
                  <a:close/>
                  <a:moveTo>
                    <a:pt x="256805" y="321430"/>
                  </a:moveTo>
                  <a:cubicBezTo>
                    <a:pt x="262587" y="324990"/>
                    <a:pt x="268766" y="328549"/>
                    <a:pt x="274865" y="331791"/>
                  </a:cubicBezTo>
                  <a:cubicBezTo>
                    <a:pt x="280013" y="334718"/>
                    <a:pt x="286508" y="336616"/>
                    <a:pt x="291023" y="340808"/>
                  </a:cubicBezTo>
                  <a:cubicBezTo>
                    <a:pt x="292370" y="342073"/>
                    <a:pt x="291023" y="343734"/>
                    <a:pt x="289439" y="343418"/>
                  </a:cubicBezTo>
                  <a:cubicBezTo>
                    <a:pt x="283578" y="342389"/>
                    <a:pt x="277795" y="338198"/>
                    <a:pt x="272647" y="335350"/>
                  </a:cubicBezTo>
                  <a:cubicBezTo>
                    <a:pt x="266785" y="332108"/>
                    <a:pt x="260686" y="328549"/>
                    <a:pt x="254825" y="324673"/>
                  </a:cubicBezTo>
                  <a:cubicBezTo>
                    <a:pt x="252924" y="323408"/>
                    <a:pt x="254825" y="320165"/>
                    <a:pt x="256805" y="321430"/>
                  </a:cubicBezTo>
                  <a:close/>
                  <a:moveTo>
                    <a:pt x="366323" y="321079"/>
                  </a:moveTo>
                  <a:cubicBezTo>
                    <a:pt x="377638" y="326929"/>
                    <a:pt x="389903" y="330486"/>
                    <a:pt x="400506" y="336573"/>
                  </a:cubicBezTo>
                  <a:cubicBezTo>
                    <a:pt x="401535" y="337205"/>
                    <a:pt x="400823" y="338865"/>
                    <a:pt x="399240" y="338549"/>
                  </a:cubicBezTo>
                  <a:cubicBezTo>
                    <a:pt x="387608" y="335940"/>
                    <a:pt x="375660" y="328826"/>
                    <a:pt x="364978" y="323056"/>
                  </a:cubicBezTo>
                  <a:cubicBezTo>
                    <a:pt x="363712" y="322423"/>
                    <a:pt x="364978" y="320447"/>
                    <a:pt x="366323" y="321079"/>
                  </a:cubicBezTo>
                  <a:close/>
                  <a:moveTo>
                    <a:pt x="215808" y="320763"/>
                  </a:moveTo>
                  <a:lnTo>
                    <a:pt x="233237" y="328526"/>
                  </a:lnTo>
                  <a:cubicBezTo>
                    <a:pt x="235851" y="329794"/>
                    <a:pt x="238703" y="330823"/>
                    <a:pt x="241317" y="332091"/>
                  </a:cubicBezTo>
                  <a:cubicBezTo>
                    <a:pt x="242902" y="333041"/>
                    <a:pt x="244249" y="333675"/>
                    <a:pt x="245833" y="334309"/>
                  </a:cubicBezTo>
                  <a:cubicBezTo>
                    <a:pt x="246467" y="334309"/>
                    <a:pt x="247101" y="334705"/>
                    <a:pt x="247418" y="335022"/>
                  </a:cubicBezTo>
                  <a:lnTo>
                    <a:pt x="248764" y="335022"/>
                  </a:lnTo>
                  <a:lnTo>
                    <a:pt x="249398" y="335022"/>
                  </a:lnTo>
                  <a:cubicBezTo>
                    <a:pt x="250032" y="335339"/>
                    <a:pt x="250666" y="335973"/>
                    <a:pt x="250349" y="336923"/>
                  </a:cubicBezTo>
                  <a:lnTo>
                    <a:pt x="250349" y="337557"/>
                  </a:lnTo>
                  <a:cubicBezTo>
                    <a:pt x="250349" y="338191"/>
                    <a:pt x="249715" y="338904"/>
                    <a:pt x="249081" y="339221"/>
                  </a:cubicBezTo>
                  <a:cubicBezTo>
                    <a:pt x="244882" y="340488"/>
                    <a:pt x="239020" y="335973"/>
                    <a:pt x="235455" y="334309"/>
                  </a:cubicBezTo>
                  <a:cubicBezTo>
                    <a:pt x="228404" y="330823"/>
                    <a:pt x="220957" y="327575"/>
                    <a:pt x="213827" y="324011"/>
                  </a:cubicBezTo>
                  <a:cubicBezTo>
                    <a:pt x="211926" y="322743"/>
                    <a:pt x="213827" y="319812"/>
                    <a:pt x="215808" y="320763"/>
                  </a:cubicBezTo>
                  <a:close/>
                  <a:moveTo>
                    <a:pt x="324689" y="316914"/>
                  </a:moveTo>
                  <a:cubicBezTo>
                    <a:pt x="331106" y="321424"/>
                    <a:pt x="337602" y="325300"/>
                    <a:pt x="344335" y="328861"/>
                  </a:cubicBezTo>
                  <a:cubicBezTo>
                    <a:pt x="351148" y="332421"/>
                    <a:pt x="358595" y="335032"/>
                    <a:pt x="365090" y="338909"/>
                  </a:cubicBezTo>
                  <a:cubicBezTo>
                    <a:pt x="366675" y="339858"/>
                    <a:pt x="365407" y="341757"/>
                    <a:pt x="363744" y="341441"/>
                  </a:cubicBezTo>
                  <a:cubicBezTo>
                    <a:pt x="349247" y="338592"/>
                    <a:pt x="334671" y="328544"/>
                    <a:pt x="322709" y="320158"/>
                  </a:cubicBezTo>
                  <a:cubicBezTo>
                    <a:pt x="320808" y="318892"/>
                    <a:pt x="322709" y="315648"/>
                    <a:pt x="324689" y="316914"/>
                  </a:cubicBezTo>
                  <a:close/>
                  <a:moveTo>
                    <a:pt x="140545" y="315993"/>
                  </a:moveTo>
                  <a:cubicBezTo>
                    <a:pt x="151864" y="323405"/>
                    <a:pt x="164450" y="327584"/>
                    <a:pt x="176719" y="333656"/>
                  </a:cubicBezTo>
                  <a:cubicBezTo>
                    <a:pt x="178619" y="334287"/>
                    <a:pt x="177036" y="336889"/>
                    <a:pt x="175769" y="336574"/>
                  </a:cubicBezTo>
                  <a:cubicBezTo>
                    <a:pt x="162471" y="334287"/>
                    <a:pt x="149569" y="326244"/>
                    <a:pt x="138566" y="319226"/>
                  </a:cubicBezTo>
                  <a:cubicBezTo>
                    <a:pt x="136350" y="317885"/>
                    <a:pt x="138249" y="314731"/>
                    <a:pt x="140545" y="315993"/>
                  </a:cubicBezTo>
                  <a:close/>
                  <a:moveTo>
                    <a:pt x="402171" y="314700"/>
                  </a:moveTo>
                  <a:cubicBezTo>
                    <a:pt x="407637" y="316913"/>
                    <a:pt x="413103" y="319204"/>
                    <a:pt x="418966" y="320785"/>
                  </a:cubicBezTo>
                  <a:cubicBezTo>
                    <a:pt x="421897" y="321733"/>
                    <a:pt x="424432" y="322444"/>
                    <a:pt x="427047" y="323076"/>
                  </a:cubicBezTo>
                  <a:cubicBezTo>
                    <a:pt x="428314" y="323392"/>
                    <a:pt x="431245" y="324657"/>
                    <a:pt x="433147" y="324657"/>
                  </a:cubicBezTo>
                  <a:cubicBezTo>
                    <a:pt x="433860" y="324024"/>
                    <a:pt x="435127" y="324024"/>
                    <a:pt x="435761" y="324657"/>
                  </a:cubicBezTo>
                  <a:lnTo>
                    <a:pt x="436078" y="324973"/>
                  </a:lnTo>
                  <a:cubicBezTo>
                    <a:pt x="437029" y="325605"/>
                    <a:pt x="437029" y="326948"/>
                    <a:pt x="436078" y="327896"/>
                  </a:cubicBezTo>
                  <a:cubicBezTo>
                    <a:pt x="432830" y="330820"/>
                    <a:pt x="426730" y="327896"/>
                    <a:pt x="423165" y="326948"/>
                  </a:cubicBezTo>
                  <a:cubicBezTo>
                    <a:pt x="415718" y="324657"/>
                    <a:pt x="408271" y="322049"/>
                    <a:pt x="400824" y="319204"/>
                  </a:cubicBezTo>
                  <a:cubicBezTo>
                    <a:pt x="398289" y="317861"/>
                    <a:pt x="399556" y="313673"/>
                    <a:pt x="402171" y="314700"/>
                  </a:cubicBezTo>
                  <a:close/>
                  <a:moveTo>
                    <a:pt x="177033" y="312401"/>
                  </a:moveTo>
                  <a:cubicBezTo>
                    <a:pt x="188359" y="317866"/>
                    <a:pt x="200001" y="323727"/>
                    <a:pt x="210297" y="331490"/>
                  </a:cubicBezTo>
                  <a:cubicBezTo>
                    <a:pt x="211644" y="332440"/>
                    <a:pt x="210297" y="335054"/>
                    <a:pt x="209030" y="334024"/>
                  </a:cubicBezTo>
                  <a:cubicBezTo>
                    <a:pt x="197704" y="327925"/>
                    <a:pt x="187012" y="320797"/>
                    <a:pt x="175766" y="314698"/>
                  </a:cubicBezTo>
                  <a:cubicBezTo>
                    <a:pt x="174103" y="313985"/>
                    <a:pt x="175449" y="311767"/>
                    <a:pt x="177033" y="312401"/>
                  </a:cubicBezTo>
                  <a:close/>
                  <a:moveTo>
                    <a:pt x="254829" y="311136"/>
                  </a:moveTo>
                  <a:cubicBezTo>
                    <a:pt x="260374" y="314378"/>
                    <a:pt x="265522" y="317541"/>
                    <a:pt x="270988" y="320467"/>
                  </a:cubicBezTo>
                  <a:cubicBezTo>
                    <a:pt x="275503" y="323077"/>
                    <a:pt x="281047" y="325291"/>
                    <a:pt x="285245" y="328849"/>
                  </a:cubicBezTo>
                  <a:cubicBezTo>
                    <a:pt x="286513" y="330114"/>
                    <a:pt x="284929" y="332091"/>
                    <a:pt x="283582" y="331458"/>
                  </a:cubicBezTo>
                  <a:cubicBezTo>
                    <a:pt x="278433" y="330114"/>
                    <a:pt x="273602" y="326951"/>
                    <a:pt x="268770" y="324025"/>
                  </a:cubicBezTo>
                  <a:cubicBezTo>
                    <a:pt x="263542" y="320783"/>
                    <a:pt x="258077" y="317541"/>
                    <a:pt x="252928" y="314378"/>
                  </a:cubicBezTo>
                  <a:cubicBezTo>
                    <a:pt x="250948" y="313034"/>
                    <a:pt x="252611" y="309792"/>
                    <a:pt x="254829" y="311136"/>
                  </a:cubicBezTo>
                  <a:close/>
                  <a:moveTo>
                    <a:pt x="293234" y="310820"/>
                  </a:moveTo>
                  <a:cubicBezTo>
                    <a:pt x="294283" y="311146"/>
                    <a:pt x="295094" y="312112"/>
                    <a:pt x="294619" y="313374"/>
                  </a:cubicBezTo>
                  <a:cubicBezTo>
                    <a:pt x="293669" y="315662"/>
                    <a:pt x="310448" y="324023"/>
                    <a:pt x="318204" y="327888"/>
                  </a:cubicBezTo>
                  <a:cubicBezTo>
                    <a:pt x="318204" y="326626"/>
                    <a:pt x="320103" y="325916"/>
                    <a:pt x="320815" y="327257"/>
                  </a:cubicBezTo>
                  <a:cubicBezTo>
                    <a:pt x="321448" y="328519"/>
                    <a:pt x="322081" y="329465"/>
                    <a:pt x="322715" y="330806"/>
                  </a:cubicBezTo>
                  <a:cubicBezTo>
                    <a:pt x="323348" y="332068"/>
                    <a:pt x="322081" y="334277"/>
                    <a:pt x="320815" y="333015"/>
                  </a:cubicBezTo>
                  <a:cubicBezTo>
                    <a:pt x="313376" y="330096"/>
                    <a:pt x="306253" y="326231"/>
                    <a:pt x="299447" y="322051"/>
                  </a:cubicBezTo>
                  <a:cubicBezTo>
                    <a:pt x="295885" y="320158"/>
                    <a:pt x="288842" y="317239"/>
                    <a:pt x="290425" y="312112"/>
                  </a:cubicBezTo>
                  <a:cubicBezTo>
                    <a:pt x="290900" y="310810"/>
                    <a:pt x="292186" y="310495"/>
                    <a:pt x="293234" y="310820"/>
                  </a:cubicBezTo>
                  <a:close/>
                  <a:moveTo>
                    <a:pt x="369910" y="309820"/>
                  </a:moveTo>
                  <a:cubicBezTo>
                    <a:pt x="377656" y="315669"/>
                    <a:pt x="386350" y="319227"/>
                    <a:pt x="395361" y="322784"/>
                  </a:cubicBezTo>
                  <a:cubicBezTo>
                    <a:pt x="397653" y="323416"/>
                    <a:pt x="396625" y="326657"/>
                    <a:pt x="394412" y="326262"/>
                  </a:cubicBezTo>
                  <a:cubicBezTo>
                    <a:pt x="384374" y="324681"/>
                    <a:pt x="375364" y="319543"/>
                    <a:pt x="367618" y="313693"/>
                  </a:cubicBezTo>
                  <a:cubicBezTo>
                    <a:pt x="365405" y="312112"/>
                    <a:pt x="367618" y="308239"/>
                    <a:pt x="369910" y="309820"/>
                  </a:cubicBezTo>
                  <a:close/>
                  <a:moveTo>
                    <a:pt x="323318" y="308200"/>
                  </a:moveTo>
                  <a:cubicBezTo>
                    <a:pt x="334970" y="315637"/>
                    <a:pt x="347574" y="321412"/>
                    <a:pt x="360495" y="326950"/>
                  </a:cubicBezTo>
                  <a:cubicBezTo>
                    <a:pt x="362160" y="327582"/>
                    <a:pt x="360812" y="330114"/>
                    <a:pt x="359544" y="329798"/>
                  </a:cubicBezTo>
                  <a:cubicBezTo>
                    <a:pt x="346306" y="325605"/>
                    <a:pt x="333702" y="318564"/>
                    <a:pt x="322049" y="310811"/>
                  </a:cubicBezTo>
                  <a:cubicBezTo>
                    <a:pt x="320385" y="309466"/>
                    <a:pt x="321732" y="307251"/>
                    <a:pt x="323318" y="308200"/>
                  </a:cubicBezTo>
                  <a:close/>
                  <a:moveTo>
                    <a:pt x="101385" y="307882"/>
                  </a:moveTo>
                  <a:cubicBezTo>
                    <a:pt x="107244" y="311441"/>
                    <a:pt x="112707" y="314684"/>
                    <a:pt x="118487" y="318165"/>
                  </a:cubicBezTo>
                  <a:cubicBezTo>
                    <a:pt x="123396" y="321092"/>
                    <a:pt x="128859" y="324018"/>
                    <a:pt x="133373" y="327894"/>
                  </a:cubicBezTo>
                  <a:cubicBezTo>
                    <a:pt x="134006" y="328211"/>
                    <a:pt x="134006" y="328844"/>
                    <a:pt x="133689" y="329476"/>
                  </a:cubicBezTo>
                  <a:cubicBezTo>
                    <a:pt x="134323" y="329160"/>
                    <a:pt x="135035" y="328844"/>
                    <a:pt x="135985" y="329160"/>
                  </a:cubicBezTo>
                  <a:cubicBezTo>
                    <a:pt x="149208" y="336596"/>
                    <a:pt x="162748" y="343082"/>
                    <a:pt x="176366" y="349489"/>
                  </a:cubicBezTo>
                  <a:cubicBezTo>
                    <a:pt x="177000" y="349173"/>
                    <a:pt x="177950" y="348856"/>
                    <a:pt x="178583" y="349489"/>
                  </a:cubicBezTo>
                  <a:cubicBezTo>
                    <a:pt x="178900" y="350122"/>
                    <a:pt x="179612" y="350834"/>
                    <a:pt x="180246" y="351467"/>
                  </a:cubicBezTo>
                  <a:cubicBezTo>
                    <a:pt x="181513" y="352732"/>
                    <a:pt x="180246" y="355659"/>
                    <a:pt x="177950" y="354710"/>
                  </a:cubicBezTo>
                  <a:cubicBezTo>
                    <a:pt x="162748" y="348223"/>
                    <a:pt x="147941" y="340471"/>
                    <a:pt x="133689" y="332403"/>
                  </a:cubicBezTo>
                  <a:cubicBezTo>
                    <a:pt x="132739" y="332087"/>
                    <a:pt x="132739" y="330821"/>
                    <a:pt x="133056" y="330109"/>
                  </a:cubicBezTo>
                  <a:cubicBezTo>
                    <a:pt x="132739" y="330505"/>
                    <a:pt x="132106" y="330821"/>
                    <a:pt x="131789" y="330505"/>
                  </a:cubicBezTo>
                  <a:cubicBezTo>
                    <a:pt x="120467" y="325917"/>
                    <a:pt x="109778" y="317216"/>
                    <a:pt x="99484" y="310808"/>
                  </a:cubicBezTo>
                  <a:cubicBezTo>
                    <a:pt x="97822" y="309780"/>
                    <a:pt x="99484" y="306616"/>
                    <a:pt x="101385" y="307882"/>
                  </a:cubicBezTo>
                  <a:close/>
                  <a:moveTo>
                    <a:pt x="217390" y="307607"/>
                  </a:moveTo>
                  <a:cubicBezTo>
                    <a:pt x="222218" y="310531"/>
                    <a:pt x="227362" y="313377"/>
                    <a:pt x="232902" y="315985"/>
                  </a:cubicBezTo>
                  <a:cubicBezTo>
                    <a:pt x="238363" y="318594"/>
                    <a:pt x="244219" y="320175"/>
                    <a:pt x="249047" y="323415"/>
                  </a:cubicBezTo>
                  <a:cubicBezTo>
                    <a:pt x="250313" y="324364"/>
                    <a:pt x="249996" y="326656"/>
                    <a:pt x="248413" y="326261"/>
                  </a:cubicBezTo>
                  <a:cubicBezTo>
                    <a:pt x="237096" y="324996"/>
                    <a:pt x="225146" y="316934"/>
                    <a:pt x="215412" y="311164"/>
                  </a:cubicBezTo>
                  <a:cubicBezTo>
                    <a:pt x="213196" y="309820"/>
                    <a:pt x="215095" y="306263"/>
                    <a:pt x="217390" y="307607"/>
                  </a:cubicBezTo>
                  <a:close/>
                  <a:moveTo>
                    <a:pt x="407040" y="302774"/>
                  </a:moveTo>
                  <a:cubicBezTo>
                    <a:pt x="416071" y="306963"/>
                    <a:pt x="426132" y="309492"/>
                    <a:pt x="435164" y="313681"/>
                  </a:cubicBezTo>
                  <a:cubicBezTo>
                    <a:pt x="437382" y="314709"/>
                    <a:pt x="435797" y="317554"/>
                    <a:pt x="433500" y="317554"/>
                  </a:cubicBezTo>
                  <a:cubicBezTo>
                    <a:pt x="423835" y="315973"/>
                    <a:pt x="413853" y="310520"/>
                    <a:pt x="405059" y="305936"/>
                  </a:cubicBezTo>
                  <a:cubicBezTo>
                    <a:pt x="403158" y="304671"/>
                    <a:pt x="405059" y="301747"/>
                    <a:pt x="407040" y="302774"/>
                  </a:cubicBezTo>
                  <a:close/>
                  <a:moveTo>
                    <a:pt x="289789" y="301140"/>
                  </a:moveTo>
                  <a:cubicBezTo>
                    <a:pt x="294934" y="305326"/>
                    <a:pt x="300078" y="309196"/>
                    <a:pt x="305936" y="312435"/>
                  </a:cubicBezTo>
                  <a:cubicBezTo>
                    <a:pt x="311080" y="315357"/>
                    <a:pt x="316621" y="317253"/>
                    <a:pt x="321766" y="320492"/>
                  </a:cubicBezTo>
                  <a:cubicBezTo>
                    <a:pt x="323349" y="321439"/>
                    <a:pt x="322082" y="324046"/>
                    <a:pt x="320420" y="323414"/>
                  </a:cubicBezTo>
                  <a:cubicBezTo>
                    <a:pt x="308152" y="321439"/>
                    <a:pt x="296200" y="312119"/>
                    <a:pt x="286860" y="304062"/>
                  </a:cubicBezTo>
                  <a:cubicBezTo>
                    <a:pt x="284961" y="302483"/>
                    <a:pt x="287810" y="299560"/>
                    <a:pt x="289789" y="301140"/>
                  </a:cubicBezTo>
                  <a:close/>
                  <a:moveTo>
                    <a:pt x="171566" y="300791"/>
                  </a:moveTo>
                  <a:cubicBezTo>
                    <a:pt x="175051" y="302452"/>
                    <a:pt x="211252" y="319854"/>
                    <a:pt x="210618" y="322069"/>
                  </a:cubicBezTo>
                  <a:cubicBezTo>
                    <a:pt x="210935" y="320804"/>
                    <a:pt x="212915" y="320804"/>
                    <a:pt x="213232" y="322069"/>
                  </a:cubicBezTo>
                  <a:lnTo>
                    <a:pt x="213232" y="322465"/>
                  </a:lnTo>
                  <a:cubicBezTo>
                    <a:pt x="213549" y="323097"/>
                    <a:pt x="213232" y="323730"/>
                    <a:pt x="212598" y="324047"/>
                  </a:cubicBezTo>
                  <a:cubicBezTo>
                    <a:pt x="208400" y="326657"/>
                    <a:pt x="201588" y="320171"/>
                    <a:pt x="198023" y="318193"/>
                  </a:cubicBezTo>
                  <a:cubicBezTo>
                    <a:pt x="188676" y="313052"/>
                    <a:pt x="179646" y="307910"/>
                    <a:pt x="170219" y="302769"/>
                  </a:cubicBezTo>
                  <a:cubicBezTo>
                    <a:pt x="168952" y="302057"/>
                    <a:pt x="170219" y="299842"/>
                    <a:pt x="171566" y="300791"/>
                  </a:cubicBezTo>
                  <a:close/>
                  <a:moveTo>
                    <a:pt x="136666" y="300188"/>
                  </a:moveTo>
                  <a:cubicBezTo>
                    <a:pt x="148306" y="307616"/>
                    <a:pt x="160896" y="312753"/>
                    <a:pt x="173803" y="318205"/>
                  </a:cubicBezTo>
                  <a:cubicBezTo>
                    <a:pt x="174753" y="318917"/>
                    <a:pt x="174753" y="319865"/>
                    <a:pt x="174436" y="320497"/>
                  </a:cubicBezTo>
                  <a:cubicBezTo>
                    <a:pt x="187423" y="327293"/>
                    <a:pt x="200646" y="332430"/>
                    <a:pt x="213870" y="338198"/>
                  </a:cubicBezTo>
                  <a:cubicBezTo>
                    <a:pt x="215454" y="338909"/>
                    <a:pt x="214187" y="341122"/>
                    <a:pt x="213237" y="340490"/>
                  </a:cubicBezTo>
                  <a:cubicBezTo>
                    <a:pt x="198667" y="336934"/>
                    <a:pt x="184176" y="329506"/>
                    <a:pt x="171902" y="321445"/>
                  </a:cubicBezTo>
                  <a:cubicBezTo>
                    <a:pt x="171586" y="321445"/>
                    <a:pt x="171269" y="321129"/>
                    <a:pt x="171269" y="320813"/>
                  </a:cubicBezTo>
                  <a:cubicBezTo>
                    <a:pt x="158283" y="317257"/>
                    <a:pt x="146009" y="310540"/>
                    <a:pt x="134686" y="303428"/>
                  </a:cubicBezTo>
                  <a:cubicBezTo>
                    <a:pt x="132469" y="302085"/>
                    <a:pt x="134369" y="298924"/>
                    <a:pt x="136666" y="300188"/>
                  </a:cubicBezTo>
                  <a:close/>
                  <a:moveTo>
                    <a:pt x="291690" y="296945"/>
                  </a:moveTo>
                  <a:cubicBezTo>
                    <a:pt x="301730" y="301128"/>
                    <a:pt x="313351" y="305311"/>
                    <a:pt x="322047" y="311783"/>
                  </a:cubicBezTo>
                  <a:cubicBezTo>
                    <a:pt x="322996" y="312414"/>
                    <a:pt x="322363" y="314308"/>
                    <a:pt x="321098" y="313677"/>
                  </a:cubicBezTo>
                  <a:cubicBezTo>
                    <a:pt x="311375" y="310835"/>
                    <a:pt x="302046" y="304995"/>
                    <a:pt x="293034" y="300181"/>
                  </a:cubicBezTo>
                  <a:cubicBezTo>
                    <a:pt x="292718" y="300497"/>
                    <a:pt x="292006" y="300813"/>
                    <a:pt x="291690" y="300181"/>
                  </a:cubicBezTo>
                  <a:cubicBezTo>
                    <a:pt x="291374" y="299550"/>
                    <a:pt x="290742" y="299234"/>
                    <a:pt x="290425" y="298603"/>
                  </a:cubicBezTo>
                  <a:cubicBezTo>
                    <a:pt x="289477" y="297577"/>
                    <a:pt x="290425" y="296314"/>
                    <a:pt x="291690" y="296945"/>
                  </a:cubicBezTo>
                  <a:close/>
                  <a:moveTo>
                    <a:pt x="214468" y="296945"/>
                  </a:moveTo>
                  <a:cubicBezTo>
                    <a:pt x="226438" y="302463"/>
                    <a:pt x="238725" y="307903"/>
                    <a:pt x="250695" y="313973"/>
                  </a:cubicBezTo>
                  <a:cubicBezTo>
                    <a:pt x="252360" y="314998"/>
                    <a:pt x="251329" y="317836"/>
                    <a:pt x="249427" y="317205"/>
                  </a:cubicBezTo>
                  <a:cubicBezTo>
                    <a:pt x="236823" y="312396"/>
                    <a:pt x="224536" y="306641"/>
                    <a:pt x="212249" y="300808"/>
                  </a:cubicBezTo>
                  <a:cubicBezTo>
                    <a:pt x="209950" y="299546"/>
                    <a:pt x="211932" y="296314"/>
                    <a:pt x="214468" y="296945"/>
                  </a:cubicBezTo>
                  <a:close/>
                  <a:moveTo>
                    <a:pt x="323664" y="296624"/>
                  </a:moveTo>
                  <a:cubicBezTo>
                    <a:pt x="329838" y="300803"/>
                    <a:pt x="335615" y="304667"/>
                    <a:pt x="342105" y="307900"/>
                  </a:cubicBezTo>
                  <a:cubicBezTo>
                    <a:pt x="348516" y="311133"/>
                    <a:pt x="355639" y="313026"/>
                    <a:pt x="362129" y="315943"/>
                  </a:cubicBezTo>
                  <a:cubicBezTo>
                    <a:pt x="363712" y="316574"/>
                    <a:pt x="362445" y="319176"/>
                    <a:pt x="360783" y="319176"/>
                  </a:cubicBezTo>
                  <a:cubicBezTo>
                    <a:pt x="346933" y="316889"/>
                    <a:pt x="332370" y="307900"/>
                    <a:pt x="321765" y="299226"/>
                  </a:cubicBezTo>
                  <a:cubicBezTo>
                    <a:pt x="320103" y="297886"/>
                    <a:pt x="322081" y="295678"/>
                    <a:pt x="323664" y="296624"/>
                  </a:cubicBezTo>
                  <a:close/>
                  <a:moveTo>
                    <a:pt x="250694" y="295328"/>
                  </a:moveTo>
                  <a:cubicBezTo>
                    <a:pt x="261061" y="304029"/>
                    <a:pt x="273012" y="309171"/>
                    <a:pt x="283934" y="316607"/>
                  </a:cubicBezTo>
                  <a:cubicBezTo>
                    <a:pt x="285596" y="317873"/>
                    <a:pt x="284646" y="320800"/>
                    <a:pt x="282667" y="319851"/>
                  </a:cubicBezTo>
                  <a:cubicBezTo>
                    <a:pt x="269767" y="316291"/>
                    <a:pt x="257817" y="306956"/>
                    <a:pt x="247449" y="298571"/>
                  </a:cubicBezTo>
                  <a:cubicBezTo>
                    <a:pt x="245233" y="296593"/>
                    <a:pt x="248478" y="293350"/>
                    <a:pt x="250694" y="295328"/>
                  </a:cubicBezTo>
                  <a:close/>
                  <a:moveTo>
                    <a:pt x="103075" y="295047"/>
                  </a:moveTo>
                  <a:cubicBezTo>
                    <a:pt x="112731" y="301452"/>
                    <a:pt x="123099" y="306276"/>
                    <a:pt x="132755" y="312444"/>
                  </a:cubicBezTo>
                  <a:cubicBezTo>
                    <a:pt x="134022" y="313393"/>
                    <a:pt x="133072" y="316002"/>
                    <a:pt x="131489" y="315686"/>
                  </a:cubicBezTo>
                  <a:cubicBezTo>
                    <a:pt x="120487" y="311811"/>
                    <a:pt x="110435" y="305011"/>
                    <a:pt x="101096" y="298606"/>
                  </a:cubicBezTo>
                  <a:cubicBezTo>
                    <a:pt x="98880" y="296945"/>
                    <a:pt x="100779" y="293703"/>
                    <a:pt x="103075" y="295047"/>
                  </a:cubicBezTo>
                  <a:close/>
                  <a:moveTo>
                    <a:pt x="357323" y="293664"/>
                  </a:moveTo>
                  <a:cubicBezTo>
                    <a:pt x="369910" y="299832"/>
                    <a:pt x="382497" y="304655"/>
                    <a:pt x="395401" y="309479"/>
                  </a:cubicBezTo>
                  <a:cubicBezTo>
                    <a:pt x="395401" y="307897"/>
                    <a:pt x="397301" y="307265"/>
                    <a:pt x="398013" y="308530"/>
                  </a:cubicBezTo>
                  <a:cubicBezTo>
                    <a:pt x="398647" y="309479"/>
                    <a:pt x="399280" y="310507"/>
                    <a:pt x="399913" y="311456"/>
                  </a:cubicBezTo>
                  <a:cubicBezTo>
                    <a:pt x="400547" y="313037"/>
                    <a:pt x="399280" y="315014"/>
                    <a:pt x="397697" y="314698"/>
                  </a:cubicBezTo>
                  <a:cubicBezTo>
                    <a:pt x="383130" y="310507"/>
                    <a:pt x="368881" y="304023"/>
                    <a:pt x="355343" y="297222"/>
                  </a:cubicBezTo>
                  <a:cubicBezTo>
                    <a:pt x="353127" y="295957"/>
                    <a:pt x="355027" y="292715"/>
                    <a:pt x="357323" y="293664"/>
                  </a:cubicBezTo>
                  <a:close/>
                  <a:moveTo>
                    <a:pt x="170187" y="290098"/>
                  </a:moveTo>
                  <a:cubicBezTo>
                    <a:pt x="183493" y="298157"/>
                    <a:pt x="198304" y="304320"/>
                    <a:pt x="211214" y="312695"/>
                  </a:cubicBezTo>
                  <a:cubicBezTo>
                    <a:pt x="212561" y="313643"/>
                    <a:pt x="211610" y="316566"/>
                    <a:pt x="209947" y="315618"/>
                  </a:cubicBezTo>
                  <a:cubicBezTo>
                    <a:pt x="195374" y="310482"/>
                    <a:pt x="181830" y="301080"/>
                    <a:pt x="168603" y="293021"/>
                  </a:cubicBezTo>
                  <a:cubicBezTo>
                    <a:pt x="166623" y="292073"/>
                    <a:pt x="168286" y="288834"/>
                    <a:pt x="170187" y="290098"/>
                  </a:cubicBezTo>
                  <a:close/>
                  <a:moveTo>
                    <a:pt x="252640" y="287595"/>
                  </a:moveTo>
                  <a:cubicBezTo>
                    <a:pt x="261662" y="294713"/>
                    <a:pt x="271633" y="299853"/>
                    <a:pt x="282001" y="304678"/>
                  </a:cubicBezTo>
                  <a:cubicBezTo>
                    <a:pt x="283267" y="305310"/>
                    <a:pt x="282317" y="307604"/>
                    <a:pt x="281051" y="307288"/>
                  </a:cubicBezTo>
                  <a:cubicBezTo>
                    <a:pt x="269418" y="304045"/>
                    <a:pt x="259367" y="297244"/>
                    <a:pt x="250662" y="289493"/>
                  </a:cubicBezTo>
                  <a:cubicBezTo>
                    <a:pt x="249396" y="288228"/>
                    <a:pt x="251295" y="286646"/>
                    <a:pt x="252640" y="287595"/>
                  </a:cubicBezTo>
                  <a:close/>
                  <a:moveTo>
                    <a:pt x="139274" y="286966"/>
                  </a:moveTo>
                  <a:cubicBezTo>
                    <a:pt x="148929" y="294400"/>
                    <a:pt x="159613" y="300173"/>
                    <a:pt x="170851" y="305313"/>
                  </a:cubicBezTo>
                  <a:cubicBezTo>
                    <a:pt x="172197" y="305946"/>
                    <a:pt x="171247" y="308239"/>
                    <a:pt x="169902" y="307923"/>
                  </a:cubicBezTo>
                  <a:cubicBezTo>
                    <a:pt x="157635" y="304364"/>
                    <a:pt x="146951" y="298275"/>
                    <a:pt x="136979" y="290524"/>
                  </a:cubicBezTo>
                  <a:cubicBezTo>
                    <a:pt x="135080" y="288864"/>
                    <a:pt x="136979" y="285305"/>
                    <a:pt x="139274" y="286966"/>
                  </a:cubicBezTo>
                  <a:close/>
                  <a:moveTo>
                    <a:pt x="215130" y="286649"/>
                  </a:moveTo>
                  <a:cubicBezTo>
                    <a:pt x="225803" y="293056"/>
                    <a:pt x="236792" y="297563"/>
                    <a:pt x="247701" y="302783"/>
                  </a:cubicBezTo>
                  <a:cubicBezTo>
                    <a:pt x="249678" y="303732"/>
                    <a:pt x="248413" y="306263"/>
                    <a:pt x="246436" y="305947"/>
                  </a:cubicBezTo>
                  <a:cubicBezTo>
                    <a:pt x="234499" y="303100"/>
                    <a:pt x="223194" y="296614"/>
                    <a:pt x="213233" y="289813"/>
                  </a:cubicBezTo>
                  <a:cubicBezTo>
                    <a:pt x="211573" y="288548"/>
                    <a:pt x="213233" y="285305"/>
                    <a:pt x="215130" y="286649"/>
                  </a:cubicBezTo>
                  <a:close/>
                  <a:moveTo>
                    <a:pt x="286513" y="286300"/>
                  </a:moveTo>
                  <a:cubicBezTo>
                    <a:pt x="298145" y="291123"/>
                    <a:pt x="310411" y="296262"/>
                    <a:pt x="320777" y="303694"/>
                  </a:cubicBezTo>
                  <a:cubicBezTo>
                    <a:pt x="322360" y="304959"/>
                    <a:pt x="321094" y="307252"/>
                    <a:pt x="319115" y="306224"/>
                  </a:cubicBezTo>
                  <a:cubicBezTo>
                    <a:pt x="307483" y="300769"/>
                    <a:pt x="296879" y="293653"/>
                    <a:pt x="285247" y="288197"/>
                  </a:cubicBezTo>
                  <a:cubicBezTo>
                    <a:pt x="283902" y="287565"/>
                    <a:pt x="285247" y="285588"/>
                    <a:pt x="286513" y="286300"/>
                  </a:cubicBezTo>
                  <a:close/>
                  <a:moveTo>
                    <a:pt x="364373" y="281420"/>
                  </a:moveTo>
                  <a:cubicBezTo>
                    <a:pt x="373475" y="288866"/>
                    <a:pt x="383130" y="291797"/>
                    <a:pt x="393814" y="295362"/>
                  </a:cubicBezTo>
                  <a:cubicBezTo>
                    <a:pt x="396030" y="295995"/>
                    <a:pt x="395713" y="299560"/>
                    <a:pt x="393102" y="299243"/>
                  </a:cubicBezTo>
                  <a:cubicBezTo>
                    <a:pt x="381230" y="298609"/>
                    <a:pt x="370230" y="292114"/>
                    <a:pt x="361208" y="284668"/>
                  </a:cubicBezTo>
                  <a:cubicBezTo>
                    <a:pt x="358913" y="282767"/>
                    <a:pt x="362158" y="279519"/>
                    <a:pt x="364373" y="281420"/>
                  </a:cubicBezTo>
                  <a:close/>
                  <a:moveTo>
                    <a:pt x="325320" y="280180"/>
                  </a:moveTo>
                  <a:cubicBezTo>
                    <a:pt x="335610" y="289489"/>
                    <a:pt x="346930" y="294696"/>
                    <a:pt x="358883" y="300771"/>
                  </a:cubicBezTo>
                  <a:cubicBezTo>
                    <a:pt x="360466" y="301718"/>
                    <a:pt x="359516" y="304006"/>
                    <a:pt x="357933" y="303375"/>
                  </a:cubicBezTo>
                  <a:cubicBezTo>
                    <a:pt x="344634" y="300771"/>
                    <a:pt x="332365" y="291777"/>
                    <a:pt x="322708" y="282783"/>
                  </a:cubicBezTo>
                  <a:cubicBezTo>
                    <a:pt x="320808" y="281127"/>
                    <a:pt x="323341" y="278602"/>
                    <a:pt x="325320" y="280180"/>
                  </a:cubicBezTo>
                  <a:close/>
                  <a:moveTo>
                    <a:pt x="137902" y="279864"/>
                  </a:moveTo>
                  <a:cubicBezTo>
                    <a:pt x="147961" y="284990"/>
                    <a:pt x="157625" y="289801"/>
                    <a:pt x="167367" y="295007"/>
                  </a:cubicBezTo>
                  <a:cubicBezTo>
                    <a:pt x="168001" y="295007"/>
                    <a:pt x="168318" y="295007"/>
                    <a:pt x="168635" y="295322"/>
                  </a:cubicBezTo>
                  <a:cubicBezTo>
                    <a:pt x="169268" y="295638"/>
                    <a:pt x="169902" y="296269"/>
                    <a:pt x="170536" y="296584"/>
                  </a:cubicBezTo>
                  <a:cubicBezTo>
                    <a:pt x="172833" y="298240"/>
                    <a:pt x="170853" y="301395"/>
                    <a:pt x="168001" y="299818"/>
                  </a:cubicBezTo>
                  <a:cubicBezTo>
                    <a:pt x="156991" y="295007"/>
                    <a:pt x="146298" y="288855"/>
                    <a:pt x="135684" y="283413"/>
                  </a:cubicBezTo>
                  <a:cubicBezTo>
                    <a:pt x="133387" y="282467"/>
                    <a:pt x="135367" y="278602"/>
                    <a:pt x="137902" y="279864"/>
                  </a:cubicBezTo>
                  <a:close/>
                  <a:moveTo>
                    <a:pt x="174734" y="279513"/>
                  </a:moveTo>
                  <a:cubicBezTo>
                    <a:pt x="184151" y="286623"/>
                    <a:pt x="195783" y="296892"/>
                    <a:pt x="207732" y="299183"/>
                  </a:cubicBezTo>
                  <a:cubicBezTo>
                    <a:pt x="209315" y="299499"/>
                    <a:pt x="209315" y="301711"/>
                    <a:pt x="207732" y="302422"/>
                  </a:cubicBezTo>
                  <a:cubicBezTo>
                    <a:pt x="202193" y="303370"/>
                    <a:pt x="197682" y="299815"/>
                    <a:pt x="193172" y="296892"/>
                  </a:cubicBezTo>
                  <a:cubicBezTo>
                    <a:pt x="186050" y="292389"/>
                    <a:pt x="179324" y="287571"/>
                    <a:pt x="172835" y="282752"/>
                  </a:cubicBezTo>
                  <a:cubicBezTo>
                    <a:pt x="170857" y="281409"/>
                    <a:pt x="172835" y="278249"/>
                    <a:pt x="174734" y="279513"/>
                  </a:cubicBezTo>
                  <a:close/>
                  <a:moveTo>
                    <a:pt x="101706" y="279204"/>
                  </a:moveTo>
                  <a:cubicBezTo>
                    <a:pt x="111142" y="286638"/>
                    <a:pt x="121132" y="292411"/>
                    <a:pt x="131202" y="299213"/>
                  </a:cubicBezTo>
                  <a:cubicBezTo>
                    <a:pt x="133105" y="300478"/>
                    <a:pt x="131519" y="303088"/>
                    <a:pt x="129537" y="301744"/>
                  </a:cubicBezTo>
                  <a:cubicBezTo>
                    <a:pt x="118516" y="296919"/>
                    <a:pt x="108525" y="289169"/>
                    <a:pt x="99169" y="281735"/>
                  </a:cubicBezTo>
                  <a:cubicBezTo>
                    <a:pt x="97187" y="280469"/>
                    <a:pt x="99803" y="277543"/>
                    <a:pt x="101706" y="279204"/>
                  </a:cubicBezTo>
                  <a:close/>
                  <a:moveTo>
                    <a:pt x="213510" y="273976"/>
                  </a:moveTo>
                  <a:cubicBezTo>
                    <a:pt x="221907" y="278886"/>
                    <a:pt x="230620" y="282450"/>
                    <a:pt x="239650" y="285934"/>
                  </a:cubicBezTo>
                  <a:cubicBezTo>
                    <a:pt x="239016" y="285617"/>
                    <a:pt x="238699" y="284984"/>
                    <a:pt x="238066" y="284667"/>
                  </a:cubicBezTo>
                  <a:cubicBezTo>
                    <a:pt x="237115" y="283717"/>
                    <a:pt x="238382" y="281737"/>
                    <a:pt x="239650" y="282766"/>
                  </a:cubicBezTo>
                  <a:cubicBezTo>
                    <a:pt x="243214" y="285617"/>
                    <a:pt x="246462" y="288231"/>
                    <a:pt x="250343" y="290527"/>
                  </a:cubicBezTo>
                  <a:cubicBezTo>
                    <a:pt x="252007" y="291478"/>
                    <a:pt x="251294" y="294408"/>
                    <a:pt x="249710" y="293695"/>
                  </a:cubicBezTo>
                  <a:cubicBezTo>
                    <a:pt x="235848" y="292111"/>
                    <a:pt x="222540" y="285617"/>
                    <a:pt x="210896" y="278569"/>
                  </a:cubicBezTo>
                  <a:cubicBezTo>
                    <a:pt x="208045" y="276906"/>
                    <a:pt x="210579" y="272392"/>
                    <a:pt x="213510" y="273976"/>
                  </a:cubicBezTo>
                  <a:close/>
                  <a:moveTo>
                    <a:pt x="251974" y="272707"/>
                  </a:moveTo>
                  <a:cubicBezTo>
                    <a:pt x="261006" y="277222"/>
                    <a:pt x="270038" y="281736"/>
                    <a:pt x="278436" y="287280"/>
                  </a:cubicBezTo>
                  <a:cubicBezTo>
                    <a:pt x="280021" y="288230"/>
                    <a:pt x="278436" y="290527"/>
                    <a:pt x="276852" y="289497"/>
                  </a:cubicBezTo>
                  <a:cubicBezTo>
                    <a:pt x="267740" y="285300"/>
                    <a:pt x="259342" y="280152"/>
                    <a:pt x="250627" y="275004"/>
                  </a:cubicBezTo>
                  <a:cubicBezTo>
                    <a:pt x="249043" y="274371"/>
                    <a:pt x="250310" y="271757"/>
                    <a:pt x="251974" y="272707"/>
                  </a:cubicBezTo>
                  <a:close/>
                  <a:moveTo>
                    <a:pt x="286829" y="271761"/>
                  </a:moveTo>
                  <a:cubicBezTo>
                    <a:pt x="297523" y="279522"/>
                    <a:pt x="308850" y="284669"/>
                    <a:pt x="320416" y="290529"/>
                  </a:cubicBezTo>
                  <a:cubicBezTo>
                    <a:pt x="322713" y="291479"/>
                    <a:pt x="321128" y="295043"/>
                    <a:pt x="319148" y="294409"/>
                  </a:cubicBezTo>
                  <a:cubicBezTo>
                    <a:pt x="306553" y="290846"/>
                    <a:pt x="294909" y="283719"/>
                    <a:pt x="284611" y="275958"/>
                  </a:cubicBezTo>
                  <a:cubicBezTo>
                    <a:pt x="281997" y="273978"/>
                    <a:pt x="284294" y="269781"/>
                    <a:pt x="286829" y="271761"/>
                  </a:cubicBezTo>
                  <a:close/>
                  <a:moveTo>
                    <a:pt x="108229" y="269457"/>
                  </a:moveTo>
                  <a:cubicBezTo>
                    <a:pt x="115042" y="274674"/>
                    <a:pt x="122725" y="278547"/>
                    <a:pt x="130488" y="282421"/>
                  </a:cubicBezTo>
                  <a:cubicBezTo>
                    <a:pt x="132469" y="283369"/>
                    <a:pt x="131201" y="286294"/>
                    <a:pt x="129221" y="285583"/>
                  </a:cubicBezTo>
                  <a:cubicBezTo>
                    <a:pt x="120824" y="282737"/>
                    <a:pt x="113378" y="278547"/>
                    <a:pt x="106249" y="273014"/>
                  </a:cubicBezTo>
                  <a:cubicBezTo>
                    <a:pt x="104031" y="271433"/>
                    <a:pt x="105932" y="267876"/>
                    <a:pt x="108229" y="269457"/>
                  </a:cubicBezTo>
                  <a:close/>
                  <a:moveTo>
                    <a:pt x="138961" y="268864"/>
                  </a:moveTo>
                  <a:cubicBezTo>
                    <a:pt x="144104" y="269495"/>
                    <a:pt x="149564" y="273678"/>
                    <a:pt x="154391" y="276282"/>
                  </a:cubicBezTo>
                  <a:cubicBezTo>
                    <a:pt x="159930" y="279202"/>
                    <a:pt x="165706" y="281728"/>
                    <a:pt x="170533" y="285595"/>
                  </a:cubicBezTo>
                  <a:cubicBezTo>
                    <a:pt x="171562" y="286621"/>
                    <a:pt x="170533" y="288199"/>
                    <a:pt x="169267" y="287883"/>
                  </a:cubicBezTo>
                  <a:cubicBezTo>
                    <a:pt x="164124" y="286621"/>
                    <a:pt x="159297" y="283385"/>
                    <a:pt x="154707" y="280781"/>
                  </a:cubicBezTo>
                  <a:cubicBezTo>
                    <a:pt x="149881" y="278255"/>
                    <a:pt x="141810" y="275335"/>
                    <a:pt x="139594" y="270521"/>
                  </a:cubicBezTo>
                  <a:cubicBezTo>
                    <a:pt x="139911" y="271784"/>
                    <a:pt x="138961" y="273362"/>
                    <a:pt x="137616" y="272415"/>
                  </a:cubicBezTo>
                  <a:lnTo>
                    <a:pt x="137299" y="272100"/>
                  </a:lnTo>
                  <a:cubicBezTo>
                    <a:pt x="136983" y="271784"/>
                    <a:pt x="136350" y="271153"/>
                    <a:pt x="136666" y="270521"/>
                  </a:cubicBezTo>
                  <a:cubicBezTo>
                    <a:pt x="136983" y="270206"/>
                    <a:pt x="136983" y="270206"/>
                    <a:pt x="136983" y="269811"/>
                  </a:cubicBezTo>
                  <a:cubicBezTo>
                    <a:pt x="137299" y="269180"/>
                    <a:pt x="137932" y="268864"/>
                    <a:pt x="138961" y="268864"/>
                  </a:cubicBezTo>
                  <a:close/>
                  <a:moveTo>
                    <a:pt x="211534" y="266331"/>
                  </a:moveTo>
                  <a:cubicBezTo>
                    <a:pt x="222238" y="269182"/>
                    <a:pt x="232625" y="272746"/>
                    <a:pt x="242615" y="277261"/>
                  </a:cubicBezTo>
                  <a:cubicBezTo>
                    <a:pt x="244598" y="278291"/>
                    <a:pt x="243250" y="281142"/>
                    <a:pt x="241347" y="280825"/>
                  </a:cubicBezTo>
                  <a:cubicBezTo>
                    <a:pt x="230960" y="277261"/>
                    <a:pt x="220652" y="274014"/>
                    <a:pt x="210582" y="270212"/>
                  </a:cubicBezTo>
                  <a:cubicBezTo>
                    <a:pt x="208045" y="269182"/>
                    <a:pt x="208996" y="265618"/>
                    <a:pt x="211534" y="266331"/>
                  </a:cubicBezTo>
                  <a:close/>
                  <a:moveTo>
                    <a:pt x="356297" y="265963"/>
                  </a:moveTo>
                  <a:cubicBezTo>
                    <a:pt x="367615" y="272121"/>
                    <a:pt x="379566" y="276621"/>
                    <a:pt x="391201" y="282068"/>
                  </a:cubicBezTo>
                  <a:cubicBezTo>
                    <a:pt x="392784" y="282779"/>
                    <a:pt x="391517" y="285305"/>
                    <a:pt x="389618" y="284989"/>
                  </a:cubicBezTo>
                  <a:cubicBezTo>
                    <a:pt x="377350" y="281752"/>
                    <a:pt x="365399" y="275674"/>
                    <a:pt x="354081" y="269516"/>
                  </a:cubicBezTo>
                  <a:cubicBezTo>
                    <a:pt x="351786" y="268253"/>
                    <a:pt x="354081" y="264700"/>
                    <a:pt x="356297" y="265963"/>
                  </a:cubicBezTo>
                  <a:close/>
                  <a:moveTo>
                    <a:pt x="252291" y="262479"/>
                  </a:moveTo>
                  <a:cubicBezTo>
                    <a:pt x="260372" y="267604"/>
                    <a:pt x="269087" y="271783"/>
                    <a:pt x="277801" y="275332"/>
                  </a:cubicBezTo>
                  <a:cubicBezTo>
                    <a:pt x="279386" y="275962"/>
                    <a:pt x="278752" y="278249"/>
                    <a:pt x="277167" y="277539"/>
                  </a:cubicBezTo>
                  <a:cubicBezTo>
                    <a:pt x="267423" y="275016"/>
                    <a:pt x="259025" y="270522"/>
                    <a:pt x="250627" y="265002"/>
                  </a:cubicBezTo>
                  <a:cubicBezTo>
                    <a:pt x="249043" y="264056"/>
                    <a:pt x="250627" y="261454"/>
                    <a:pt x="252291" y="262479"/>
                  </a:cubicBezTo>
                  <a:close/>
                  <a:moveTo>
                    <a:pt x="319461" y="260780"/>
                  </a:moveTo>
                  <a:cubicBezTo>
                    <a:pt x="321440" y="259831"/>
                    <a:pt x="323023" y="261730"/>
                    <a:pt x="322707" y="263391"/>
                  </a:cubicBezTo>
                  <a:cubicBezTo>
                    <a:pt x="323973" y="265290"/>
                    <a:pt x="328485" y="267585"/>
                    <a:pt x="330147" y="268534"/>
                  </a:cubicBezTo>
                  <a:cubicBezTo>
                    <a:pt x="332759" y="270195"/>
                    <a:pt x="335608" y="271778"/>
                    <a:pt x="338220" y="273360"/>
                  </a:cubicBezTo>
                  <a:cubicBezTo>
                    <a:pt x="341149" y="275022"/>
                    <a:pt x="343681" y="276604"/>
                    <a:pt x="346610" y="278266"/>
                  </a:cubicBezTo>
                  <a:cubicBezTo>
                    <a:pt x="347876" y="278898"/>
                    <a:pt x="349539" y="279848"/>
                    <a:pt x="350805" y="280481"/>
                  </a:cubicBezTo>
                  <a:cubicBezTo>
                    <a:pt x="351755" y="280797"/>
                    <a:pt x="352388" y="281114"/>
                    <a:pt x="352705" y="281430"/>
                  </a:cubicBezTo>
                  <a:cubicBezTo>
                    <a:pt x="353417" y="281114"/>
                    <a:pt x="353734" y="281114"/>
                    <a:pt x="354367" y="281430"/>
                  </a:cubicBezTo>
                  <a:cubicBezTo>
                    <a:pt x="354683" y="281430"/>
                    <a:pt x="354683" y="281747"/>
                    <a:pt x="355000" y="281747"/>
                  </a:cubicBezTo>
                  <a:cubicBezTo>
                    <a:pt x="355633" y="282459"/>
                    <a:pt x="355950" y="283092"/>
                    <a:pt x="355317" y="283092"/>
                  </a:cubicBezTo>
                  <a:lnTo>
                    <a:pt x="355317" y="284041"/>
                  </a:lnTo>
                  <a:cubicBezTo>
                    <a:pt x="355317" y="284674"/>
                    <a:pt x="354683" y="285307"/>
                    <a:pt x="354050" y="285307"/>
                  </a:cubicBezTo>
                  <a:cubicBezTo>
                    <a:pt x="351755" y="285940"/>
                    <a:pt x="349855" y="284674"/>
                    <a:pt x="347560" y="283408"/>
                  </a:cubicBezTo>
                  <a:cubicBezTo>
                    <a:pt x="343048" y="281114"/>
                    <a:pt x="339170" y="278898"/>
                    <a:pt x="334975" y="276288"/>
                  </a:cubicBezTo>
                  <a:cubicBezTo>
                    <a:pt x="330463" y="273677"/>
                    <a:pt x="325952" y="271145"/>
                    <a:pt x="321757" y="268218"/>
                  </a:cubicBezTo>
                  <a:cubicBezTo>
                    <a:pt x="319778" y="266952"/>
                    <a:pt x="318195" y="265923"/>
                    <a:pt x="317878" y="263708"/>
                  </a:cubicBezTo>
                  <a:cubicBezTo>
                    <a:pt x="317562" y="262758"/>
                    <a:pt x="317878" y="261730"/>
                    <a:pt x="318828" y="261097"/>
                  </a:cubicBezTo>
                  <a:cubicBezTo>
                    <a:pt x="319145" y="261097"/>
                    <a:pt x="319145" y="260780"/>
                    <a:pt x="319461" y="260780"/>
                  </a:cubicBezTo>
                  <a:close/>
                  <a:moveTo>
                    <a:pt x="168351" y="260460"/>
                  </a:moveTo>
                  <a:cubicBezTo>
                    <a:pt x="179668" y="271140"/>
                    <a:pt x="192251" y="276599"/>
                    <a:pt x="205783" y="283402"/>
                  </a:cubicBezTo>
                  <a:cubicBezTo>
                    <a:pt x="207762" y="284352"/>
                    <a:pt x="206100" y="286646"/>
                    <a:pt x="204517" y="286330"/>
                  </a:cubicBezTo>
                  <a:cubicBezTo>
                    <a:pt x="189639" y="284035"/>
                    <a:pt x="175474" y="273988"/>
                    <a:pt x="165107" y="263703"/>
                  </a:cubicBezTo>
                  <a:cubicBezTo>
                    <a:pt x="162812" y="261726"/>
                    <a:pt x="166056" y="258561"/>
                    <a:pt x="168351" y="260460"/>
                  </a:cubicBezTo>
                  <a:close/>
                  <a:moveTo>
                    <a:pt x="140832" y="257533"/>
                  </a:moveTo>
                  <a:cubicBezTo>
                    <a:pt x="149863" y="262433"/>
                    <a:pt x="158259" y="266622"/>
                    <a:pt x="167686" y="270494"/>
                  </a:cubicBezTo>
                  <a:cubicBezTo>
                    <a:pt x="169587" y="271127"/>
                    <a:pt x="168953" y="274367"/>
                    <a:pt x="166656" y="273972"/>
                  </a:cubicBezTo>
                  <a:cubicBezTo>
                    <a:pt x="156675" y="271443"/>
                    <a:pt x="146615" y="266622"/>
                    <a:pt x="138931" y="260141"/>
                  </a:cubicBezTo>
                  <a:cubicBezTo>
                    <a:pt x="137268" y="258877"/>
                    <a:pt x="139248" y="256585"/>
                    <a:pt x="140832" y="257533"/>
                  </a:cubicBezTo>
                  <a:close/>
                  <a:moveTo>
                    <a:pt x="357964" y="255947"/>
                  </a:moveTo>
                  <a:cubicBezTo>
                    <a:pt x="367944" y="261086"/>
                    <a:pt x="378003" y="264959"/>
                    <a:pt x="388617" y="268516"/>
                  </a:cubicBezTo>
                  <a:cubicBezTo>
                    <a:pt x="390597" y="269148"/>
                    <a:pt x="389646" y="271757"/>
                    <a:pt x="387983" y="271757"/>
                  </a:cubicBezTo>
                  <a:cubicBezTo>
                    <a:pt x="376973" y="268832"/>
                    <a:pt x="366676" y="263694"/>
                    <a:pt x="356934" y="257845"/>
                  </a:cubicBezTo>
                  <a:cubicBezTo>
                    <a:pt x="355667" y="256896"/>
                    <a:pt x="356617" y="255315"/>
                    <a:pt x="357964" y="255947"/>
                  </a:cubicBezTo>
                  <a:close/>
                  <a:moveTo>
                    <a:pt x="252924" y="251781"/>
                  </a:moveTo>
                  <a:cubicBezTo>
                    <a:pt x="261320" y="257546"/>
                    <a:pt x="270350" y="261415"/>
                    <a:pt x="279697" y="265601"/>
                  </a:cubicBezTo>
                  <a:cubicBezTo>
                    <a:pt x="279380" y="264022"/>
                    <a:pt x="281044" y="262442"/>
                    <a:pt x="282945" y="263390"/>
                  </a:cubicBezTo>
                  <a:cubicBezTo>
                    <a:pt x="294906" y="269155"/>
                    <a:pt x="308134" y="273656"/>
                    <a:pt x="319144" y="280764"/>
                  </a:cubicBezTo>
                  <a:cubicBezTo>
                    <a:pt x="320808" y="282028"/>
                    <a:pt x="319778" y="284318"/>
                    <a:pt x="317877" y="284002"/>
                  </a:cubicBezTo>
                  <a:cubicBezTo>
                    <a:pt x="305916" y="281080"/>
                    <a:pt x="294272" y="274367"/>
                    <a:pt x="283262" y="268523"/>
                  </a:cubicBezTo>
                  <a:cubicBezTo>
                    <a:pt x="282945" y="269155"/>
                    <a:pt x="282311" y="270182"/>
                    <a:pt x="281361" y="269787"/>
                  </a:cubicBezTo>
                  <a:cubicBezTo>
                    <a:pt x="270350" y="267260"/>
                    <a:pt x="260370" y="261415"/>
                    <a:pt x="250944" y="255019"/>
                  </a:cubicBezTo>
                  <a:cubicBezTo>
                    <a:pt x="249043" y="253676"/>
                    <a:pt x="250944" y="250517"/>
                    <a:pt x="252924" y="251781"/>
                  </a:cubicBezTo>
                  <a:close/>
                  <a:moveTo>
                    <a:pt x="213221" y="251495"/>
                  </a:moveTo>
                  <a:cubicBezTo>
                    <a:pt x="223897" y="256932"/>
                    <a:pt x="235442" y="260478"/>
                    <a:pt x="246750" y="264970"/>
                  </a:cubicBezTo>
                  <a:cubicBezTo>
                    <a:pt x="249044" y="265915"/>
                    <a:pt x="248095" y="269146"/>
                    <a:pt x="245802" y="268516"/>
                  </a:cubicBezTo>
                  <a:cubicBezTo>
                    <a:pt x="233544" y="266624"/>
                    <a:pt x="221920" y="261108"/>
                    <a:pt x="210928" y="255356"/>
                  </a:cubicBezTo>
                  <a:cubicBezTo>
                    <a:pt x="208398" y="254095"/>
                    <a:pt x="210612" y="250234"/>
                    <a:pt x="213221" y="251495"/>
                  </a:cubicBezTo>
                  <a:close/>
                  <a:moveTo>
                    <a:pt x="104347" y="251470"/>
                  </a:moveTo>
                  <a:cubicBezTo>
                    <a:pt x="113696" y="258894"/>
                    <a:pt x="123758" y="265291"/>
                    <a:pt x="133106" y="272716"/>
                  </a:cubicBezTo>
                  <a:cubicBezTo>
                    <a:pt x="134374" y="273663"/>
                    <a:pt x="132472" y="275638"/>
                    <a:pt x="131205" y="275006"/>
                  </a:cubicBezTo>
                  <a:cubicBezTo>
                    <a:pt x="120509" y="269793"/>
                    <a:pt x="110844" y="261737"/>
                    <a:pt x="101416" y="254392"/>
                  </a:cubicBezTo>
                  <a:cubicBezTo>
                    <a:pt x="99515" y="252733"/>
                    <a:pt x="102367" y="249811"/>
                    <a:pt x="104347" y="251470"/>
                  </a:cubicBezTo>
                  <a:close/>
                  <a:moveTo>
                    <a:pt x="324687" y="247268"/>
                  </a:moveTo>
                  <a:cubicBezTo>
                    <a:pt x="334975" y="251768"/>
                    <a:pt x="345342" y="255952"/>
                    <a:pt x="355313" y="261400"/>
                  </a:cubicBezTo>
                  <a:cubicBezTo>
                    <a:pt x="357925" y="262742"/>
                    <a:pt x="355630" y="265900"/>
                    <a:pt x="353097" y="264953"/>
                  </a:cubicBezTo>
                  <a:cubicBezTo>
                    <a:pt x="344313" y="261084"/>
                    <a:pt x="335925" y="256584"/>
                    <a:pt x="327536" y="252084"/>
                  </a:cubicBezTo>
                  <a:cubicBezTo>
                    <a:pt x="326903" y="252399"/>
                    <a:pt x="326270" y="252715"/>
                    <a:pt x="325637" y="252084"/>
                  </a:cubicBezTo>
                  <a:cubicBezTo>
                    <a:pt x="324687" y="251136"/>
                    <a:pt x="323659" y="250505"/>
                    <a:pt x="322709" y="249478"/>
                  </a:cubicBezTo>
                  <a:cubicBezTo>
                    <a:pt x="321443" y="248215"/>
                    <a:pt x="323025" y="246636"/>
                    <a:pt x="324687" y="247268"/>
                  </a:cubicBezTo>
                  <a:close/>
                  <a:moveTo>
                    <a:pt x="390594" y="243111"/>
                  </a:moveTo>
                  <a:cubicBezTo>
                    <a:pt x="396055" y="246984"/>
                    <a:pt x="401911" y="249830"/>
                    <a:pt x="408005" y="252122"/>
                  </a:cubicBezTo>
                  <a:cubicBezTo>
                    <a:pt x="413545" y="254098"/>
                    <a:pt x="419639" y="254731"/>
                    <a:pt x="425100" y="256628"/>
                  </a:cubicBezTo>
                  <a:cubicBezTo>
                    <a:pt x="427079" y="256944"/>
                    <a:pt x="426762" y="259553"/>
                    <a:pt x="424784" y="259869"/>
                  </a:cubicBezTo>
                  <a:cubicBezTo>
                    <a:pt x="412200" y="260185"/>
                    <a:pt x="398666" y="253071"/>
                    <a:pt x="388615" y="246352"/>
                  </a:cubicBezTo>
                  <a:cubicBezTo>
                    <a:pt x="386716" y="245008"/>
                    <a:pt x="388615" y="241767"/>
                    <a:pt x="390594" y="243111"/>
                  </a:cubicBezTo>
                  <a:close/>
                  <a:moveTo>
                    <a:pt x="109786" y="239820"/>
                  </a:moveTo>
                  <a:cubicBezTo>
                    <a:pt x="117874" y="245278"/>
                    <a:pt x="125961" y="250499"/>
                    <a:pt x="133415" y="256590"/>
                  </a:cubicBezTo>
                  <a:cubicBezTo>
                    <a:pt x="135080" y="257935"/>
                    <a:pt x="132780" y="260466"/>
                    <a:pt x="131195" y="259517"/>
                  </a:cubicBezTo>
                  <a:cubicBezTo>
                    <a:pt x="123107" y="254691"/>
                    <a:pt x="115654" y="248838"/>
                    <a:pt x="107883" y="243380"/>
                  </a:cubicBezTo>
                  <a:cubicBezTo>
                    <a:pt x="105584" y="241719"/>
                    <a:pt x="107566" y="238238"/>
                    <a:pt x="109786" y="239820"/>
                  </a:cubicBezTo>
                  <a:close/>
                  <a:moveTo>
                    <a:pt x="139276" y="236927"/>
                  </a:moveTo>
                  <a:cubicBezTo>
                    <a:pt x="148619" y="243728"/>
                    <a:pt x="158596" y="247920"/>
                    <a:pt x="168968" y="252428"/>
                  </a:cubicBezTo>
                  <a:cubicBezTo>
                    <a:pt x="168335" y="251795"/>
                    <a:pt x="167701" y="251479"/>
                    <a:pt x="166989" y="250846"/>
                  </a:cubicBezTo>
                  <a:cubicBezTo>
                    <a:pt x="165405" y="249502"/>
                    <a:pt x="167701" y="246654"/>
                    <a:pt x="169285" y="247920"/>
                  </a:cubicBezTo>
                  <a:cubicBezTo>
                    <a:pt x="180290" y="255987"/>
                    <a:pt x="191217" y="263421"/>
                    <a:pt x="202539" y="270855"/>
                  </a:cubicBezTo>
                  <a:cubicBezTo>
                    <a:pt x="203173" y="269827"/>
                    <a:pt x="205469" y="270855"/>
                    <a:pt x="205469" y="272120"/>
                  </a:cubicBezTo>
                  <a:cubicBezTo>
                    <a:pt x="205786" y="273069"/>
                    <a:pt x="205786" y="273702"/>
                    <a:pt x="205786" y="274414"/>
                  </a:cubicBezTo>
                  <a:cubicBezTo>
                    <a:pt x="205786" y="275996"/>
                    <a:pt x="203569" y="277261"/>
                    <a:pt x="202223" y="276312"/>
                  </a:cubicBezTo>
                  <a:cubicBezTo>
                    <a:pt x="190584" y="269510"/>
                    <a:pt x="179657" y="261444"/>
                    <a:pt x="169601" y="253060"/>
                  </a:cubicBezTo>
                  <a:cubicBezTo>
                    <a:pt x="170552" y="254405"/>
                    <a:pt x="169285" y="255987"/>
                    <a:pt x="168018" y="255670"/>
                  </a:cubicBezTo>
                  <a:cubicBezTo>
                    <a:pt x="157012" y="253377"/>
                    <a:pt x="146323" y="247287"/>
                    <a:pt x="137297" y="240486"/>
                  </a:cubicBezTo>
                  <a:cubicBezTo>
                    <a:pt x="135080" y="238904"/>
                    <a:pt x="136980" y="235345"/>
                    <a:pt x="139276" y="236927"/>
                  </a:cubicBezTo>
                  <a:close/>
                  <a:moveTo>
                    <a:pt x="289161" y="236575"/>
                  </a:moveTo>
                  <a:cubicBezTo>
                    <a:pt x="293988" y="240137"/>
                    <a:pt x="298814" y="243699"/>
                    <a:pt x="303958" y="246944"/>
                  </a:cubicBezTo>
                  <a:cubicBezTo>
                    <a:pt x="308151" y="249477"/>
                    <a:pt x="314323" y="254068"/>
                    <a:pt x="319467" y="255018"/>
                  </a:cubicBezTo>
                  <a:cubicBezTo>
                    <a:pt x="318834" y="254068"/>
                    <a:pt x="320100" y="252723"/>
                    <a:pt x="321128" y="253356"/>
                  </a:cubicBezTo>
                  <a:cubicBezTo>
                    <a:pt x="332048" y="258580"/>
                    <a:pt x="342414" y="264675"/>
                    <a:pt x="353096" y="270216"/>
                  </a:cubicBezTo>
                  <a:cubicBezTo>
                    <a:pt x="354679" y="271165"/>
                    <a:pt x="353413" y="274015"/>
                    <a:pt x="351435" y="273065"/>
                  </a:cubicBezTo>
                  <a:cubicBezTo>
                    <a:pt x="341464" y="268870"/>
                    <a:pt x="331099" y="264042"/>
                    <a:pt x="322394" y="257551"/>
                  </a:cubicBezTo>
                  <a:cubicBezTo>
                    <a:pt x="322394" y="258263"/>
                    <a:pt x="322078" y="258580"/>
                    <a:pt x="321761" y="258897"/>
                  </a:cubicBezTo>
                  <a:cubicBezTo>
                    <a:pt x="317251" y="262458"/>
                    <a:pt x="310130" y="256601"/>
                    <a:pt x="306252" y="254385"/>
                  </a:cubicBezTo>
                  <a:cubicBezTo>
                    <a:pt x="299447" y="250190"/>
                    <a:pt x="292721" y="245282"/>
                    <a:pt x="286233" y="240137"/>
                  </a:cubicBezTo>
                  <a:cubicBezTo>
                    <a:pt x="284255" y="238554"/>
                    <a:pt x="287182" y="234992"/>
                    <a:pt x="289161" y="236575"/>
                  </a:cubicBezTo>
                  <a:close/>
                  <a:moveTo>
                    <a:pt x="359050" y="236064"/>
                  </a:moveTo>
                  <a:cubicBezTo>
                    <a:pt x="360188" y="235738"/>
                    <a:pt x="361495" y="236133"/>
                    <a:pt x="361812" y="237556"/>
                  </a:cubicBezTo>
                  <a:cubicBezTo>
                    <a:pt x="362762" y="240482"/>
                    <a:pt x="372108" y="243724"/>
                    <a:pt x="374722" y="244673"/>
                  </a:cubicBezTo>
                  <a:cubicBezTo>
                    <a:pt x="378286" y="246333"/>
                    <a:pt x="382166" y="247598"/>
                    <a:pt x="386047" y="248863"/>
                  </a:cubicBezTo>
                  <a:cubicBezTo>
                    <a:pt x="386364" y="248231"/>
                    <a:pt x="387631" y="247598"/>
                    <a:pt x="388582" y="248547"/>
                  </a:cubicBezTo>
                  <a:cubicBezTo>
                    <a:pt x="389928" y="249812"/>
                    <a:pt x="390245" y="250524"/>
                    <a:pt x="390245" y="251789"/>
                  </a:cubicBezTo>
                  <a:cubicBezTo>
                    <a:pt x="390245" y="253370"/>
                    <a:pt x="388582" y="254398"/>
                    <a:pt x="387314" y="254082"/>
                  </a:cubicBezTo>
                  <a:cubicBezTo>
                    <a:pt x="380820" y="252421"/>
                    <a:pt x="374722" y="250207"/>
                    <a:pt x="368544" y="247282"/>
                  </a:cubicBezTo>
                  <a:cubicBezTo>
                    <a:pt x="364346" y="245305"/>
                    <a:pt x="358565" y="243408"/>
                    <a:pt x="357298" y="238901"/>
                  </a:cubicBezTo>
                  <a:cubicBezTo>
                    <a:pt x="356941" y="237438"/>
                    <a:pt x="357911" y="236390"/>
                    <a:pt x="359050" y="236064"/>
                  </a:cubicBezTo>
                  <a:close/>
                  <a:moveTo>
                    <a:pt x="216794" y="233672"/>
                  </a:moveTo>
                  <a:cubicBezTo>
                    <a:pt x="218060" y="237225"/>
                    <a:pt x="225497" y="239515"/>
                    <a:pt x="228740" y="241095"/>
                  </a:cubicBezTo>
                  <a:cubicBezTo>
                    <a:pt x="231589" y="242753"/>
                    <a:pt x="240054" y="244648"/>
                    <a:pt x="240687" y="247570"/>
                  </a:cubicBezTo>
                  <a:cubicBezTo>
                    <a:pt x="240054" y="245596"/>
                    <a:pt x="242902" y="244648"/>
                    <a:pt x="243851" y="246306"/>
                  </a:cubicBezTo>
                  <a:cubicBezTo>
                    <a:pt x="244247" y="246306"/>
                    <a:pt x="244247" y="246622"/>
                    <a:pt x="244563" y="246938"/>
                  </a:cubicBezTo>
                  <a:cubicBezTo>
                    <a:pt x="244880" y="247254"/>
                    <a:pt x="244880" y="248202"/>
                    <a:pt x="244247" y="248833"/>
                  </a:cubicBezTo>
                  <a:cubicBezTo>
                    <a:pt x="241636" y="254045"/>
                    <a:pt x="233566" y="248517"/>
                    <a:pt x="230006" y="246938"/>
                  </a:cubicBezTo>
                  <a:cubicBezTo>
                    <a:pt x="224231" y="244332"/>
                    <a:pt x="214500" y="241726"/>
                    <a:pt x="212285" y="235014"/>
                  </a:cubicBezTo>
                  <a:cubicBezTo>
                    <a:pt x="211573" y="232092"/>
                    <a:pt x="215845" y="230829"/>
                    <a:pt x="216794" y="233672"/>
                  </a:cubicBezTo>
                  <a:close/>
                  <a:moveTo>
                    <a:pt x="253702" y="231683"/>
                  </a:moveTo>
                  <a:cubicBezTo>
                    <a:pt x="254513" y="230872"/>
                    <a:pt x="255820" y="230635"/>
                    <a:pt x="256809" y="231782"/>
                  </a:cubicBezTo>
                  <a:cubicBezTo>
                    <a:pt x="260688" y="236606"/>
                    <a:pt x="264884" y="240798"/>
                    <a:pt x="270031" y="244040"/>
                  </a:cubicBezTo>
                  <a:cubicBezTo>
                    <a:pt x="274227" y="246967"/>
                    <a:pt x="279373" y="248548"/>
                    <a:pt x="283252" y="251791"/>
                  </a:cubicBezTo>
                  <a:cubicBezTo>
                    <a:pt x="283252" y="252107"/>
                    <a:pt x="283569" y="252424"/>
                    <a:pt x="283569" y="252740"/>
                  </a:cubicBezTo>
                  <a:cubicBezTo>
                    <a:pt x="283885" y="251791"/>
                    <a:pt x="285231" y="251475"/>
                    <a:pt x="286181" y="252107"/>
                  </a:cubicBezTo>
                  <a:cubicBezTo>
                    <a:pt x="291644" y="255983"/>
                    <a:pt x="297186" y="259225"/>
                    <a:pt x="302966" y="262468"/>
                  </a:cubicBezTo>
                  <a:cubicBezTo>
                    <a:pt x="308112" y="265315"/>
                    <a:pt x="314287" y="266976"/>
                    <a:pt x="318800" y="270851"/>
                  </a:cubicBezTo>
                  <a:cubicBezTo>
                    <a:pt x="319750" y="271801"/>
                    <a:pt x="319116" y="274015"/>
                    <a:pt x="318483" y="273382"/>
                  </a:cubicBezTo>
                  <a:cubicBezTo>
                    <a:pt x="313020" y="272750"/>
                    <a:pt x="307478" y="269191"/>
                    <a:pt x="302649" y="266660"/>
                  </a:cubicBezTo>
                  <a:cubicBezTo>
                    <a:pt x="296553" y="263417"/>
                    <a:pt x="290694" y="259542"/>
                    <a:pt x="284915" y="255666"/>
                  </a:cubicBezTo>
                  <a:cubicBezTo>
                    <a:pt x="283885" y="255350"/>
                    <a:pt x="283885" y="254401"/>
                    <a:pt x="283885" y="253689"/>
                  </a:cubicBezTo>
                  <a:cubicBezTo>
                    <a:pt x="283569" y="254085"/>
                    <a:pt x="283252" y="254401"/>
                    <a:pt x="282619" y="254401"/>
                  </a:cubicBezTo>
                  <a:cubicBezTo>
                    <a:pt x="277156" y="254401"/>
                    <a:pt x="271297" y="250526"/>
                    <a:pt x="267101" y="247599"/>
                  </a:cubicBezTo>
                  <a:cubicBezTo>
                    <a:pt x="261955" y="244040"/>
                    <a:pt x="257442" y="239849"/>
                    <a:pt x="253563" y="235024"/>
                  </a:cubicBezTo>
                  <a:cubicBezTo>
                    <a:pt x="252574" y="233878"/>
                    <a:pt x="252890" y="232494"/>
                    <a:pt x="253702" y="231683"/>
                  </a:cubicBezTo>
                  <a:close/>
                  <a:moveTo>
                    <a:pt x="287810" y="231177"/>
                  </a:moveTo>
                  <a:cubicBezTo>
                    <a:pt x="298483" y="235036"/>
                    <a:pt x="308841" y="239525"/>
                    <a:pt x="318803" y="244644"/>
                  </a:cubicBezTo>
                  <a:cubicBezTo>
                    <a:pt x="320385" y="245589"/>
                    <a:pt x="319120" y="248188"/>
                    <a:pt x="317538" y="247873"/>
                  </a:cubicBezTo>
                  <a:cubicBezTo>
                    <a:pt x="307181" y="243699"/>
                    <a:pt x="296902" y="238895"/>
                    <a:pt x="286861" y="233697"/>
                  </a:cubicBezTo>
                  <a:cubicBezTo>
                    <a:pt x="285596" y="232752"/>
                    <a:pt x="286545" y="230547"/>
                    <a:pt x="287810" y="231177"/>
                  </a:cubicBezTo>
                  <a:close/>
                  <a:moveTo>
                    <a:pt x="110473" y="228849"/>
                  </a:moveTo>
                  <a:cubicBezTo>
                    <a:pt x="118535" y="234702"/>
                    <a:pt x="128257" y="239526"/>
                    <a:pt x="135687" y="246329"/>
                  </a:cubicBezTo>
                  <a:cubicBezTo>
                    <a:pt x="137268" y="247594"/>
                    <a:pt x="135371" y="249176"/>
                    <a:pt x="134027" y="248543"/>
                  </a:cubicBezTo>
                  <a:lnTo>
                    <a:pt x="109117" y="231925"/>
                  </a:lnTo>
                  <a:lnTo>
                    <a:pt x="109822" y="230202"/>
                  </a:lnTo>
                  <a:lnTo>
                    <a:pt x="109759" y="230169"/>
                  </a:lnTo>
                  <a:close/>
                  <a:moveTo>
                    <a:pt x="390561" y="228563"/>
                  </a:moveTo>
                  <a:cubicBezTo>
                    <a:pt x="396345" y="231483"/>
                    <a:pt x="402207" y="234402"/>
                    <a:pt x="408307" y="236612"/>
                  </a:cubicBezTo>
                  <a:cubicBezTo>
                    <a:pt x="413535" y="238584"/>
                    <a:pt x="418685" y="239847"/>
                    <a:pt x="423200" y="242766"/>
                  </a:cubicBezTo>
                  <a:cubicBezTo>
                    <a:pt x="424468" y="243713"/>
                    <a:pt x="424151" y="246001"/>
                    <a:pt x="422250" y="245606"/>
                  </a:cubicBezTo>
                  <a:cubicBezTo>
                    <a:pt x="410921" y="244975"/>
                    <a:pt x="398325" y="237243"/>
                    <a:pt x="388581" y="231798"/>
                  </a:cubicBezTo>
                  <a:cubicBezTo>
                    <a:pt x="386363" y="230852"/>
                    <a:pt x="388264" y="227301"/>
                    <a:pt x="390561" y="228563"/>
                  </a:cubicBezTo>
                  <a:close/>
                  <a:moveTo>
                    <a:pt x="323030" y="228528"/>
                  </a:moveTo>
                  <a:cubicBezTo>
                    <a:pt x="328178" y="231767"/>
                    <a:pt x="333406" y="235007"/>
                    <a:pt x="338554" y="237930"/>
                  </a:cubicBezTo>
                  <a:cubicBezTo>
                    <a:pt x="340455" y="239194"/>
                    <a:pt x="354078" y="244645"/>
                    <a:pt x="353445" y="247253"/>
                  </a:cubicBezTo>
                  <a:cubicBezTo>
                    <a:pt x="353762" y="245988"/>
                    <a:pt x="355979" y="245277"/>
                    <a:pt x="356930" y="247253"/>
                  </a:cubicBezTo>
                  <a:cubicBezTo>
                    <a:pt x="357643" y="248201"/>
                    <a:pt x="357326" y="249465"/>
                    <a:pt x="356296" y="249781"/>
                  </a:cubicBezTo>
                  <a:cubicBezTo>
                    <a:pt x="352415" y="252704"/>
                    <a:pt x="345999" y="247253"/>
                    <a:pt x="342752" y="245277"/>
                  </a:cubicBezTo>
                  <a:cubicBezTo>
                    <a:pt x="335307" y="241090"/>
                    <a:pt x="328178" y="236903"/>
                    <a:pt x="321129" y="232083"/>
                  </a:cubicBezTo>
                  <a:cubicBezTo>
                    <a:pt x="318832" y="230819"/>
                    <a:pt x="320812" y="226948"/>
                    <a:pt x="323030" y="228528"/>
                  </a:cubicBezTo>
                  <a:close/>
                  <a:moveTo>
                    <a:pt x="166055" y="221117"/>
                  </a:moveTo>
                  <a:cubicBezTo>
                    <a:pt x="172545" y="226014"/>
                    <a:pt x="179272" y="230515"/>
                    <a:pt x="186078" y="235017"/>
                  </a:cubicBezTo>
                  <a:cubicBezTo>
                    <a:pt x="191935" y="238887"/>
                    <a:pt x="200008" y="245994"/>
                    <a:pt x="207051" y="246942"/>
                  </a:cubicBezTo>
                  <a:cubicBezTo>
                    <a:pt x="208397" y="246942"/>
                    <a:pt x="208397" y="248837"/>
                    <a:pt x="207764" y="249785"/>
                  </a:cubicBezTo>
                  <a:cubicBezTo>
                    <a:pt x="202224" y="253339"/>
                    <a:pt x="194467" y="245994"/>
                    <a:pt x="190273" y="243072"/>
                  </a:cubicBezTo>
                  <a:cubicBezTo>
                    <a:pt x="181250" y="237228"/>
                    <a:pt x="172545" y="231147"/>
                    <a:pt x="164155" y="224671"/>
                  </a:cubicBezTo>
                  <a:cubicBezTo>
                    <a:pt x="162177" y="223092"/>
                    <a:pt x="164155" y="219538"/>
                    <a:pt x="166055" y="221117"/>
                  </a:cubicBezTo>
                  <a:close/>
                  <a:moveTo>
                    <a:pt x="291665" y="219497"/>
                  </a:moveTo>
                  <a:cubicBezTo>
                    <a:pt x="300062" y="225587"/>
                    <a:pt x="308854" y="230491"/>
                    <a:pt x="318202" y="235316"/>
                  </a:cubicBezTo>
                  <a:cubicBezTo>
                    <a:pt x="320103" y="236265"/>
                    <a:pt x="318835" y="239508"/>
                    <a:pt x="316934" y="238559"/>
                  </a:cubicBezTo>
                  <a:cubicBezTo>
                    <a:pt x="306874" y="234683"/>
                    <a:pt x="298161" y="229147"/>
                    <a:pt x="289764" y="222740"/>
                  </a:cubicBezTo>
                  <a:cubicBezTo>
                    <a:pt x="287784" y="221395"/>
                    <a:pt x="289764" y="217915"/>
                    <a:pt x="291665" y="219497"/>
                  </a:cubicBezTo>
                  <a:close/>
                  <a:moveTo>
                    <a:pt x="118214" y="219496"/>
                  </a:moveTo>
                  <a:cubicBezTo>
                    <a:pt x="123759" y="223686"/>
                    <a:pt x="129858" y="226610"/>
                    <a:pt x="136037" y="230167"/>
                  </a:cubicBezTo>
                  <a:cubicBezTo>
                    <a:pt x="137621" y="231432"/>
                    <a:pt x="136670" y="234357"/>
                    <a:pt x="134373" y="233646"/>
                  </a:cubicBezTo>
                  <a:cubicBezTo>
                    <a:pt x="127640" y="231748"/>
                    <a:pt x="121462" y="227559"/>
                    <a:pt x="115996" y="223369"/>
                  </a:cubicBezTo>
                  <a:cubicBezTo>
                    <a:pt x="113699" y="221788"/>
                    <a:pt x="115996" y="217915"/>
                    <a:pt x="118214" y="219496"/>
                  </a:cubicBezTo>
                  <a:close/>
                  <a:moveTo>
                    <a:pt x="356580" y="217524"/>
                  </a:moveTo>
                  <a:cubicBezTo>
                    <a:pt x="361486" y="221090"/>
                    <a:pt x="366630" y="224655"/>
                    <a:pt x="371774" y="227586"/>
                  </a:cubicBezTo>
                  <a:cubicBezTo>
                    <a:pt x="374385" y="229170"/>
                    <a:pt x="376918" y="230834"/>
                    <a:pt x="379529" y="232102"/>
                  </a:cubicBezTo>
                  <a:cubicBezTo>
                    <a:pt x="380795" y="233052"/>
                    <a:pt x="382141" y="233686"/>
                    <a:pt x="383407" y="234399"/>
                  </a:cubicBezTo>
                  <a:cubicBezTo>
                    <a:pt x="384357" y="234399"/>
                    <a:pt x="384673" y="234716"/>
                    <a:pt x="384990" y="235033"/>
                  </a:cubicBezTo>
                  <a:cubicBezTo>
                    <a:pt x="385702" y="234399"/>
                    <a:pt x="386651" y="234399"/>
                    <a:pt x="387285" y="235033"/>
                  </a:cubicBezTo>
                  <a:cubicBezTo>
                    <a:pt x="387285" y="235350"/>
                    <a:pt x="387601" y="235350"/>
                    <a:pt x="387601" y="235667"/>
                  </a:cubicBezTo>
                  <a:cubicBezTo>
                    <a:pt x="387918" y="236301"/>
                    <a:pt x="388234" y="236934"/>
                    <a:pt x="388551" y="237251"/>
                  </a:cubicBezTo>
                  <a:cubicBezTo>
                    <a:pt x="386651" y="241767"/>
                    <a:pt x="381191" y="238281"/>
                    <a:pt x="378263" y="236617"/>
                  </a:cubicBezTo>
                  <a:cubicBezTo>
                    <a:pt x="369874" y="232419"/>
                    <a:pt x="361803" y="226952"/>
                    <a:pt x="354364" y="221406"/>
                  </a:cubicBezTo>
                  <a:cubicBezTo>
                    <a:pt x="352069" y="219822"/>
                    <a:pt x="354364" y="215940"/>
                    <a:pt x="356580" y="217524"/>
                  </a:cubicBezTo>
                  <a:close/>
                  <a:moveTo>
                    <a:pt x="257478" y="216948"/>
                  </a:moveTo>
                  <a:cubicBezTo>
                    <a:pt x="261992" y="220497"/>
                    <a:pt x="266190" y="224046"/>
                    <a:pt x="271021" y="227280"/>
                  </a:cubicBezTo>
                  <a:cubicBezTo>
                    <a:pt x="274901" y="229882"/>
                    <a:pt x="279099" y="231775"/>
                    <a:pt x="282663" y="235009"/>
                  </a:cubicBezTo>
                  <a:cubicBezTo>
                    <a:pt x="284326" y="236270"/>
                    <a:pt x="282663" y="238873"/>
                    <a:pt x="280762" y="238558"/>
                  </a:cubicBezTo>
                  <a:cubicBezTo>
                    <a:pt x="271021" y="235955"/>
                    <a:pt x="261359" y="227280"/>
                    <a:pt x="253914" y="220497"/>
                  </a:cubicBezTo>
                  <a:cubicBezTo>
                    <a:pt x="251301" y="218289"/>
                    <a:pt x="254865" y="214740"/>
                    <a:pt x="257478" y="216948"/>
                  </a:cubicBezTo>
                  <a:close/>
                  <a:moveTo>
                    <a:pt x="139594" y="213041"/>
                  </a:moveTo>
                  <a:cubicBezTo>
                    <a:pt x="144741" y="217230"/>
                    <a:pt x="150204" y="221104"/>
                    <a:pt x="156063" y="224345"/>
                  </a:cubicBezTo>
                  <a:cubicBezTo>
                    <a:pt x="159309" y="226321"/>
                    <a:pt x="162476" y="227902"/>
                    <a:pt x="165722" y="229879"/>
                  </a:cubicBezTo>
                  <a:cubicBezTo>
                    <a:pt x="166356" y="228535"/>
                    <a:pt x="168019" y="227586"/>
                    <a:pt x="169285" y="228851"/>
                  </a:cubicBezTo>
                  <a:cubicBezTo>
                    <a:pt x="178945" y="238258"/>
                    <a:pt x="189634" y="246321"/>
                    <a:pt x="200639" y="253673"/>
                  </a:cubicBezTo>
                  <a:cubicBezTo>
                    <a:pt x="201589" y="253040"/>
                    <a:pt x="202539" y="252724"/>
                    <a:pt x="203489" y="253673"/>
                  </a:cubicBezTo>
                  <a:cubicBezTo>
                    <a:pt x="204835" y="255016"/>
                    <a:pt x="206102" y="256597"/>
                    <a:pt x="207369" y="258258"/>
                  </a:cubicBezTo>
                  <a:cubicBezTo>
                    <a:pt x="209032" y="260471"/>
                    <a:pt x="207052" y="263712"/>
                    <a:pt x="204202" y="262447"/>
                  </a:cubicBezTo>
                  <a:cubicBezTo>
                    <a:pt x="191613" y="255333"/>
                    <a:pt x="179657" y="246005"/>
                    <a:pt x="169602" y="235649"/>
                  </a:cubicBezTo>
                  <a:cubicBezTo>
                    <a:pt x="157963" y="233041"/>
                    <a:pt x="146324" y="223396"/>
                    <a:pt x="137298" y="215966"/>
                  </a:cubicBezTo>
                  <a:cubicBezTo>
                    <a:pt x="135715" y="214701"/>
                    <a:pt x="137932" y="211776"/>
                    <a:pt x="139594" y="213041"/>
                  </a:cubicBezTo>
                  <a:close/>
                  <a:moveTo>
                    <a:pt x="390274" y="212121"/>
                  </a:moveTo>
                  <a:cubicBezTo>
                    <a:pt x="399614" y="215984"/>
                    <a:pt x="409666" y="218586"/>
                    <a:pt x="419323" y="222134"/>
                  </a:cubicBezTo>
                  <a:cubicBezTo>
                    <a:pt x="421223" y="222765"/>
                    <a:pt x="420906" y="226313"/>
                    <a:pt x="419006" y="225998"/>
                  </a:cubicBezTo>
                  <a:cubicBezTo>
                    <a:pt x="408321" y="224657"/>
                    <a:pt x="397714" y="220478"/>
                    <a:pt x="387979" y="215984"/>
                  </a:cubicBezTo>
                  <a:cubicBezTo>
                    <a:pt x="385446" y="214723"/>
                    <a:pt x="387662" y="210859"/>
                    <a:pt x="390274" y="212121"/>
                  </a:cubicBezTo>
                  <a:close/>
                  <a:moveTo>
                    <a:pt x="363711" y="210193"/>
                  </a:moveTo>
                  <a:cubicBezTo>
                    <a:pt x="368226" y="213360"/>
                    <a:pt x="373137" y="215023"/>
                    <a:pt x="377969" y="216924"/>
                  </a:cubicBezTo>
                  <a:cubicBezTo>
                    <a:pt x="380820" y="218270"/>
                    <a:pt x="384385" y="218903"/>
                    <a:pt x="386048" y="221833"/>
                  </a:cubicBezTo>
                  <a:cubicBezTo>
                    <a:pt x="386999" y="223734"/>
                    <a:pt x="385018" y="226030"/>
                    <a:pt x="383117" y="224367"/>
                  </a:cubicBezTo>
                  <a:cubicBezTo>
                    <a:pt x="376622" y="219854"/>
                    <a:pt x="367909" y="218903"/>
                    <a:pt x="361493" y="214073"/>
                  </a:cubicBezTo>
                  <a:cubicBezTo>
                    <a:pt x="359196" y="212410"/>
                    <a:pt x="361493" y="208530"/>
                    <a:pt x="363711" y="210193"/>
                  </a:cubicBezTo>
                  <a:close/>
                  <a:moveTo>
                    <a:pt x="322711" y="209477"/>
                  </a:moveTo>
                  <a:cubicBezTo>
                    <a:pt x="332058" y="215012"/>
                    <a:pt x="342751" y="218571"/>
                    <a:pt x="351781" y="224027"/>
                  </a:cubicBezTo>
                  <a:cubicBezTo>
                    <a:pt x="353762" y="225292"/>
                    <a:pt x="352415" y="228218"/>
                    <a:pt x="350197" y="227269"/>
                  </a:cubicBezTo>
                  <a:cubicBezTo>
                    <a:pt x="339504" y="225608"/>
                    <a:pt x="329206" y="219203"/>
                    <a:pt x="320097" y="213747"/>
                  </a:cubicBezTo>
                  <a:cubicBezTo>
                    <a:pt x="317562" y="212086"/>
                    <a:pt x="319780" y="207895"/>
                    <a:pt x="322711" y="209477"/>
                  </a:cubicBezTo>
                  <a:close/>
                  <a:moveTo>
                    <a:pt x="258454" y="208555"/>
                  </a:moveTo>
                  <a:cubicBezTo>
                    <a:pt x="267159" y="216295"/>
                    <a:pt x="276577" y="220165"/>
                    <a:pt x="286865" y="224667"/>
                  </a:cubicBezTo>
                  <a:cubicBezTo>
                    <a:pt x="289477" y="225615"/>
                    <a:pt x="287182" y="228853"/>
                    <a:pt x="284966" y="228853"/>
                  </a:cubicBezTo>
                  <a:cubicBezTo>
                    <a:pt x="273649" y="227273"/>
                    <a:pt x="262965" y="219849"/>
                    <a:pt x="254576" y="212425"/>
                  </a:cubicBezTo>
                  <a:cubicBezTo>
                    <a:pt x="252360" y="209897"/>
                    <a:pt x="255842" y="206343"/>
                    <a:pt x="258454" y="208555"/>
                  </a:cubicBezTo>
                  <a:close/>
                  <a:moveTo>
                    <a:pt x="148908" y="206027"/>
                  </a:moveTo>
                  <a:cubicBezTo>
                    <a:pt x="156028" y="211152"/>
                    <a:pt x="164413" y="214070"/>
                    <a:pt x="171533" y="218564"/>
                  </a:cubicBezTo>
                  <a:cubicBezTo>
                    <a:pt x="173115" y="219510"/>
                    <a:pt x="172165" y="221797"/>
                    <a:pt x="170188" y="221797"/>
                  </a:cubicBezTo>
                  <a:cubicBezTo>
                    <a:pt x="161803" y="219826"/>
                    <a:pt x="153734" y="213754"/>
                    <a:pt x="147010" y="208550"/>
                  </a:cubicBezTo>
                  <a:cubicBezTo>
                    <a:pt x="145665" y="207289"/>
                    <a:pt x="147326" y="205002"/>
                    <a:pt x="148908" y="206027"/>
                  </a:cubicBezTo>
                  <a:close/>
                  <a:moveTo>
                    <a:pt x="292720" y="205678"/>
                  </a:moveTo>
                  <a:cubicBezTo>
                    <a:pt x="297226" y="209876"/>
                    <a:pt x="302048" y="213758"/>
                    <a:pt x="307186" y="216926"/>
                  </a:cubicBezTo>
                  <a:cubicBezTo>
                    <a:pt x="311691" y="219857"/>
                    <a:pt x="317224" y="222154"/>
                    <a:pt x="321730" y="225323"/>
                  </a:cubicBezTo>
                  <a:cubicBezTo>
                    <a:pt x="322995" y="226670"/>
                    <a:pt x="322362" y="228571"/>
                    <a:pt x="320386" y="228254"/>
                  </a:cubicBezTo>
                  <a:cubicBezTo>
                    <a:pt x="309162" y="226036"/>
                    <a:pt x="297858" y="216293"/>
                    <a:pt x="289796" y="208529"/>
                  </a:cubicBezTo>
                  <a:cubicBezTo>
                    <a:pt x="288136" y="206628"/>
                    <a:pt x="290744" y="204014"/>
                    <a:pt x="292720" y="205678"/>
                  </a:cubicBezTo>
                  <a:close/>
                  <a:moveTo>
                    <a:pt x="169612" y="205313"/>
                  </a:moveTo>
                  <a:cubicBezTo>
                    <a:pt x="175781" y="210213"/>
                    <a:pt x="181555" y="214718"/>
                    <a:pt x="187724" y="219224"/>
                  </a:cubicBezTo>
                  <a:cubicBezTo>
                    <a:pt x="192232" y="222464"/>
                    <a:pt x="200931" y="230526"/>
                    <a:pt x="206705" y="230842"/>
                  </a:cubicBezTo>
                  <a:cubicBezTo>
                    <a:pt x="208366" y="230842"/>
                    <a:pt x="209315" y="232739"/>
                    <a:pt x="207733" y="234083"/>
                  </a:cubicBezTo>
                  <a:lnTo>
                    <a:pt x="206705" y="235032"/>
                  </a:lnTo>
                  <a:cubicBezTo>
                    <a:pt x="206388" y="235664"/>
                    <a:pt x="205439" y="235980"/>
                    <a:pt x="204490" y="235664"/>
                  </a:cubicBezTo>
                  <a:cubicBezTo>
                    <a:pt x="197372" y="233056"/>
                    <a:pt x="190887" y="227918"/>
                    <a:pt x="185114" y="223413"/>
                  </a:cubicBezTo>
                  <a:cubicBezTo>
                    <a:pt x="178628" y="218591"/>
                    <a:pt x="172538" y="213770"/>
                    <a:pt x="166686" y="208237"/>
                  </a:cubicBezTo>
                  <a:cubicBezTo>
                    <a:pt x="164788" y="206340"/>
                    <a:pt x="167714" y="203732"/>
                    <a:pt x="169612" y="205313"/>
                  </a:cubicBezTo>
                  <a:close/>
                  <a:moveTo>
                    <a:pt x="322048" y="196917"/>
                  </a:moveTo>
                  <a:cubicBezTo>
                    <a:pt x="332038" y="202441"/>
                    <a:pt x="343060" y="206308"/>
                    <a:pt x="353130" y="211438"/>
                  </a:cubicBezTo>
                  <a:cubicBezTo>
                    <a:pt x="355033" y="212385"/>
                    <a:pt x="353764" y="215305"/>
                    <a:pt x="351782" y="214674"/>
                  </a:cubicBezTo>
                  <a:lnTo>
                    <a:pt x="324279" y="201678"/>
                  </a:lnTo>
                  <a:lnTo>
                    <a:pt x="324605" y="201109"/>
                  </a:lnTo>
                  <a:cubicBezTo>
                    <a:pt x="323654" y="200477"/>
                    <a:pt x="322704" y="199528"/>
                    <a:pt x="321754" y="198896"/>
                  </a:cubicBezTo>
                  <a:lnTo>
                    <a:pt x="321018" y="198723"/>
                  </a:lnTo>
                  <a:close/>
                  <a:moveTo>
                    <a:pt x="360814" y="196600"/>
                  </a:moveTo>
                  <a:cubicBezTo>
                    <a:pt x="368567" y="201423"/>
                    <a:pt x="377348" y="204665"/>
                    <a:pt x="385021" y="209173"/>
                  </a:cubicBezTo>
                  <a:cubicBezTo>
                    <a:pt x="386999" y="210517"/>
                    <a:pt x="385733" y="213047"/>
                    <a:pt x="383755" y="212414"/>
                  </a:cubicBezTo>
                  <a:cubicBezTo>
                    <a:pt x="375053" y="210517"/>
                    <a:pt x="366352" y="204665"/>
                    <a:pt x="358915" y="199842"/>
                  </a:cubicBezTo>
                  <a:cubicBezTo>
                    <a:pt x="356938" y="198577"/>
                    <a:pt x="358599" y="195335"/>
                    <a:pt x="360814" y="196600"/>
                  </a:cubicBezTo>
                  <a:close/>
                  <a:moveTo>
                    <a:pt x="260722" y="196278"/>
                  </a:moveTo>
                  <a:cubicBezTo>
                    <a:pt x="267446" y="200778"/>
                    <a:pt x="274883" y="204646"/>
                    <a:pt x="282003" y="208830"/>
                  </a:cubicBezTo>
                  <a:cubicBezTo>
                    <a:pt x="282320" y="208515"/>
                    <a:pt x="282636" y="208515"/>
                    <a:pt x="283269" y="208830"/>
                  </a:cubicBezTo>
                  <a:cubicBezTo>
                    <a:pt x="284614" y="209462"/>
                    <a:pt x="284930" y="209857"/>
                    <a:pt x="285563" y="211120"/>
                  </a:cubicBezTo>
                  <a:cubicBezTo>
                    <a:pt x="286513" y="212699"/>
                    <a:pt x="285247" y="215304"/>
                    <a:pt x="282953" y="214357"/>
                  </a:cubicBezTo>
                  <a:cubicBezTo>
                    <a:pt x="274250" y="211120"/>
                    <a:pt x="265864" y="205673"/>
                    <a:pt x="258111" y="200462"/>
                  </a:cubicBezTo>
                  <a:cubicBezTo>
                    <a:pt x="255817" y="198883"/>
                    <a:pt x="258111" y="194699"/>
                    <a:pt x="260722" y="196278"/>
                  </a:cubicBezTo>
                  <a:close/>
                  <a:moveTo>
                    <a:pt x="177694" y="195996"/>
                  </a:moveTo>
                  <a:cubicBezTo>
                    <a:pt x="183154" y="200181"/>
                    <a:pt x="188694" y="204051"/>
                    <a:pt x="194155" y="207604"/>
                  </a:cubicBezTo>
                  <a:cubicBezTo>
                    <a:pt x="199299" y="211158"/>
                    <a:pt x="207371" y="217949"/>
                    <a:pt x="214177" y="217554"/>
                  </a:cubicBezTo>
                  <a:cubicBezTo>
                    <a:pt x="214810" y="217554"/>
                    <a:pt x="215127" y="217949"/>
                    <a:pt x="215444" y="218264"/>
                  </a:cubicBezTo>
                  <a:lnTo>
                    <a:pt x="216156" y="218264"/>
                  </a:lnTo>
                  <a:cubicBezTo>
                    <a:pt x="220350" y="220791"/>
                    <a:pt x="224545" y="223397"/>
                    <a:pt x="229056" y="225608"/>
                  </a:cubicBezTo>
                  <a:cubicBezTo>
                    <a:pt x="230322" y="226319"/>
                    <a:pt x="241639" y="233347"/>
                    <a:pt x="242905" y="232399"/>
                  </a:cubicBezTo>
                  <a:cubicBezTo>
                    <a:pt x="244250" y="231452"/>
                    <a:pt x="246150" y="233031"/>
                    <a:pt x="245833" y="234058"/>
                  </a:cubicBezTo>
                  <a:cubicBezTo>
                    <a:pt x="245833" y="234373"/>
                    <a:pt x="245517" y="234689"/>
                    <a:pt x="245517" y="235005"/>
                  </a:cubicBezTo>
                  <a:cubicBezTo>
                    <a:pt x="245200" y="235637"/>
                    <a:pt x="244567" y="236269"/>
                    <a:pt x="243934" y="236584"/>
                  </a:cubicBezTo>
                  <a:cubicBezTo>
                    <a:pt x="239660" y="237532"/>
                    <a:pt x="235149" y="234058"/>
                    <a:pt x="231588" y="232083"/>
                  </a:cubicBezTo>
                  <a:cubicBezTo>
                    <a:pt x="225811" y="228846"/>
                    <a:pt x="220034" y="225292"/>
                    <a:pt x="214177" y="221818"/>
                  </a:cubicBezTo>
                  <a:cubicBezTo>
                    <a:pt x="208400" y="224029"/>
                    <a:pt x="202227" y="218896"/>
                    <a:pt x="197083" y="215659"/>
                  </a:cubicBezTo>
                  <a:cubicBezTo>
                    <a:pt x="189327" y="210842"/>
                    <a:pt x="181888" y="205709"/>
                    <a:pt x="174766" y="199866"/>
                  </a:cubicBezTo>
                  <a:cubicBezTo>
                    <a:pt x="172550" y="197970"/>
                    <a:pt x="175478" y="194417"/>
                    <a:pt x="177694" y="195996"/>
                  </a:cubicBezTo>
                  <a:close/>
                  <a:moveTo>
                    <a:pt x="291978" y="195020"/>
                  </a:moveTo>
                  <a:cubicBezTo>
                    <a:pt x="296171" y="198897"/>
                    <a:pt x="300761" y="202773"/>
                    <a:pt x="305588" y="206016"/>
                  </a:cubicBezTo>
                  <a:cubicBezTo>
                    <a:pt x="307170" y="206966"/>
                    <a:pt x="316507" y="214085"/>
                    <a:pt x="317853" y="213373"/>
                  </a:cubicBezTo>
                  <a:cubicBezTo>
                    <a:pt x="318802" y="212740"/>
                    <a:pt x="320385" y="214085"/>
                    <a:pt x="320068" y="215035"/>
                  </a:cubicBezTo>
                  <a:cubicBezTo>
                    <a:pt x="317932" y="221324"/>
                    <a:pt x="303600" y="210169"/>
                    <a:pt x="295198" y="202864"/>
                  </a:cubicBezTo>
                  <a:lnTo>
                    <a:pt x="292564" y="200468"/>
                  </a:lnTo>
                  <a:lnTo>
                    <a:pt x="293016" y="199844"/>
                  </a:lnTo>
                  <a:lnTo>
                    <a:pt x="293016" y="199212"/>
                  </a:lnTo>
                  <a:lnTo>
                    <a:pt x="290010" y="198144"/>
                  </a:lnTo>
                  <a:lnTo>
                    <a:pt x="289445" y="197631"/>
                  </a:lnTo>
                  <a:cubicBezTo>
                    <a:pt x="287784" y="195970"/>
                    <a:pt x="290395" y="193359"/>
                    <a:pt x="291978" y="195020"/>
                  </a:cubicBezTo>
                  <a:close/>
                  <a:moveTo>
                    <a:pt x="389244" y="189153"/>
                  </a:moveTo>
                  <a:cubicBezTo>
                    <a:pt x="399285" y="194687"/>
                    <a:pt x="409959" y="198245"/>
                    <a:pt x="420871" y="202119"/>
                  </a:cubicBezTo>
                  <a:cubicBezTo>
                    <a:pt x="423480" y="203067"/>
                    <a:pt x="422215" y="206625"/>
                    <a:pt x="419606" y="205993"/>
                  </a:cubicBezTo>
                  <a:cubicBezTo>
                    <a:pt x="407983" y="204332"/>
                    <a:pt x="396993" y="199194"/>
                    <a:pt x="386714" y="193422"/>
                  </a:cubicBezTo>
                  <a:cubicBezTo>
                    <a:pt x="384105" y="191762"/>
                    <a:pt x="386398" y="187572"/>
                    <a:pt x="389244" y="189153"/>
                  </a:cubicBezTo>
                  <a:close/>
                  <a:moveTo>
                    <a:pt x="184440" y="188237"/>
                  </a:moveTo>
                  <a:cubicBezTo>
                    <a:pt x="194738" y="195039"/>
                    <a:pt x="205749" y="201129"/>
                    <a:pt x="216443" y="207614"/>
                  </a:cubicBezTo>
                  <a:cubicBezTo>
                    <a:pt x="217076" y="206665"/>
                    <a:pt x="218344" y="206665"/>
                    <a:pt x="218977" y="207931"/>
                  </a:cubicBezTo>
                  <a:cubicBezTo>
                    <a:pt x="219294" y="208563"/>
                    <a:pt x="219294" y="208880"/>
                    <a:pt x="219294" y="209196"/>
                  </a:cubicBezTo>
                  <a:cubicBezTo>
                    <a:pt x="219611" y="208880"/>
                    <a:pt x="220324" y="208880"/>
                    <a:pt x="220958" y="209196"/>
                  </a:cubicBezTo>
                  <a:cubicBezTo>
                    <a:pt x="229671" y="214100"/>
                    <a:pt x="239019" y="218291"/>
                    <a:pt x="247415" y="224065"/>
                  </a:cubicBezTo>
                  <a:cubicBezTo>
                    <a:pt x="249396" y="225331"/>
                    <a:pt x="248128" y="229206"/>
                    <a:pt x="245831" y="228257"/>
                  </a:cubicBezTo>
                  <a:cubicBezTo>
                    <a:pt x="236484" y="224381"/>
                    <a:pt x="227374" y="218924"/>
                    <a:pt x="218344" y="214100"/>
                  </a:cubicBezTo>
                  <a:cubicBezTo>
                    <a:pt x="217710" y="213783"/>
                    <a:pt x="217710" y="213388"/>
                    <a:pt x="217393" y="212755"/>
                  </a:cubicBezTo>
                  <a:cubicBezTo>
                    <a:pt x="216759" y="213071"/>
                    <a:pt x="216443" y="213071"/>
                    <a:pt x="215809" y="212755"/>
                  </a:cubicBezTo>
                  <a:cubicBezTo>
                    <a:pt x="203848" y="206981"/>
                    <a:pt x="192837" y="199230"/>
                    <a:pt x="182143" y="191796"/>
                  </a:cubicBezTo>
                  <a:cubicBezTo>
                    <a:pt x="180242" y="190214"/>
                    <a:pt x="182143" y="186655"/>
                    <a:pt x="184440" y="188237"/>
                  </a:cubicBezTo>
                  <a:close/>
                  <a:moveTo>
                    <a:pt x="146324" y="182775"/>
                  </a:moveTo>
                  <a:cubicBezTo>
                    <a:pt x="155020" y="191160"/>
                    <a:pt x="165061" y="196301"/>
                    <a:pt x="176050" y="201838"/>
                  </a:cubicBezTo>
                  <a:cubicBezTo>
                    <a:pt x="177631" y="202787"/>
                    <a:pt x="176366" y="205002"/>
                    <a:pt x="175022" y="204686"/>
                  </a:cubicBezTo>
                  <a:cubicBezTo>
                    <a:pt x="162768" y="202787"/>
                    <a:pt x="151858" y="194403"/>
                    <a:pt x="143478" y="185702"/>
                  </a:cubicBezTo>
                  <a:cubicBezTo>
                    <a:pt x="141502" y="183725"/>
                    <a:pt x="144427" y="180798"/>
                    <a:pt x="146324" y="182775"/>
                  </a:cubicBezTo>
                  <a:close/>
                  <a:moveTo>
                    <a:pt x="355021" y="182139"/>
                  </a:moveTo>
                  <a:cubicBezTo>
                    <a:pt x="364984" y="187268"/>
                    <a:pt x="375975" y="190819"/>
                    <a:pt x="386018" y="195947"/>
                  </a:cubicBezTo>
                  <a:cubicBezTo>
                    <a:pt x="387916" y="196894"/>
                    <a:pt x="386651" y="199498"/>
                    <a:pt x="384674" y="199182"/>
                  </a:cubicBezTo>
                  <a:lnTo>
                    <a:pt x="356966" y="188137"/>
                  </a:lnTo>
                  <a:lnTo>
                    <a:pt x="356905" y="187907"/>
                  </a:lnTo>
                  <a:lnTo>
                    <a:pt x="353006" y="185368"/>
                  </a:lnTo>
                  <a:close/>
                  <a:moveTo>
                    <a:pt x="146934" y="174382"/>
                  </a:moveTo>
                  <a:cubicBezTo>
                    <a:pt x="157627" y="180163"/>
                    <a:pt x="170221" y="184678"/>
                    <a:pt x="180281" y="191488"/>
                  </a:cubicBezTo>
                  <a:cubicBezTo>
                    <a:pt x="181865" y="192439"/>
                    <a:pt x="180914" y="195052"/>
                    <a:pt x="178934" y="194735"/>
                  </a:cubicBezTo>
                  <a:lnTo>
                    <a:pt x="147518" y="179177"/>
                  </a:lnTo>
                  <a:lnTo>
                    <a:pt x="147664" y="178578"/>
                  </a:lnTo>
                  <a:lnTo>
                    <a:pt x="145320" y="177408"/>
                  </a:lnTo>
                  <a:close/>
                  <a:moveTo>
                    <a:pt x="394761" y="168518"/>
                  </a:moveTo>
                  <a:cubicBezTo>
                    <a:pt x="402525" y="173033"/>
                    <a:pt x="410288" y="176281"/>
                    <a:pt x="418052" y="180480"/>
                  </a:cubicBezTo>
                  <a:cubicBezTo>
                    <a:pt x="419953" y="181510"/>
                    <a:pt x="418685" y="184045"/>
                    <a:pt x="416388" y="183728"/>
                  </a:cubicBezTo>
                  <a:cubicBezTo>
                    <a:pt x="407991" y="181510"/>
                    <a:pt x="400227" y="176598"/>
                    <a:pt x="392781" y="171766"/>
                  </a:cubicBezTo>
                  <a:cubicBezTo>
                    <a:pt x="390880" y="170498"/>
                    <a:pt x="392781" y="167250"/>
                    <a:pt x="394761" y="168518"/>
                  </a:cubicBezTo>
                  <a:close/>
                  <a:moveTo>
                    <a:pt x="365408" y="160186"/>
                  </a:moveTo>
                  <a:cubicBezTo>
                    <a:pt x="372133" y="163422"/>
                    <a:pt x="378937" y="166658"/>
                    <a:pt x="385425" y="170210"/>
                  </a:cubicBezTo>
                  <a:lnTo>
                    <a:pt x="386058" y="170210"/>
                  </a:lnTo>
                  <a:cubicBezTo>
                    <a:pt x="387957" y="171158"/>
                    <a:pt x="389934" y="172736"/>
                    <a:pt x="392150" y="173762"/>
                  </a:cubicBezTo>
                  <a:cubicBezTo>
                    <a:pt x="394761" y="175025"/>
                    <a:pt x="392466" y="178893"/>
                    <a:pt x="390251" y="177946"/>
                  </a:cubicBezTo>
                  <a:cubicBezTo>
                    <a:pt x="380836" y="174078"/>
                    <a:pt x="372133" y="168553"/>
                    <a:pt x="363430" y="163738"/>
                  </a:cubicBezTo>
                  <a:cubicBezTo>
                    <a:pt x="360819" y="162475"/>
                    <a:pt x="363113" y="158923"/>
                    <a:pt x="365408" y="160186"/>
                  </a:cubicBezTo>
                  <a:close/>
                  <a:moveTo>
                    <a:pt x="369255" y="142134"/>
                  </a:moveTo>
                  <a:cubicBezTo>
                    <a:pt x="366959" y="142134"/>
                    <a:pt x="364663" y="142134"/>
                    <a:pt x="362447" y="142450"/>
                  </a:cubicBezTo>
                  <a:cubicBezTo>
                    <a:pt x="362763" y="142766"/>
                    <a:pt x="363397" y="142766"/>
                    <a:pt x="363713" y="143082"/>
                  </a:cubicBezTo>
                  <a:cubicBezTo>
                    <a:pt x="364347" y="143399"/>
                    <a:pt x="364663" y="143715"/>
                    <a:pt x="364663" y="144347"/>
                  </a:cubicBezTo>
                  <a:cubicBezTo>
                    <a:pt x="365376" y="143715"/>
                    <a:pt x="366326" y="143399"/>
                    <a:pt x="367276" y="144031"/>
                  </a:cubicBezTo>
                  <a:cubicBezTo>
                    <a:pt x="374401" y="148853"/>
                    <a:pt x="382476" y="152095"/>
                    <a:pt x="389601" y="156917"/>
                  </a:cubicBezTo>
                  <a:cubicBezTo>
                    <a:pt x="391501" y="158261"/>
                    <a:pt x="390235" y="161186"/>
                    <a:pt x="387939" y="160475"/>
                  </a:cubicBezTo>
                  <a:cubicBezTo>
                    <a:pt x="379547" y="158577"/>
                    <a:pt x="372105" y="152727"/>
                    <a:pt x="364980" y="147905"/>
                  </a:cubicBezTo>
                  <a:cubicBezTo>
                    <a:pt x="364347" y="147589"/>
                    <a:pt x="364030" y="147272"/>
                    <a:pt x="364030" y="146640"/>
                  </a:cubicBezTo>
                  <a:cubicBezTo>
                    <a:pt x="363397" y="147272"/>
                    <a:pt x="362763" y="147589"/>
                    <a:pt x="361813" y="147272"/>
                  </a:cubicBezTo>
                  <a:cubicBezTo>
                    <a:pt x="359834" y="146956"/>
                    <a:pt x="358251" y="146007"/>
                    <a:pt x="356588" y="145375"/>
                  </a:cubicBezTo>
                  <a:cubicBezTo>
                    <a:pt x="355638" y="146324"/>
                    <a:pt x="354688" y="147589"/>
                    <a:pt x="353738" y="148537"/>
                  </a:cubicBezTo>
                  <a:cubicBezTo>
                    <a:pt x="355005" y="148853"/>
                    <a:pt x="356272" y="149249"/>
                    <a:pt x="357618" y="149881"/>
                  </a:cubicBezTo>
                  <a:cubicBezTo>
                    <a:pt x="359518" y="150514"/>
                    <a:pt x="359518" y="154071"/>
                    <a:pt x="356905" y="153755"/>
                  </a:cubicBezTo>
                  <a:cubicBezTo>
                    <a:pt x="354372" y="153439"/>
                    <a:pt x="352076" y="152727"/>
                    <a:pt x="349859" y="152095"/>
                  </a:cubicBezTo>
                  <a:cubicBezTo>
                    <a:pt x="348513" y="153439"/>
                    <a:pt x="347247" y="154704"/>
                    <a:pt x="345980" y="155968"/>
                  </a:cubicBezTo>
                  <a:cubicBezTo>
                    <a:pt x="348830" y="157312"/>
                    <a:pt x="351759" y="158261"/>
                    <a:pt x="354688" y="159526"/>
                  </a:cubicBezTo>
                  <a:cubicBezTo>
                    <a:pt x="355005" y="158893"/>
                    <a:pt x="355955" y="158577"/>
                    <a:pt x="356905" y="158893"/>
                  </a:cubicBezTo>
                  <a:cubicBezTo>
                    <a:pt x="358568" y="159842"/>
                    <a:pt x="359518" y="160791"/>
                    <a:pt x="360468" y="162451"/>
                  </a:cubicBezTo>
                  <a:cubicBezTo>
                    <a:pt x="361497" y="164032"/>
                    <a:pt x="360468" y="165692"/>
                    <a:pt x="359201" y="166325"/>
                  </a:cubicBezTo>
                  <a:cubicBezTo>
                    <a:pt x="366959" y="173440"/>
                    <a:pt x="375351" y="178578"/>
                    <a:pt x="383743" y="184349"/>
                  </a:cubicBezTo>
                  <a:cubicBezTo>
                    <a:pt x="385722" y="185693"/>
                    <a:pt x="384060" y="188539"/>
                    <a:pt x="381843" y="187591"/>
                  </a:cubicBezTo>
                  <a:cubicBezTo>
                    <a:pt x="372105" y="183401"/>
                    <a:pt x="363080" y="176286"/>
                    <a:pt x="355322" y="168854"/>
                  </a:cubicBezTo>
                  <a:cubicBezTo>
                    <a:pt x="354055" y="167906"/>
                    <a:pt x="354372" y="166641"/>
                    <a:pt x="355322" y="166008"/>
                  </a:cubicBezTo>
                  <a:cubicBezTo>
                    <a:pt x="350492" y="164348"/>
                    <a:pt x="345663" y="162451"/>
                    <a:pt x="340755" y="160158"/>
                  </a:cubicBezTo>
                  <a:lnTo>
                    <a:pt x="334976" y="164981"/>
                  </a:lnTo>
                  <a:cubicBezTo>
                    <a:pt x="336242" y="165692"/>
                    <a:pt x="337588" y="166325"/>
                    <a:pt x="338855" y="166641"/>
                  </a:cubicBezTo>
                  <a:cubicBezTo>
                    <a:pt x="343684" y="168222"/>
                    <a:pt x="349226" y="169250"/>
                    <a:pt x="354055" y="171147"/>
                  </a:cubicBezTo>
                  <a:cubicBezTo>
                    <a:pt x="355955" y="171780"/>
                    <a:pt x="355955" y="175337"/>
                    <a:pt x="353422" y="175021"/>
                  </a:cubicBezTo>
                  <a:cubicBezTo>
                    <a:pt x="345663" y="174705"/>
                    <a:pt x="337588" y="171463"/>
                    <a:pt x="330146" y="168222"/>
                  </a:cubicBezTo>
                  <a:cubicBezTo>
                    <a:pt x="327534" y="170198"/>
                    <a:pt x="324605" y="172096"/>
                    <a:pt x="321754" y="174072"/>
                  </a:cubicBezTo>
                  <a:cubicBezTo>
                    <a:pt x="323654" y="174705"/>
                    <a:pt x="325950" y="175337"/>
                    <a:pt x="327850" y="175969"/>
                  </a:cubicBezTo>
                  <a:cubicBezTo>
                    <a:pt x="328167" y="175969"/>
                    <a:pt x="328167" y="176286"/>
                    <a:pt x="328167" y="176286"/>
                  </a:cubicBezTo>
                  <a:cubicBezTo>
                    <a:pt x="328484" y="175021"/>
                    <a:pt x="329830" y="174072"/>
                    <a:pt x="331413" y="175021"/>
                  </a:cubicBezTo>
                  <a:cubicBezTo>
                    <a:pt x="337271" y="178262"/>
                    <a:pt x="343367" y="181503"/>
                    <a:pt x="349542" y="184349"/>
                  </a:cubicBezTo>
                  <a:cubicBezTo>
                    <a:pt x="350176" y="184033"/>
                    <a:pt x="350809" y="184033"/>
                    <a:pt x="351442" y="184349"/>
                  </a:cubicBezTo>
                  <a:lnTo>
                    <a:pt x="353006" y="185368"/>
                  </a:lnTo>
                  <a:lnTo>
                    <a:pt x="352411" y="186321"/>
                  </a:lnTo>
                  <a:lnTo>
                    <a:pt x="356966" y="188137"/>
                  </a:lnTo>
                  <a:lnTo>
                    <a:pt x="357835" y="191405"/>
                  </a:lnTo>
                  <a:cubicBezTo>
                    <a:pt x="357202" y="192453"/>
                    <a:pt x="355836" y="193085"/>
                    <a:pt x="354372" y="192413"/>
                  </a:cubicBezTo>
                  <a:cubicBezTo>
                    <a:pt x="345980" y="188539"/>
                    <a:pt x="337588" y="184033"/>
                    <a:pt x="329513" y="179527"/>
                  </a:cubicBezTo>
                  <a:cubicBezTo>
                    <a:pt x="329196" y="180159"/>
                    <a:pt x="328484" y="180792"/>
                    <a:pt x="327534" y="180792"/>
                  </a:cubicBezTo>
                  <a:cubicBezTo>
                    <a:pt x="323338" y="180792"/>
                    <a:pt x="319459" y="179527"/>
                    <a:pt x="315263" y="178262"/>
                  </a:cubicBezTo>
                  <a:cubicBezTo>
                    <a:pt x="312729" y="179843"/>
                    <a:pt x="309800" y="181503"/>
                    <a:pt x="306871" y="182768"/>
                  </a:cubicBezTo>
                  <a:cubicBezTo>
                    <a:pt x="309800" y="184033"/>
                    <a:pt x="313046" y="185377"/>
                    <a:pt x="315896" y="186642"/>
                  </a:cubicBezTo>
                  <a:cubicBezTo>
                    <a:pt x="318509" y="187591"/>
                    <a:pt x="323654" y="190832"/>
                    <a:pt x="326900" y="191148"/>
                  </a:cubicBezTo>
                  <a:cubicBezTo>
                    <a:pt x="325000" y="189883"/>
                    <a:pt x="326900" y="186642"/>
                    <a:pt x="328880" y="187907"/>
                  </a:cubicBezTo>
                  <a:cubicBezTo>
                    <a:pt x="337905" y="193045"/>
                    <a:pt x="346930" y="196603"/>
                    <a:pt x="356588" y="200160"/>
                  </a:cubicBezTo>
                  <a:cubicBezTo>
                    <a:pt x="358884" y="201109"/>
                    <a:pt x="357934" y="204034"/>
                    <a:pt x="355638" y="203718"/>
                  </a:cubicBezTo>
                  <a:cubicBezTo>
                    <a:pt x="346613" y="202137"/>
                    <a:pt x="337905" y="197947"/>
                    <a:pt x="330146" y="193045"/>
                  </a:cubicBezTo>
                  <a:cubicBezTo>
                    <a:pt x="330146" y="193757"/>
                    <a:pt x="330146" y="194073"/>
                    <a:pt x="329513" y="194389"/>
                  </a:cubicBezTo>
                  <a:cubicBezTo>
                    <a:pt x="325950" y="196603"/>
                    <a:pt x="321754" y="194073"/>
                    <a:pt x="318192" y="192413"/>
                  </a:cubicBezTo>
                  <a:cubicBezTo>
                    <a:pt x="312650" y="190199"/>
                    <a:pt x="307504" y="187591"/>
                    <a:pt x="302042" y="184982"/>
                  </a:cubicBezTo>
                  <a:cubicBezTo>
                    <a:pt x="301725" y="185377"/>
                    <a:pt x="301092" y="185693"/>
                    <a:pt x="300379" y="186010"/>
                  </a:cubicBezTo>
                  <a:cubicBezTo>
                    <a:pt x="307188" y="190199"/>
                    <a:pt x="313996" y="194389"/>
                    <a:pt x="320409" y="198579"/>
                  </a:cubicBezTo>
                  <a:lnTo>
                    <a:pt x="321018" y="198723"/>
                  </a:lnTo>
                  <a:lnTo>
                    <a:pt x="320383" y="199837"/>
                  </a:lnTo>
                  <a:lnTo>
                    <a:pt x="324279" y="201678"/>
                  </a:lnTo>
                  <a:lnTo>
                    <a:pt x="322388" y="204983"/>
                  </a:lnTo>
                  <a:cubicBezTo>
                    <a:pt x="312333" y="201109"/>
                    <a:pt x="302992" y="194706"/>
                    <a:pt x="294283" y="187907"/>
                  </a:cubicBezTo>
                  <a:cubicBezTo>
                    <a:pt x="289137" y="189567"/>
                    <a:pt x="283912" y="191148"/>
                    <a:pt x="278766" y="192413"/>
                  </a:cubicBezTo>
                  <a:cubicBezTo>
                    <a:pt x="282646" y="194389"/>
                    <a:pt x="289454" y="197947"/>
                    <a:pt x="289454" y="197947"/>
                  </a:cubicBezTo>
                  <a:lnTo>
                    <a:pt x="290010" y="198144"/>
                  </a:lnTo>
                  <a:lnTo>
                    <a:pt x="292564" y="200468"/>
                  </a:lnTo>
                  <a:lnTo>
                    <a:pt x="291354" y="202137"/>
                  </a:lnTo>
                  <a:cubicBezTo>
                    <a:pt x="287791" y="203718"/>
                    <a:pt x="282646" y="199528"/>
                    <a:pt x="279400" y="197947"/>
                  </a:cubicBezTo>
                  <a:cubicBezTo>
                    <a:pt x="276866" y="196603"/>
                    <a:pt x="273937" y="195338"/>
                    <a:pt x="271324" y="194073"/>
                  </a:cubicBezTo>
                  <a:cubicBezTo>
                    <a:pt x="261983" y="195654"/>
                    <a:pt x="252641" y="196287"/>
                    <a:pt x="243220" y="195654"/>
                  </a:cubicBezTo>
                  <a:cubicBezTo>
                    <a:pt x="242587" y="195654"/>
                    <a:pt x="241953" y="195338"/>
                    <a:pt x="241320" y="195338"/>
                  </a:cubicBezTo>
                  <a:cubicBezTo>
                    <a:pt x="247416" y="197235"/>
                    <a:pt x="253274" y="199528"/>
                    <a:pt x="259053" y="202137"/>
                  </a:cubicBezTo>
                  <a:cubicBezTo>
                    <a:pt x="261983" y="203402"/>
                    <a:pt x="260003" y="207592"/>
                    <a:pt x="257153" y="206959"/>
                  </a:cubicBezTo>
                  <a:cubicBezTo>
                    <a:pt x="248128" y="204350"/>
                    <a:pt x="239341" y="200793"/>
                    <a:pt x="230315" y="197631"/>
                  </a:cubicBezTo>
                  <a:cubicBezTo>
                    <a:pt x="228415" y="196919"/>
                    <a:pt x="228099" y="195022"/>
                    <a:pt x="228415" y="193757"/>
                  </a:cubicBezTo>
                  <a:cubicBezTo>
                    <a:pt x="227703" y="193757"/>
                    <a:pt x="227070" y="193441"/>
                    <a:pt x="226436" y="193045"/>
                  </a:cubicBezTo>
                  <a:cubicBezTo>
                    <a:pt x="219311" y="191464"/>
                    <a:pt x="212265" y="189567"/>
                    <a:pt x="205457" y="186642"/>
                  </a:cubicBezTo>
                  <a:cubicBezTo>
                    <a:pt x="211236" y="190199"/>
                    <a:pt x="216778" y="193757"/>
                    <a:pt x="222240" y="197631"/>
                  </a:cubicBezTo>
                  <a:cubicBezTo>
                    <a:pt x="223190" y="197235"/>
                    <a:pt x="224220" y="197235"/>
                    <a:pt x="225170" y="197947"/>
                  </a:cubicBezTo>
                  <a:cubicBezTo>
                    <a:pt x="233878" y="204667"/>
                    <a:pt x="243537" y="207908"/>
                    <a:pt x="253274" y="213047"/>
                  </a:cubicBezTo>
                  <a:cubicBezTo>
                    <a:pt x="254858" y="214074"/>
                    <a:pt x="254224" y="216604"/>
                    <a:pt x="252324" y="216604"/>
                  </a:cubicBezTo>
                  <a:cubicBezTo>
                    <a:pt x="242903" y="215972"/>
                    <a:pt x="233561" y="210833"/>
                    <a:pt x="225803" y="204983"/>
                  </a:cubicBezTo>
                  <a:cubicBezTo>
                    <a:pt x="225170" y="204983"/>
                    <a:pt x="224536" y="204983"/>
                    <a:pt x="223903" y="204667"/>
                  </a:cubicBezTo>
                  <a:cubicBezTo>
                    <a:pt x="212582" y="198579"/>
                    <a:pt x="201894" y="190832"/>
                    <a:pt x="191207" y="183717"/>
                  </a:cubicBezTo>
                  <a:cubicBezTo>
                    <a:pt x="189623" y="182768"/>
                    <a:pt x="189940" y="180792"/>
                    <a:pt x="190890" y="179843"/>
                  </a:cubicBezTo>
                  <a:cubicBezTo>
                    <a:pt x="185111" y="176602"/>
                    <a:pt x="179252" y="173044"/>
                    <a:pt x="173790" y="169250"/>
                  </a:cubicBezTo>
                  <a:cubicBezTo>
                    <a:pt x="170544" y="167590"/>
                    <a:pt x="167694" y="166008"/>
                    <a:pt x="164448" y="164665"/>
                  </a:cubicBezTo>
                  <a:cubicBezTo>
                    <a:pt x="163498" y="164348"/>
                    <a:pt x="163102" y="163083"/>
                    <a:pt x="163102" y="162135"/>
                  </a:cubicBezTo>
                  <a:cubicBezTo>
                    <a:pt x="157006" y="159842"/>
                    <a:pt x="151227" y="155968"/>
                    <a:pt x="145685" y="151778"/>
                  </a:cubicBezTo>
                  <a:cubicBezTo>
                    <a:pt x="144418" y="152727"/>
                    <a:pt x="142756" y="154071"/>
                    <a:pt x="141172" y="155020"/>
                  </a:cubicBezTo>
                  <a:cubicBezTo>
                    <a:pt x="143152" y="155968"/>
                    <a:pt x="145368" y="156917"/>
                    <a:pt x="147664" y="157945"/>
                  </a:cubicBezTo>
                  <a:cubicBezTo>
                    <a:pt x="151860" y="159526"/>
                    <a:pt x="156373" y="161186"/>
                    <a:pt x="159935" y="164032"/>
                  </a:cubicBezTo>
                  <a:cubicBezTo>
                    <a:pt x="160569" y="164665"/>
                    <a:pt x="160569" y="165376"/>
                    <a:pt x="160252" y="166008"/>
                  </a:cubicBezTo>
                  <a:cubicBezTo>
                    <a:pt x="170227" y="172096"/>
                    <a:pt x="180915" y="176918"/>
                    <a:pt x="190890" y="183084"/>
                  </a:cubicBezTo>
                  <a:cubicBezTo>
                    <a:pt x="192552" y="184349"/>
                    <a:pt x="191602" y="186958"/>
                    <a:pt x="189623" y="186326"/>
                  </a:cubicBezTo>
                  <a:cubicBezTo>
                    <a:pt x="177352" y="182768"/>
                    <a:pt x="166031" y="175337"/>
                    <a:pt x="155423" y="168538"/>
                  </a:cubicBezTo>
                  <a:cubicBezTo>
                    <a:pt x="154077" y="167906"/>
                    <a:pt x="154077" y="166957"/>
                    <a:pt x="154393" y="166008"/>
                  </a:cubicBezTo>
                  <a:cubicBezTo>
                    <a:pt x="151227" y="164981"/>
                    <a:pt x="148298" y="163083"/>
                    <a:pt x="145368" y="161819"/>
                  </a:cubicBezTo>
                  <a:cubicBezTo>
                    <a:pt x="142756" y="160475"/>
                    <a:pt x="139906" y="159210"/>
                    <a:pt x="137293" y="157945"/>
                  </a:cubicBezTo>
                  <a:cubicBezTo>
                    <a:pt x="136026" y="158893"/>
                    <a:pt x="135076" y="159842"/>
                    <a:pt x="133731" y="160791"/>
                  </a:cubicBezTo>
                  <a:cubicBezTo>
                    <a:pt x="139272" y="163083"/>
                    <a:pt x="144735" y="165692"/>
                    <a:pt x="149248" y="169566"/>
                  </a:cubicBezTo>
                  <a:cubicBezTo>
                    <a:pt x="150514" y="170831"/>
                    <a:pt x="149248" y="172728"/>
                    <a:pt x="147664" y="172412"/>
                  </a:cubicBezTo>
                  <a:cubicBezTo>
                    <a:pt x="141489" y="171147"/>
                    <a:pt x="135710" y="167906"/>
                    <a:pt x="129851" y="164665"/>
                  </a:cubicBezTo>
                  <a:cubicBezTo>
                    <a:pt x="128901" y="165692"/>
                    <a:pt x="127635" y="166641"/>
                    <a:pt x="126606" y="167590"/>
                  </a:cubicBezTo>
                  <a:lnTo>
                    <a:pt x="133414" y="171463"/>
                  </a:lnTo>
                  <a:lnTo>
                    <a:pt x="145320" y="177408"/>
                  </a:lnTo>
                  <a:lnTo>
                    <a:pt x="145033" y="177946"/>
                  </a:lnTo>
                  <a:lnTo>
                    <a:pt x="147518" y="179177"/>
                  </a:lnTo>
                  <a:lnTo>
                    <a:pt x="146952" y="181503"/>
                  </a:lnTo>
                  <a:cubicBezTo>
                    <a:pt x="138877" y="180476"/>
                    <a:pt x="130801" y="175969"/>
                    <a:pt x="123755" y="171147"/>
                  </a:cubicBezTo>
                  <a:cubicBezTo>
                    <a:pt x="122093" y="172728"/>
                    <a:pt x="120826" y="174388"/>
                    <a:pt x="119243" y="176286"/>
                  </a:cubicBezTo>
                  <a:cubicBezTo>
                    <a:pt x="123122" y="178262"/>
                    <a:pt x="126606" y="180476"/>
                    <a:pt x="130485" y="182452"/>
                  </a:cubicBezTo>
                  <a:cubicBezTo>
                    <a:pt x="131197" y="182768"/>
                    <a:pt x="141172" y="187907"/>
                    <a:pt x="142122" y="189567"/>
                  </a:cubicBezTo>
                  <a:cubicBezTo>
                    <a:pt x="142439" y="188856"/>
                    <a:pt x="143468" y="188539"/>
                    <a:pt x="144102" y="189172"/>
                  </a:cubicBezTo>
                  <a:lnTo>
                    <a:pt x="144418" y="189567"/>
                  </a:lnTo>
                  <a:cubicBezTo>
                    <a:pt x="145052" y="190199"/>
                    <a:pt x="145685" y="190832"/>
                    <a:pt x="145368" y="191781"/>
                  </a:cubicBezTo>
                  <a:lnTo>
                    <a:pt x="145368" y="192413"/>
                  </a:lnTo>
                  <a:cubicBezTo>
                    <a:pt x="145052" y="193441"/>
                    <a:pt x="144418" y="194073"/>
                    <a:pt x="143468" y="194073"/>
                  </a:cubicBezTo>
                  <a:cubicBezTo>
                    <a:pt x="138877" y="193757"/>
                    <a:pt x="135076" y="190516"/>
                    <a:pt x="131197" y="188223"/>
                  </a:cubicBezTo>
                  <a:cubicBezTo>
                    <a:pt x="127001" y="186010"/>
                    <a:pt x="123122" y="183401"/>
                    <a:pt x="118926" y="181108"/>
                  </a:cubicBezTo>
                  <a:cubicBezTo>
                    <a:pt x="119243" y="181503"/>
                    <a:pt x="119876" y="181820"/>
                    <a:pt x="120193" y="182136"/>
                  </a:cubicBezTo>
                  <a:cubicBezTo>
                    <a:pt x="122410" y="184349"/>
                    <a:pt x="119560" y="186958"/>
                    <a:pt x="117264" y="186010"/>
                  </a:cubicBezTo>
                  <a:cubicBezTo>
                    <a:pt x="115680" y="185377"/>
                    <a:pt x="114651" y="184349"/>
                    <a:pt x="113384" y="183717"/>
                  </a:cubicBezTo>
                  <a:cubicBezTo>
                    <a:pt x="112118" y="185377"/>
                    <a:pt x="110851" y="186958"/>
                    <a:pt x="109822" y="188539"/>
                  </a:cubicBezTo>
                  <a:cubicBezTo>
                    <a:pt x="109822" y="188856"/>
                    <a:pt x="110139" y="188856"/>
                    <a:pt x="110139" y="188856"/>
                  </a:cubicBezTo>
                  <a:cubicBezTo>
                    <a:pt x="111801" y="190199"/>
                    <a:pt x="113068" y="190199"/>
                    <a:pt x="112118" y="191781"/>
                  </a:cubicBezTo>
                  <a:cubicBezTo>
                    <a:pt x="112751" y="190516"/>
                    <a:pt x="113701" y="190832"/>
                    <a:pt x="114651" y="191148"/>
                  </a:cubicBezTo>
                  <a:cubicBezTo>
                    <a:pt x="114651" y="189567"/>
                    <a:pt x="116947" y="188223"/>
                    <a:pt x="118530" y="189567"/>
                  </a:cubicBezTo>
                  <a:cubicBezTo>
                    <a:pt x="125022" y="194706"/>
                    <a:pt x="132147" y="198896"/>
                    <a:pt x="139589" y="202769"/>
                  </a:cubicBezTo>
                  <a:cubicBezTo>
                    <a:pt x="140856" y="201504"/>
                    <a:pt x="143152" y="201821"/>
                    <a:pt x="143152" y="203718"/>
                  </a:cubicBezTo>
                  <a:lnTo>
                    <a:pt x="143152" y="206011"/>
                  </a:lnTo>
                  <a:cubicBezTo>
                    <a:pt x="143152" y="207908"/>
                    <a:pt x="141172" y="208540"/>
                    <a:pt x="139589" y="207908"/>
                  </a:cubicBezTo>
                  <a:cubicBezTo>
                    <a:pt x="131197" y="204034"/>
                    <a:pt x="123439" y="198579"/>
                    <a:pt x="116314" y="192729"/>
                  </a:cubicBezTo>
                  <a:cubicBezTo>
                    <a:pt x="116314" y="193441"/>
                    <a:pt x="115997" y="194073"/>
                    <a:pt x="115680" y="194706"/>
                  </a:cubicBezTo>
                  <a:cubicBezTo>
                    <a:pt x="113701" y="196919"/>
                    <a:pt x="111484" y="195971"/>
                    <a:pt x="109189" y="194706"/>
                  </a:cubicBezTo>
                  <a:cubicBezTo>
                    <a:pt x="108555" y="194389"/>
                    <a:pt x="107605" y="193757"/>
                    <a:pt x="106972" y="193045"/>
                  </a:cubicBezTo>
                  <a:cubicBezTo>
                    <a:pt x="105943" y="194073"/>
                    <a:pt x="105309" y="195022"/>
                    <a:pt x="104676" y="196287"/>
                  </a:cubicBezTo>
                  <a:cubicBezTo>
                    <a:pt x="107289" y="197947"/>
                    <a:pt x="109822" y="199528"/>
                    <a:pt x="112434" y="201504"/>
                  </a:cubicBezTo>
                  <a:lnTo>
                    <a:pt x="112751" y="201821"/>
                  </a:lnTo>
                  <a:cubicBezTo>
                    <a:pt x="113384" y="201821"/>
                    <a:pt x="113701" y="201821"/>
                    <a:pt x="114334" y="202137"/>
                  </a:cubicBezTo>
                  <a:cubicBezTo>
                    <a:pt x="122410" y="208540"/>
                    <a:pt x="131831" y="213047"/>
                    <a:pt x="139906" y="219213"/>
                  </a:cubicBezTo>
                  <a:cubicBezTo>
                    <a:pt x="141172" y="220162"/>
                    <a:pt x="140539" y="222770"/>
                    <a:pt x="138560" y="222138"/>
                  </a:cubicBezTo>
                  <a:cubicBezTo>
                    <a:pt x="128901" y="218897"/>
                    <a:pt x="120193" y="211782"/>
                    <a:pt x="112434" y="204983"/>
                  </a:cubicBezTo>
                  <a:cubicBezTo>
                    <a:pt x="112118" y="205299"/>
                    <a:pt x="111801" y="205299"/>
                    <a:pt x="111168" y="205299"/>
                  </a:cubicBezTo>
                  <a:cubicBezTo>
                    <a:pt x="107605" y="204983"/>
                    <a:pt x="104359" y="203402"/>
                    <a:pt x="101430" y="201504"/>
                  </a:cubicBezTo>
                  <a:cubicBezTo>
                    <a:pt x="100480" y="203402"/>
                    <a:pt x="99213" y="205694"/>
                    <a:pt x="98184" y="207908"/>
                  </a:cubicBezTo>
                  <a:cubicBezTo>
                    <a:pt x="103093" y="210833"/>
                    <a:pt x="107605" y="213758"/>
                    <a:pt x="112118" y="217236"/>
                  </a:cubicBezTo>
                  <a:cubicBezTo>
                    <a:pt x="113701" y="218580"/>
                    <a:pt x="112118" y="221426"/>
                    <a:pt x="110139" y="220794"/>
                  </a:cubicBezTo>
                  <a:cubicBezTo>
                    <a:pt x="104993" y="219213"/>
                    <a:pt x="100480" y="216604"/>
                    <a:pt x="95968" y="213758"/>
                  </a:cubicBezTo>
                  <a:cubicBezTo>
                    <a:pt x="95017" y="215972"/>
                    <a:pt x="93988" y="218580"/>
                    <a:pt x="93038" y="220794"/>
                  </a:cubicBezTo>
                  <a:cubicBezTo>
                    <a:pt x="93988" y="221426"/>
                    <a:pt x="95017" y="222454"/>
                    <a:pt x="96284" y="223087"/>
                  </a:cubicBezTo>
                  <a:lnTo>
                    <a:pt x="109759" y="230169"/>
                  </a:lnTo>
                  <a:lnTo>
                    <a:pt x="108892" y="231775"/>
                  </a:lnTo>
                  <a:lnTo>
                    <a:pt x="109117" y="231925"/>
                  </a:lnTo>
                  <a:lnTo>
                    <a:pt x="108239" y="234075"/>
                  </a:lnTo>
                  <a:cubicBezTo>
                    <a:pt x="102063" y="233364"/>
                    <a:pt x="96284" y="230202"/>
                    <a:pt x="90822" y="226644"/>
                  </a:cubicBezTo>
                  <a:lnTo>
                    <a:pt x="87892" y="235340"/>
                  </a:lnTo>
                  <a:cubicBezTo>
                    <a:pt x="88842" y="235973"/>
                    <a:pt x="89476" y="236289"/>
                    <a:pt x="90426" y="236921"/>
                  </a:cubicBezTo>
                  <a:cubicBezTo>
                    <a:pt x="95968" y="240163"/>
                    <a:pt x="101747" y="242771"/>
                    <a:pt x="106576" y="246329"/>
                  </a:cubicBezTo>
                  <a:cubicBezTo>
                    <a:pt x="108239" y="247594"/>
                    <a:pt x="107289" y="250519"/>
                    <a:pt x="104993" y="249886"/>
                  </a:cubicBezTo>
                  <a:cubicBezTo>
                    <a:pt x="98501" y="248226"/>
                    <a:pt x="92405" y="244669"/>
                    <a:pt x="86626" y="240795"/>
                  </a:cubicBezTo>
                  <a:lnTo>
                    <a:pt x="84646" y="247594"/>
                  </a:lnTo>
                  <a:cubicBezTo>
                    <a:pt x="86230" y="248542"/>
                    <a:pt x="87576" y="249886"/>
                    <a:pt x="89159" y="250835"/>
                  </a:cubicBezTo>
                  <a:cubicBezTo>
                    <a:pt x="93988" y="253681"/>
                    <a:pt x="99530" y="255657"/>
                    <a:pt x="103726" y="259215"/>
                  </a:cubicBezTo>
                  <a:cubicBezTo>
                    <a:pt x="105309" y="260480"/>
                    <a:pt x="103409" y="262772"/>
                    <a:pt x="101747" y="262456"/>
                  </a:cubicBezTo>
                  <a:cubicBezTo>
                    <a:pt x="95651" y="261429"/>
                    <a:pt x="89792" y="257239"/>
                    <a:pt x="84646" y="254076"/>
                  </a:cubicBezTo>
                  <a:cubicBezTo>
                    <a:pt x="84330" y="253681"/>
                    <a:pt x="83696" y="253365"/>
                    <a:pt x="83380" y="253049"/>
                  </a:cubicBezTo>
                  <a:cubicBezTo>
                    <a:pt x="82746" y="255974"/>
                    <a:pt x="82034" y="258583"/>
                    <a:pt x="81401" y="261429"/>
                  </a:cubicBezTo>
                  <a:cubicBezTo>
                    <a:pt x="88209" y="265618"/>
                    <a:pt x="95017" y="269492"/>
                    <a:pt x="101430" y="273682"/>
                  </a:cubicBezTo>
                  <a:cubicBezTo>
                    <a:pt x="104043" y="275342"/>
                    <a:pt x="101747" y="278900"/>
                    <a:pt x="99213" y="277556"/>
                  </a:cubicBezTo>
                  <a:cubicBezTo>
                    <a:pt x="92722" y="274394"/>
                    <a:pt x="86626" y="270836"/>
                    <a:pt x="80451" y="266962"/>
                  </a:cubicBezTo>
                  <a:cubicBezTo>
                    <a:pt x="80134" y="268227"/>
                    <a:pt x="80134" y="269492"/>
                    <a:pt x="79817" y="270836"/>
                  </a:cubicBezTo>
                  <a:cubicBezTo>
                    <a:pt x="86626" y="275342"/>
                    <a:pt x="93988" y="279216"/>
                    <a:pt x="100797" y="284038"/>
                  </a:cubicBezTo>
                  <a:cubicBezTo>
                    <a:pt x="102380" y="285303"/>
                    <a:pt x="101430" y="287912"/>
                    <a:pt x="99530" y="287280"/>
                  </a:cubicBezTo>
                  <a:cubicBezTo>
                    <a:pt x="92088" y="284671"/>
                    <a:pt x="85280" y="280481"/>
                    <a:pt x="78867" y="275975"/>
                  </a:cubicBezTo>
                  <a:cubicBezTo>
                    <a:pt x="78551" y="277872"/>
                    <a:pt x="78155" y="280165"/>
                    <a:pt x="77838" y="282141"/>
                  </a:cubicBezTo>
                  <a:cubicBezTo>
                    <a:pt x="84646" y="286331"/>
                    <a:pt x="91772" y="290205"/>
                    <a:pt x="98501" y="294395"/>
                  </a:cubicBezTo>
                  <a:cubicBezTo>
                    <a:pt x="100797" y="295660"/>
                    <a:pt x="98501" y="298901"/>
                    <a:pt x="96284" y="297873"/>
                  </a:cubicBezTo>
                  <a:cubicBezTo>
                    <a:pt x="89476" y="295027"/>
                    <a:pt x="83063" y="291153"/>
                    <a:pt x="76888" y="287280"/>
                  </a:cubicBezTo>
                  <a:cubicBezTo>
                    <a:pt x="76571" y="291153"/>
                    <a:pt x="75938" y="295343"/>
                    <a:pt x="75621" y="299533"/>
                  </a:cubicBezTo>
                  <a:cubicBezTo>
                    <a:pt x="84330" y="304039"/>
                    <a:pt x="93038" y="308546"/>
                    <a:pt x="101113" y="314000"/>
                  </a:cubicBezTo>
                  <a:cubicBezTo>
                    <a:pt x="102380" y="315028"/>
                    <a:pt x="101430" y="317558"/>
                    <a:pt x="99847" y="316925"/>
                  </a:cubicBezTo>
                  <a:cubicBezTo>
                    <a:pt x="91138" y="313368"/>
                    <a:pt x="83063" y="308862"/>
                    <a:pt x="74988" y="304039"/>
                  </a:cubicBezTo>
                  <a:cubicBezTo>
                    <a:pt x="74671" y="306332"/>
                    <a:pt x="74671" y="308546"/>
                    <a:pt x="74275" y="310838"/>
                  </a:cubicBezTo>
                  <a:cubicBezTo>
                    <a:pt x="83696" y="315028"/>
                    <a:pt x="92405" y="319851"/>
                    <a:pt x="100797" y="325305"/>
                  </a:cubicBezTo>
                  <a:cubicBezTo>
                    <a:pt x="99530" y="324040"/>
                    <a:pt x="100797" y="322064"/>
                    <a:pt x="102380" y="323092"/>
                  </a:cubicBezTo>
                  <a:cubicBezTo>
                    <a:pt x="113068" y="329812"/>
                    <a:pt x="125655" y="335345"/>
                    <a:pt x="135393" y="343093"/>
                  </a:cubicBezTo>
                  <a:cubicBezTo>
                    <a:pt x="136660" y="343725"/>
                    <a:pt x="135393" y="345623"/>
                    <a:pt x="134047" y="345306"/>
                  </a:cubicBezTo>
                  <a:cubicBezTo>
                    <a:pt x="122410" y="341433"/>
                    <a:pt x="112118" y="333053"/>
                    <a:pt x="102063" y="326333"/>
                  </a:cubicBezTo>
                  <a:cubicBezTo>
                    <a:pt x="103093" y="327598"/>
                    <a:pt x="101747" y="329495"/>
                    <a:pt x="100163" y="328547"/>
                  </a:cubicBezTo>
                  <a:cubicBezTo>
                    <a:pt x="91455" y="324357"/>
                    <a:pt x="82746" y="319534"/>
                    <a:pt x="73959" y="315028"/>
                  </a:cubicBezTo>
                  <a:cubicBezTo>
                    <a:pt x="73959" y="316293"/>
                    <a:pt x="73642" y="317242"/>
                    <a:pt x="73642" y="318586"/>
                  </a:cubicBezTo>
                  <a:cubicBezTo>
                    <a:pt x="73642" y="319218"/>
                    <a:pt x="73325" y="320167"/>
                    <a:pt x="73009" y="320799"/>
                  </a:cubicBezTo>
                  <a:cubicBezTo>
                    <a:pt x="81401" y="325305"/>
                    <a:pt x="90109" y="329812"/>
                    <a:pt x="98897" y="334001"/>
                  </a:cubicBezTo>
                  <a:cubicBezTo>
                    <a:pt x="100480" y="334713"/>
                    <a:pt x="99213" y="337559"/>
                    <a:pt x="97551" y="336927"/>
                  </a:cubicBezTo>
                  <a:cubicBezTo>
                    <a:pt x="88209" y="333369"/>
                    <a:pt x="79184" y="328863"/>
                    <a:pt x="70475" y="324357"/>
                  </a:cubicBezTo>
                  <a:cubicBezTo>
                    <a:pt x="70080" y="324673"/>
                    <a:pt x="70080" y="324989"/>
                    <a:pt x="69763" y="324989"/>
                  </a:cubicBezTo>
                  <a:cubicBezTo>
                    <a:pt x="71742" y="326254"/>
                    <a:pt x="71742" y="329179"/>
                    <a:pt x="70475" y="331155"/>
                  </a:cubicBezTo>
                  <a:cubicBezTo>
                    <a:pt x="75305" y="334001"/>
                    <a:pt x="80451" y="336927"/>
                    <a:pt x="85597" y="339535"/>
                  </a:cubicBezTo>
                  <a:cubicBezTo>
                    <a:pt x="91455" y="342381"/>
                    <a:pt x="98184" y="344990"/>
                    <a:pt x="103726" y="348864"/>
                  </a:cubicBezTo>
                  <a:cubicBezTo>
                    <a:pt x="102063" y="347599"/>
                    <a:pt x="100797" y="346255"/>
                    <a:pt x="99530" y="344990"/>
                  </a:cubicBezTo>
                  <a:cubicBezTo>
                    <a:pt x="98184" y="343725"/>
                    <a:pt x="100163" y="342065"/>
                    <a:pt x="101430" y="343093"/>
                  </a:cubicBezTo>
                  <a:cubicBezTo>
                    <a:pt x="106972" y="347599"/>
                    <a:pt x="112434" y="352105"/>
                    <a:pt x="118214" y="355979"/>
                  </a:cubicBezTo>
                  <a:cubicBezTo>
                    <a:pt x="123122" y="359220"/>
                    <a:pt x="128268" y="362066"/>
                    <a:pt x="132781" y="365624"/>
                  </a:cubicBezTo>
                  <a:cubicBezTo>
                    <a:pt x="133731" y="366572"/>
                    <a:pt x="132464" y="368865"/>
                    <a:pt x="131197" y="368233"/>
                  </a:cubicBezTo>
                  <a:cubicBezTo>
                    <a:pt x="123122" y="364991"/>
                    <a:pt x="115364" y="358904"/>
                    <a:pt x="108239" y="352738"/>
                  </a:cubicBezTo>
                  <a:cubicBezTo>
                    <a:pt x="108872" y="353686"/>
                    <a:pt x="109505" y="355030"/>
                    <a:pt x="109189" y="356611"/>
                  </a:cubicBezTo>
                  <a:cubicBezTo>
                    <a:pt x="108872" y="358192"/>
                    <a:pt x="108872" y="359853"/>
                    <a:pt x="108872" y="361434"/>
                  </a:cubicBezTo>
                  <a:cubicBezTo>
                    <a:pt x="111801" y="363410"/>
                    <a:pt x="115364" y="365307"/>
                    <a:pt x="117897" y="366968"/>
                  </a:cubicBezTo>
                  <a:cubicBezTo>
                    <a:pt x="122093" y="369814"/>
                    <a:pt x="127001" y="372422"/>
                    <a:pt x="130801" y="375980"/>
                  </a:cubicBezTo>
                  <a:cubicBezTo>
                    <a:pt x="131197" y="376296"/>
                    <a:pt x="131197" y="376296"/>
                    <a:pt x="131197" y="376612"/>
                  </a:cubicBezTo>
                  <a:lnTo>
                    <a:pt x="131514" y="376612"/>
                  </a:lnTo>
                  <a:cubicBezTo>
                    <a:pt x="144102" y="381435"/>
                    <a:pt x="158273" y="385309"/>
                    <a:pt x="170860" y="391159"/>
                  </a:cubicBezTo>
                  <a:cubicBezTo>
                    <a:pt x="172206" y="389498"/>
                    <a:pt x="172840" y="387917"/>
                    <a:pt x="173790" y="386257"/>
                  </a:cubicBezTo>
                  <a:cubicBezTo>
                    <a:pt x="160885" y="382067"/>
                    <a:pt x="147981" y="377245"/>
                    <a:pt x="135710" y="371790"/>
                  </a:cubicBezTo>
                  <a:cubicBezTo>
                    <a:pt x="133731" y="371158"/>
                    <a:pt x="135076" y="367916"/>
                    <a:pt x="136977" y="368549"/>
                  </a:cubicBezTo>
                  <a:cubicBezTo>
                    <a:pt x="149564" y="373371"/>
                    <a:pt x="162469" y="378193"/>
                    <a:pt x="175056" y="383411"/>
                  </a:cubicBezTo>
                  <a:cubicBezTo>
                    <a:pt x="177985" y="377245"/>
                    <a:pt x="178619" y="370446"/>
                    <a:pt x="180915" y="363410"/>
                  </a:cubicBezTo>
                  <a:cubicBezTo>
                    <a:pt x="180598" y="362382"/>
                    <a:pt x="180915" y="361434"/>
                    <a:pt x="181865" y="361117"/>
                  </a:cubicBezTo>
                  <a:cubicBezTo>
                    <a:pt x="184477" y="357244"/>
                    <a:pt x="190257" y="356295"/>
                    <a:pt x="192869" y="360801"/>
                  </a:cubicBezTo>
                  <a:cubicBezTo>
                    <a:pt x="193819" y="362382"/>
                    <a:pt x="194136" y="364359"/>
                    <a:pt x="194769" y="365940"/>
                  </a:cubicBezTo>
                  <a:lnTo>
                    <a:pt x="216144" y="374636"/>
                  </a:lnTo>
                  <a:cubicBezTo>
                    <a:pt x="216778" y="375031"/>
                    <a:pt x="217094" y="375980"/>
                    <a:pt x="217094" y="376612"/>
                  </a:cubicBezTo>
                  <a:cubicBezTo>
                    <a:pt x="227703" y="381751"/>
                    <a:pt x="238707" y="385625"/>
                    <a:pt x="249712" y="389182"/>
                  </a:cubicBezTo>
                  <a:cubicBezTo>
                    <a:pt x="250028" y="388550"/>
                    <a:pt x="250345" y="388234"/>
                    <a:pt x="250978" y="388550"/>
                  </a:cubicBezTo>
                  <a:cubicBezTo>
                    <a:pt x="253591" y="389498"/>
                    <a:pt x="253274" y="389182"/>
                    <a:pt x="254858" y="391159"/>
                  </a:cubicBezTo>
                  <a:cubicBezTo>
                    <a:pt x="255174" y="391791"/>
                    <a:pt x="255174" y="392107"/>
                    <a:pt x="255174" y="392740"/>
                  </a:cubicBezTo>
                  <a:cubicBezTo>
                    <a:pt x="256520" y="391475"/>
                    <a:pt x="257787" y="389815"/>
                    <a:pt x="258737" y="388234"/>
                  </a:cubicBezTo>
                  <a:cubicBezTo>
                    <a:pt x="246149" y="384360"/>
                    <a:pt x="233561" y="377245"/>
                    <a:pt x="221607" y="371790"/>
                  </a:cubicBezTo>
                  <a:cubicBezTo>
                    <a:pt x="220024" y="371158"/>
                    <a:pt x="220974" y="368549"/>
                    <a:pt x="222557" y="369181"/>
                  </a:cubicBezTo>
                  <a:cubicBezTo>
                    <a:pt x="234828" y="374320"/>
                    <a:pt x="248445" y="378510"/>
                    <a:pt x="260003" y="385309"/>
                  </a:cubicBezTo>
                  <a:cubicBezTo>
                    <a:pt x="262933" y="379537"/>
                    <a:pt x="265545" y="373371"/>
                    <a:pt x="267762" y="367284"/>
                  </a:cubicBezTo>
                  <a:lnTo>
                    <a:pt x="261983" y="364359"/>
                  </a:lnTo>
                  <a:cubicBezTo>
                    <a:pt x="263249" y="365307"/>
                    <a:pt x="261983" y="367600"/>
                    <a:pt x="260399" y="367284"/>
                  </a:cubicBezTo>
                  <a:cubicBezTo>
                    <a:pt x="246466" y="364991"/>
                    <a:pt x="232928" y="357244"/>
                    <a:pt x="220974" y="350445"/>
                  </a:cubicBezTo>
                  <a:cubicBezTo>
                    <a:pt x="218994" y="349496"/>
                    <a:pt x="220657" y="346571"/>
                    <a:pt x="222557" y="347599"/>
                  </a:cubicBezTo>
                  <a:cubicBezTo>
                    <a:pt x="234828" y="354319"/>
                    <a:pt x="247732" y="358192"/>
                    <a:pt x="260399" y="363726"/>
                  </a:cubicBezTo>
                  <a:cubicBezTo>
                    <a:pt x="258737" y="363094"/>
                    <a:pt x="257470" y="362066"/>
                    <a:pt x="255808" y="361434"/>
                  </a:cubicBezTo>
                  <a:cubicBezTo>
                    <a:pt x="254541" y="360801"/>
                    <a:pt x="255491" y="358904"/>
                    <a:pt x="256837" y="359536"/>
                  </a:cubicBezTo>
                  <a:cubicBezTo>
                    <a:pt x="260716" y="361434"/>
                    <a:pt x="264595" y="363094"/>
                    <a:pt x="268474" y="364675"/>
                  </a:cubicBezTo>
                  <a:lnTo>
                    <a:pt x="268474" y="363726"/>
                  </a:lnTo>
                  <a:cubicBezTo>
                    <a:pt x="268474" y="360485"/>
                    <a:pt x="270691" y="358904"/>
                    <a:pt x="272987" y="358904"/>
                  </a:cubicBezTo>
                  <a:cubicBezTo>
                    <a:pt x="274254" y="358192"/>
                    <a:pt x="275837" y="358192"/>
                    <a:pt x="277500" y="358904"/>
                  </a:cubicBezTo>
                  <a:cubicBezTo>
                    <a:pt x="275520" y="357560"/>
                    <a:pt x="273937" y="356295"/>
                    <a:pt x="271958" y="355030"/>
                  </a:cubicBezTo>
                  <a:cubicBezTo>
                    <a:pt x="267762" y="351789"/>
                    <a:pt x="262933" y="348864"/>
                    <a:pt x="259053" y="344990"/>
                  </a:cubicBezTo>
                  <a:cubicBezTo>
                    <a:pt x="258103" y="344358"/>
                    <a:pt x="259053" y="343409"/>
                    <a:pt x="260003" y="343725"/>
                  </a:cubicBezTo>
                  <a:cubicBezTo>
                    <a:pt x="265545" y="346255"/>
                    <a:pt x="270374" y="350129"/>
                    <a:pt x="275520" y="353370"/>
                  </a:cubicBezTo>
                  <a:cubicBezTo>
                    <a:pt x="280429" y="356611"/>
                    <a:pt x="284941" y="359536"/>
                    <a:pt x="289137" y="363094"/>
                  </a:cubicBezTo>
                  <a:cubicBezTo>
                    <a:pt x="290404" y="364043"/>
                    <a:pt x="288821" y="365940"/>
                    <a:pt x="287158" y="365307"/>
                  </a:cubicBezTo>
                  <a:cubicBezTo>
                    <a:pt x="284229" y="363726"/>
                    <a:pt x="281379" y="362066"/>
                    <a:pt x="278766" y="360169"/>
                  </a:cubicBezTo>
                  <a:cubicBezTo>
                    <a:pt x="279083" y="360485"/>
                    <a:pt x="279400" y="360801"/>
                    <a:pt x="279716" y="361117"/>
                  </a:cubicBezTo>
                  <a:cubicBezTo>
                    <a:pt x="282012" y="364675"/>
                    <a:pt x="282962" y="368233"/>
                    <a:pt x="283596" y="371790"/>
                  </a:cubicBezTo>
                  <a:cubicBezTo>
                    <a:pt x="285575" y="372739"/>
                    <a:pt x="287791" y="373687"/>
                    <a:pt x="290087" y="374636"/>
                  </a:cubicBezTo>
                  <a:cubicBezTo>
                    <a:pt x="291354" y="375347"/>
                    <a:pt x="290404" y="377877"/>
                    <a:pt x="289137" y="377245"/>
                  </a:cubicBezTo>
                  <a:cubicBezTo>
                    <a:pt x="287475" y="376612"/>
                    <a:pt x="285575" y="375664"/>
                    <a:pt x="283912" y="375031"/>
                  </a:cubicBezTo>
                  <a:cubicBezTo>
                    <a:pt x="283912" y="376929"/>
                    <a:pt x="283912" y="378826"/>
                    <a:pt x="283596" y="380802"/>
                  </a:cubicBezTo>
                  <a:cubicBezTo>
                    <a:pt x="283912" y="381435"/>
                    <a:pt x="284625" y="382067"/>
                    <a:pt x="284941" y="382700"/>
                  </a:cubicBezTo>
                  <a:lnTo>
                    <a:pt x="285258" y="382700"/>
                  </a:lnTo>
                  <a:cubicBezTo>
                    <a:pt x="297529" y="388234"/>
                    <a:pt x="310433" y="391475"/>
                    <a:pt x="322704" y="396613"/>
                  </a:cubicBezTo>
                  <a:cubicBezTo>
                    <a:pt x="323338" y="396613"/>
                    <a:pt x="323654" y="396930"/>
                    <a:pt x="323654" y="397246"/>
                  </a:cubicBezTo>
                  <a:cubicBezTo>
                    <a:pt x="333075" y="394005"/>
                    <a:pt x="338221" y="387601"/>
                    <a:pt x="342417" y="379854"/>
                  </a:cubicBezTo>
                  <a:cubicBezTo>
                    <a:pt x="337588" y="377877"/>
                    <a:pt x="332363" y="376612"/>
                    <a:pt x="326900" y="375347"/>
                  </a:cubicBezTo>
                  <a:cubicBezTo>
                    <a:pt x="325317" y="375031"/>
                    <a:pt x="325317" y="373371"/>
                    <a:pt x="326267" y="372739"/>
                  </a:cubicBezTo>
                  <a:lnTo>
                    <a:pt x="325950" y="372739"/>
                  </a:lnTo>
                  <a:cubicBezTo>
                    <a:pt x="313996" y="369814"/>
                    <a:pt x="302358" y="362382"/>
                    <a:pt x="292700" y="355346"/>
                  </a:cubicBezTo>
                  <a:cubicBezTo>
                    <a:pt x="291354" y="354319"/>
                    <a:pt x="292700" y="352105"/>
                    <a:pt x="293967" y="353054"/>
                  </a:cubicBezTo>
                  <a:cubicBezTo>
                    <a:pt x="304654" y="360169"/>
                    <a:pt x="315896" y="364359"/>
                    <a:pt x="326900" y="370130"/>
                  </a:cubicBezTo>
                  <a:cubicBezTo>
                    <a:pt x="327850" y="370446"/>
                    <a:pt x="327534" y="371474"/>
                    <a:pt x="326900" y="372106"/>
                  </a:cubicBezTo>
                  <a:lnTo>
                    <a:pt x="327534" y="372106"/>
                  </a:lnTo>
                  <a:cubicBezTo>
                    <a:pt x="333392" y="373055"/>
                    <a:pt x="338538" y="374636"/>
                    <a:pt x="344001" y="376612"/>
                  </a:cubicBezTo>
                  <a:cubicBezTo>
                    <a:pt x="344951" y="375031"/>
                    <a:pt x="345980" y="373055"/>
                    <a:pt x="346930" y="371158"/>
                  </a:cubicBezTo>
                  <a:cubicBezTo>
                    <a:pt x="342101" y="369181"/>
                    <a:pt x="337271" y="366968"/>
                    <a:pt x="332680" y="364675"/>
                  </a:cubicBezTo>
                  <a:cubicBezTo>
                    <a:pt x="331413" y="364043"/>
                    <a:pt x="332680" y="362066"/>
                    <a:pt x="334025" y="362778"/>
                  </a:cubicBezTo>
                  <a:cubicBezTo>
                    <a:pt x="338855" y="364991"/>
                    <a:pt x="343684" y="366968"/>
                    <a:pt x="348513" y="368549"/>
                  </a:cubicBezTo>
                  <a:cubicBezTo>
                    <a:pt x="348513" y="366968"/>
                    <a:pt x="349226" y="365624"/>
                    <a:pt x="350176" y="364675"/>
                  </a:cubicBezTo>
                  <a:cubicBezTo>
                    <a:pt x="344634" y="362382"/>
                    <a:pt x="339488" y="359536"/>
                    <a:pt x="334976" y="356611"/>
                  </a:cubicBezTo>
                  <a:cubicBezTo>
                    <a:pt x="333709" y="355663"/>
                    <a:pt x="334659" y="353686"/>
                    <a:pt x="336242" y="354319"/>
                  </a:cubicBezTo>
                  <a:cubicBezTo>
                    <a:pt x="342417" y="357876"/>
                    <a:pt x="348513" y="360169"/>
                    <a:pt x="354688" y="362382"/>
                  </a:cubicBezTo>
                  <a:lnTo>
                    <a:pt x="355638" y="362382"/>
                  </a:lnTo>
                  <a:cubicBezTo>
                    <a:pt x="356272" y="362382"/>
                    <a:pt x="356905" y="362699"/>
                    <a:pt x="357618" y="363094"/>
                  </a:cubicBezTo>
                  <a:cubicBezTo>
                    <a:pt x="358568" y="363726"/>
                    <a:pt x="359201" y="364043"/>
                    <a:pt x="359834" y="364675"/>
                  </a:cubicBezTo>
                  <a:cubicBezTo>
                    <a:pt x="362763" y="365624"/>
                    <a:pt x="365693" y="366968"/>
                    <a:pt x="368543" y="367916"/>
                  </a:cubicBezTo>
                  <a:cubicBezTo>
                    <a:pt x="369572" y="368549"/>
                    <a:pt x="369572" y="370130"/>
                    <a:pt x="368226" y="370130"/>
                  </a:cubicBezTo>
                  <a:cubicBezTo>
                    <a:pt x="366009" y="369814"/>
                    <a:pt x="364030" y="369181"/>
                    <a:pt x="361813" y="368865"/>
                  </a:cubicBezTo>
                  <a:cubicBezTo>
                    <a:pt x="362130" y="369181"/>
                    <a:pt x="362130" y="369497"/>
                    <a:pt x="362130" y="369814"/>
                  </a:cubicBezTo>
                  <a:cubicBezTo>
                    <a:pt x="362763" y="371474"/>
                    <a:pt x="363397" y="372739"/>
                    <a:pt x="364347" y="374320"/>
                  </a:cubicBezTo>
                  <a:lnTo>
                    <a:pt x="373055" y="377245"/>
                  </a:lnTo>
                  <a:cubicBezTo>
                    <a:pt x="375034" y="377877"/>
                    <a:pt x="374401" y="380486"/>
                    <a:pt x="372422" y="380170"/>
                  </a:cubicBezTo>
                  <a:cubicBezTo>
                    <a:pt x="370839" y="379854"/>
                    <a:pt x="369255" y="379221"/>
                    <a:pt x="367593" y="378826"/>
                  </a:cubicBezTo>
                  <a:cubicBezTo>
                    <a:pt x="368543" y="380170"/>
                    <a:pt x="369572" y="381119"/>
                    <a:pt x="370522" y="382067"/>
                  </a:cubicBezTo>
                  <a:cubicBezTo>
                    <a:pt x="370839" y="381751"/>
                    <a:pt x="371155" y="381751"/>
                    <a:pt x="371789" y="381751"/>
                  </a:cubicBezTo>
                  <a:cubicBezTo>
                    <a:pt x="382160" y="384044"/>
                    <a:pt x="392768" y="385941"/>
                    <a:pt x="402822" y="389182"/>
                  </a:cubicBezTo>
                  <a:cubicBezTo>
                    <a:pt x="405356" y="388234"/>
                    <a:pt x="407652" y="386573"/>
                    <a:pt x="409235" y="385309"/>
                  </a:cubicBezTo>
                  <a:cubicBezTo>
                    <a:pt x="397677" y="383411"/>
                    <a:pt x="385722" y="380170"/>
                    <a:pt x="374718" y="375664"/>
                  </a:cubicBezTo>
                  <a:cubicBezTo>
                    <a:pt x="372739" y="374636"/>
                    <a:pt x="373768" y="371790"/>
                    <a:pt x="375668" y="372422"/>
                  </a:cubicBezTo>
                  <a:cubicBezTo>
                    <a:pt x="385722" y="375664"/>
                    <a:pt x="395697" y="378510"/>
                    <a:pt x="405752" y="380802"/>
                  </a:cubicBezTo>
                  <a:cubicBezTo>
                    <a:pt x="405752" y="380170"/>
                    <a:pt x="406702" y="379221"/>
                    <a:pt x="407652" y="379854"/>
                  </a:cubicBezTo>
                  <a:cubicBezTo>
                    <a:pt x="408918" y="380802"/>
                    <a:pt x="409948" y="381435"/>
                    <a:pt x="411214" y="382383"/>
                  </a:cubicBezTo>
                  <a:cubicBezTo>
                    <a:pt x="411531" y="382700"/>
                    <a:pt x="411848" y="383095"/>
                    <a:pt x="411848" y="383411"/>
                  </a:cubicBezTo>
                  <a:cubicBezTo>
                    <a:pt x="416043" y="378826"/>
                    <a:pt x="417706" y="373055"/>
                    <a:pt x="419606" y="366968"/>
                  </a:cubicBezTo>
                  <a:cubicBezTo>
                    <a:pt x="417310" y="366256"/>
                    <a:pt x="414777" y="365940"/>
                    <a:pt x="412481" y="365307"/>
                  </a:cubicBezTo>
                  <a:cubicBezTo>
                    <a:pt x="411531" y="364991"/>
                    <a:pt x="411848" y="363094"/>
                    <a:pt x="413114" y="363410"/>
                  </a:cubicBezTo>
                  <a:cubicBezTo>
                    <a:pt x="414143" y="363726"/>
                    <a:pt x="415410" y="363726"/>
                    <a:pt x="416677" y="364043"/>
                  </a:cubicBezTo>
                  <a:lnTo>
                    <a:pt x="418023" y="364043"/>
                  </a:lnTo>
                  <a:cubicBezTo>
                    <a:pt x="418656" y="364043"/>
                    <a:pt x="419606" y="364359"/>
                    <a:pt x="420239" y="364359"/>
                  </a:cubicBezTo>
                  <a:cubicBezTo>
                    <a:pt x="420873" y="361750"/>
                    <a:pt x="421902" y="359536"/>
                    <a:pt x="422852" y="357244"/>
                  </a:cubicBezTo>
                  <a:cubicBezTo>
                    <a:pt x="418973" y="356295"/>
                    <a:pt x="415093" y="355346"/>
                    <a:pt x="411848" y="353686"/>
                  </a:cubicBezTo>
                  <a:cubicBezTo>
                    <a:pt x="410581" y="353054"/>
                    <a:pt x="409631" y="353054"/>
                    <a:pt x="409235" y="351789"/>
                  </a:cubicBezTo>
                  <a:cubicBezTo>
                    <a:pt x="408918" y="351157"/>
                    <a:pt x="409235" y="350129"/>
                    <a:pt x="409948" y="349813"/>
                  </a:cubicBezTo>
                  <a:cubicBezTo>
                    <a:pt x="409948" y="349496"/>
                    <a:pt x="410264" y="349496"/>
                    <a:pt x="410264" y="349496"/>
                  </a:cubicBezTo>
                  <a:cubicBezTo>
                    <a:pt x="411214" y="349180"/>
                    <a:pt x="411848" y="349496"/>
                    <a:pt x="412481" y="350129"/>
                  </a:cubicBezTo>
                  <a:lnTo>
                    <a:pt x="412798" y="350445"/>
                  </a:lnTo>
                  <a:lnTo>
                    <a:pt x="412798" y="350840"/>
                  </a:lnTo>
                  <a:cubicBezTo>
                    <a:pt x="414143" y="351157"/>
                    <a:pt x="418973" y="352105"/>
                    <a:pt x="419923" y="352421"/>
                  </a:cubicBezTo>
                  <a:cubicBezTo>
                    <a:pt x="421585" y="352738"/>
                    <a:pt x="422852" y="353370"/>
                    <a:pt x="424435" y="353686"/>
                  </a:cubicBezTo>
                  <a:cubicBezTo>
                    <a:pt x="426098" y="350840"/>
                    <a:pt x="430927" y="350129"/>
                    <a:pt x="433144" y="352738"/>
                  </a:cubicBezTo>
                  <a:cubicBezTo>
                    <a:pt x="434806" y="354319"/>
                    <a:pt x="435756" y="355979"/>
                    <a:pt x="436390" y="357560"/>
                  </a:cubicBezTo>
                  <a:cubicBezTo>
                    <a:pt x="439636" y="358509"/>
                    <a:pt x="442882" y="359220"/>
                    <a:pt x="445811" y="358904"/>
                  </a:cubicBezTo>
                  <a:cubicBezTo>
                    <a:pt x="445415" y="358904"/>
                    <a:pt x="445415" y="358509"/>
                    <a:pt x="445099" y="358509"/>
                  </a:cubicBezTo>
                  <a:cubicBezTo>
                    <a:pt x="443515" y="357876"/>
                    <a:pt x="445099" y="355030"/>
                    <a:pt x="446761" y="355979"/>
                  </a:cubicBezTo>
                  <a:cubicBezTo>
                    <a:pt x="455786" y="360485"/>
                    <a:pt x="465445" y="363726"/>
                    <a:pt x="475182" y="366572"/>
                  </a:cubicBezTo>
                  <a:cubicBezTo>
                    <a:pt x="475182" y="365940"/>
                    <a:pt x="475816" y="364991"/>
                    <a:pt x="476766" y="365307"/>
                  </a:cubicBezTo>
                  <a:cubicBezTo>
                    <a:pt x="479378" y="365940"/>
                    <a:pt x="481278" y="367284"/>
                    <a:pt x="483258" y="368865"/>
                  </a:cubicBezTo>
                  <a:lnTo>
                    <a:pt x="483574" y="368549"/>
                  </a:lnTo>
                  <a:cubicBezTo>
                    <a:pt x="486503" y="366256"/>
                    <a:pt x="492283" y="369181"/>
                    <a:pt x="495212" y="370130"/>
                  </a:cubicBezTo>
                  <a:cubicBezTo>
                    <a:pt x="499408" y="371474"/>
                    <a:pt x="503604" y="372739"/>
                    <a:pt x="507800" y="373371"/>
                  </a:cubicBezTo>
                  <a:cubicBezTo>
                    <a:pt x="510016" y="371474"/>
                    <a:pt x="511995" y="369181"/>
                    <a:pt x="513895" y="366968"/>
                  </a:cubicBezTo>
                  <a:cubicBezTo>
                    <a:pt x="504870" y="364675"/>
                    <a:pt x="496162" y="361434"/>
                    <a:pt x="488087" y="357244"/>
                  </a:cubicBezTo>
                  <a:cubicBezTo>
                    <a:pt x="486187" y="356295"/>
                    <a:pt x="487770" y="353370"/>
                    <a:pt x="489670" y="354319"/>
                  </a:cubicBezTo>
                  <a:cubicBezTo>
                    <a:pt x="497745" y="358509"/>
                    <a:pt x="505820" y="361117"/>
                    <a:pt x="514608" y="363094"/>
                  </a:cubicBezTo>
                  <a:lnTo>
                    <a:pt x="515558" y="363094"/>
                  </a:lnTo>
                  <a:cubicBezTo>
                    <a:pt x="515875" y="363094"/>
                    <a:pt x="515875" y="363410"/>
                    <a:pt x="516191" y="363410"/>
                  </a:cubicBezTo>
                  <a:cubicBezTo>
                    <a:pt x="516825" y="362382"/>
                    <a:pt x="517141" y="361117"/>
                    <a:pt x="517775" y="360169"/>
                  </a:cubicBezTo>
                  <a:cubicBezTo>
                    <a:pt x="505187" y="357876"/>
                    <a:pt x="493866" y="352738"/>
                    <a:pt x="483574" y="344990"/>
                  </a:cubicBezTo>
                  <a:cubicBezTo>
                    <a:pt x="482307" y="343725"/>
                    <a:pt x="483574" y="341433"/>
                    <a:pt x="485158" y="342381"/>
                  </a:cubicBezTo>
                  <a:cubicBezTo>
                    <a:pt x="495845" y="349813"/>
                    <a:pt x="507166" y="354319"/>
                    <a:pt x="519437" y="356611"/>
                  </a:cubicBezTo>
                  <a:cubicBezTo>
                    <a:pt x="520071" y="354635"/>
                    <a:pt x="520387" y="352421"/>
                    <a:pt x="525216" y="350129"/>
                  </a:cubicBezTo>
                  <a:cubicBezTo>
                    <a:pt x="511362" y="346255"/>
                    <a:pt x="497112" y="338903"/>
                    <a:pt x="483891" y="332737"/>
                  </a:cubicBezTo>
                  <a:cubicBezTo>
                    <a:pt x="483574" y="332420"/>
                    <a:pt x="483258" y="332420"/>
                    <a:pt x="483258" y="332104"/>
                  </a:cubicBezTo>
                  <a:cubicBezTo>
                    <a:pt x="480328" y="332104"/>
                    <a:pt x="477716" y="330839"/>
                    <a:pt x="476132" y="328547"/>
                  </a:cubicBezTo>
                  <a:cubicBezTo>
                    <a:pt x="475816" y="328230"/>
                    <a:pt x="475816" y="328230"/>
                    <a:pt x="475499" y="328230"/>
                  </a:cubicBezTo>
                  <a:cubicBezTo>
                    <a:pt x="472570" y="328863"/>
                    <a:pt x="469324" y="327598"/>
                    <a:pt x="468057" y="324989"/>
                  </a:cubicBezTo>
                  <a:cubicBezTo>
                    <a:pt x="457686" y="320799"/>
                    <a:pt x="447394" y="315661"/>
                    <a:pt x="437656" y="309810"/>
                  </a:cubicBezTo>
                  <a:cubicBezTo>
                    <a:pt x="436390" y="308862"/>
                    <a:pt x="437656" y="306332"/>
                    <a:pt x="439319" y="307281"/>
                  </a:cubicBezTo>
                  <a:cubicBezTo>
                    <a:pt x="448344" y="312419"/>
                    <a:pt x="458003" y="316925"/>
                    <a:pt x="467741" y="320799"/>
                  </a:cubicBezTo>
                  <a:cubicBezTo>
                    <a:pt x="468057" y="319851"/>
                    <a:pt x="468057" y="318586"/>
                    <a:pt x="468057" y="317558"/>
                  </a:cubicBezTo>
                  <a:cubicBezTo>
                    <a:pt x="457686" y="312736"/>
                    <a:pt x="447394" y="307913"/>
                    <a:pt x="437023" y="303091"/>
                  </a:cubicBezTo>
                  <a:lnTo>
                    <a:pt x="437023" y="303723"/>
                  </a:lnTo>
                  <a:cubicBezTo>
                    <a:pt x="437023" y="304039"/>
                    <a:pt x="436706" y="304672"/>
                    <a:pt x="436073" y="304672"/>
                  </a:cubicBezTo>
                  <a:cubicBezTo>
                    <a:pt x="431244" y="305621"/>
                    <a:pt x="425069" y="302458"/>
                    <a:pt x="420873" y="300798"/>
                  </a:cubicBezTo>
                  <a:cubicBezTo>
                    <a:pt x="414460" y="298585"/>
                    <a:pt x="407968" y="295660"/>
                    <a:pt x="401477" y="293051"/>
                  </a:cubicBezTo>
                  <a:cubicBezTo>
                    <a:pt x="398627" y="292102"/>
                    <a:pt x="401160" y="287912"/>
                    <a:pt x="403772" y="289177"/>
                  </a:cubicBezTo>
                  <a:cubicBezTo>
                    <a:pt x="409552" y="291470"/>
                    <a:pt x="415093" y="293683"/>
                    <a:pt x="420873" y="295976"/>
                  </a:cubicBezTo>
                  <a:cubicBezTo>
                    <a:pt x="423169" y="296608"/>
                    <a:pt x="429581" y="300166"/>
                    <a:pt x="433460" y="301114"/>
                  </a:cubicBezTo>
                  <a:cubicBezTo>
                    <a:pt x="431560" y="300166"/>
                    <a:pt x="433144" y="297241"/>
                    <a:pt x="435123" y="298268"/>
                  </a:cubicBezTo>
                  <a:cubicBezTo>
                    <a:pt x="446049" y="303091"/>
                    <a:pt x="457053" y="307913"/>
                    <a:pt x="468057" y="312736"/>
                  </a:cubicBezTo>
                  <a:cubicBezTo>
                    <a:pt x="467741" y="312419"/>
                    <a:pt x="467741" y="312419"/>
                    <a:pt x="467424" y="312103"/>
                  </a:cubicBezTo>
                  <a:cubicBezTo>
                    <a:pt x="466474" y="311154"/>
                    <a:pt x="467424" y="309494"/>
                    <a:pt x="468691" y="309810"/>
                  </a:cubicBezTo>
                  <a:lnTo>
                    <a:pt x="468691" y="307281"/>
                  </a:lnTo>
                  <a:cubicBezTo>
                    <a:pt x="459032" y="303091"/>
                    <a:pt x="449294" y="298585"/>
                    <a:pt x="439953" y="294395"/>
                  </a:cubicBezTo>
                  <a:cubicBezTo>
                    <a:pt x="438369" y="293683"/>
                    <a:pt x="439636" y="291153"/>
                    <a:pt x="440903" y="291786"/>
                  </a:cubicBezTo>
                  <a:cubicBezTo>
                    <a:pt x="450324" y="295660"/>
                    <a:pt x="459665" y="299217"/>
                    <a:pt x="468691" y="303091"/>
                  </a:cubicBezTo>
                  <a:lnTo>
                    <a:pt x="468691" y="295660"/>
                  </a:lnTo>
                  <a:cubicBezTo>
                    <a:pt x="457686" y="290837"/>
                    <a:pt x="446444" y="285936"/>
                    <a:pt x="435440" y="280797"/>
                  </a:cubicBezTo>
                  <a:cubicBezTo>
                    <a:pt x="435756" y="282141"/>
                    <a:pt x="435440" y="283406"/>
                    <a:pt x="433777" y="283722"/>
                  </a:cubicBezTo>
                  <a:cubicBezTo>
                    <a:pt x="421506" y="284987"/>
                    <a:pt x="409235" y="280481"/>
                    <a:pt x="399260" y="273682"/>
                  </a:cubicBezTo>
                  <a:cubicBezTo>
                    <a:pt x="396964" y="272101"/>
                    <a:pt x="399260" y="267911"/>
                    <a:pt x="401872" y="269492"/>
                  </a:cubicBezTo>
                  <a:cubicBezTo>
                    <a:pt x="411531" y="276291"/>
                    <a:pt x="421506" y="278584"/>
                    <a:pt x="432827" y="279848"/>
                  </a:cubicBezTo>
                  <a:cubicBezTo>
                    <a:pt x="431244" y="279216"/>
                    <a:pt x="429265" y="278267"/>
                    <a:pt x="427681" y="277556"/>
                  </a:cubicBezTo>
                  <a:cubicBezTo>
                    <a:pt x="426414" y="276923"/>
                    <a:pt x="426731" y="275658"/>
                    <a:pt x="427364" y="274710"/>
                  </a:cubicBezTo>
                  <a:cubicBezTo>
                    <a:pt x="416677" y="271152"/>
                    <a:pt x="406702" y="266646"/>
                    <a:pt x="396014" y="263405"/>
                  </a:cubicBezTo>
                  <a:cubicBezTo>
                    <a:pt x="393401" y="262456"/>
                    <a:pt x="394747" y="258583"/>
                    <a:pt x="397281" y="259215"/>
                  </a:cubicBezTo>
                  <a:cubicBezTo>
                    <a:pt x="407018" y="261745"/>
                    <a:pt x="416993" y="264986"/>
                    <a:pt x="426098" y="269808"/>
                  </a:cubicBezTo>
                  <a:lnTo>
                    <a:pt x="426414" y="269808"/>
                  </a:lnTo>
                  <a:cubicBezTo>
                    <a:pt x="427048" y="270204"/>
                    <a:pt x="427998" y="270836"/>
                    <a:pt x="428631" y="271152"/>
                  </a:cubicBezTo>
                  <a:cubicBezTo>
                    <a:pt x="429977" y="271785"/>
                    <a:pt x="429581" y="273050"/>
                    <a:pt x="428948" y="274077"/>
                  </a:cubicBezTo>
                  <a:cubicBezTo>
                    <a:pt x="440269" y="278900"/>
                    <a:pt x="451590" y="283722"/>
                    <a:pt x="462911" y="288545"/>
                  </a:cubicBezTo>
                  <a:cubicBezTo>
                    <a:pt x="461882" y="287280"/>
                    <a:pt x="463228" y="285303"/>
                    <a:pt x="464811" y="286331"/>
                  </a:cubicBezTo>
                  <a:cubicBezTo>
                    <a:pt x="466078" y="286963"/>
                    <a:pt x="467107" y="287912"/>
                    <a:pt x="468057" y="288545"/>
                  </a:cubicBezTo>
                  <a:cubicBezTo>
                    <a:pt x="467741" y="286647"/>
                    <a:pt x="467424" y="284355"/>
                    <a:pt x="467424" y="282141"/>
                  </a:cubicBezTo>
                  <a:cubicBezTo>
                    <a:pt x="454836" y="276923"/>
                    <a:pt x="442882" y="271152"/>
                    <a:pt x="430927" y="264986"/>
                  </a:cubicBezTo>
                  <a:cubicBezTo>
                    <a:pt x="429265" y="264354"/>
                    <a:pt x="430610" y="262140"/>
                    <a:pt x="432194" y="262772"/>
                  </a:cubicBezTo>
                  <a:cubicBezTo>
                    <a:pt x="443515" y="267911"/>
                    <a:pt x="455153" y="272733"/>
                    <a:pt x="466791" y="277556"/>
                  </a:cubicBezTo>
                  <a:cubicBezTo>
                    <a:pt x="466474" y="275026"/>
                    <a:pt x="466078" y="272101"/>
                    <a:pt x="465761" y="269492"/>
                  </a:cubicBezTo>
                  <a:cubicBezTo>
                    <a:pt x="453174" y="264354"/>
                    <a:pt x="440903" y="257555"/>
                    <a:pt x="428631" y="251151"/>
                  </a:cubicBezTo>
                  <a:cubicBezTo>
                    <a:pt x="425702" y="249886"/>
                    <a:pt x="428314" y="246013"/>
                    <a:pt x="430927" y="247278"/>
                  </a:cubicBezTo>
                  <a:cubicBezTo>
                    <a:pt x="441853" y="253049"/>
                    <a:pt x="453490" y="258266"/>
                    <a:pt x="464811" y="263721"/>
                  </a:cubicBezTo>
                  <a:cubicBezTo>
                    <a:pt x="464495" y="260480"/>
                    <a:pt x="463861" y="257555"/>
                    <a:pt x="463228" y="254709"/>
                  </a:cubicBezTo>
                  <a:cubicBezTo>
                    <a:pt x="453174" y="248542"/>
                    <a:pt x="442882" y="242771"/>
                    <a:pt x="431877" y="237949"/>
                  </a:cubicBezTo>
                  <a:cubicBezTo>
                    <a:pt x="429977" y="236921"/>
                    <a:pt x="431560" y="233759"/>
                    <a:pt x="433777" y="234708"/>
                  </a:cubicBezTo>
                  <a:cubicBezTo>
                    <a:pt x="443199" y="238581"/>
                    <a:pt x="452857" y="243088"/>
                    <a:pt x="461882" y="248226"/>
                  </a:cubicBezTo>
                  <a:cubicBezTo>
                    <a:pt x="461249" y="246329"/>
                    <a:pt x="460932" y="244669"/>
                    <a:pt x="460299" y="242771"/>
                  </a:cubicBezTo>
                  <a:cubicBezTo>
                    <a:pt x="450324" y="237554"/>
                    <a:pt x="440586" y="230834"/>
                    <a:pt x="430927" y="225300"/>
                  </a:cubicBezTo>
                  <a:cubicBezTo>
                    <a:pt x="428314" y="223719"/>
                    <a:pt x="430610" y="219529"/>
                    <a:pt x="433144" y="221110"/>
                  </a:cubicBezTo>
                  <a:cubicBezTo>
                    <a:pt x="440903" y="225300"/>
                    <a:pt x="449611" y="229490"/>
                    <a:pt x="457686" y="234075"/>
                  </a:cubicBezTo>
                  <a:cubicBezTo>
                    <a:pt x="457053" y="232415"/>
                    <a:pt x="456420" y="230518"/>
                    <a:pt x="455786" y="228858"/>
                  </a:cubicBezTo>
                  <a:cubicBezTo>
                    <a:pt x="446761" y="224668"/>
                    <a:pt x="437656" y="220478"/>
                    <a:pt x="428631" y="216920"/>
                  </a:cubicBezTo>
                  <a:cubicBezTo>
                    <a:pt x="426731" y="216288"/>
                    <a:pt x="427364" y="213047"/>
                    <a:pt x="429581" y="213758"/>
                  </a:cubicBezTo>
                  <a:cubicBezTo>
                    <a:pt x="437656" y="216604"/>
                    <a:pt x="445732" y="219529"/>
                    <a:pt x="453490" y="223087"/>
                  </a:cubicBezTo>
                  <a:cubicBezTo>
                    <a:pt x="453490" y="223087"/>
                    <a:pt x="453174" y="222770"/>
                    <a:pt x="453174" y="222454"/>
                  </a:cubicBezTo>
                  <a:cubicBezTo>
                    <a:pt x="452224" y="220162"/>
                    <a:pt x="450957" y="218264"/>
                    <a:pt x="450007" y="215972"/>
                  </a:cubicBezTo>
                  <a:cubicBezTo>
                    <a:pt x="445415" y="214074"/>
                    <a:pt x="441219" y="212098"/>
                    <a:pt x="436390" y="210833"/>
                  </a:cubicBezTo>
                  <a:cubicBezTo>
                    <a:pt x="433460" y="210201"/>
                    <a:pt x="434806" y="205299"/>
                    <a:pt x="437656" y="206327"/>
                  </a:cubicBezTo>
                  <a:lnTo>
                    <a:pt x="446444" y="209173"/>
                  </a:lnTo>
                  <a:cubicBezTo>
                    <a:pt x="445099" y="206643"/>
                    <a:pt x="443515" y="204350"/>
                    <a:pt x="441932" y="201821"/>
                  </a:cubicBezTo>
                  <a:cubicBezTo>
                    <a:pt x="437340" y="199844"/>
                    <a:pt x="432510" y="197947"/>
                    <a:pt x="427681" y="195654"/>
                  </a:cubicBezTo>
                  <a:cubicBezTo>
                    <a:pt x="427048" y="195971"/>
                    <a:pt x="426098" y="195971"/>
                    <a:pt x="425385" y="195654"/>
                  </a:cubicBezTo>
                  <a:cubicBezTo>
                    <a:pt x="424752" y="195338"/>
                    <a:pt x="424119" y="195022"/>
                    <a:pt x="423802" y="194706"/>
                  </a:cubicBezTo>
                  <a:cubicBezTo>
                    <a:pt x="423169" y="195338"/>
                    <a:pt x="422535" y="195971"/>
                    <a:pt x="421506" y="195654"/>
                  </a:cubicBezTo>
                  <a:cubicBezTo>
                    <a:pt x="411848" y="193757"/>
                    <a:pt x="401872" y="187907"/>
                    <a:pt x="392451" y="184033"/>
                  </a:cubicBezTo>
                  <a:cubicBezTo>
                    <a:pt x="390235" y="183084"/>
                    <a:pt x="392135" y="178895"/>
                    <a:pt x="394431" y="179843"/>
                  </a:cubicBezTo>
                  <a:cubicBezTo>
                    <a:pt x="403139" y="183401"/>
                    <a:pt x="413827" y="186326"/>
                    <a:pt x="421902" y="191464"/>
                  </a:cubicBezTo>
                  <a:cubicBezTo>
                    <a:pt x="421902" y="189883"/>
                    <a:pt x="423485" y="188539"/>
                    <a:pt x="424752" y="189172"/>
                  </a:cubicBezTo>
                  <a:cubicBezTo>
                    <a:pt x="428948" y="190832"/>
                    <a:pt x="433144" y="192413"/>
                    <a:pt x="437340" y="194073"/>
                  </a:cubicBezTo>
                  <a:cubicBezTo>
                    <a:pt x="432510" y="186642"/>
                    <a:pt x="427048" y="179527"/>
                    <a:pt x="420873" y="172728"/>
                  </a:cubicBezTo>
                  <a:lnTo>
                    <a:pt x="415093" y="166957"/>
                  </a:lnTo>
                  <a:cubicBezTo>
                    <a:pt x="407652" y="163716"/>
                    <a:pt x="400843" y="159842"/>
                    <a:pt x="394114" y="155968"/>
                  </a:cubicBezTo>
                  <a:cubicBezTo>
                    <a:pt x="391501" y="154704"/>
                    <a:pt x="393797" y="151146"/>
                    <a:pt x="396014" y="152411"/>
                  </a:cubicBezTo>
                  <a:cubicBezTo>
                    <a:pt x="396964" y="153122"/>
                    <a:pt x="398310" y="153439"/>
                    <a:pt x="399260" y="154071"/>
                  </a:cubicBezTo>
                  <a:cubicBezTo>
                    <a:pt x="397677" y="153122"/>
                    <a:pt x="396331" y="152095"/>
                    <a:pt x="395064" y="151146"/>
                  </a:cubicBezTo>
                  <a:cubicBezTo>
                    <a:pt x="394747" y="151778"/>
                    <a:pt x="394114" y="152411"/>
                    <a:pt x="393085" y="152411"/>
                  </a:cubicBezTo>
                  <a:cubicBezTo>
                    <a:pt x="385010" y="152095"/>
                    <a:pt x="376301" y="147272"/>
                    <a:pt x="369255" y="142134"/>
                  </a:cubicBezTo>
                  <a:close/>
                  <a:moveTo>
                    <a:pt x="311574" y="24215"/>
                  </a:moveTo>
                  <a:cubicBezTo>
                    <a:pt x="290265" y="23585"/>
                    <a:pt x="276193" y="36140"/>
                    <a:pt x="269424" y="61813"/>
                  </a:cubicBezTo>
                  <a:cubicBezTo>
                    <a:pt x="269424" y="62446"/>
                    <a:pt x="269741" y="63078"/>
                    <a:pt x="269741" y="63711"/>
                  </a:cubicBezTo>
                  <a:cubicBezTo>
                    <a:pt x="270691" y="70826"/>
                    <a:pt x="261666" y="73434"/>
                    <a:pt x="258737" y="66952"/>
                  </a:cubicBezTo>
                  <a:cubicBezTo>
                    <a:pt x="256837" y="65687"/>
                    <a:pt x="255174" y="63394"/>
                    <a:pt x="255808" y="60548"/>
                  </a:cubicBezTo>
                  <a:cubicBezTo>
                    <a:pt x="221290" y="-10127"/>
                    <a:pt x="116947" y="20863"/>
                    <a:pt x="141806" y="102132"/>
                  </a:cubicBezTo>
                  <a:cubicBezTo>
                    <a:pt x="153760" y="141185"/>
                    <a:pt x="191207" y="169171"/>
                    <a:pt x="230315" y="176286"/>
                  </a:cubicBezTo>
                  <a:cubicBezTo>
                    <a:pt x="270374" y="183717"/>
                    <a:pt x="310117" y="168222"/>
                    <a:pt x="336559" y="138260"/>
                  </a:cubicBezTo>
                  <a:cubicBezTo>
                    <a:pt x="347880" y="125374"/>
                    <a:pt x="360784" y="103713"/>
                    <a:pt x="363080" y="86321"/>
                  </a:cubicBezTo>
                  <a:lnTo>
                    <a:pt x="360468" y="52089"/>
                  </a:lnTo>
                  <a:cubicBezTo>
                    <a:pt x="360151" y="50508"/>
                    <a:pt x="359518" y="49243"/>
                    <a:pt x="358884" y="47583"/>
                  </a:cubicBezTo>
                  <a:cubicBezTo>
                    <a:pt x="354688" y="39520"/>
                    <a:pt x="343367" y="34381"/>
                    <a:pt x="335609" y="29875"/>
                  </a:cubicBezTo>
                  <a:cubicBezTo>
                    <a:pt x="335609" y="29559"/>
                    <a:pt x="335292" y="29559"/>
                    <a:pt x="335292" y="29242"/>
                  </a:cubicBezTo>
                  <a:cubicBezTo>
                    <a:pt x="326584" y="26100"/>
                    <a:pt x="318677" y="24425"/>
                    <a:pt x="311574" y="24215"/>
                  </a:cubicBezTo>
                  <a:close/>
                  <a:moveTo>
                    <a:pt x="194799" y="2"/>
                  </a:moveTo>
                  <a:cubicBezTo>
                    <a:pt x="222577" y="209"/>
                    <a:pt x="250187" y="14894"/>
                    <a:pt x="262933" y="41812"/>
                  </a:cubicBezTo>
                  <a:cubicBezTo>
                    <a:pt x="291037" y="-9179"/>
                    <a:pt x="372422" y="-10127"/>
                    <a:pt x="381843" y="59204"/>
                  </a:cubicBezTo>
                  <a:cubicBezTo>
                    <a:pt x="385010" y="83712"/>
                    <a:pt x="379230" y="106638"/>
                    <a:pt x="367276" y="126955"/>
                  </a:cubicBezTo>
                  <a:cubicBezTo>
                    <a:pt x="399893" y="123398"/>
                    <a:pt x="430610" y="157312"/>
                    <a:pt x="447711" y="182452"/>
                  </a:cubicBezTo>
                  <a:cubicBezTo>
                    <a:pt x="473837" y="221110"/>
                    <a:pt x="485474" y="268860"/>
                    <a:pt x="477716" y="314712"/>
                  </a:cubicBezTo>
                  <a:cubicBezTo>
                    <a:pt x="508750" y="295027"/>
                    <a:pt x="550075" y="329179"/>
                    <a:pt x="536854" y="364675"/>
                  </a:cubicBezTo>
                  <a:cubicBezTo>
                    <a:pt x="521654" y="405626"/>
                    <a:pt x="475182" y="405942"/>
                    <a:pt x="444149" y="384992"/>
                  </a:cubicBezTo>
                  <a:cubicBezTo>
                    <a:pt x="439003" y="444047"/>
                    <a:pt x="431877" y="504682"/>
                    <a:pt x="416360" y="561760"/>
                  </a:cubicBezTo>
                  <a:cubicBezTo>
                    <a:pt x="418656" y="565318"/>
                    <a:pt x="418656" y="570457"/>
                    <a:pt x="414143" y="572749"/>
                  </a:cubicBezTo>
                  <a:cubicBezTo>
                    <a:pt x="325634" y="614965"/>
                    <a:pt x="218678" y="622396"/>
                    <a:pt x="129218" y="578836"/>
                  </a:cubicBezTo>
                  <a:cubicBezTo>
                    <a:pt x="125022" y="580497"/>
                    <a:pt x="120193" y="578836"/>
                    <a:pt x="118214" y="573065"/>
                  </a:cubicBezTo>
                  <a:cubicBezTo>
                    <a:pt x="100163" y="514011"/>
                    <a:pt x="90505" y="449185"/>
                    <a:pt x="86942" y="386969"/>
                  </a:cubicBezTo>
                  <a:cubicBezTo>
                    <a:pt x="63984" y="408551"/>
                    <a:pt x="27171" y="417247"/>
                    <a:pt x="6824" y="386573"/>
                  </a:cubicBezTo>
                  <a:cubicBezTo>
                    <a:pt x="-3863" y="370762"/>
                    <a:pt x="-1567" y="348231"/>
                    <a:pt x="10704" y="333685"/>
                  </a:cubicBezTo>
                  <a:cubicBezTo>
                    <a:pt x="22341" y="320167"/>
                    <a:pt x="39758" y="315977"/>
                    <a:pt x="56225" y="319851"/>
                  </a:cubicBezTo>
                  <a:cubicBezTo>
                    <a:pt x="40392" y="261429"/>
                    <a:pt x="71425" y="153755"/>
                    <a:pt x="136977" y="135019"/>
                  </a:cubicBezTo>
                  <a:cubicBezTo>
                    <a:pt x="118926" y="108930"/>
                    <a:pt x="111801" y="77308"/>
                    <a:pt x="125655" y="45054"/>
                  </a:cubicBezTo>
                  <a:cubicBezTo>
                    <a:pt x="139074" y="14064"/>
                    <a:pt x="167021" y="-206"/>
                    <a:pt x="194799" y="2"/>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grpSp>
      <p:sp>
        <p:nvSpPr>
          <p:cNvPr id="44" name="Freeform 41">
            <a:extLst>
              <a:ext uri="{FF2B5EF4-FFF2-40B4-BE49-F238E27FC236}">
                <a16:creationId xmlns:a16="http://schemas.microsoft.com/office/drawing/2014/main" xmlns="" id="{CBEE1EA4-9DBB-4315-AA09-1F536D6201A7}"/>
              </a:ext>
            </a:extLst>
          </p:cNvPr>
          <p:cNvSpPr>
            <a:spLocks noEditPoints="1"/>
          </p:cNvSpPr>
          <p:nvPr/>
        </p:nvSpPr>
        <p:spPr bwMode="auto">
          <a:xfrm>
            <a:off x="1047609" y="823727"/>
            <a:ext cx="468313" cy="467639"/>
          </a:xfrm>
          <a:custGeom>
            <a:avLst/>
            <a:gdLst>
              <a:gd name="connsiteX0" fmla="*/ 377209 w 608198"/>
              <a:gd name="connsiteY0" fmla="*/ 308723 h 607323"/>
              <a:gd name="connsiteX1" fmla="*/ 387715 w 608198"/>
              <a:gd name="connsiteY1" fmla="*/ 313052 h 607323"/>
              <a:gd name="connsiteX2" fmla="*/ 402156 w 608198"/>
              <a:gd name="connsiteY2" fmla="*/ 334481 h 607323"/>
              <a:gd name="connsiteX3" fmla="*/ 407176 w 608198"/>
              <a:gd name="connsiteY3" fmla="*/ 359921 h 607323"/>
              <a:gd name="connsiteX4" fmla="*/ 387707 w 608198"/>
              <a:gd name="connsiteY4" fmla="*/ 406801 h 607323"/>
              <a:gd name="connsiteX5" fmla="*/ 377249 w 608198"/>
              <a:gd name="connsiteY5" fmla="*/ 411133 h 607323"/>
              <a:gd name="connsiteX6" fmla="*/ 366688 w 608198"/>
              <a:gd name="connsiteY6" fmla="*/ 406804 h 607323"/>
              <a:gd name="connsiteX7" fmla="*/ 362354 w 608198"/>
              <a:gd name="connsiteY7" fmla="*/ 396320 h 607323"/>
              <a:gd name="connsiteX8" fmla="*/ 366693 w 608198"/>
              <a:gd name="connsiteY8" fmla="*/ 385822 h 607323"/>
              <a:gd name="connsiteX9" fmla="*/ 377487 w 608198"/>
              <a:gd name="connsiteY9" fmla="*/ 359937 h 607323"/>
              <a:gd name="connsiteX10" fmla="*/ 366693 w 608198"/>
              <a:gd name="connsiteY10" fmla="*/ 333941 h 607323"/>
              <a:gd name="connsiteX11" fmla="*/ 366693 w 608198"/>
              <a:gd name="connsiteY11" fmla="*/ 313056 h 607323"/>
              <a:gd name="connsiteX12" fmla="*/ 377209 w 608198"/>
              <a:gd name="connsiteY12" fmla="*/ 308723 h 607323"/>
              <a:gd name="connsiteX13" fmla="*/ 377193 w 608198"/>
              <a:gd name="connsiteY13" fmla="*/ 308707 h 607323"/>
              <a:gd name="connsiteX14" fmla="*/ 366680 w 608198"/>
              <a:gd name="connsiteY14" fmla="*/ 313040 h 607323"/>
              <a:gd name="connsiteX15" fmla="*/ 366680 w 608198"/>
              <a:gd name="connsiteY15" fmla="*/ 333925 h 607323"/>
              <a:gd name="connsiteX16" fmla="*/ 377472 w 608198"/>
              <a:gd name="connsiteY16" fmla="*/ 359921 h 607323"/>
              <a:gd name="connsiteX17" fmla="*/ 366680 w 608198"/>
              <a:gd name="connsiteY17" fmla="*/ 385805 h 607323"/>
              <a:gd name="connsiteX18" fmla="*/ 366680 w 608198"/>
              <a:gd name="connsiteY18" fmla="*/ 406801 h 607323"/>
              <a:gd name="connsiteX19" fmla="*/ 366688 w 608198"/>
              <a:gd name="connsiteY19" fmla="*/ 406804 h 607323"/>
              <a:gd name="connsiteX20" fmla="*/ 366693 w 608198"/>
              <a:gd name="connsiteY20" fmla="*/ 406818 h 607323"/>
              <a:gd name="connsiteX21" fmla="*/ 377265 w 608198"/>
              <a:gd name="connsiteY21" fmla="*/ 411151 h 607323"/>
              <a:gd name="connsiteX22" fmla="*/ 387725 w 608198"/>
              <a:gd name="connsiteY22" fmla="*/ 406818 h 607323"/>
              <a:gd name="connsiteX23" fmla="*/ 407198 w 608198"/>
              <a:gd name="connsiteY23" fmla="*/ 359937 h 607323"/>
              <a:gd name="connsiteX24" fmla="*/ 387725 w 608198"/>
              <a:gd name="connsiteY24" fmla="*/ 313056 h 607323"/>
              <a:gd name="connsiteX25" fmla="*/ 387715 w 608198"/>
              <a:gd name="connsiteY25" fmla="*/ 313052 h 607323"/>
              <a:gd name="connsiteX26" fmla="*/ 387707 w 608198"/>
              <a:gd name="connsiteY26" fmla="*/ 313040 h 607323"/>
              <a:gd name="connsiteX27" fmla="*/ 377193 w 608198"/>
              <a:gd name="connsiteY27" fmla="*/ 308707 h 607323"/>
              <a:gd name="connsiteX28" fmla="*/ 388986 w 608198"/>
              <a:gd name="connsiteY28" fmla="*/ 106855 h 607323"/>
              <a:gd name="connsiteX29" fmla="*/ 414005 w 608198"/>
              <a:gd name="connsiteY29" fmla="*/ 111687 h 607323"/>
              <a:gd name="connsiteX30" fmla="*/ 435880 w 608198"/>
              <a:gd name="connsiteY30" fmla="*/ 126166 h 607323"/>
              <a:gd name="connsiteX31" fmla="*/ 435880 w 608198"/>
              <a:gd name="connsiteY31" fmla="*/ 147173 h 607323"/>
              <a:gd name="connsiteX32" fmla="*/ 414967 w 608198"/>
              <a:gd name="connsiteY32" fmla="*/ 147173 h 607323"/>
              <a:gd name="connsiteX33" fmla="*/ 363019 w 608198"/>
              <a:gd name="connsiteY33" fmla="*/ 147173 h 607323"/>
              <a:gd name="connsiteX34" fmla="*/ 352562 w 608198"/>
              <a:gd name="connsiteY34" fmla="*/ 151507 h 607323"/>
              <a:gd name="connsiteX35" fmla="*/ 341995 w 608198"/>
              <a:gd name="connsiteY35" fmla="*/ 147173 h 607323"/>
              <a:gd name="connsiteX36" fmla="*/ 337656 w 608198"/>
              <a:gd name="connsiteY36" fmla="*/ 136670 h 607323"/>
              <a:gd name="connsiteX37" fmla="*/ 341988 w 608198"/>
              <a:gd name="connsiteY37" fmla="*/ 126181 h 607323"/>
              <a:gd name="connsiteX38" fmla="*/ 363961 w 608198"/>
              <a:gd name="connsiteY38" fmla="*/ 111688 h 607323"/>
              <a:gd name="connsiteX39" fmla="*/ 388986 w 608198"/>
              <a:gd name="connsiteY39" fmla="*/ 106855 h 607323"/>
              <a:gd name="connsiteX40" fmla="*/ 388979 w 608198"/>
              <a:gd name="connsiteY40" fmla="*/ 106827 h 607323"/>
              <a:gd name="connsiteX41" fmla="*/ 341995 w 608198"/>
              <a:gd name="connsiteY41" fmla="*/ 126166 h 607323"/>
              <a:gd name="connsiteX42" fmla="*/ 341988 w 608198"/>
              <a:gd name="connsiteY42" fmla="*/ 126181 h 607323"/>
              <a:gd name="connsiteX43" fmla="*/ 341982 w 608198"/>
              <a:gd name="connsiteY43" fmla="*/ 126185 h 607323"/>
              <a:gd name="connsiteX44" fmla="*/ 341982 w 608198"/>
              <a:gd name="connsiteY44" fmla="*/ 147181 h 607323"/>
              <a:gd name="connsiteX45" fmla="*/ 352551 w 608198"/>
              <a:gd name="connsiteY45" fmla="*/ 151514 h 607323"/>
              <a:gd name="connsiteX46" fmla="*/ 363009 w 608198"/>
              <a:gd name="connsiteY46" fmla="*/ 147181 h 607323"/>
              <a:gd name="connsiteX47" fmla="*/ 414963 w 608198"/>
              <a:gd name="connsiteY47" fmla="*/ 147181 h 607323"/>
              <a:gd name="connsiteX48" fmla="*/ 435990 w 608198"/>
              <a:gd name="connsiteY48" fmla="*/ 147181 h 607323"/>
              <a:gd name="connsiteX49" fmla="*/ 435990 w 608198"/>
              <a:gd name="connsiteY49" fmla="*/ 126185 h 607323"/>
              <a:gd name="connsiteX50" fmla="*/ 414011 w 608198"/>
              <a:gd name="connsiteY50" fmla="*/ 111688 h 607323"/>
              <a:gd name="connsiteX51" fmla="*/ 414005 w 608198"/>
              <a:gd name="connsiteY51" fmla="*/ 111687 h 607323"/>
              <a:gd name="connsiteX52" fmla="*/ 413968 w 608198"/>
              <a:gd name="connsiteY52" fmla="*/ 111662 h 607323"/>
              <a:gd name="connsiteX53" fmla="*/ 388979 w 608198"/>
              <a:gd name="connsiteY53" fmla="*/ 106827 h 607323"/>
              <a:gd name="connsiteX54" fmla="*/ 345097 w 608198"/>
              <a:gd name="connsiteY54" fmla="*/ 33980 h 607323"/>
              <a:gd name="connsiteX55" fmla="*/ 412738 w 608198"/>
              <a:gd name="connsiteY55" fmla="*/ 58864 h 607323"/>
              <a:gd name="connsiteX56" fmla="*/ 427980 w 608198"/>
              <a:gd name="connsiteY56" fmla="*/ 61752 h 607323"/>
              <a:gd name="connsiteX57" fmla="*/ 443659 w 608198"/>
              <a:gd name="connsiteY57" fmla="*/ 57563 h 607323"/>
              <a:gd name="connsiteX58" fmla="*/ 443781 w 608198"/>
              <a:gd name="connsiteY58" fmla="*/ 57635 h 607323"/>
              <a:gd name="connsiteX59" fmla="*/ 453165 w 608198"/>
              <a:gd name="connsiteY59" fmla="*/ 57427 h 607323"/>
              <a:gd name="connsiteX60" fmla="*/ 453790 w 608198"/>
              <a:gd name="connsiteY60" fmla="*/ 57420 h 607323"/>
              <a:gd name="connsiteX61" fmla="*/ 455459 w 608198"/>
              <a:gd name="connsiteY61" fmla="*/ 56753 h 607323"/>
              <a:gd name="connsiteX62" fmla="*/ 507970 w 608198"/>
              <a:gd name="connsiteY62" fmla="*/ 78749 h 607323"/>
              <a:gd name="connsiteX63" fmla="*/ 524991 w 608198"/>
              <a:gd name="connsiteY63" fmla="*/ 158513 h 607323"/>
              <a:gd name="connsiteX64" fmla="*/ 527884 w 608198"/>
              <a:gd name="connsiteY64" fmla="*/ 173732 h 607323"/>
              <a:gd name="connsiteX65" fmla="*/ 524546 w 608198"/>
              <a:gd name="connsiteY65" fmla="*/ 306486 h 607323"/>
              <a:gd name="connsiteX66" fmla="*/ 462468 w 608198"/>
              <a:gd name="connsiteY66" fmla="*/ 334481 h 607323"/>
              <a:gd name="connsiteX67" fmla="*/ 451788 w 608198"/>
              <a:gd name="connsiteY67" fmla="*/ 340146 h 607323"/>
              <a:gd name="connsiteX68" fmla="*/ 448895 w 608198"/>
              <a:gd name="connsiteY68" fmla="*/ 352033 h 607323"/>
              <a:gd name="connsiteX69" fmla="*/ 412961 w 608198"/>
              <a:gd name="connsiteY69" fmla="*/ 467901 h 607323"/>
              <a:gd name="connsiteX70" fmla="*/ 355444 w 608198"/>
              <a:gd name="connsiteY70" fmla="*/ 501228 h 607323"/>
              <a:gd name="connsiteX71" fmla="*/ 306437 w 608198"/>
              <a:gd name="connsiteY71" fmla="*/ 495327 h 607323"/>
              <a:gd name="connsiteX72" fmla="*/ 264566 w 608198"/>
              <a:gd name="connsiteY72" fmla="*/ 472047 h 607323"/>
              <a:gd name="connsiteX73" fmla="*/ 262108 w 608198"/>
              <a:gd name="connsiteY73" fmla="*/ 470679 h 607323"/>
              <a:gd name="connsiteX74" fmla="*/ 252429 w 608198"/>
              <a:gd name="connsiteY74" fmla="*/ 467124 h 607323"/>
              <a:gd name="connsiteX75" fmla="*/ 252428 w 608198"/>
              <a:gd name="connsiteY75" fmla="*/ 467124 h 607323"/>
              <a:gd name="connsiteX76" fmla="*/ 252425 w 608198"/>
              <a:gd name="connsiteY76" fmla="*/ 467123 h 607323"/>
              <a:gd name="connsiteX77" fmla="*/ 241299 w 608198"/>
              <a:gd name="connsiteY77" fmla="*/ 472233 h 607323"/>
              <a:gd name="connsiteX78" fmla="*/ 237739 w 608198"/>
              <a:gd name="connsiteY78" fmla="*/ 476011 h 607323"/>
              <a:gd name="connsiteX79" fmla="*/ 237628 w 608198"/>
              <a:gd name="connsiteY79" fmla="*/ 476122 h 607323"/>
              <a:gd name="connsiteX80" fmla="*/ 236404 w 608198"/>
              <a:gd name="connsiteY80" fmla="*/ 475011 h 607323"/>
              <a:gd name="connsiteX81" fmla="*/ 226725 w 608198"/>
              <a:gd name="connsiteY81" fmla="*/ 471456 h 607323"/>
              <a:gd name="connsiteX82" fmla="*/ 215600 w 608198"/>
              <a:gd name="connsiteY82" fmla="*/ 476566 h 607323"/>
              <a:gd name="connsiteX83" fmla="*/ 212040 w 608198"/>
              <a:gd name="connsiteY83" fmla="*/ 480343 h 607323"/>
              <a:gd name="connsiteX84" fmla="*/ 210928 w 608198"/>
              <a:gd name="connsiteY84" fmla="*/ 481342 h 607323"/>
              <a:gd name="connsiteX85" fmla="*/ 184427 w 608198"/>
              <a:gd name="connsiteY85" fmla="*/ 469638 h 607323"/>
              <a:gd name="connsiteX86" fmla="*/ 158755 w 608198"/>
              <a:gd name="connsiteY86" fmla="*/ 449016 h 607323"/>
              <a:gd name="connsiteX87" fmla="*/ 158644 w 608198"/>
              <a:gd name="connsiteY87" fmla="*/ 448905 h 607323"/>
              <a:gd name="connsiteX88" fmla="*/ 158640 w 608198"/>
              <a:gd name="connsiteY88" fmla="*/ 448905 h 607323"/>
              <a:gd name="connsiteX89" fmla="*/ 158639 w 608198"/>
              <a:gd name="connsiteY89" fmla="*/ 448904 h 607323"/>
              <a:gd name="connsiteX90" fmla="*/ 158532 w 608198"/>
              <a:gd name="connsiteY90" fmla="*/ 448904 h 607323"/>
              <a:gd name="connsiteX91" fmla="*/ 139356 w 608198"/>
              <a:gd name="connsiteY91" fmla="*/ 425547 h 607323"/>
              <a:gd name="connsiteX92" fmla="*/ 127605 w 608198"/>
              <a:gd name="connsiteY92" fmla="*/ 402023 h 607323"/>
              <a:gd name="connsiteX93" fmla="*/ 131499 w 608198"/>
              <a:gd name="connsiteY93" fmla="*/ 369917 h 607323"/>
              <a:gd name="connsiteX94" fmla="*/ 135282 w 608198"/>
              <a:gd name="connsiteY94" fmla="*/ 366474 h 607323"/>
              <a:gd name="connsiteX95" fmla="*/ 135833 w 608198"/>
              <a:gd name="connsiteY95" fmla="*/ 365369 h 607323"/>
              <a:gd name="connsiteX96" fmla="*/ 140352 w 608198"/>
              <a:gd name="connsiteY96" fmla="*/ 356380 h 607323"/>
              <a:gd name="connsiteX97" fmla="*/ 137310 w 608198"/>
              <a:gd name="connsiteY97" fmla="*/ 347145 h 607323"/>
              <a:gd name="connsiteX98" fmla="*/ 136839 w 608198"/>
              <a:gd name="connsiteY98" fmla="*/ 345699 h 607323"/>
              <a:gd name="connsiteX99" fmla="*/ 116564 w 608198"/>
              <a:gd name="connsiteY99" fmla="*/ 209753 h 607323"/>
              <a:gd name="connsiteX100" fmla="*/ 143959 w 608198"/>
              <a:gd name="connsiteY100" fmla="*/ 169284 h 607323"/>
              <a:gd name="connsiteX101" fmla="*/ 170821 w 608198"/>
              <a:gd name="connsiteY101" fmla="*/ 148695 h 607323"/>
              <a:gd name="connsiteX102" fmla="*/ 201694 w 608198"/>
              <a:gd name="connsiteY102" fmla="*/ 135850 h 607323"/>
              <a:gd name="connsiteX103" fmla="*/ 248976 w 608198"/>
              <a:gd name="connsiteY103" fmla="*/ 131851 h 607323"/>
              <a:gd name="connsiteX104" fmla="*/ 259990 w 608198"/>
              <a:gd name="connsiteY104" fmla="*/ 133406 h 607323"/>
              <a:gd name="connsiteX105" fmla="*/ 271894 w 608198"/>
              <a:gd name="connsiteY105" fmla="*/ 130518 h 607323"/>
              <a:gd name="connsiteX106" fmla="*/ 271897 w 608198"/>
              <a:gd name="connsiteY106" fmla="*/ 130512 h 607323"/>
              <a:gd name="connsiteX107" fmla="*/ 271898 w 608198"/>
              <a:gd name="connsiteY107" fmla="*/ 130512 h 607323"/>
              <a:gd name="connsiteX108" fmla="*/ 277572 w 608198"/>
              <a:gd name="connsiteY108" fmla="*/ 119847 h 607323"/>
              <a:gd name="connsiteX109" fmla="*/ 285915 w 608198"/>
              <a:gd name="connsiteY109" fmla="*/ 86270 h 607323"/>
              <a:gd name="connsiteX110" fmla="*/ 305019 w 608198"/>
              <a:gd name="connsiteY110" fmla="*/ 58707 h 607323"/>
              <a:gd name="connsiteX111" fmla="*/ 305603 w 608198"/>
              <a:gd name="connsiteY111" fmla="*/ 57864 h 607323"/>
              <a:gd name="connsiteX112" fmla="*/ 345097 w 608198"/>
              <a:gd name="connsiteY112" fmla="*/ 33980 h 607323"/>
              <a:gd name="connsiteX113" fmla="*/ 393829 w 608198"/>
              <a:gd name="connsiteY113" fmla="*/ 31709 h 607323"/>
              <a:gd name="connsiteX114" fmla="*/ 345101 w 608198"/>
              <a:gd name="connsiteY114" fmla="*/ 33973 h 607323"/>
              <a:gd name="connsiteX115" fmla="*/ 305607 w 608198"/>
              <a:gd name="connsiteY115" fmla="*/ 57858 h 607323"/>
              <a:gd name="connsiteX116" fmla="*/ 305019 w 608198"/>
              <a:gd name="connsiteY116" fmla="*/ 58707 h 607323"/>
              <a:gd name="connsiteX117" fmla="*/ 285911 w 608198"/>
              <a:gd name="connsiteY117" fmla="*/ 86262 h 607323"/>
              <a:gd name="connsiteX118" fmla="*/ 277568 w 608198"/>
              <a:gd name="connsiteY118" fmla="*/ 119742 h 607323"/>
              <a:gd name="connsiteX119" fmla="*/ 271897 w 608198"/>
              <a:gd name="connsiteY119" fmla="*/ 130512 h 607323"/>
              <a:gd name="connsiteX120" fmla="*/ 259994 w 608198"/>
              <a:gd name="connsiteY120" fmla="*/ 133401 h 607323"/>
              <a:gd name="connsiteX121" fmla="*/ 248980 w 608198"/>
              <a:gd name="connsiteY121" fmla="*/ 131845 h 607323"/>
              <a:gd name="connsiteX122" fmla="*/ 201698 w 608198"/>
              <a:gd name="connsiteY122" fmla="*/ 135845 h 607323"/>
              <a:gd name="connsiteX123" fmla="*/ 143959 w 608198"/>
              <a:gd name="connsiteY123" fmla="*/ 169284 h 607323"/>
              <a:gd name="connsiteX124" fmla="*/ 143959 w 608198"/>
              <a:gd name="connsiteY124" fmla="*/ 169284 h 607323"/>
              <a:gd name="connsiteX125" fmla="*/ 143954 w 608198"/>
              <a:gd name="connsiteY125" fmla="*/ 169288 h 607323"/>
              <a:gd name="connsiteX126" fmla="*/ 136834 w 608198"/>
              <a:gd name="connsiteY126" fmla="*/ 345701 h 607323"/>
              <a:gd name="connsiteX127" fmla="*/ 137310 w 608198"/>
              <a:gd name="connsiteY127" fmla="*/ 347145 h 607323"/>
              <a:gd name="connsiteX128" fmla="*/ 140316 w 608198"/>
              <a:gd name="connsiteY128" fmla="*/ 356378 h 607323"/>
              <a:gd name="connsiteX129" fmla="*/ 135833 w 608198"/>
              <a:gd name="connsiteY129" fmla="*/ 365369 h 607323"/>
              <a:gd name="connsiteX130" fmla="*/ 135276 w 608198"/>
              <a:gd name="connsiteY130" fmla="*/ 366475 h 607323"/>
              <a:gd name="connsiteX131" fmla="*/ 131494 w 608198"/>
              <a:gd name="connsiteY131" fmla="*/ 369919 h 607323"/>
              <a:gd name="connsiteX132" fmla="*/ 127600 w 608198"/>
              <a:gd name="connsiteY132" fmla="*/ 402024 h 607323"/>
              <a:gd name="connsiteX133" fmla="*/ 158528 w 608198"/>
              <a:gd name="connsiteY133" fmla="*/ 448904 h 607323"/>
              <a:gd name="connsiteX134" fmla="*/ 158532 w 608198"/>
              <a:gd name="connsiteY134" fmla="*/ 448904 h 607323"/>
              <a:gd name="connsiteX135" fmla="*/ 158533 w 608198"/>
              <a:gd name="connsiteY135" fmla="*/ 448905 h 607323"/>
              <a:gd name="connsiteX136" fmla="*/ 158640 w 608198"/>
              <a:gd name="connsiteY136" fmla="*/ 448905 h 607323"/>
              <a:gd name="connsiteX137" fmla="*/ 158751 w 608198"/>
              <a:gd name="connsiteY137" fmla="*/ 449015 h 607323"/>
              <a:gd name="connsiteX138" fmla="*/ 210928 w 608198"/>
              <a:gd name="connsiteY138" fmla="*/ 481343 h 607323"/>
              <a:gd name="connsiteX139" fmla="*/ 210928 w 608198"/>
              <a:gd name="connsiteY139" fmla="*/ 481342 h 607323"/>
              <a:gd name="connsiteX140" fmla="*/ 210932 w 608198"/>
              <a:gd name="connsiteY140" fmla="*/ 481344 h 607323"/>
              <a:gd name="connsiteX141" fmla="*/ 237632 w 608198"/>
              <a:gd name="connsiteY141" fmla="*/ 476122 h 607323"/>
              <a:gd name="connsiteX142" fmla="*/ 237744 w 608198"/>
              <a:gd name="connsiteY142" fmla="*/ 476011 h 607323"/>
              <a:gd name="connsiteX143" fmla="*/ 241304 w 608198"/>
              <a:gd name="connsiteY143" fmla="*/ 472234 h 607323"/>
              <a:gd name="connsiteX144" fmla="*/ 252428 w 608198"/>
              <a:gd name="connsiteY144" fmla="*/ 467124 h 607323"/>
              <a:gd name="connsiteX145" fmla="*/ 262104 w 608198"/>
              <a:gd name="connsiteY145" fmla="*/ 470678 h 607323"/>
              <a:gd name="connsiteX146" fmla="*/ 264566 w 608198"/>
              <a:gd name="connsiteY146" fmla="*/ 472047 h 607323"/>
              <a:gd name="connsiteX147" fmla="*/ 306399 w 608198"/>
              <a:gd name="connsiteY147" fmla="*/ 495327 h 607323"/>
              <a:gd name="connsiteX148" fmla="*/ 355447 w 608198"/>
              <a:gd name="connsiteY148" fmla="*/ 501229 h 607323"/>
              <a:gd name="connsiteX149" fmla="*/ 438663 w 608198"/>
              <a:gd name="connsiteY149" fmla="*/ 463680 h 607323"/>
              <a:gd name="connsiteX150" fmla="*/ 474597 w 608198"/>
              <a:gd name="connsiteY150" fmla="*/ 347699 h 607323"/>
              <a:gd name="connsiteX151" fmla="*/ 477490 w 608198"/>
              <a:gd name="connsiteY151" fmla="*/ 335812 h 607323"/>
              <a:gd name="connsiteX152" fmla="*/ 488281 w 608198"/>
              <a:gd name="connsiteY152" fmla="*/ 330146 h 607323"/>
              <a:gd name="connsiteX153" fmla="*/ 550248 w 608198"/>
              <a:gd name="connsiteY153" fmla="*/ 302151 h 607323"/>
              <a:gd name="connsiteX154" fmla="*/ 553585 w 608198"/>
              <a:gd name="connsiteY154" fmla="*/ 169506 h 607323"/>
              <a:gd name="connsiteX155" fmla="*/ 550804 w 608198"/>
              <a:gd name="connsiteY155" fmla="*/ 154286 h 607323"/>
              <a:gd name="connsiteX156" fmla="*/ 533671 w 608198"/>
              <a:gd name="connsiteY156" fmla="*/ 74410 h 607323"/>
              <a:gd name="connsiteX157" fmla="*/ 455462 w 608198"/>
              <a:gd name="connsiteY157" fmla="*/ 56747 h 607323"/>
              <a:gd name="connsiteX158" fmla="*/ 453793 w 608198"/>
              <a:gd name="connsiteY158" fmla="*/ 57413 h 607323"/>
              <a:gd name="connsiteX159" fmla="*/ 453165 w 608198"/>
              <a:gd name="connsiteY159" fmla="*/ 57427 h 607323"/>
              <a:gd name="connsiteX160" fmla="*/ 443778 w 608198"/>
              <a:gd name="connsiteY160" fmla="*/ 57531 h 607323"/>
              <a:gd name="connsiteX161" fmla="*/ 443659 w 608198"/>
              <a:gd name="connsiteY161" fmla="*/ 57563 h 607323"/>
              <a:gd name="connsiteX162" fmla="*/ 438552 w 608198"/>
              <a:gd name="connsiteY162" fmla="*/ 54525 h 607323"/>
              <a:gd name="connsiteX163" fmla="*/ 393829 w 608198"/>
              <a:gd name="connsiteY163" fmla="*/ 31709 h 607323"/>
              <a:gd name="connsiteX164" fmla="*/ 366503 w 608198"/>
              <a:gd name="connsiteY164" fmla="*/ 214 h 607323"/>
              <a:gd name="connsiteX165" fmla="*/ 451679 w 608198"/>
              <a:gd name="connsiteY165" fmla="*/ 26863 h 607323"/>
              <a:gd name="connsiteX166" fmla="*/ 554698 w 608198"/>
              <a:gd name="connsiteY166" fmla="*/ 53414 h 607323"/>
              <a:gd name="connsiteX167" fmla="*/ 581287 w 608198"/>
              <a:gd name="connsiteY167" fmla="*/ 156286 h 607323"/>
              <a:gd name="connsiteX168" fmla="*/ 571274 w 608198"/>
              <a:gd name="connsiteY168" fmla="*/ 323147 h 607323"/>
              <a:gd name="connsiteX169" fmla="*/ 505859 w 608198"/>
              <a:gd name="connsiteY169" fmla="*/ 357697 h 607323"/>
              <a:gd name="connsiteX170" fmla="*/ 459689 w 608198"/>
              <a:gd name="connsiteY170" fmla="*/ 484565 h 607323"/>
              <a:gd name="connsiteX171" fmla="*/ 352555 w 608198"/>
              <a:gd name="connsiteY171" fmla="*/ 531224 h 607323"/>
              <a:gd name="connsiteX172" fmla="*/ 253430 w 608198"/>
              <a:gd name="connsiteY172" fmla="*/ 501563 h 607323"/>
              <a:gd name="connsiteX173" fmla="*/ 196470 w 608198"/>
              <a:gd name="connsiteY173" fmla="*/ 508006 h 607323"/>
              <a:gd name="connsiteX174" fmla="*/ 148520 w 608198"/>
              <a:gd name="connsiteY174" fmla="*/ 479899 h 607323"/>
              <a:gd name="connsiteX175" fmla="*/ 25366 w 608198"/>
              <a:gd name="connsiteY175" fmla="*/ 602990 h 607323"/>
              <a:gd name="connsiteX176" fmla="*/ 14797 w 608198"/>
              <a:gd name="connsiteY176" fmla="*/ 607323 h 607323"/>
              <a:gd name="connsiteX177" fmla="*/ 4339 w 608198"/>
              <a:gd name="connsiteY177" fmla="*/ 602990 h 607323"/>
              <a:gd name="connsiteX178" fmla="*/ 4339 w 608198"/>
              <a:gd name="connsiteY178" fmla="*/ 582105 h 607323"/>
              <a:gd name="connsiteX179" fmla="*/ 127605 w 608198"/>
              <a:gd name="connsiteY179" fmla="*/ 459014 h 607323"/>
              <a:gd name="connsiteX180" fmla="*/ 99459 w 608198"/>
              <a:gd name="connsiteY180" fmla="*/ 411244 h 607323"/>
              <a:gd name="connsiteX181" fmla="*/ 105911 w 608198"/>
              <a:gd name="connsiteY181" fmla="*/ 354253 h 607323"/>
              <a:gd name="connsiteX182" fmla="*/ 76207 w 608198"/>
              <a:gd name="connsiteY182" fmla="*/ 255381 h 607323"/>
              <a:gd name="connsiteX183" fmla="*/ 122933 w 608198"/>
              <a:gd name="connsiteY183" fmla="*/ 148398 h 607323"/>
              <a:gd name="connsiteX184" fmla="*/ 249981 w 608198"/>
              <a:gd name="connsiteY184" fmla="*/ 102184 h 607323"/>
              <a:gd name="connsiteX185" fmla="*/ 284580 w 608198"/>
              <a:gd name="connsiteY185" fmla="*/ 36972 h 607323"/>
              <a:gd name="connsiteX186" fmla="*/ 366503 w 608198"/>
              <a:gd name="connsiteY186" fmla="*/ 214 h 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608198" h="607323">
                <a:moveTo>
                  <a:pt x="377209" y="308723"/>
                </a:moveTo>
                <a:lnTo>
                  <a:pt x="387715" y="313052"/>
                </a:lnTo>
                <a:lnTo>
                  <a:pt x="402156" y="334481"/>
                </a:lnTo>
                <a:cubicBezTo>
                  <a:pt x="405451" y="342424"/>
                  <a:pt x="407176" y="351033"/>
                  <a:pt x="407176" y="359921"/>
                </a:cubicBezTo>
                <a:cubicBezTo>
                  <a:pt x="407176" y="377584"/>
                  <a:pt x="400278" y="394248"/>
                  <a:pt x="387707" y="406801"/>
                </a:cubicBezTo>
                <a:cubicBezTo>
                  <a:pt x="384814" y="409689"/>
                  <a:pt x="381032" y="411133"/>
                  <a:pt x="377249" y="411133"/>
                </a:cubicBezTo>
                <a:lnTo>
                  <a:pt x="366688" y="406804"/>
                </a:lnTo>
                <a:lnTo>
                  <a:pt x="362354" y="396320"/>
                </a:lnTo>
                <a:cubicBezTo>
                  <a:pt x="362354" y="392516"/>
                  <a:pt x="363800" y="388711"/>
                  <a:pt x="366693" y="385822"/>
                </a:cubicBezTo>
                <a:cubicBezTo>
                  <a:pt x="373704" y="378934"/>
                  <a:pt x="377487" y="369713"/>
                  <a:pt x="377487" y="359937"/>
                </a:cubicBezTo>
                <a:cubicBezTo>
                  <a:pt x="377487" y="350050"/>
                  <a:pt x="373704" y="340940"/>
                  <a:pt x="366693" y="333941"/>
                </a:cubicBezTo>
                <a:cubicBezTo>
                  <a:pt x="360907" y="328164"/>
                  <a:pt x="360907" y="318833"/>
                  <a:pt x="366693" y="313056"/>
                </a:cubicBezTo>
                <a:cubicBezTo>
                  <a:pt x="369587" y="310168"/>
                  <a:pt x="373398" y="308723"/>
                  <a:pt x="377209" y="308723"/>
                </a:cubicBezTo>
                <a:close/>
                <a:moveTo>
                  <a:pt x="377193" y="308707"/>
                </a:moveTo>
                <a:cubicBezTo>
                  <a:pt x="373383" y="308707"/>
                  <a:pt x="369573" y="310152"/>
                  <a:pt x="366680" y="313040"/>
                </a:cubicBezTo>
                <a:cubicBezTo>
                  <a:pt x="360895" y="318817"/>
                  <a:pt x="360895" y="328148"/>
                  <a:pt x="366680" y="333925"/>
                </a:cubicBezTo>
                <a:cubicBezTo>
                  <a:pt x="373689" y="340924"/>
                  <a:pt x="377472" y="350033"/>
                  <a:pt x="377472" y="359921"/>
                </a:cubicBezTo>
                <a:cubicBezTo>
                  <a:pt x="377472" y="369697"/>
                  <a:pt x="373689" y="378917"/>
                  <a:pt x="366680" y="385805"/>
                </a:cubicBezTo>
                <a:cubicBezTo>
                  <a:pt x="360895" y="391581"/>
                  <a:pt x="360895" y="401024"/>
                  <a:pt x="366680" y="406801"/>
                </a:cubicBezTo>
                <a:lnTo>
                  <a:pt x="366688" y="406804"/>
                </a:lnTo>
                <a:lnTo>
                  <a:pt x="366693" y="406818"/>
                </a:lnTo>
                <a:cubicBezTo>
                  <a:pt x="369587" y="409707"/>
                  <a:pt x="373481" y="411151"/>
                  <a:pt x="377265" y="411151"/>
                </a:cubicBezTo>
                <a:cubicBezTo>
                  <a:pt x="381048" y="411151"/>
                  <a:pt x="384831" y="409707"/>
                  <a:pt x="387725" y="406818"/>
                </a:cubicBezTo>
                <a:cubicBezTo>
                  <a:pt x="400299" y="394265"/>
                  <a:pt x="407198" y="377601"/>
                  <a:pt x="407198" y="359937"/>
                </a:cubicBezTo>
                <a:cubicBezTo>
                  <a:pt x="407198" y="342162"/>
                  <a:pt x="400299" y="325498"/>
                  <a:pt x="387725" y="313056"/>
                </a:cubicBezTo>
                <a:lnTo>
                  <a:pt x="387715" y="313052"/>
                </a:lnTo>
                <a:lnTo>
                  <a:pt x="387707" y="313040"/>
                </a:lnTo>
                <a:cubicBezTo>
                  <a:pt x="384814" y="310152"/>
                  <a:pt x="381004" y="308707"/>
                  <a:pt x="377193" y="308707"/>
                </a:cubicBezTo>
                <a:close/>
                <a:moveTo>
                  <a:pt x="388986" y="106855"/>
                </a:moveTo>
                <a:lnTo>
                  <a:pt x="414005" y="111687"/>
                </a:lnTo>
                <a:lnTo>
                  <a:pt x="435880" y="126166"/>
                </a:lnTo>
                <a:cubicBezTo>
                  <a:pt x="441776" y="131946"/>
                  <a:pt x="441776" y="141393"/>
                  <a:pt x="435880" y="147173"/>
                </a:cubicBezTo>
                <a:cubicBezTo>
                  <a:pt x="430096" y="152952"/>
                  <a:pt x="420752" y="152952"/>
                  <a:pt x="414967" y="147173"/>
                </a:cubicBezTo>
                <a:cubicBezTo>
                  <a:pt x="400618" y="132835"/>
                  <a:pt x="377369" y="132835"/>
                  <a:pt x="363019" y="147173"/>
                </a:cubicBezTo>
                <a:cubicBezTo>
                  <a:pt x="360126" y="150062"/>
                  <a:pt x="356344" y="151507"/>
                  <a:pt x="352562" y="151507"/>
                </a:cubicBezTo>
                <a:cubicBezTo>
                  <a:pt x="348780" y="151507"/>
                  <a:pt x="344887" y="150062"/>
                  <a:pt x="341995" y="147173"/>
                </a:cubicBezTo>
                <a:cubicBezTo>
                  <a:pt x="339102" y="144283"/>
                  <a:pt x="337656" y="140476"/>
                  <a:pt x="337656" y="136670"/>
                </a:cubicBezTo>
                <a:lnTo>
                  <a:pt x="341988" y="126181"/>
                </a:lnTo>
                <a:lnTo>
                  <a:pt x="363961" y="111688"/>
                </a:lnTo>
                <a:cubicBezTo>
                  <a:pt x="371965" y="108466"/>
                  <a:pt x="380475" y="106855"/>
                  <a:pt x="388986" y="106855"/>
                </a:cubicBezTo>
                <a:close/>
                <a:moveTo>
                  <a:pt x="388979" y="106827"/>
                </a:moveTo>
                <a:cubicBezTo>
                  <a:pt x="371973" y="106827"/>
                  <a:pt x="354954" y="113274"/>
                  <a:pt x="341995" y="126166"/>
                </a:cubicBezTo>
                <a:lnTo>
                  <a:pt x="341988" y="126181"/>
                </a:lnTo>
                <a:lnTo>
                  <a:pt x="341982" y="126185"/>
                </a:lnTo>
                <a:cubicBezTo>
                  <a:pt x="336197" y="131962"/>
                  <a:pt x="336197" y="141405"/>
                  <a:pt x="341982" y="147181"/>
                </a:cubicBezTo>
                <a:cubicBezTo>
                  <a:pt x="344875" y="150070"/>
                  <a:pt x="348769" y="151514"/>
                  <a:pt x="352551" y="151514"/>
                </a:cubicBezTo>
                <a:cubicBezTo>
                  <a:pt x="356334" y="151514"/>
                  <a:pt x="360116" y="150070"/>
                  <a:pt x="363009" y="147181"/>
                </a:cubicBezTo>
                <a:cubicBezTo>
                  <a:pt x="377360" y="132851"/>
                  <a:pt x="400612" y="132851"/>
                  <a:pt x="414963" y="147181"/>
                </a:cubicBezTo>
                <a:cubicBezTo>
                  <a:pt x="420749" y="152958"/>
                  <a:pt x="430094" y="152958"/>
                  <a:pt x="435990" y="147181"/>
                </a:cubicBezTo>
                <a:cubicBezTo>
                  <a:pt x="441775" y="141405"/>
                  <a:pt x="441775" y="131962"/>
                  <a:pt x="435990" y="126185"/>
                </a:cubicBezTo>
                <a:cubicBezTo>
                  <a:pt x="429510" y="119742"/>
                  <a:pt x="422014" y="114909"/>
                  <a:pt x="414011" y="111688"/>
                </a:cubicBezTo>
                <a:lnTo>
                  <a:pt x="414005" y="111687"/>
                </a:lnTo>
                <a:lnTo>
                  <a:pt x="413968" y="111662"/>
                </a:lnTo>
                <a:cubicBezTo>
                  <a:pt x="405981" y="108439"/>
                  <a:pt x="397482" y="106827"/>
                  <a:pt x="388979" y="106827"/>
                </a:cubicBezTo>
                <a:close/>
                <a:moveTo>
                  <a:pt x="345097" y="33980"/>
                </a:moveTo>
                <a:cubicBezTo>
                  <a:pt x="369239" y="33202"/>
                  <a:pt x="393603" y="41423"/>
                  <a:pt x="412738" y="58864"/>
                </a:cubicBezTo>
                <a:cubicBezTo>
                  <a:pt x="416855" y="62641"/>
                  <a:pt x="422751" y="63641"/>
                  <a:pt x="427980" y="61752"/>
                </a:cubicBezTo>
                <a:lnTo>
                  <a:pt x="443659" y="57563"/>
                </a:lnTo>
                <a:lnTo>
                  <a:pt x="443781" y="57635"/>
                </a:lnTo>
                <a:lnTo>
                  <a:pt x="453165" y="57427"/>
                </a:lnTo>
                <a:lnTo>
                  <a:pt x="453790" y="57420"/>
                </a:lnTo>
                <a:cubicBezTo>
                  <a:pt x="454347" y="57198"/>
                  <a:pt x="454903" y="56975"/>
                  <a:pt x="455459" y="56753"/>
                </a:cubicBezTo>
                <a:cubicBezTo>
                  <a:pt x="474817" y="56975"/>
                  <a:pt x="493841" y="64530"/>
                  <a:pt x="507970" y="78749"/>
                </a:cubicBezTo>
                <a:cubicBezTo>
                  <a:pt x="528885" y="99634"/>
                  <a:pt x="535560" y="130962"/>
                  <a:pt x="524991" y="158513"/>
                </a:cubicBezTo>
                <a:cubicBezTo>
                  <a:pt x="522989" y="163734"/>
                  <a:pt x="524101" y="169622"/>
                  <a:pt x="527884" y="173732"/>
                </a:cubicBezTo>
                <a:cubicBezTo>
                  <a:pt x="562372" y="211836"/>
                  <a:pt x="560926" y="270159"/>
                  <a:pt x="524546" y="306486"/>
                </a:cubicBezTo>
                <a:cubicBezTo>
                  <a:pt x="507970" y="323038"/>
                  <a:pt x="485942" y="333036"/>
                  <a:pt x="462468" y="334481"/>
                </a:cubicBezTo>
                <a:cubicBezTo>
                  <a:pt x="458240" y="334814"/>
                  <a:pt x="454347" y="336814"/>
                  <a:pt x="451788" y="340146"/>
                </a:cubicBezTo>
                <a:cubicBezTo>
                  <a:pt x="449118" y="343479"/>
                  <a:pt x="448117" y="347812"/>
                  <a:pt x="448895" y="352033"/>
                </a:cubicBezTo>
                <a:cubicBezTo>
                  <a:pt x="456794" y="394248"/>
                  <a:pt x="443333" y="437573"/>
                  <a:pt x="412961" y="467901"/>
                </a:cubicBezTo>
                <a:cubicBezTo>
                  <a:pt x="396607" y="484342"/>
                  <a:pt x="376693" y="495451"/>
                  <a:pt x="355444" y="501228"/>
                </a:cubicBezTo>
                <a:cubicBezTo>
                  <a:pt x="338978" y="502339"/>
                  <a:pt x="322319" y="500395"/>
                  <a:pt x="306437" y="495327"/>
                </a:cubicBezTo>
                <a:lnTo>
                  <a:pt x="264566" y="472047"/>
                </a:lnTo>
                <a:lnTo>
                  <a:pt x="262108" y="470679"/>
                </a:lnTo>
                <a:cubicBezTo>
                  <a:pt x="259326" y="468346"/>
                  <a:pt x="255878" y="467124"/>
                  <a:pt x="252429" y="467124"/>
                </a:cubicBezTo>
                <a:lnTo>
                  <a:pt x="252428" y="467124"/>
                </a:lnTo>
                <a:lnTo>
                  <a:pt x="252425" y="467123"/>
                </a:lnTo>
                <a:cubicBezTo>
                  <a:pt x="248308" y="467123"/>
                  <a:pt x="244192" y="468901"/>
                  <a:pt x="241299" y="472233"/>
                </a:cubicBezTo>
                <a:cubicBezTo>
                  <a:pt x="240187" y="473567"/>
                  <a:pt x="238963" y="474789"/>
                  <a:pt x="237739" y="476011"/>
                </a:cubicBezTo>
                <a:cubicBezTo>
                  <a:pt x="237739" y="476011"/>
                  <a:pt x="237739" y="476122"/>
                  <a:pt x="237628" y="476122"/>
                </a:cubicBezTo>
                <a:cubicBezTo>
                  <a:pt x="237183" y="475677"/>
                  <a:pt x="236738" y="475344"/>
                  <a:pt x="236404" y="475011"/>
                </a:cubicBezTo>
                <a:cubicBezTo>
                  <a:pt x="233512" y="472678"/>
                  <a:pt x="230174" y="471456"/>
                  <a:pt x="226725" y="471456"/>
                </a:cubicBezTo>
                <a:cubicBezTo>
                  <a:pt x="222609" y="471456"/>
                  <a:pt x="218493" y="473233"/>
                  <a:pt x="215600" y="476566"/>
                </a:cubicBezTo>
                <a:cubicBezTo>
                  <a:pt x="214377" y="477899"/>
                  <a:pt x="213264" y="479121"/>
                  <a:pt x="212040" y="480343"/>
                </a:cubicBezTo>
                <a:lnTo>
                  <a:pt x="210928" y="481342"/>
                </a:lnTo>
                <a:lnTo>
                  <a:pt x="184427" y="469638"/>
                </a:lnTo>
                <a:cubicBezTo>
                  <a:pt x="175443" y="463986"/>
                  <a:pt x="166599" y="456848"/>
                  <a:pt x="158755" y="449016"/>
                </a:cubicBezTo>
                <a:lnTo>
                  <a:pt x="158644" y="448905"/>
                </a:lnTo>
                <a:lnTo>
                  <a:pt x="158640" y="448905"/>
                </a:lnTo>
                <a:lnTo>
                  <a:pt x="158639" y="448904"/>
                </a:lnTo>
                <a:lnTo>
                  <a:pt x="158532" y="448904"/>
                </a:lnTo>
                <a:lnTo>
                  <a:pt x="139356" y="425547"/>
                </a:lnTo>
                <a:cubicBezTo>
                  <a:pt x="134086" y="417548"/>
                  <a:pt x="130053" y="409522"/>
                  <a:pt x="127605" y="402023"/>
                </a:cubicBezTo>
                <a:cubicBezTo>
                  <a:pt x="123044" y="387915"/>
                  <a:pt x="124379" y="377139"/>
                  <a:pt x="131499" y="369917"/>
                </a:cubicBezTo>
                <a:cubicBezTo>
                  <a:pt x="132612" y="368918"/>
                  <a:pt x="133835" y="367807"/>
                  <a:pt x="135282" y="366474"/>
                </a:cubicBezTo>
                <a:lnTo>
                  <a:pt x="135833" y="365369"/>
                </a:lnTo>
                <a:lnTo>
                  <a:pt x="140352" y="356380"/>
                </a:lnTo>
                <a:lnTo>
                  <a:pt x="137310" y="347145"/>
                </a:lnTo>
                <a:lnTo>
                  <a:pt x="136839" y="345699"/>
                </a:lnTo>
                <a:cubicBezTo>
                  <a:pt x="104048" y="307289"/>
                  <a:pt x="97602" y="254069"/>
                  <a:pt x="116564" y="209753"/>
                </a:cubicBezTo>
                <a:lnTo>
                  <a:pt x="143959" y="169284"/>
                </a:lnTo>
                <a:lnTo>
                  <a:pt x="170821" y="148695"/>
                </a:lnTo>
                <a:cubicBezTo>
                  <a:pt x="180528" y="143099"/>
                  <a:pt x="190902" y="138794"/>
                  <a:pt x="201694" y="135850"/>
                </a:cubicBezTo>
                <a:cubicBezTo>
                  <a:pt x="216935" y="131629"/>
                  <a:pt x="232956" y="130295"/>
                  <a:pt x="248976" y="131851"/>
                </a:cubicBezTo>
                <a:cubicBezTo>
                  <a:pt x="252647" y="132184"/>
                  <a:pt x="256318" y="132739"/>
                  <a:pt x="259990" y="133406"/>
                </a:cubicBezTo>
                <a:cubicBezTo>
                  <a:pt x="264217" y="134184"/>
                  <a:pt x="268556" y="133184"/>
                  <a:pt x="271894" y="130518"/>
                </a:cubicBezTo>
                <a:lnTo>
                  <a:pt x="271897" y="130512"/>
                </a:lnTo>
                <a:lnTo>
                  <a:pt x="271898" y="130512"/>
                </a:lnTo>
                <a:cubicBezTo>
                  <a:pt x="275235" y="127957"/>
                  <a:pt x="277238" y="124069"/>
                  <a:pt x="277572" y="119847"/>
                </a:cubicBezTo>
                <a:cubicBezTo>
                  <a:pt x="278295" y="108127"/>
                  <a:pt x="281159" y="96768"/>
                  <a:pt x="285915" y="86270"/>
                </a:cubicBezTo>
                <a:lnTo>
                  <a:pt x="305019" y="58707"/>
                </a:lnTo>
                <a:lnTo>
                  <a:pt x="305603" y="57864"/>
                </a:lnTo>
                <a:cubicBezTo>
                  <a:pt x="317062" y="46422"/>
                  <a:pt x="330635" y="38534"/>
                  <a:pt x="345097" y="33980"/>
                </a:cubicBezTo>
                <a:close/>
                <a:moveTo>
                  <a:pt x="393829" y="31709"/>
                </a:moveTo>
                <a:cubicBezTo>
                  <a:pt x="377697" y="28307"/>
                  <a:pt x="360899" y="29085"/>
                  <a:pt x="345101" y="33973"/>
                </a:cubicBezTo>
                <a:cubicBezTo>
                  <a:pt x="330638" y="38527"/>
                  <a:pt x="317066" y="46415"/>
                  <a:pt x="305607" y="57858"/>
                </a:cubicBezTo>
                <a:lnTo>
                  <a:pt x="305019" y="58707"/>
                </a:lnTo>
                <a:lnTo>
                  <a:pt x="285911" y="86262"/>
                </a:lnTo>
                <a:cubicBezTo>
                  <a:pt x="281155" y="96746"/>
                  <a:pt x="278291" y="108078"/>
                  <a:pt x="277568" y="119742"/>
                </a:cubicBezTo>
                <a:lnTo>
                  <a:pt x="271897" y="130512"/>
                </a:lnTo>
                <a:lnTo>
                  <a:pt x="259994" y="133401"/>
                </a:lnTo>
                <a:cubicBezTo>
                  <a:pt x="256323" y="132734"/>
                  <a:pt x="252651" y="132179"/>
                  <a:pt x="248980" y="131845"/>
                </a:cubicBezTo>
                <a:cubicBezTo>
                  <a:pt x="232960" y="130290"/>
                  <a:pt x="216940" y="131623"/>
                  <a:pt x="201698" y="135845"/>
                </a:cubicBezTo>
                <a:cubicBezTo>
                  <a:pt x="180116" y="141733"/>
                  <a:pt x="160202" y="153064"/>
                  <a:pt x="143959" y="169284"/>
                </a:cubicBezTo>
                <a:lnTo>
                  <a:pt x="143959" y="169284"/>
                </a:lnTo>
                <a:lnTo>
                  <a:pt x="143954" y="169288"/>
                </a:lnTo>
                <a:cubicBezTo>
                  <a:pt x="96227" y="216946"/>
                  <a:pt x="93112" y="294488"/>
                  <a:pt x="136834" y="345701"/>
                </a:cubicBezTo>
                <a:lnTo>
                  <a:pt x="137310" y="347145"/>
                </a:lnTo>
                <a:lnTo>
                  <a:pt x="140316" y="356378"/>
                </a:lnTo>
                <a:lnTo>
                  <a:pt x="135833" y="365369"/>
                </a:lnTo>
                <a:lnTo>
                  <a:pt x="135276" y="366475"/>
                </a:lnTo>
                <a:cubicBezTo>
                  <a:pt x="133830" y="367808"/>
                  <a:pt x="132606" y="368919"/>
                  <a:pt x="131494" y="369919"/>
                </a:cubicBezTo>
                <a:cubicBezTo>
                  <a:pt x="124374" y="377140"/>
                  <a:pt x="123039" y="387915"/>
                  <a:pt x="127600" y="402024"/>
                </a:cubicBezTo>
                <a:cubicBezTo>
                  <a:pt x="132495" y="417021"/>
                  <a:pt x="143732" y="434129"/>
                  <a:pt x="158528" y="448904"/>
                </a:cubicBezTo>
                <a:lnTo>
                  <a:pt x="158532" y="448904"/>
                </a:lnTo>
                <a:lnTo>
                  <a:pt x="158533" y="448905"/>
                </a:lnTo>
                <a:lnTo>
                  <a:pt x="158640" y="448905"/>
                </a:lnTo>
                <a:lnTo>
                  <a:pt x="158751" y="449015"/>
                </a:lnTo>
                <a:cubicBezTo>
                  <a:pt x="174437" y="464679"/>
                  <a:pt x="194129" y="477566"/>
                  <a:pt x="210928" y="481343"/>
                </a:cubicBezTo>
                <a:lnTo>
                  <a:pt x="210928" y="481342"/>
                </a:lnTo>
                <a:lnTo>
                  <a:pt x="210932" y="481344"/>
                </a:lnTo>
                <a:cubicBezTo>
                  <a:pt x="221612" y="483788"/>
                  <a:pt x="231069" y="482566"/>
                  <a:pt x="237632" y="476122"/>
                </a:cubicBezTo>
                <a:cubicBezTo>
                  <a:pt x="237744" y="476122"/>
                  <a:pt x="237744" y="476011"/>
                  <a:pt x="237744" y="476011"/>
                </a:cubicBezTo>
                <a:cubicBezTo>
                  <a:pt x="238967" y="474789"/>
                  <a:pt x="240191" y="473567"/>
                  <a:pt x="241304" y="472234"/>
                </a:cubicBezTo>
                <a:lnTo>
                  <a:pt x="252428" y="467124"/>
                </a:lnTo>
                <a:lnTo>
                  <a:pt x="262104" y="470678"/>
                </a:lnTo>
                <a:lnTo>
                  <a:pt x="264566" y="472047"/>
                </a:lnTo>
                <a:lnTo>
                  <a:pt x="306399" y="495327"/>
                </a:lnTo>
                <a:cubicBezTo>
                  <a:pt x="322294" y="500396"/>
                  <a:pt x="338982" y="502340"/>
                  <a:pt x="355447" y="501229"/>
                </a:cubicBezTo>
                <a:cubicBezTo>
                  <a:pt x="385930" y="499119"/>
                  <a:pt x="415745" y="486565"/>
                  <a:pt x="438663" y="463680"/>
                </a:cubicBezTo>
                <a:cubicBezTo>
                  <a:pt x="469034" y="433240"/>
                  <a:pt x="482496" y="389914"/>
                  <a:pt x="474597" y="347699"/>
                </a:cubicBezTo>
                <a:cubicBezTo>
                  <a:pt x="473818" y="343477"/>
                  <a:pt x="474931" y="339256"/>
                  <a:pt x="477490" y="335812"/>
                </a:cubicBezTo>
                <a:cubicBezTo>
                  <a:pt x="480048" y="332479"/>
                  <a:pt x="484053" y="330480"/>
                  <a:pt x="488281" y="330146"/>
                </a:cubicBezTo>
                <a:cubicBezTo>
                  <a:pt x="511644" y="328702"/>
                  <a:pt x="533671" y="318704"/>
                  <a:pt x="550248" y="302151"/>
                </a:cubicBezTo>
                <a:cubicBezTo>
                  <a:pt x="586627" y="265823"/>
                  <a:pt x="588073" y="207500"/>
                  <a:pt x="553585" y="169506"/>
                </a:cubicBezTo>
                <a:cubicBezTo>
                  <a:pt x="549914" y="165284"/>
                  <a:pt x="548801" y="159397"/>
                  <a:pt x="550804" y="154286"/>
                </a:cubicBezTo>
                <a:cubicBezTo>
                  <a:pt x="561373" y="126624"/>
                  <a:pt x="554587" y="95296"/>
                  <a:pt x="533671" y="74410"/>
                </a:cubicBezTo>
                <a:cubicBezTo>
                  <a:pt x="513201" y="53969"/>
                  <a:pt x="482718" y="47082"/>
                  <a:pt x="455462" y="56747"/>
                </a:cubicBezTo>
                <a:cubicBezTo>
                  <a:pt x="454906" y="56969"/>
                  <a:pt x="454349" y="57191"/>
                  <a:pt x="453793" y="57413"/>
                </a:cubicBezTo>
                <a:lnTo>
                  <a:pt x="453165" y="57427"/>
                </a:lnTo>
                <a:lnTo>
                  <a:pt x="443778" y="57531"/>
                </a:lnTo>
                <a:lnTo>
                  <a:pt x="443659" y="57563"/>
                </a:lnTo>
                <a:lnTo>
                  <a:pt x="438552" y="54525"/>
                </a:lnTo>
                <a:cubicBezTo>
                  <a:pt x="425424" y="42694"/>
                  <a:pt x="409960" y="35111"/>
                  <a:pt x="393829" y="31709"/>
                </a:cubicBezTo>
                <a:close/>
                <a:moveTo>
                  <a:pt x="366503" y="214"/>
                </a:moveTo>
                <a:cubicBezTo>
                  <a:pt x="396360" y="-1521"/>
                  <a:pt x="426759" y="7311"/>
                  <a:pt x="451679" y="26863"/>
                </a:cubicBezTo>
                <a:cubicBezTo>
                  <a:pt x="488058" y="16420"/>
                  <a:pt x="527664" y="26418"/>
                  <a:pt x="554698" y="53414"/>
                </a:cubicBezTo>
                <a:cubicBezTo>
                  <a:pt x="581732" y="80409"/>
                  <a:pt x="591744" y="119959"/>
                  <a:pt x="581287" y="156286"/>
                </a:cubicBezTo>
                <a:cubicBezTo>
                  <a:pt x="620447" y="206056"/>
                  <a:pt x="616665" y="277710"/>
                  <a:pt x="571274" y="323147"/>
                </a:cubicBezTo>
                <a:cubicBezTo>
                  <a:pt x="553363" y="341033"/>
                  <a:pt x="530556" y="353031"/>
                  <a:pt x="505859" y="357697"/>
                </a:cubicBezTo>
                <a:cubicBezTo>
                  <a:pt x="509975" y="404579"/>
                  <a:pt x="493287" y="451015"/>
                  <a:pt x="459689" y="484565"/>
                </a:cubicBezTo>
                <a:cubicBezTo>
                  <a:pt x="430987" y="513116"/>
                  <a:pt x="392939" y="529780"/>
                  <a:pt x="352555" y="531224"/>
                </a:cubicBezTo>
                <a:cubicBezTo>
                  <a:pt x="316843" y="532557"/>
                  <a:pt x="282133" y="522115"/>
                  <a:pt x="253430" y="501563"/>
                </a:cubicBezTo>
                <a:cubicBezTo>
                  <a:pt x="238634" y="512894"/>
                  <a:pt x="218609" y="515227"/>
                  <a:pt x="196470" y="508006"/>
                </a:cubicBezTo>
                <a:cubicBezTo>
                  <a:pt x="180672" y="502896"/>
                  <a:pt x="163984" y="493120"/>
                  <a:pt x="148520" y="479899"/>
                </a:cubicBezTo>
                <a:lnTo>
                  <a:pt x="25366" y="602990"/>
                </a:lnTo>
                <a:cubicBezTo>
                  <a:pt x="22473" y="605879"/>
                  <a:pt x="18579" y="607323"/>
                  <a:pt x="14797" y="607323"/>
                </a:cubicBezTo>
                <a:cubicBezTo>
                  <a:pt x="11014" y="607323"/>
                  <a:pt x="7232" y="605879"/>
                  <a:pt x="4339" y="602990"/>
                </a:cubicBezTo>
                <a:cubicBezTo>
                  <a:pt x="-1446" y="597214"/>
                  <a:pt x="-1446" y="587882"/>
                  <a:pt x="4339" y="582105"/>
                </a:cubicBezTo>
                <a:lnTo>
                  <a:pt x="127605" y="459014"/>
                </a:lnTo>
                <a:cubicBezTo>
                  <a:pt x="114366" y="443572"/>
                  <a:pt x="104576" y="427019"/>
                  <a:pt x="99459" y="411244"/>
                </a:cubicBezTo>
                <a:cubicBezTo>
                  <a:pt x="92227" y="389025"/>
                  <a:pt x="94564" y="369140"/>
                  <a:pt x="105911" y="354253"/>
                </a:cubicBezTo>
                <a:cubicBezTo>
                  <a:pt x="85330" y="325591"/>
                  <a:pt x="74872" y="290930"/>
                  <a:pt x="76207" y="255381"/>
                </a:cubicBezTo>
                <a:cubicBezTo>
                  <a:pt x="77765" y="214943"/>
                  <a:pt x="94341" y="176949"/>
                  <a:pt x="122933" y="148398"/>
                </a:cubicBezTo>
                <a:cubicBezTo>
                  <a:pt x="156530" y="114848"/>
                  <a:pt x="203145" y="98073"/>
                  <a:pt x="249981" y="102184"/>
                </a:cubicBezTo>
                <a:cubicBezTo>
                  <a:pt x="254654" y="77521"/>
                  <a:pt x="266669" y="54858"/>
                  <a:pt x="284580" y="36972"/>
                </a:cubicBezTo>
                <a:cubicBezTo>
                  <a:pt x="307331" y="14254"/>
                  <a:pt x="336646" y="1950"/>
                  <a:pt x="366503" y="214"/>
                </a:cubicBezTo>
                <a:close/>
              </a:path>
            </a:pathLst>
          </a:custGeom>
          <a:solidFill>
            <a:srgbClr val="BB686D"/>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45" name="文本框 44">
            <a:extLst>
              <a:ext uri="{FF2B5EF4-FFF2-40B4-BE49-F238E27FC236}">
                <a16:creationId xmlns:a16="http://schemas.microsoft.com/office/drawing/2014/main" xmlns="" id="{48C8403F-0B8F-4873-87C0-84FD45AD5710}"/>
              </a:ext>
            </a:extLst>
          </p:cNvPr>
          <p:cNvSpPr txBox="1"/>
          <p:nvPr/>
        </p:nvSpPr>
        <p:spPr>
          <a:xfrm>
            <a:off x="1719470" y="795936"/>
            <a:ext cx="4452730" cy="523220"/>
          </a:xfrm>
          <a:prstGeom prst="rect">
            <a:avLst/>
          </a:prstGeom>
          <a:noFill/>
        </p:spPr>
        <p:txBody>
          <a:bodyPr wrap="square" rtlCol="0">
            <a:spAutoFit/>
          </a:bodyPr>
          <a:lstStyle/>
          <a:p>
            <a:r>
              <a:rPr lang="en-US" altLang="zh-CN" sz="2800" dirty="0">
                <a:solidFill>
                  <a:srgbClr val="523A2C"/>
                </a:solidFill>
                <a:latin typeface="+mj-lt"/>
              </a:rPr>
              <a:t>Click to add your title</a:t>
            </a:r>
            <a:endParaRPr lang="zh-CN" altLang="en-US" sz="2800" dirty="0">
              <a:solidFill>
                <a:srgbClr val="523A2C"/>
              </a:solidFill>
              <a:latin typeface="+mj-lt"/>
            </a:endParaRPr>
          </a:p>
        </p:txBody>
      </p:sp>
    </p:spTree>
    <p:extLst>
      <p:ext uri="{BB962C8B-B14F-4D97-AF65-F5344CB8AC3E}">
        <p14:creationId xmlns:p14="http://schemas.microsoft.com/office/powerpoint/2010/main" val="4253457716"/>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wipe(left)">
                                      <p:cBhvr>
                                        <p:cTn id="13" dur="500"/>
                                        <p:tgtEl>
                                          <p:spTgt spid="45"/>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p:cTn id="17" dur="1000" fill="hold"/>
                                        <p:tgtEl>
                                          <p:spTgt spid="46"/>
                                        </p:tgtEl>
                                        <p:attrNameLst>
                                          <p:attrName>ppt_w</p:attrName>
                                        </p:attrNameLst>
                                      </p:cBhvr>
                                      <p:tavLst>
                                        <p:tav tm="0">
                                          <p:val>
                                            <p:fltVal val="0"/>
                                          </p:val>
                                        </p:tav>
                                        <p:tav tm="100000">
                                          <p:val>
                                            <p:strVal val="#ppt_w"/>
                                          </p:val>
                                        </p:tav>
                                      </p:tavLst>
                                    </p:anim>
                                    <p:anim calcmode="lin" valueType="num">
                                      <p:cBhvr>
                                        <p:cTn id="18" dur="1000" fill="hold"/>
                                        <p:tgtEl>
                                          <p:spTgt spid="46"/>
                                        </p:tgtEl>
                                        <p:attrNameLst>
                                          <p:attrName>ppt_h</p:attrName>
                                        </p:attrNameLst>
                                      </p:cBhvr>
                                      <p:tavLst>
                                        <p:tav tm="0">
                                          <p:val>
                                            <p:fltVal val="0"/>
                                          </p:val>
                                        </p:tav>
                                        <p:tav tm="100000">
                                          <p:val>
                                            <p:strVal val="#ppt_h"/>
                                          </p:val>
                                        </p:tav>
                                      </p:tavLst>
                                    </p:anim>
                                    <p:animEffect transition="in" filter="fade">
                                      <p:cBhvr>
                                        <p:cTn id="19" dur="1000"/>
                                        <p:tgtEl>
                                          <p:spTgt spid="46"/>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ppt_w</p:attrName>
                                        </p:attrNameLst>
                                      </p:cBhvr>
                                      <p:tavLst>
                                        <p:tav tm="0">
                                          <p:val>
                                            <p:fltVal val="0"/>
                                          </p:val>
                                        </p:tav>
                                        <p:tav tm="100000">
                                          <p:val>
                                            <p:strVal val="#ppt_w"/>
                                          </p:val>
                                        </p:tav>
                                      </p:tavLst>
                                    </p:anim>
                                    <p:anim calcmode="lin" valueType="num">
                                      <p:cBhvr>
                                        <p:cTn id="24" dur="500" fill="hold"/>
                                        <p:tgtEl>
                                          <p:spTgt spid="31"/>
                                        </p:tgtEl>
                                        <p:attrNameLst>
                                          <p:attrName>ppt_h</p:attrName>
                                        </p:attrNameLst>
                                      </p:cBhvr>
                                      <p:tavLst>
                                        <p:tav tm="0">
                                          <p:val>
                                            <p:fltVal val="0"/>
                                          </p:val>
                                        </p:tav>
                                        <p:tav tm="100000">
                                          <p:val>
                                            <p:strVal val="#ppt_h"/>
                                          </p:val>
                                        </p:tav>
                                      </p:tavLst>
                                    </p:anim>
                                    <p:animEffect transition="in" filter="fade">
                                      <p:cBhvr>
                                        <p:cTn id="25" dur="500"/>
                                        <p:tgtEl>
                                          <p:spTgt spid="31"/>
                                        </p:tgtEl>
                                      </p:cBhvr>
                                    </p:animEffect>
                                  </p:childTnLst>
                                </p:cTn>
                              </p:par>
                            </p:childTnLst>
                          </p:cTn>
                        </p:par>
                        <p:par>
                          <p:cTn id="26" fill="hold">
                            <p:stCondLst>
                              <p:cond delay="2500"/>
                            </p:stCondLst>
                            <p:childTnLst>
                              <p:par>
                                <p:cTn id="27" presetID="22" presetClass="entr" presetSubtype="2"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wipe(right)">
                                      <p:cBhvr>
                                        <p:cTn id="29" dur="500"/>
                                        <p:tgtEl>
                                          <p:spTgt spid="47"/>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Effect transition="in" filter="fade">
                                      <p:cBhvr>
                                        <p:cTn id="35" dur="500"/>
                                        <p:tgtEl>
                                          <p:spTgt spid="37"/>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left)">
                                      <p:cBhvr>
                                        <p:cTn id="39" dur="500"/>
                                        <p:tgtEl>
                                          <p:spTgt spid="48"/>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fltVal val="0"/>
                                          </p:val>
                                        </p:tav>
                                        <p:tav tm="100000">
                                          <p:val>
                                            <p:strVal val="#ppt_h"/>
                                          </p:val>
                                        </p:tav>
                                      </p:tavLst>
                                    </p:anim>
                                    <p:animEffect transition="in" filter="fade">
                                      <p:cBhvr>
                                        <p:cTn id="45" dur="500"/>
                                        <p:tgtEl>
                                          <p:spTgt spid="40"/>
                                        </p:tgtEl>
                                      </p:cBhvr>
                                    </p:animEffect>
                                  </p:childTnLst>
                                </p:cTn>
                              </p:par>
                            </p:childTnLst>
                          </p:cTn>
                        </p:par>
                        <p:par>
                          <p:cTn id="46" fill="hold">
                            <p:stCondLst>
                              <p:cond delay="4500"/>
                            </p:stCondLst>
                            <p:childTnLst>
                              <p:par>
                                <p:cTn id="47" presetID="22" presetClass="entr" presetSubtype="2" fill="hold"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right)">
                                      <p:cBhvr>
                                        <p:cTn id="49" dur="500"/>
                                        <p:tgtEl>
                                          <p:spTgt spid="49"/>
                                        </p:tgtEl>
                                      </p:cBhvr>
                                    </p:animEffect>
                                  </p:childTnLst>
                                </p:cTn>
                              </p:par>
                            </p:childTnLst>
                          </p:cTn>
                        </p:par>
                        <p:par>
                          <p:cTn id="50" fill="hold">
                            <p:stCondLst>
                              <p:cond delay="5000"/>
                            </p:stCondLst>
                            <p:childTnLst>
                              <p:par>
                                <p:cTn id="51" presetID="53" presetClass="entr" presetSubtype="16"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wipe(left)">
                                      <p:cBhvr>
                                        <p:cTn id="5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0" b="-10000"/>
          </a:stretch>
        </a:blipFill>
        <a:effectLst/>
      </p:bgPr>
    </p:bg>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xmlns="" id="{ED64ECF2-B7A4-4B86-882E-083E2EB74560}"/>
              </a:ext>
            </a:extLst>
          </p:cNvPr>
          <p:cNvGrpSpPr/>
          <p:nvPr/>
        </p:nvGrpSpPr>
        <p:grpSpPr>
          <a:xfrm>
            <a:off x="4817257" y="1753335"/>
            <a:ext cx="2557486" cy="4158422"/>
            <a:chOff x="4429723" y="719666"/>
            <a:chExt cx="3332553" cy="5418666"/>
          </a:xfrm>
        </p:grpSpPr>
        <p:sp>
          <p:nvSpPr>
            <p:cNvPr id="13" name="箭头: 环形 12">
              <a:extLst>
                <a:ext uri="{FF2B5EF4-FFF2-40B4-BE49-F238E27FC236}">
                  <a16:creationId xmlns:a16="http://schemas.microsoft.com/office/drawing/2014/main" xmlns="" id="{AD81765F-F723-4B9A-AE5F-5B0B932BC92C}"/>
                </a:ext>
              </a:extLst>
            </p:cNvPr>
            <p:cNvSpPr/>
            <p:nvPr/>
          </p:nvSpPr>
          <p:spPr>
            <a:xfrm>
              <a:off x="5154127" y="719666"/>
              <a:ext cx="2608149" cy="2608546"/>
            </a:xfrm>
            <a:prstGeom prst="circularArrow">
              <a:avLst>
                <a:gd name="adj1" fmla="val 10980"/>
                <a:gd name="adj2" fmla="val 1142322"/>
                <a:gd name="adj3" fmla="val 4500000"/>
                <a:gd name="adj4" fmla="val 10800000"/>
                <a:gd name="adj5" fmla="val 12500"/>
              </a:avLst>
            </a:prstGeom>
            <a:solidFill>
              <a:srgbClr val="BB686D"/>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4" name="任意多边形: 形状 13">
              <a:extLst>
                <a:ext uri="{FF2B5EF4-FFF2-40B4-BE49-F238E27FC236}">
                  <a16:creationId xmlns:a16="http://schemas.microsoft.com/office/drawing/2014/main" xmlns="" id="{5A0419E5-726A-4E25-9EF6-10E7E65BB2EA}"/>
                </a:ext>
              </a:extLst>
            </p:cNvPr>
            <p:cNvSpPr/>
            <p:nvPr/>
          </p:nvSpPr>
          <p:spPr>
            <a:xfrm>
              <a:off x="5730614" y="1661430"/>
              <a:ext cx="1449298" cy="724475"/>
            </a:xfrm>
            <a:custGeom>
              <a:avLst/>
              <a:gdLst>
                <a:gd name="connsiteX0" fmla="*/ 0 w 1449298"/>
                <a:gd name="connsiteY0" fmla="*/ 0 h 724475"/>
                <a:gd name="connsiteX1" fmla="*/ 1449298 w 1449298"/>
                <a:gd name="connsiteY1" fmla="*/ 0 h 724475"/>
                <a:gd name="connsiteX2" fmla="*/ 1449298 w 1449298"/>
                <a:gd name="connsiteY2" fmla="*/ 724475 h 724475"/>
                <a:gd name="connsiteX3" fmla="*/ 0 w 1449298"/>
                <a:gd name="connsiteY3" fmla="*/ 724475 h 724475"/>
                <a:gd name="connsiteX4" fmla="*/ 0 w 1449298"/>
                <a:gd name="connsiteY4" fmla="*/ 0 h 724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298" h="724475">
                  <a:moveTo>
                    <a:pt x="0" y="0"/>
                  </a:moveTo>
                  <a:lnTo>
                    <a:pt x="1449298" y="0"/>
                  </a:lnTo>
                  <a:lnTo>
                    <a:pt x="1449298" y="724475"/>
                  </a:lnTo>
                  <a:lnTo>
                    <a:pt x="0" y="72447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endParaRPr lang="zh-CN" altLang="en-US" sz="3300" kern="1200" dirty="0">
                <a:solidFill>
                  <a:srgbClr val="523A2C"/>
                </a:solidFill>
              </a:endParaRPr>
            </a:p>
          </p:txBody>
        </p:sp>
        <p:sp>
          <p:nvSpPr>
            <p:cNvPr id="15" name="形状 14">
              <a:extLst>
                <a:ext uri="{FF2B5EF4-FFF2-40B4-BE49-F238E27FC236}">
                  <a16:creationId xmlns:a16="http://schemas.microsoft.com/office/drawing/2014/main" xmlns="" id="{DD09E379-EE15-491D-B047-5C949F021D3E}"/>
                </a:ext>
              </a:extLst>
            </p:cNvPr>
            <p:cNvSpPr/>
            <p:nvPr/>
          </p:nvSpPr>
          <p:spPr>
            <a:xfrm>
              <a:off x="4429723" y="2218469"/>
              <a:ext cx="2608149" cy="2608546"/>
            </a:xfrm>
            <a:prstGeom prst="leftCircularArrow">
              <a:avLst>
                <a:gd name="adj1" fmla="val 10980"/>
                <a:gd name="adj2" fmla="val 1142322"/>
                <a:gd name="adj3" fmla="val 6300000"/>
                <a:gd name="adj4" fmla="val 18900000"/>
                <a:gd name="adj5" fmla="val 12500"/>
              </a:avLst>
            </a:prstGeom>
            <a:solidFill>
              <a:srgbClr val="FF9999"/>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7" name="空心弧 16">
              <a:extLst>
                <a:ext uri="{FF2B5EF4-FFF2-40B4-BE49-F238E27FC236}">
                  <a16:creationId xmlns:a16="http://schemas.microsoft.com/office/drawing/2014/main" xmlns="" id="{AFC6E295-D3B5-464D-B8D0-8F2CF0865ECF}"/>
                </a:ext>
              </a:extLst>
            </p:cNvPr>
            <p:cNvSpPr/>
            <p:nvPr/>
          </p:nvSpPr>
          <p:spPr>
            <a:xfrm>
              <a:off x="5339759" y="3896630"/>
              <a:ext cx="2240804" cy="2241702"/>
            </a:xfrm>
            <a:prstGeom prst="blockArc">
              <a:avLst>
                <a:gd name="adj1" fmla="val 13500000"/>
                <a:gd name="adj2" fmla="val 10800000"/>
                <a:gd name="adj3" fmla="val 12740"/>
              </a:avLst>
            </a:prstGeom>
            <a:solidFill>
              <a:srgbClr val="EFE5DA"/>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sp>
        <p:nvSpPr>
          <p:cNvPr id="19" name="矩形 18">
            <a:extLst>
              <a:ext uri="{FF2B5EF4-FFF2-40B4-BE49-F238E27FC236}">
                <a16:creationId xmlns:a16="http://schemas.microsoft.com/office/drawing/2014/main" xmlns="" id="{3F98A972-6936-45A6-9E7A-21D4089339C2}"/>
              </a:ext>
            </a:extLst>
          </p:cNvPr>
          <p:cNvSpPr/>
          <p:nvPr/>
        </p:nvSpPr>
        <p:spPr>
          <a:xfrm>
            <a:off x="1281765" y="3488988"/>
            <a:ext cx="3343597" cy="830997"/>
          </a:xfrm>
          <a:prstGeom prst="rect">
            <a:avLst/>
          </a:prstGeom>
        </p:spPr>
        <p:txBody>
          <a:bodyPr wrap="square">
            <a:spAutoFit/>
          </a:bodyPr>
          <a:lstStyle/>
          <a:p>
            <a:r>
              <a:rPr lang="en-US" altLang="zh-CN" sz="1600" dirty="0">
                <a:solidFill>
                  <a:srgbClr val="523A2C"/>
                </a:solidFill>
              </a:rPr>
              <a:t>The beauty is in the eyes of the beholder. The beauty is in the eyes of the beholder.</a:t>
            </a:r>
          </a:p>
        </p:txBody>
      </p:sp>
      <p:sp>
        <p:nvSpPr>
          <p:cNvPr id="22" name="Freeform 41">
            <a:extLst>
              <a:ext uri="{FF2B5EF4-FFF2-40B4-BE49-F238E27FC236}">
                <a16:creationId xmlns:a16="http://schemas.microsoft.com/office/drawing/2014/main" xmlns="" id="{DBD82536-92A0-4311-9A33-2FD3B9F641D4}"/>
              </a:ext>
            </a:extLst>
          </p:cNvPr>
          <p:cNvSpPr>
            <a:spLocks noEditPoints="1"/>
          </p:cNvSpPr>
          <p:nvPr/>
        </p:nvSpPr>
        <p:spPr bwMode="auto">
          <a:xfrm>
            <a:off x="1318335" y="2903555"/>
            <a:ext cx="401135" cy="468313"/>
          </a:xfrm>
          <a:custGeom>
            <a:avLst/>
            <a:gdLst>
              <a:gd name="T0" fmla="*/ 3974 w 4292"/>
              <a:gd name="T1" fmla="*/ 1616 h 5018"/>
              <a:gd name="T2" fmla="*/ 3737 w 4292"/>
              <a:gd name="T3" fmla="*/ 1501 h 5018"/>
              <a:gd name="T4" fmla="*/ 3859 w 4292"/>
              <a:gd name="T5" fmla="*/ 1983 h 5018"/>
              <a:gd name="T6" fmla="*/ 3655 w 4292"/>
              <a:gd name="T7" fmla="*/ 2334 h 5018"/>
              <a:gd name="T8" fmla="*/ 3378 w 4292"/>
              <a:gd name="T9" fmla="*/ 1428 h 5018"/>
              <a:gd name="T10" fmla="*/ 3410 w 4292"/>
              <a:gd name="T11" fmla="*/ 571 h 5018"/>
              <a:gd name="T12" fmla="*/ 3908 w 4292"/>
              <a:gd name="T13" fmla="*/ 530 h 5018"/>
              <a:gd name="T14" fmla="*/ 3688 w 4292"/>
              <a:gd name="T15" fmla="*/ 302 h 5018"/>
              <a:gd name="T16" fmla="*/ 3370 w 4292"/>
              <a:gd name="T17" fmla="*/ 441 h 5018"/>
              <a:gd name="T18" fmla="*/ 2856 w 4292"/>
              <a:gd name="T19" fmla="*/ 1036 h 5018"/>
              <a:gd name="T20" fmla="*/ 2701 w 4292"/>
              <a:gd name="T21" fmla="*/ 938 h 5018"/>
              <a:gd name="T22" fmla="*/ 2668 w 4292"/>
              <a:gd name="T23" fmla="*/ 33 h 5018"/>
              <a:gd name="T24" fmla="*/ 1403 w 4292"/>
              <a:gd name="T25" fmla="*/ 1632 h 5018"/>
              <a:gd name="T26" fmla="*/ 2586 w 4292"/>
              <a:gd name="T27" fmla="*/ 1020 h 5018"/>
              <a:gd name="T28" fmla="*/ 2456 w 4292"/>
              <a:gd name="T29" fmla="*/ 1118 h 5018"/>
              <a:gd name="T30" fmla="*/ 2766 w 4292"/>
              <a:gd name="T31" fmla="*/ 1363 h 5018"/>
              <a:gd name="T32" fmla="*/ 2880 w 4292"/>
              <a:gd name="T33" fmla="*/ 1191 h 5018"/>
              <a:gd name="T34" fmla="*/ 3174 w 4292"/>
              <a:gd name="T35" fmla="*/ 2105 h 5018"/>
              <a:gd name="T36" fmla="*/ 2692 w 4292"/>
              <a:gd name="T37" fmla="*/ 2122 h 5018"/>
              <a:gd name="T38" fmla="*/ 3361 w 4292"/>
              <a:gd name="T39" fmla="*/ 2546 h 5018"/>
              <a:gd name="T40" fmla="*/ 3631 w 4292"/>
              <a:gd name="T41" fmla="*/ 2464 h 5018"/>
              <a:gd name="T42" fmla="*/ 2594 w 4292"/>
              <a:gd name="T43" fmla="*/ 3476 h 5018"/>
              <a:gd name="T44" fmla="*/ 2023 w 4292"/>
              <a:gd name="T45" fmla="*/ 3492 h 5018"/>
              <a:gd name="T46" fmla="*/ 1077 w 4292"/>
              <a:gd name="T47" fmla="*/ 3468 h 5018"/>
              <a:gd name="T48" fmla="*/ 913 w 4292"/>
              <a:gd name="T49" fmla="*/ 3452 h 5018"/>
              <a:gd name="T50" fmla="*/ 1028 w 4292"/>
              <a:gd name="T51" fmla="*/ 2636 h 5018"/>
              <a:gd name="T52" fmla="*/ 775 w 4292"/>
              <a:gd name="T53" fmla="*/ 2636 h 5018"/>
              <a:gd name="T54" fmla="*/ 865 w 4292"/>
              <a:gd name="T55" fmla="*/ 2146 h 5018"/>
              <a:gd name="T56" fmla="*/ 1379 w 4292"/>
              <a:gd name="T57" fmla="*/ 2342 h 5018"/>
              <a:gd name="T58" fmla="*/ 1248 w 4292"/>
              <a:gd name="T59" fmla="*/ 1860 h 5018"/>
              <a:gd name="T60" fmla="*/ 2105 w 4292"/>
              <a:gd name="T61" fmla="*/ 1738 h 5018"/>
              <a:gd name="T62" fmla="*/ 840 w 4292"/>
              <a:gd name="T63" fmla="*/ 1860 h 5018"/>
              <a:gd name="T64" fmla="*/ 726 w 4292"/>
              <a:gd name="T65" fmla="*/ 1159 h 5018"/>
              <a:gd name="T66" fmla="*/ 432 w 4292"/>
              <a:gd name="T67" fmla="*/ 914 h 5018"/>
              <a:gd name="T68" fmla="*/ 261 w 4292"/>
              <a:gd name="T69" fmla="*/ 963 h 5018"/>
              <a:gd name="T70" fmla="*/ 448 w 4292"/>
              <a:gd name="T71" fmla="*/ 1395 h 5018"/>
              <a:gd name="T72" fmla="*/ 791 w 4292"/>
              <a:gd name="T73" fmla="*/ 2056 h 5018"/>
              <a:gd name="T74" fmla="*/ 734 w 4292"/>
              <a:gd name="T75" fmla="*/ 2660 h 5018"/>
              <a:gd name="T76" fmla="*/ 922 w 4292"/>
              <a:gd name="T77" fmla="*/ 3566 h 5018"/>
              <a:gd name="T78" fmla="*/ 1297 w 4292"/>
              <a:gd name="T79" fmla="*/ 4814 h 5018"/>
              <a:gd name="T80" fmla="*/ 3084 w 4292"/>
              <a:gd name="T81" fmla="*/ 4765 h 5018"/>
              <a:gd name="T82" fmla="*/ 3606 w 4292"/>
              <a:gd name="T83" fmla="*/ 3403 h 5018"/>
              <a:gd name="T84" fmla="*/ 3745 w 4292"/>
              <a:gd name="T85" fmla="*/ 2391 h 5018"/>
              <a:gd name="T86" fmla="*/ 4006 w 4292"/>
              <a:gd name="T87" fmla="*/ 2007 h 5018"/>
              <a:gd name="T88" fmla="*/ 4210 w 4292"/>
              <a:gd name="T89" fmla="*/ 1616 h 5018"/>
              <a:gd name="T90" fmla="*/ 987 w 4292"/>
              <a:gd name="T91" fmla="*/ 3574 h 5018"/>
              <a:gd name="T92" fmla="*/ 1542 w 4292"/>
              <a:gd name="T93" fmla="*/ 4700 h 5018"/>
              <a:gd name="T94" fmla="*/ 1623 w 4292"/>
              <a:gd name="T95" fmla="*/ 4733 h 5018"/>
              <a:gd name="T96" fmla="*/ 1623 w 4292"/>
              <a:gd name="T97" fmla="*/ 3607 h 5018"/>
              <a:gd name="T98" fmla="*/ 1623 w 4292"/>
              <a:gd name="T99" fmla="*/ 4733 h 5018"/>
              <a:gd name="T100" fmla="*/ 1885 w 4292"/>
              <a:gd name="T101" fmla="*/ 4790 h 5018"/>
              <a:gd name="T102" fmla="*/ 1999 w 4292"/>
              <a:gd name="T103" fmla="*/ 3607 h 5018"/>
              <a:gd name="T104" fmla="*/ 1885 w 4292"/>
              <a:gd name="T105" fmla="*/ 4790 h 5018"/>
              <a:gd name="T106" fmla="*/ 2399 w 4292"/>
              <a:gd name="T107" fmla="*/ 4806 h 5018"/>
              <a:gd name="T108" fmla="*/ 2154 w 4292"/>
              <a:gd name="T109" fmla="*/ 4806 h 5018"/>
              <a:gd name="T110" fmla="*/ 2431 w 4292"/>
              <a:gd name="T111" fmla="*/ 3599 h 5018"/>
              <a:gd name="T112" fmla="*/ 2464 w 4292"/>
              <a:gd name="T113" fmla="*/ 4798 h 5018"/>
              <a:gd name="T114" fmla="*/ 2513 w 4292"/>
              <a:gd name="T115" fmla="*/ 3590 h 5018"/>
              <a:gd name="T116" fmla="*/ 2921 w 4292"/>
              <a:gd name="T117" fmla="*/ 3558 h 5018"/>
              <a:gd name="T118" fmla="*/ 2464 w 4292"/>
              <a:gd name="T119" fmla="*/ 4798 h 5018"/>
              <a:gd name="T120" fmla="*/ 2929 w 4292"/>
              <a:gd name="T121" fmla="*/ 4676 h 5018"/>
              <a:gd name="T122" fmla="*/ 3051 w 4292"/>
              <a:gd name="T123" fmla="*/ 3541 h 5018"/>
              <a:gd name="T124" fmla="*/ 3141 w 4292"/>
              <a:gd name="T125" fmla="*/ 4300 h 5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92" h="5018">
                <a:moveTo>
                  <a:pt x="4210" y="1616"/>
                </a:moveTo>
                <a:cubicBezTo>
                  <a:pt x="4137" y="1558"/>
                  <a:pt x="4055" y="1575"/>
                  <a:pt x="3974" y="1616"/>
                </a:cubicBezTo>
                <a:cubicBezTo>
                  <a:pt x="3965" y="1607"/>
                  <a:pt x="3965" y="1591"/>
                  <a:pt x="3957" y="1583"/>
                </a:cubicBezTo>
                <a:cubicBezTo>
                  <a:pt x="3916" y="1501"/>
                  <a:pt x="3818" y="1461"/>
                  <a:pt x="3737" y="1501"/>
                </a:cubicBezTo>
                <a:cubicBezTo>
                  <a:pt x="3557" y="1599"/>
                  <a:pt x="3745" y="1893"/>
                  <a:pt x="3851" y="1975"/>
                </a:cubicBezTo>
                <a:cubicBezTo>
                  <a:pt x="3851" y="1975"/>
                  <a:pt x="3859" y="1975"/>
                  <a:pt x="3859" y="1983"/>
                </a:cubicBezTo>
                <a:cubicBezTo>
                  <a:pt x="3827" y="2081"/>
                  <a:pt x="3786" y="2170"/>
                  <a:pt x="3721" y="2260"/>
                </a:cubicBezTo>
                <a:cubicBezTo>
                  <a:pt x="3704" y="2285"/>
                  <a:pt x="3680" y="2309"/>
                  <a:pt x="3655" y="2334"/>
                </a:cubicBezTo>
                <a:cubicBezTo>
                  <a:pt x="3541" y="2244"/>
                  <a:pt x="3411" y="2179"/>
                  <a:pt x="3264" y="2138"/>
                </a:cubicBezTo>
                <a:cubicBezTo>
                  <a:pt x="3484" y="1991"/>
                  <a:pt x="3500" y="1656"/>
                  <a:pt x="3378" y="1428"/>
                </a:cubicBezTo>
                <a:cubicBezTo>
                  <a:pt x="3280" y="1240"/>
                  <a:pt x="3117" y="1126"/>
                  <a:pt x="2929" y="1069"/>
                </a:cubicBezTo>
                <a:cubicBezTo>
                  <a:pt x="3035" y="865"/>
                  <a:pt x="3206" y="710"/>
                  <a:pt x="3410" y="571"/>
                </a:cubicBezTo>
                <a:cubicBezTo>
                  <a:pt x="3410" y="579"/>
                  <a:pt x="3419" y="587"/>
                  <a:pt x="3427" y="596"/>
                </a:cubicBezTo>
                <a:cubicBezTo>
                  <a:pt x="3557" y="742"/>
                  <a:pt x="3851" y="767"/>
                  <a:pt x="3908" y="530"/>
                </a:cubicBezTo>
                <a:cubicBezTo>
                  <a:pt x="3933" y="441"/>
                  <a:pt x="3876" y="351"/>
                  <a:pt x="3794" y="318"/>
                </a:cubicBezTo>
                <a:cubicBezTo>
                  <a:pt x="3761" y="310"/>
                  <a:pt x="3721" y="302"/>
                  <a:pt x="3688" y="302"/>
                </a:cubicBezTo>
                <a:cubicBezTo>
                  <a:pt x="3729" y="188"/>
                  <a:pt x="3729" y="65"/>
                  <a:pt x="3598" y="41"/>
                </a:cubicBezTo>
                <a:cubicBezTo>
                  <a:pt x="3411" y="0"/>
                  <a:pt x="3321" y="302"/>
                  <a:pt x="3370" y="441"/>
                </a:cubicBezTo>
                <a:cubicBezTo>
                  <a:pt x="3370" y="449"/>
                  <a:pt x="3386" y="465"/>
                  <a:pt x="3394" y="465"/>
                </a:cubicBezTo>
                <a:cubicBezTo>
                  <a:pt x="3149" y="563"/>
                  <a:pt x="2962" y="783"/>
                  <a:pt x="2856" y="1036"/>
                </a:cubicBezTo>
                <a:cubicBezTo>
                  <a:pt x="2807" y="1028"/>
                  <a:pt x="2758" y="1020"/>
                  <a:pt x="2709" y="1012"/>
                </a:cubicBezTo>
                <a:cubicBezTo>
                  <a:pt x="2717" y="987"/>
                  <a:pt x="2717" y="963"/>
                  <a:pt x="2701" y="938"/>
                </a:cubicBezTo>
                <a:cubicBezTo>
                  <a:pt x="2480" y="694"/>
                  <a:pt x="2480" y="375"/>
                  <a:pt x="2709" y="139"/>
                </a:cubicBezTo>
                <a:cubicBezTo>
                  <a:pt x="2741" y="106"/>
                  <a:pt x="2725" y="24"/>
                  <a:pt x="2668" y="33"/>
                </a:cubicBezTo>
                <a:cubicBezTo>
                  <a:pt x="1868" y="139"/>
                  <a:pt x="1256" y="808"/>
                  <a:pt x="1338" y="1632"/>
                </a:cubicBezTo>
                <a:cubicBezTo>
                  <a:pt x="1346" y="1673"/>
                  <a:pt x="1403" y="1681"/>
                  <a:pt x="1403" y="1632"/>
                </a:cubicBezTo>
                <a:cubicBezTo>
                  <a:pt x="1411" y="938"/>
                  <a:pt x="1844" y="351"/>
                  <a:pt x="2513" y="196"/>
                </a:cubicBezTo>
                <a:cubicBezTo>
                  <a:pt x="2350" y="457"/>
                  <a:pt x="2374" y="775"/>
                  <a:pt x="2586" y="1020"/>
                </a:cubicBezTo>
                <a:cubicBezTo>
                  <a:pt x="2537" y="1020"/>
                  <a:pt x="2488" y="1028"/>
                  <a:pt x="2448" y="1036"/>
                </a:cubicBezTo>
                <a:cubicBezTo>
                  <a:pt x="2399" y="1044"/>
                  <a:pt x="2415" y="1118"/>
                  <a:pt x="2456" y="1118"/>
                </a:cubicBezTo>
                <a:cubicBezTo>
                  <a:pt x="2570" y="1126"/>
                  <a:pt x="2692" y="1134"/>
                  <a:pt x="2807" y="1167"/>
                </a:cubicBezTo>
                <a:cubicBezTo>
                  <a:pt x="2790" y="1232"/>
                  <a:pt x="2774" y="1297"/>
                  <a:pt x="2766" y="1363"/>
                </a:cubicBezTo>
                <a:cubicBezTo>
                  <a:pt x="2758" y="1395"/>
                  <a:pt x="2815" y="1403"/>
                  <a:pt x="2823" y="1371"/>
                </a:cubicBezTo>
                <a:cubicBezTo>
                  <a:pt x="2839" y="1306"/>
                  <a:pt x="2856" y="1248"/>
                  <a:pt x="2880" y="1191"/>
                </a:cubicBezTo>
                <a:cubicBezTo>
                  <a:pt x="2994" y="1232"/>
                  <a:pt x="3100" y="1289"/>
                  <a:pt x="3190" y="1387"/>
                </a:cubicBezTo>
                <a:cubicBezTo>
                  <a:pt x="3394" y="1616"/>
                  <a:pt x="3353" y="1893"/>
                  <a:pt x="3174" y="2105"/>
                </a:cubicBezTo>
                <a:cubicBezTo>
                  <a:pt x="3011" y="2064"/>
                  <a:pt x="2839" y="2040"/>
                  <a:pt x="2692" y="2040"/>
                </a:cubicBezTo>
                <a:cubicBezTo>
                  <a:pt x="2643" y="2040"/>
                  <a:pt x="2643" y="2113"/>
                  <a:pt x="2692" y="2122"/>
                </a:cubicBezTo>
                <a:cubicBezTo>
                  <a:pt x="2953" y="2154"/>
                  <a:pt x="3337" y="2228"/>
                  <a:pt x="3574" y="2415"/>
                </a:cubicBezTo>
                <a:cubicBezTo>
                  <a:pt x="3508" y="2464"/>
                  <a:pt x="3435" y="2513"/>
                  <a:pt x="3361" y="2546"/>
                </a:cubicBezTo>
                <a:cubicBezTo>
                  <a:pt x="3337" y="2562"/>
                  <a:pt x="3353" y="2603"/>
                  <a:pt x="3386" y="2595"/>
                </a:cubicBezTo>
                <a:cubicBezTo>
                  <a:pt x="3468" y="2570"/>
                  <a:pt x="3557" y="2521"/>
                  <a:pt x="3631" y="2464"/>
                </a:cubicBezTo>
                <a:cubicBezTo>
                  <a:pt x="3737" y="2570"/>
                  <a:pt x="3802" y="2709"/>
                  <a:pt x="3786" y="2889"/>
                </a:cubicBezTo>
                <a:cubicBezTo>
                  <a:pt x="3745" y="3419"/>
                  <a:pt x="2962" y="3443"/>
                  <a:pt x="2594" y="3476"/>
                </a:cubicBezTo>
                <a:cubicBezTo>
                  <a:pt x="2423" y="3492"/>
                  <a:pt x="2260" y="3492"/>
                  <a:pt x="2089" y="3492"/>
                </a:cubicBezTo>
                <a:cubicBezTo>
                  <a:pt x="2072" y="3468"/>
                  <a:pt x="2040" y="3468"/>
                  <a:pt x="2023" y="3492"/>
                </a:cubicBezTo>
                <a:cubicBezTo>
                  <a:pt x="1868" y="3492"/>
                  <a:pt x="1713" y="3492"/>
                  <a:pt x="1558" y="3484"/>
                </a:cubicBezTo>
                <a:cubicBezTo>
                  <a:pt x="1403" y="3476"/>
                  <a:pt x="1232" y="3484"/>
                  <a:pt x="1077" y="3468"/>
                </a:cubicBezTo>
                <a:cubicBezTo>
                  <a:pt x="1036" y="3468"/>
                  <a:pt x="1003" y="3468"/>
                  <a:pt x="962" y="3460"/>
                </a:cubicBezTo>
                <a:cubicBezTo>
                  <a:pt x="954" y="3435"/>
                  <a:pt x="930" y="3435"/>
                  <a:pt x="913" y="3452"/>
                </a:cubicBezTo>
                <a:cubicBezTo>
                  <a:pt x="693" y="3395"/>
                  <a:pt x="603" y="3199"/>
                  <a:pt x="652" y="2872"/>
                </a:cubicBezTo>
                <a:cubicBezTo>
                  <a:pt x="750" y="2734"/>
                  <a:pt x="873" y="2652"/>
                  <a:pt x="1028" y="2636"/>
                </a:cubicBezTo>
                <a:cubicBezTo>
                  <a:pt x="1044" y="2636"/>
                  <a:pt x="1044" y="2603"/>
                  <a:pt x="1020" y="2603"/>
                </a:cubicBezTo>
                <a:cubicBezTo>
                  <a:pt x="930" y="2595"/>
                  <a:pt x="848" y="2603"/>
                  <a:pt x="775" y="2636"/>
                </a:cubicBezTo>
                <a:lnTo>
                  <a:pt x="775" y="2619"/>
                </a:lnTo>
                <a:cubicBezTo>
                  <a:pt x="734" y="2432"/>
                  <a:pt x="775" y="2277"/>
                  <a:pt x="865" y="2146"/>
                </a:cubicBezTo>
                <a:cubicBezTo>
                  <a:pt x="1003" y="2268"/>
                  <a:pt x="1166" y="2358"/>
                  <a:pt x="1346" y="2423"/>
                </a:cubicBezTo>
                <a:cubicBezTo>
                  <a:pt x="1395" y="2440"/>
                  <a:pt x="1411" y="2374"/>
                  <a:pt x="1379" y="2342"/>
                </a:cubicBezTo>
                <a:cubicBezTo>
                  <a:pt x="1240" y="2236"/>
                  <a:pt x="1101" y="2138"/>
                  <a:pt x="979" y="2024"/>
                </a:cubicBezTo>
                <a:cubicBezTo>
                  <a:pt x="1052" y="1958"/>
                  <a:pt x="1142" y="1901"/>
                  <a:pt x="1248" y="1860"/>
                </a:cubicBezTo>
                <a:cubicBezTo>
                  <a:pt x="1525" y="1746"/>
                  <a:pt x="1787" y="1771"/>
                  <a:pt x="2072" y="1820"/>
                </a:cubicBezTo>
                <a:cubicBezTo>
                  <a:pt x="2113" y="1828"/>
                  <a:pt x="2154" y="1762"/>
                  <a:pt x="2105" y="1738"/>
                </a:cubicBezTo>
                <a:cubicBezTo>
                  <a:pt x="1762" y="1583"/>
                  <a:pt x="1215" y="1665"/>
                  <a:pt x="897" y="1934"/>
                </a:cubicBezTo>
                <a:cubicBezTo>
                  <a:pt x="873" y="1909"/>
                  <a:pt x="856" y="1885"/>
                  <a:pt x="840" y="1860"/>
                </a:cubicBezTo>
                <a:cubicBezTo>
                  <a:pt x="718" y="1697"/>
                  <a:pt x="685" y="1510"/>
                  <a:pt x="603" y="1330"/>
                </a:cubicBezTo>
                <a:cubicBezTo>
                  <a:pt x="652" y="1281"/>
                  <a:pt x="701" y="1216"/>
                  <a:pt x="726" y="1159"/>
                </a:cubicBezTo>
                <a:cubicBezTo>
                  <a:pt x="775" y="1069"/>
                  <a:pt x="791" y="946"/>
                  <a:pt x="709" y="873"/>
                </a:cubicBezTo>
                <a:cubicBezTo>
                  <a:pt x="620" y="800"/>
                  <a:pt x="505" y="832"/>
                  <a:pt x="432" y="914"/>
                </a:cubicBezTo>
                <a:cubicBezTo>
                  <a:pt x="408" y="946"/>
                  <a:pt x="383" y="979"/>
                  <a:pt x="367" y="1020"/>
                </a:cubicBezTo>
                <a:cubicBezTo>
                  <a:pt x="334" y="995"/>
                  <a:pt x="293" y="979"/>
                  <a:pt x="261" y="963"/>
                </a:cubicBezTo>
                <a:cubicBezTo>
                  <a:pt x="155" y="930"/>
                  <a:pt x="32" y="987"/>
                  <a:pt x="16" y="1110"/>
                </a:cubicBezTo>
                <a:cubicBezTo>
                  <a:pt x="0" y="1322"/>
                  <a:pt x="269" y="1412"/>
                  <a:pt x="448" y="1395"/>
                </a:cubicBezTo>
                <a:cubicBezTo>
                  <a:pt x="448" y="1591"/>
                  <a:pt x="571" y="1803"/>
                  <a:pt x="693" y="1950"/>
                </a:cubicBezTo>
                <a:cubicBezTo>
                  <a:pt x="726" y="1991"/>
                  <a:pt x="758" y="2024"/>
                  <a:pt x="791" y="2056"/>
                </a:cubicBezTo>
                <a:cubicBezTo>
                  <a:pt x="677" y="2211"/>
                  <a:pt x="636" y="2407"/>
                  <a:pt x="718" y="2636"/>
                </a:cubicBezTo>
                <a:cubicBezTo>
                  <a:pt x="718" y="2644"/>
                  <a:pt x="726" y="2652"/>
                  <a:pt x="734" y="2660"/>
                </a:cubicBezTo>
                <a:cubicBezTo>
                  <a:pt x="505" y="2791"/>
                  <a:pt x="408" y="3101"/>
                  <a:pt x="587" y="3354"/>
                </a:cubicBezTo>
                <a:cubicBezTo>
                  <a:pt x="669" y="3476"/>
                  <a:pt x="791" y="3533"/>
                  <a:pt x="922" y="3566"/>
                </a:cubicBezTo>
                <a:cubicBezTo>
                  <a:pt x="962" y="3811"/>
                  <a:pt x="1011" y="4055"/>
                  <a:pt x="1085" y="4300"/>
                </a:cubicBezTo>
                <a:cubicBezTo>
                  <a:pt x="1134" y="4447"/>
                  <a:pt x="1175" y="4700"/>
                  <a:pt x="1297" y="4814"/>
                </a:cubicBezTo>
                <a:cubicBezTo>
                  <a:pt x="1501" y="5018"/>
                  <a:pt x="1999" y="4961"/>
                  <a:pt x="2252" y="4961"/>
                </a:cubicBezTo>
                <a:cubicBezTo>
                  <a:pt x="2545" y="4961"/>
                  <a:pt x="2888" y="5018"/>
                  <a:pt x="3084" y="4765"/>
                </a:cubicBezTo>
                <a:cubicBezTo>
                  <a:pt x="3361" y="4398"/>
                  <a:pt x="3508" y="3860"/>
                  <a:pt x="3606" y="3411"/>
                </a:cubicBezTo>
                <a:lnTo>
                  <a:pt x="3606" y="3403"/>
                </a:lnTo>
                <a:cubicBezTo>
                  <a:pt x="3778" y="3313"/>
                  <a:pt x="3908" y="3166"/>
                  <a:pt x="3933" y="2938"/>
                </a:cubicBezTo>
                <a:cubicBezTo>
                  <a:pt x="3957" y="2701"/>
                  <a:pt x="3884" y="2521"/>
                  <a:pt x="3745" y="2391"/>
                </a:cubicBezTo>
                <a:cubicBezTo>
                  <a:pt x="3859" y="2285"/>
                  <a:pt x="3949" y="2154"/>
                  <a:pt x="3990" y="2007"/>
                </a:cubicBezTo>
                <a:lnTo>
                  <a:pt x="4006" y="2007"/>
                </a:lnTo>
                <a:cubicBezTo>
                  <a:pt x="4088" y="1983"/>
                  <a:pt x="4202" y="1926"/>
                  <a:pt x="4251" y="1860"/>
                </a:cubicBezTo>
                <a:cubicBezTo>
                  <a:pt x="4292" y="1779"/>
                  <a:pt x="4284" y="1673"/>
                  <a:pt x="4210" y="1616"/>
                </a:cubicBezTo>
                <a:close/>
                <a:moveTo>
                  <a:pt x="1215" y="4325"/>
                </a:moveTo>
                <a:cubicBezTo>
                  <a:pt x="1101" y="4096"/>
                  <a:pt x="1052" y="3819"/>
                  <a:pt x="987" y="3574"/>
                </a:cubicBezTo>
                <a:cubicBezTo>
                  <a:pt x="1069" y="3582"/>
                  <a:pt x="1150" y="3590"/>
                  <a:pt x="1232" y="3590"/>
                </a:cubicBezTo>
                <a:cubicBezTo>
                  <a:pt x="1281" y="3966"/>
                  <a:pt x="1395" y="4349"/>
                  <a:pt x="1542" y="4700"/>
                </a:cubicBezTo>
                <a:cubicBezTo>
                  <a:pt x="1419" y="4627"/>
                  <a:pt x="1305" y="4512"/>
                  <a:pt x="1215" y="4325"/>
                </a:cubicBezTo>
                <a:close/>
                <a:moveTo>
                  <a:pt x="1623" y="4733"/>
                </a:moveTo>
                <a:cubicBezTo>
                  <a:pt x="1517" y="4357"/>
                  <a:pt x="1419" y="3974"/>
                  <a:pt x="1313" y="3599"/>
                </a:cubicBezTo>
                <a:cubicBezTo>
                  <a:pt x="1419" y="3607"/>
                  <a:pt x="1526" y="3607"/>
                  <a:pt x="1623" y="3607"/>
                </a:cubicBezTo>
                <a:cubicBezTo>
                  <a:pt x="1607" y="3990"/>
                  <a:pt x="1713" y="4423"/>
                  <a:pt x="1827" y="4790"/>
                </a:cubicBezTo>
                <a:cubicBezTo>
                  <a:pt x="1754" y="4774"/>
                  <a:pt x="1689" y="4757"/>
                  <a:pt x="1623" y="4733"/>
                </a:cubicBezTo>
                <a:close/>
                <a:moveTo>
                  <a:pt x="1885" y="4790"/>
                </a:moveTo>
                <a:lnTo>
                  <a:pt x="1885" y="4790"/>
                </a:lnTo>
                <a:cubicBezTo>
                  <a:pt x="1819" y="4398"/>
                  <a:pt x="1787" y="3982"/>
                  <a:pt x="1689" y="3598"/>
                </a:cubicBezTo>
                <a:cubicBezTo>
                  <a:pt x="1795" y="3598"/>
                  <a:pt x="1893" y="3598"/>
                  <a:pt x="1999" y="3607"/>
                </a:cubicBezTo>
                <a:cubicBezTo>
                  <a:pt x="1999" y="3998"/>
                  <a:pt x="2040" y="4414"/>
                  <a:pt x="2105" y="4798"/>
                </a:cubicBezTo>
                <a:cubicBezTo>
                  <a:pt x="2031" y="4806"/>
                  <a:pt x="1958" y="4798"/>
                  <a:pt x="1885" y="4790"/>
                </a:cubicBezTo>
                <a:close/>
                <a:moveTo>
                  <a:pt x="2431" y="3615"/>
                </a:moveTo>
                <a:cubicBezTo>
                  <a:pt x="2390" y="3998"/>
                  <a:pt x="2407" y="4406"/>
                  <a:pt x="2399" y="4806"/>
                </a:cubicBezTo>
                <a:lnTo>
                  <a:pt x="2309" y="4806"/>
                </a:lnTo>
                <a:lnTo>
                  <a:pt x="2154" y="4806"/>
                </a:lnTo>
                <a:cubicBezTo>
                  <a:pt x="2170" y="4415"/>
                  <a:pt x="2146" y="3998"/>
                  <a:pt x="2097" y="3607"/>
                </a:cubicBezTo>
                <a:cubicBezTo>
                  <a:pt x="2211" y="3607"/>
                  <a:pt x="2325" y="3607"/>
                  <a:pt x="2431" y="3599"/>
                </a:cubicBezTo>
                <a:cubicBezTo>
                  <a:pt x="2431" y="3607"/>
                  <a:pt x="2431" y="3607"/>
                  <a:pt x="2431" y="3615"/>
                </a:cubicBezTo>
                <a:close/>
                <a:moveTo>
                  <a:pt x="2464" y="4798"/>
                </a:moveTo>
                <a:cubicBezTo>
                  <a:pt x="2505" y="4406"/>
                  <a:pt x="2554" y="3998"/>
                  <a:pt x="2521" y="3607"/>
                </a:cubicBezTo>
                <a:cubicBezTo>
                  <a:pt x="2521" y="3598"/>
                  <a:pt x="2521" y="3590"/>
                  <a:pt x="2513" y="3590"/>
                </a:cubicBezTo>
                <a:cubicBezTo>
                  <a:pt x="2562" y="3590"/>
                  <a:pt x="2611" y="3590"/>
                  <a:pt x="2652" y="3582"/>
                </a:cubicBezTo>
                <a:cubicBezTo>
                  <a:pt x="2733" y="3574"/>
                  <a:pt x="2823" y="3566"/>
                  <a:pt x="2921" y="3558"/>
                </a:cubicBezTo>
                <a:cubicBezTo>
                  <a:pt x="2815" y="3966"/>
                  <a:pt x="2684" y="4374"/>
                  <a:pt x="2594" y="4790"/>
                </a:cubicBezTo>
                <a:cubicBezTo>
                  <a:pt x="2554" y="4798"/>
                  <a:pt x="2505" y="4798"/>
                  <a:pt x="2464" y="4798"/>
                </a:cubicBezTo>
                <a:close/>
                <a:moveTo>
                  <a:pt x="3141" y="4300"/>
                </a:moveTo>
                <a:cubicBezTo>
                  <a:pt x="3092" y="4398"/>
                  <a:pt x="3011" y="4602"/>
                  <a:pt x="2929" y="4676"/>
                </a:cubicBezTo>
                <a:cubicBezTo>
                  <a:pt x="2864" y="4741"/>
                  <a:pt x="2758" y="4765"/>
                  <a:pt x="2652" y="4782"/>
                </a:cubicBezTo>
                <a:cubicBezTo>
                  <a:pt x="2831" y="4390"/>
                  <a:pt x="2945" y="3958"/>
                  <a:pt x="3051" y="3541"/>
                </a:cubicBezTo>
                <a:cubicBezTo>
                  <a:pt x="3182" y="3525"/>
                  <a:pt x="3321" y="3492"/>
                  <a:pt x="3443" y="3452"/>
                </a:cubicBezTo>
                <a:cubicBezTo>
                  <a:pt x="3370" y="3745"/>
                  <a:pt x="3272" y="4031"/>
                  <a:pt x="3141" y="4300"/>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23" name="Freeform 41">
            <a:extLst>
              <a:ext uri="{FF2B5EF4-FFF2-40B4-BE49-F238E27FC236}">
                <a16:creationId xmlns:a16="http://schemas.microsoft.com/office/drawing/2014/main" xmlns="" id="{63FEC36E-AFC1-476B-A6CF-4D410BE22635}"/>
              </a:ext>
            </a:extLst>
          </p:cNvPr>
          <p:cNvSpPr>
            <a:spLocks noEditPoints="1"/>
          </p:cNvSpPr>
          <p:nvPr/>
        </p:nvSpPr>
        <p:spPr bwMode="auto">
          <a:xfrm>
            <a:off x="7967433" y="1801485"/>
            <a:ext cx="396703" cy="468312"/>
          </a:xfrm>
          <a:custGeom>
            <a:avLst/>
            <a:gdLst>
              <a:gd name="connsiteX0" fmla="*/ 232956 w 512209"/>
              <a:gd name="connsiteY0" fmla="*/ 571534 h 604667"/>
              <a:gd name="connsiteX1" fmla="*/ 257965 w 512209"/>
              <a:gd name="connsiteY1" fmla="*/ 578562 h 604667"/>
              <a:gd name="connsiteX2" fmla="*/ 257619 w 512209"/>
              <a:gd name="connsiteY2" fmla="*/ 580731 h 604667"/>
              <a:gd name="connsiteX3" fmla="*/ 231918 w 512209"/>
              <a:gd name="connsiteY3" fmla="*/ 573269 h 604667"/>
              <a:gd name="connsiteX4" fmla="*/ 232956 w 512209"/>
              <a:gd name="connsiteY4" fmla="*/ 571534 h 604667"/>
              <a:gd name="connsiteX5" fmla="*/ 301803 w 512209"/>
              <a:gd name="connsiteY5" fmla="*/ 570494 h 604667"/>
              <a:gd name="connsiteX6" fmla="*/ 322690 w 512209"/>
              <a:gd name="connsiteY6" fmla="*/ 573628 h 604667"/>
              <a:gd name="connsiteX7" fmla="*/ 323018 w 512209"/>
              <a:gd name="connsiteY7" fmla="*/ 576670 h 604667"/>
              <a:gd name="connsiteX8" fmla="*/ 322628 w 512209"/>
              <a:gd name="connsiteY8" fmla="*/ 576788 h 604667"/>
              <a:gd name="connsiteX9" fmla="*/ 301110 w 512209"/>
              <a:gd name="connsiteY9" fmla="*/ 573628 h 604667"/>
              <a:gd name="connsiteX10" fmla="*/ 301803 w 512209"/>
              <a:gd name="connsiteY10" fmla="*/ 570494 h 604667"/>
              <a:gd name="connsiteX11" fmla="*/ 267230 w 512209"/>
              <a:gd name="connsiteY11" fmla="*/ 563059 h 604667"/>
              <a:gd name="connsiteX12" fmla="*/ 290890 w 512209"/>
              <a:gd name="connsiteY12" fmla="*/ 571540 h 604667"/>
              <a:gd name="connsiteX13" fmla="*/ 293750 w 512209"/>
              <a:gd name="connsiteY13" fmla="*/ 572232 h 604667"/>
              <a:gd name="connsiteX14" fmla="*/ 265757 w 512209"/>
              <a:gd name="connsiteY14" fmla="*/ 565915 h 604667"/>
              <a:gd name="connsiteX15" fmla="*/ 267230 w 512209"/>
              <a:gd name="connsiteY15" fmla="*/ 563059 h 604667"/>
              <a:gd name="connsiteX16" fmla="*/ 269291 w 512209"/>
              <a:gd name="connsiteY16" fmla="*/ 555302 h 604667"/>
              <a:gd name="connsiteX17" fmla="*/ 283426 w 512209"/>
              <a:gd name="connsiteY17" fmla="*/ 559889 h 604667"/>
              <a:gd name="connsiteX18" fmla="*/ 297215 w 512209"/>
              <a:gd name="connsiteY18" fmla="*/ 564130 h 604667"/>
              <a:gd name="connsiteX19" fmla="*/ 299036 w 512209"/>
              <a:gd name="connsiteY19" fmla="*/ 566639 h 604667"/>
              <a:gd name="connsiteX20" fmla="*/ 298342 w 512209"/>
              <a:gd name="connsiteY20" fmla="*/ 567332 h 604667"/>
              <a:gd name="connsiteX21" fmla="*/ 295827 w 512209"/>
              <a:gd name="connsiteY21" fmla="*/ 568370 h 604667"/>
              <a:gd name="connsiteX22" fmla="*/ 282385 w 512209"/>
              <a:gd name="connsiteY22" fmla="*/ 563783 h 604667"/>
              <a:gd name="connsiteX23" fmla="*/ 268597 w 512209"/>
              <a:gd name="connsiteY23" fmla="*/ 558504 h 604667"/>
              <a:gd name="connsiteX24" fmla="*/ 269291 w 512209"/>
              <a:gd name="connsiteY24" fmla="*/ 555302 h 604667"/>
              <a:gd name="connsiteX25" fmla="*/ 202178 w 512209"/>
              <a:gd name="connsiteY25" fmla="*/ 553540 h 604667"/>
              <a:gd name="connsiteX26" fmla="*/ 231871 w 512209"/>
              <a:gd name="connsiteY26" fmla="*/ 565942 h 604667"/>
              <a:gd name="connsiteX27" fmla="*/ 230746 w 512209"/>
              <a:gd name="connsiteY27" fmla="*/ 568370 h 604667"/>
              <a:gd name="connsiteX28" fmla="*/ 200792 w 512209"/>
              <a:gd name="connsiteY28" fmla="*/ 555621 h 604667"/>
              <a:gd name="connsiteX29" fmla="*/ 202178 w 512209"/>
              <a:gd name="connsiteY29" fmla="*/ 553540 h 604667"/>
              <a:gd name="connsiteX30" fmla="*/ 237544 w 512209"/>
              <a:gd name="connsiteY30" fmla="*/ 553255 h 604667"/>
              <a:gd name="connsiteX31" fmla="*/ 260832 w 512209"/>
              <a:gd name="connsiteY31" fmla="*/ 563793 h 604667"/>
              <a:gd name="connsiteX32" fmla="*/ 262650 w 512209"/>
              <a:gd name="connsiteY32" fmla="*/ 563448 h 604667"/>
              <a:gd name="connsiteX33" fmla="*/ 264382 w 512209"/>
              <a:gd name="connsiteY33" fmla="*/ 565953 h 604667"/>
              <a:gd name="connsiteX34" fmla="*/ 261871 w 512209"/>
              <a:gd name="connsiteY34" fmla="*/ 567680 h 604667"/>
              <a:gd name="connsiteX35" fmla="*/ 236505 w 512209"/>
              <a:gd name="connsiteY35" fmla="*/ 554983 h 604667"/>
              <a:gd name="connsiteX36" fmla="*/ 237544 w 512209"/>
              <a:gd name="connsiteY36" fmla="*/ 553255 h 604667"/>
              <a:gd name="connsiteX37" fmla="*/ 273570 w 512209"/>
              <a:gd name="connsiteY37" fmla="*/ 545415 h 604667"/>
              <a:gd name="connsiteX38" fmla="*/ 300404 w 512209"/>
              <a:gd name="connsiteY38" fmla="*/ 556351 h 604667"/>
              <a:gd name="connsiteX39" fmla="*/ 300057 w 512209"/>
              <a:gd name="connsiteY39" fmla="*/ 559909 h 604667"/>
              <a:gd name="connsiteX40" fmla="*/ 271839 w 512209"/>
              <a:gd name="connsiteY40" fmla="*/ 548626 h 604667"/>
              <a:gd name="connsiteX41" fmla="*/ 273570 w 512209"/>
              <a:gd name="connsiteY41" fmla="*/ 545415 h 604667"/>
              <a:gd name="connsiteX42" fmla="*/ 239626 w 512209"/>
              <a:gd name="connsiteY42" fmla="*/ 544374 h 604667"/>
              <a:gd name="connsiteX43" fmla="*/ 251661 w 512209"/>
              <a:gd name="connsiteY43" fmla="*/ 550694 h 604667"/>
              <a:gd name="connsiteX44" fmla="*/ 263349 w 512209"/>
              <a:gd name="connsiteY44" fmla="*/ 554935 h 604667"/>
              <a:gd name="connsiteX45" fmla="*/ 262657 w 512209"/>
              <a:gd name="connsiteY45" fmla="*/ 557792 h 604667"/>
              <a:gd name="connsiteX46" fmla="*/ 238240 w 512209"/>
              <a:gd name="connsiteY46" fmla="*/ 547145 h 604667"/>
              <a:gd name="connsiteX47" fmla="*/ 239626 w 512209"/>
              <a:gd name="connsiteY47" fmla="*/ 544374 h 604667"/>
              <a:gd name="connsiteX48" fmla="*/ 203223 w 512209"/>
              <a:gd name="connsiteY48" fmla="*/ 543677 h 604667"/>
              <a:gd name="connsiteX49" fmla="*/ 228675 w 512209"/>
              <a:gd name="connsiteY49" fmla="*/ 554613 h 604667"/>
              <a:gd name="connsiteX50" fmla="*/ 230406 w 512209"/>
              <a:gd name="connsiteY50" fmla="*/ 553919 h 604667"/>
              <a:gd name="connsiteX51" fmla="*/ 232916 w 512209"/>
              <a:gd name="connsiteY51" fmla="*/ 558172 h 604667"/>
              <a:gd name="connsiteX52" fmla="*/ 230060 w 512209"/>
              <a:gd name="connsiteY52" fmla="*/ 559908 h 604667"/>
              <a:gd name="connsiteX53" fmla="*/ 201838 w 512209"/>
              <a:gd name="connsiteY53" fmla="*/ 546455 h 604667"/>
              <a:gd name="connsiteX54" fmla="*/ 203223 w 512209"/>
              <a:gd name="connsiteY54" fmla="*/ 543677 h 604667"/>
              <a:gd name="connsiteX55" fmla="*/ 310265 w 512209"/>
              <a:gd name="connsiteY55" fmla="*/ 541181 h 604667"/>
              <a:gd name="connsiteX56" fmla="*/ 331828 w 512209"/>
              <a:gd name="connsiteY56" fmla="*/ 548266 h 604667"/>
              <a:gd name="connsiteX57" fmla="*/ 335378 w 512209"/>
              <a:gd name="connsiteY57" fmla="*/ 548958 h 604667"/>
              <a:gd name="connsiteX58" fmla="*/ 335724 w 512209"/>
              <a:gd name="connsiteY58" fmla="*/ 550686 h 604667"/>
              <a:gd name="connsiteX59" fmla="*/ 333646 w 512209"/>
              <a:gd name="connsiteY59" fmla="*/ 552846 h 604667"/>
              <a:gd name="connsiteX60" fmla="*/ 308534 w 512209"/>
              <a:gd name="connsiteY60" fmla="*/ 544378 h 604667"/>
              <a:gd name="connsiteX61" fmla="*/ 310265 w 512209"/>
              <a:gd name="connsiteY61" fmla="*/ 541181 h 604667"/>
              <a:gd name="connsiteX62" fmla="*/ 206765 w 512209"/>
              <a:gd name="connsiteY62" fmla="*/ 536954 h 604667"/>
              <a:gd name="connsiteX63" fmla="*/ 220875 w 512209"/>
              <a:gd name="connsiteY63" fmla="*/ 542914 h 604667"/>
              <a:gd name="connsiteX64" fmla="*/ 236458 w 512209"/>
              <a:gd name="connsiteY64" fmla="*/ 549996 h 604667"/>
              <a:gd name="connsiteX65" fmla="*/ 235333 w 512209"/>
              <a:gd name="connsiteY65" fmla="*/ 552846 h 604667"/>
              <a:gd name="connsiteX66" fmla="*/ 221222 w 512209"/>
              <a:gd name="connsiteY66" fmla="*/ 546800 h 604667"/>
              <a:gd name="connsiteX67" fmla="*/ 205726 w 512209"/>
              <a:gd name="connsiteY67" fmla="*/ 539804 h 604667"/>
              <a:gd name="connsiteX68" fmla="*/ 206765 w 512209"/>
              <a:gd name="connsiteY68" fmla="*/ 536954 h 604667"/>
              <a:gd name="connsiteX69" fmla="*/ 271030 w 512209"/>
              <a:gd name="connsiteY69" fmla="*/ 533779 h 604667"/>
              <a:gd name="connsiteX70" fmla="*/ 301444 w 512209"/>
              <a:gd name="connsiteY70" fmla="*/ 546481 h 604667"/>
              <a:gd name="connsiteX71" fmla="*/ 300058 w 512209"/>
              <a:gd name="connsiteY71" fmla="*/ 549678 h 604667"/>
              <a:gd name="connsiteX72" fmla="*/ 269644 w 512209"/>
              <a:gd name="connsiteY72" fmla="*/ 536976 h 604667"/>
              <a:gd name="connsiteX73" fmla="*/ 271030 w 512209"/>
              <a:gd name="connsiteY73" fmla="*/ 533779 h 604667"/>
              <a:gd name="connsiteX74" fmla="*/ 313830 w 512209"/>
              <a:gd name="connsiteY74" fmla="*/ 529881 h 604667"/>
              <a:gd name="connsiteX75" fmla="*/ 337121 w 512209"/>
              <a:gd name="connsiteY75" fmla="*/ 539109 h 604667"/>
              <a:gd name="connsiteX76" fmla="*/ 340325 w 512209"/>
              <a:gd name="connsiteY76" fmla="*/ 539799 h 604667"/>
              <a:gd name="connsiteX77" fmla="*/ 334697 w 512209"/>
              <a:gd name="connsiteY77" fmla="*/ 542904 h 604667"/>
              <a:gd name="connsiteX78" fmla="*/ 323700 w 512209"/>
              <a:gd name="connsiteY78" fmla="*/ 537643 h 604667"/>
              <a:gd name="connsiteX79" fmla="*/ 318765 w 512209"/>
              <a:gd name="connsiteY79" fmla="*/ 535228 h 604667"/>
              <a:gd name="connsiteX80" fmla="*/ 316341 w 512209"/>
              <a:gd name="connsiteY80" fmla="*/ 533762 h 604667"/>
              <a:gd name="connsiteX81" fmla="*/ 314869 w 512209"/>
              <a:gd name="connsiteY81" fmla="*/ 533072 h 604667"/>
              <a:gd name="connsiteX82" fmla="*/ 313830 w 512209"/>
              <a:gd name="connsiteY82" fmla="*/ 533072 h 604667"/>
              <a:gd name="connsiteX83" fmla="*/ 312791 w 512209"/>
              <a:gd name="connsiteY83" fmla="*/ 531347 h 604667"/>
              <a:gd name="connsiteX84" fmla="*/ 313830 w 512209"/>
              <a:gd name="connsiteY84" fmla="*/ 529881 h 604667"/>
              <a:gd name="connsiteX85" fmla="*/ 210003 w 512209"/>
              <a:gd name="connsiteY85" fmla="*/ 528135 h 604667"/>
              <a:gd name="connsiteX86" fmla="*/ 237876 w 512209"/>
              <a:gd name="connsiteY86" fmla="*/ 542236 h 604667"/>
              <a:gd name="connsiteX87" fmla="*/ 236837 w 512209"/>
              <a:gd name="connsiteY87" fmla="*/ 544745 h 604667"/>
              <a:gd name="connsiteX88" fmla="*/ 208532 w 512209"/>
              <a:gd name="connsiteY88" fmla="*/ 530644 h 604667"/>
              <a:gd name="connsiteX89" fmla="*/ 210003 w 512209"/>
              <a:gd name="connsiteY89" fmla="*/ 528135 h 604667"/>
              <a:gd name="connsiteX90" fmla="*/ 275269 w 512209"/>
              <a:gd name="connsiteY90" fmla="*/ 522491 h 604667"/>
              <a:gd name="connsiteX91" fmla="*/ 303938 w 512209"/>
              <a:gd name="connsiteY91" fmla="*/ 533415 h 604667"/>
              <a:gd name="connsiteX92" fmla="*/ 302552 w 512209"/>
              <a:gd name="connsiteY92" fmla="*/ 536622 h 604667"/>
              <a:gd name="connsiteX93" fmla="*/ 273884 w 512209"/>
              <a:gd name="connsiteY93" fmla="*/ 524571 h 604667"/>
              <a:gd name="connsiteX94" fmla="*/ 275269 w 512209"/>
              <a:gd name="connsiteY94" fmla="*/ 522491 h 604667"/>
              <a:gd name="connsiteX95" fmla="*/ 212738 w 512209"/>
              <a:gd name="connsiteY95" fmla="*/ 518258 h 604667"/>
              <a:gd name="connsiteX96" fmla="*/ 239583 w 512209"/>
              <a:gd name="connsiteY96" fmla="*/ 532011 h 604667"/>
              <a:gd name="connsiteX97" fmla="*/ 240276 w 512209"/>
              <a:gd name="connsiteY97" fmla="*/ 532703 h 604667"/>
              <a:gd name="connsiteX98" fmla="*/ 263658 w 512209"/>
              <a:gd name="connsiteY98" fmla="*/ 544035 h 604667"/>
              <a:gd name="connsiteX99" fmla="*/ 266082 w 512209"/>
              <a:gd name="connsiteY99" fmla="*/ 544381 h 604667"/>
              <a:gd name="connsiteX100" fmla="*/ 266082 w 512209"/>
              <a:gd name="connsiteY100" fmla="*/ 544727 h 604667"/>
              <a:gd name="connsiteX101" fmla="*/ 265390 w 512209"/>
              <a:gd name="connsiteY101" fmla="*/ 546457 h 604667"/>
              <a:gd name="connsiteX102" fmla="*/ 253352 w 512209"/>
              <a:gd name="connsiteY102" fmla="*/ 544035 h 604667"/>
              <a:gd name="connsiteX103" fmla="*/ 236812 w 512209"/>
              <a:gd name="connsiteY103" fmla="*/ 535212 h 604667"/>
              <a:gd name="connsiteX104" fmla="*/ 236466 w 512209"/>
              <a:gd name="connsiteY104" fmla="*/ 534433 h 604667"/>
              <a:gd name="connsiteX105" fmla="*/ 210660 w 512209"/>
              <a:gd name="connsiteY105" fmla="*/ 521804 h 604667"/>
              <a:gd name="connsiteX106" fmla="*/ 212738 w 512209"/>
              <a:gd name="connsiteY106" fmla="*/ 518258 h 604667"/>
              <a:gd name="connsiteX107" fmla="*/ 315214 w 512209"/>
              <a:gd name="connsiteY107" fmla="*/ 515784 h 604667"/>
              <a:gd name="connsiteX108" fmla="*/ 325859 w 512209"/>
              <a:gd name="connsiteY108" fmla="*/ 520355 h 604667"/>
              <a:gd name="connsiteX109" fmla="*/ 337889 w 512209"/>
              <a:gd name="connsiteY109" fmla="*/ 525271 h 604667"/>
              <a:gd name="connsiteX110" fmla="*/ 338928 w 512209"/>
              <a:gd name="connsiteY110" fmla="*/ 528807 h 604667"/>
              <a:gd name="connsiteX111" fmla="*/ 329754 w 512209"/>
              <a:gd name="connsiteY111" fmla="*/ 526737 h 604667"/>
              <a:gd name="connsiteX112" fmla="*/ 314175 w 512209"/>
              <a:gd name="connsiteY112" fmla="*/ 518630 h 604667"/>
              <a:gd name="connsiteX113" fmla="*/ 315214 w 512209"/>
              <a:gd name="connsiteY113" fmla="*/ 515784 h 604667"/>
              <a:gd name="connsiteX114" fmla="*/ 279855 w 512209"/>
              <a:gd name="connsiteY114" fmla="*/ 511904 h 604667"/>
              <a:gd name="connsiteX115" fmla="*/ 294429 w 512209"/>
              <a:gd name="connsiteY115" fmla="*/ 517950 h 604667"/>
              <a:gd name="connsiteX116" fmla="*/ 307528 w 512209"/>
              <a:gd name="connsiteY116" fmla="*/ 523909 h 604667"/>
              <a:gd name="connsiteX117" fmla="*/ 306053 w 512209"/>
              <a:gd name="connsiteY117" fmla="*/ 527105 h 604667"/>
              <a:gd name="connsiteX118" fmla="*/ 292954 w 512209"/>
              <a:gd name="connsiteY118" fmla="*/ 521837 h 604667"/>
              <a:gd name="connsiteX119" fmla="*/ 278467 w 512209"/>
              <a:gd name="connsiteY119" fmla="*/ 515100 h 604667"/>
              <a:gd name="connsiteX120" fmla="*/ 279855 w 512209"/>
              <a:gd name="connsiteY120" fmla="*/ 511904 h 604667"/>
              <a:gd name="connsiteX121" fmla="*/ 318394 w 512209"/>
              <a:gd name="connsiteY121" fmla="*/ 508797 h 604667"/>
              <a:gd name="connsiteX122" fmla="*/ 330780 w 512209"/>
              <a:gd name="connsiteY122" fmla="*/ 514393 h 604667"/>
              <a:gd name="connsiteX123" fmla="*/ 342820 w 512209"/>
              <a:gd name="connsiteY123" fmla="*/ 517924 h 604667"/>
              <a:gd name="connsiteX124" fmla="*/ 342473 w 512209"/>
              <a:gd name="connsiteY124" fmla="*/ 521798 h 604667"/>
              <a:gd name="connsiteX125" fmla="*/ 317009 w 512209"/>
              <a:gd name="connsiteY125" fmla="*/ 511208 h 604667"/>
              <a:gd name="connsiteX126" fmla="*/ 318394 w 512209"/>
              <a:gd name="connsiteY126" fmla="*/ 508797 h 604667"/>
              <a:gd name="connsiteX127" fmla="*/ 211349 w 512209"/>
              <a:gd name="connsiteY127" fmla="*/ 508393 h 604667"/>
              <a:gd name="connsiteX128" fmla="*/ 226519 w 512209"/>
              <a:gd name="connsiteY128" fmla="*/ 514364 h 604667"/>
              <a:gd name="connsiteX129" fmla="*/ 233627 w 512209"/>
              <a:gd name="connsiteY129" fmla="*/ 517220 h 604667"/>
              <a:gd name="connsiteX130" fmla="*/ 239609 w 512209"/>
              <a:gd name="connsiteY130" fmla="*/ 519989 h 604667"/>
              <a:gd name="connsiteX131" fmla="*/ 241082 w 512209"/>
              <a:gd name="connsiteY131" fmla="*/ 519989 h 604667"/>
              <a:gd name="connsiteX132" fmla="*/ 241429 w 512209"/>
              <a:gd name="connsiteY132" fmla="*/ 520335 h 604667"/>
              <a:gd name="connsiteX133" fmla="*/ 241776 w 512209"/>
              <a:gd name="connsiteY133" fmla="*/ 522844 h 604667"/>
              <a:gd name="connsiteX134" fmla="*/ 264054 w 512209"/>
              <a:gd name="connsiteY134" fmla="*/ 532363 h 604667"/>
              <a:gd name="connsiteX135" fmla="*/ 263014 w 512209"/>
              <a:gd name="connsiteY135" fmla="*/ 535219 h 604667"/>
              <a:gd name="connsiteX136" fmla="*/ 239955 w 512209"/>
              <a:gd name="connsiteY136" fmla="*/ 526046 h 604667"/>
              <a:gd name="connsiteX137" fmla="*/ 239262 w 512209"/>
              <a:gd name="connsiteY137" fmla="*/ 523883 h 604667"/>
              <a:gd name="connsiteX138" fmla="*/ 231113 w 512209"/>
              <a:gd name="connsiteY138" fmla="*/ 520681 h 604667"/>
              <a:gd name="connsiteX139" fmla="*/ 210309 w 512209"/>
              <a:gd name="connsiteY139" fmla="*/ 511854 h 604667"/>
              <a:gd name="connsiteX140" fmla="*/ 211349 w 512209"/>
              <a:gd name="connsiteY140" fmla="*/ 508393 h 604667"/>
              <a:gd name="connsiteX141" fmla="*/ 251979 w 512209"/>
              <a:gd name="connsiteY141" fmla="*/ 506251 h 604667"/>
              <a:gd name="connsiteX142" fmla="*/ 271464 w 512209"/>
              <a:gd name="connsiteY142" fmla="*/ 513328 h 604667"/>
              <a:gd name="connsiteX143" fmla="*/ 271031 w 512209"/>
              <a:gd name="connsiteY143" fmla="*/ 516090 h 604667"/>
              <a:gd name="connsiteX144" fmla="*/ 250247 w 512209"/>
              <a:gd name="connsiteY144" fmla="*/ 509099 h 604667"/>
              <a:gd name="connsiteX145" fmla="*/ 251979 w 512209"/>
              <a:gd name="connsiteY145" fmla="*/ 506251 h 604667"/>
              <a:gd name="connsiteX146" fmla="*/ 215260 w 512209"/>
              <a:gd name="connsiteY146" fmla="*/ 502385 h 604667"/>
              <a:gd name="connsiteX147" fmla="*/ 243857 w 512209"/>
              <a:gd name="connsiteY147" fmla="*/ 514046 h 604667"/>
              <a:gd name="connsiteX148" fmla="*/ 245677 w 512209"/>
              <a:gd name="connsiteY148" fmla="*/ 513701 h 604667"/>
              <a:gd name="connsiteX149" fmla="*/ 268295 w 512209"/>
              <a:gd name="connsiteY149" fmla="*/ 523894 h 604667"/>
              <a:gd name="connsiteX150" fmla="*/ 267948 w 512209"/>
              <a:gd name="connsiteY150" fmla="*/ 526745 h 604667"/>
              <a:gd name="connsiteX151" fmla="*/ 244204 w 512209"/>
              <a:gd name="connsiteY151" fmla="*/ 516120 h 604667"/>
              <a:gd name="connsiteX152" fmla="*/ 242817 w 512209"/>
              <a:gd name="connsiteY152" fmla="*/ 516811 h 604667"/>
              <a:gd name="connsiteX153" fmla="*/ 214567 w 512209"/>
              <a:gd name="connsiteY153" fmla="*/ 503853 h 604667"/>
              <a:gd name="connsiteX154" fmla="*/ 215260 w 512209"/>
              <a:gd name="connsiteY154" fmla="*/ 502385 h 604667"/>
              <a:gd name="connsiteX155" fmla="*/ 283797 w 512209"/>
              <a:gd name="connsiteY155" fmla="*/ 500323 h 604667"/>
              <a:gd name="connsiteX156" fmla="*/ 308907 w 512209"/>
              <a:gd name="connsiteY156" fmla="*/ 512229 h 604667"/>
              <a:gd name="connsiteX157" fmla="*/ 311764 w 512209"/>
              <a:gd name="connsiteY157" fmla="*/ 512229 h 604667"/>
              <a:gd name="connsiteX158" fmla="*/ 312803 w 512209"/>
              <a:gd name="connsiteY158" fmla="*/ 514386 h 604667"/>
              <a:gd name="connsiteX159" fmla="*/ 310292 w 512209"/>
              <a:gd name="connsiteY159" fmla="*/ 517924 h 604667"/>
              <a:gd name="connsiteX160" fmla="*/ 281718 w 512209"/>
              <a:gd name="connsiteY160" fmla="*/ 503860 h 604667"/>
              <a:gd name="connsiteX161" fmla="*/ 283797 w 512209"/>
              <a:gd name="connsiteY161" fmla="*/ 500323 h 604667"/>
              <a:gd name="connsiteX162" fmla="*/ 287310 w 512209"/>
              <a:gd name="connsiteY162" fmla="*/ 494571 h 604667"/>
              <a:gd name="connsiteX163" fmla="*/ 294755 w 512209"/>
              <a:gd name="connsiteY163" fmla="*/ 495003 h 604667"/>
              <a:gd name="connsiteX164" fmla="*/ 312416 w 512209"/>
              <a:gd name="connsiteY164" fmla="*/ 503035 h 604667"/>
              <a:gd name="connsiteX165" fmla="*/ 315966 w 512209"/>
              <a:gd name="connsiteY165" fmla="*/ 504849 h 604667"/>
              <a:gd name="connsiteX166" fmla="*/ 308867 w 512209"/>
              <a:gd name="connsiteY166" fmla="*/ 506231 h 604667"/>
              <a:gd name="connsiteX167" fmla="*/ 290167 w 512209"/>
              <a:gd name="connsiteY167" fmla="*/ 496385 h 604667"/>
              <a:gd name="connsiteX168" fmla="*/ 287656 w 512209"/>
              <a:gd name="connsiteY168" fmla="*/ 496730 h 604667"/>
              <a:gd name="connsiteX169" fmla="*/ 287310 w 512209"/>
              <a:gd name="connsiteY169" fmla="*/ 496039 h 604667"/>
              <a:gd name="connsiteX170" fmla="*/ 287310 w 512209"/>
              <a:gd name="connsiteY170" fmla="*/ 494571 h 604667"/>
              <a:gd name="connsiteX171" fmla="*/ 179936 w 512209"/>
              <a:gd name="connsiteY171" fmla="*/ 493903 h 604667"/>
              <a:gd name="connsiteX172" fmla="*/ 194388 w 512209"/>
              <a:gd name="connsiteY172" fmla="*/ 503059 h 604667"/>
              <a:gd name="connsiteX173" fmla="*/ 207456 w 512209"/>
              <a:gd name="connsiteY173" fmla="*/ 511178 h 604667"/>
              <a:gd name="connsiteX174" fmla="*/ 206418 w 512209"/>
              <a:gd name="connsiteY174" fmla="*/ 513338 h 604667"/>
              <a:gd name="connsiteX175" fmla="*/ 192658 w 512209"/>
              <a:gd name="connsiteY175" fmla="*/ 506255 h 604667"/>
              <a:gd name="connsiteX176" fmla="*/ 178119 w 512209"/>
              <a:gd name="connsiteY176" fmla="*/ 496753 h 604667"/>
              <a:gd name="connsiteX177" fmla="*/ 179936 w 512209"/>
              <a:gd name="connsiteY177" fmla="*/ 493903 h 604667"/>
              <a:gd name="connsiteX178" fmla="*/ 255206 w 512209"/>
              <a:gd name="connsiteY178" fmla="*/ 491795 h 604667"/>
              <a:gd name="connsiteX179" fmla="*/ 273890 w 512209"/>
              <a:gd name="connsiteY179" fmla="*/ 501342 h 604667"/>
              <a:gd name="connsiteX180" fmla="*/ 276745 w 512209"/>
              <a:gd name="connsiteY180" fmla="*/ 501342 h 604667"/>
              <a:gd name="connsiteX181" fmla="*/ 277091 w 512209"/>
              <a:gd name="connsiteY181" fmla="*/ 502037 h 604667"/>
              <a:gd name="connsiteX182" fmla="*/ 276745 w 512209"/>
              <a:gd name="connsiteY182" fmla="*/ 504554 h 604667"/>
              <a:gd name="connsiteX183" fmla="*/ 268268 w 512209"/>
              <a:gd name="connsiteY183" fmla="*/ 504207 h 604667"/>
              <a:gd name="connsiteX184" fmla="*/ 253044 w 512209"/>
              <a:gd name="connsiteY184" fmla="*/ 495701 h 604667"/>
              <a:gd name="connsiteX185" fmla="*/ 255206 w 512209"/>
              <a:gd name="connsiteY185" fmla="*/ 491795 h 604667"/>
              <a:gd name="connsiteX186" fmla="*/ 221914 w 512209"/>
              <a:gd name="connsiteY186" fmla="*/ 491452 h 604667"/>
              <a:gd name="connsiteX187" fmla="*/ 245291 w 512209"/>
              <a:gd name="connsiteY187" fmla="*/ 502719 h 604667"/>
              <a:gd name="connsiteX188" fmla="*/ 243819 w 512209"/>
              <a:gd name="connsiteY188" fmla="*/ 505926 h 604667"/>
              <a:gd name="connsiteX189" fmla="*/ 220182 w 512209"/>
              <a:gd name="connsiteY189" fmla="*/ 494225 h 604667"/>
              <a:gd name="connsiteX190" fmla="*/ 221914 w 512209"/>
              <a:gd name="connsiteY190" fmla="*/ 491452 h 604667"/>
              <a:gd name="connsiteX191" fmla="*/ 322315 w 512209"/>
              <a:gd name="connsiteY191" fmla="*/ 489083 h 604667"/>
              <a:gd name="connsiteX192" fmla="*/ 323040 w 512209"/>
              <a:gd name="connsiteY192" fmla="*/ 489286 h 604667"/>
              <a:gd name="connsiteX193" fmla="*/ 323045 w 512209"/>
              <a:gd name="connsiteY193" fmla="*/ 489264 h 604667"/>
              <a:gd name="connsiteX194" fmla="*/ 347464 w 512209"/>
              <a:gd name="connsiteY194" fmla="*/ 499282 h 604667"/>
              <a:gd name="connsiteX195" fmla="*/ 346338 w 512209"/>
              <a:gd name="connsiteY195" fmla="*/ 502052 h 604667"/>
              <a:gd name="connsiteX196" fmla="*/ 321655 w 512209"/>
              <a:gd name="connsiteY196" fmla="*/ 491143 h 604667"/>
              <a:gd name="connsiteX197" fmla="*/ 180996 w 512209"/>
              <a:gd name="connsiteY197" fmla="*/ 485789 h 604667"/>
              <a:gd name="connsiteX198" fmla="*/ 210349 w 512209"/>
              <a:gd name="connsiteY198" fmla="*/ 503865 h 604667"/>
              <a:gd name="connsiteX199" fmla="*/ 208530 w 512209"/>
              <a:gd name="connsiteY199" fmla="*/ 506287 h 604667"/>
              <a:gd name="connsiteX200" fmla="*/ 179264 w 512209"/>
              <a:gd name="connsiteY200" fmla="*/ 488643 h 604667"/>
              <a:gd name="connsiteX201" fmla="*/ 180996 w 512209"/>
              <a:gd name="connsiteY201" fmla="*/ 485789 h 604667"/>
              <a:gd name="connsiteX202" fmla="*/ 293753 w 512209"/>
              <a:gd name="connsiteY202" fmla="*/ 485434 h 604667"/>
              <a:gd name="connsiteX203" fmla="*/ 306826 w 512209"/>
              <a:gd name="connsiteY203" fmla="*/ 491135 h 604667"/>
              <a:gd name="connsiteX204" fmla="*/ 317735 w 512209"/>
              <a:gd name="connsiteY204" fmla="*/ 495021 h 604667"/>
              <a:gd name="connsiteX205" fmla="*/ 318082 w 512209"/>
              <a:gd name="connsiteY205" fmla="*/ 498130 h 604667"/>
              <a:gd name="connsiteX206" fmla="*/ 318774 w 512209"/>
              <a:gd name="connsiteY206" fmla="*/ 498130 h 604667"/>
              <a:gd name="connsiteX207" fmla="*/ 344575 w 512209"/>
              <a:gd name="connsiteY207" fmla="*/ 508407 h 604667"/>
              <a:gd name="connsiteX208" fmla="*/ 347086 w 512209"/>
              <a:gd name="connsiteY208" fmla="*/ 508753 h 604667"/>
              <a:gd name="connsiteX209" fmla="*/ 346740 w 512209"/>
              <a:gd name="connsiteY209" fmla="*/ 509444 h 604667"/>
              <a:gd name="connsiteX210" fmla="*/ 345961 w 512209"/>
              <a:gd name="connsiteY210" fmla="*/ 511171 h 604667"/>
              <a:gd name="connsiteX211" fmla="*/ 335398 w 512209"/>
              <a:gd name="connsiteY211" fmla="*/ 508753 h 604667"/>
              <a:gd name="connsiteX212" fmla="*/ 317389 w 512209"/>
              <a:gd name="connsiteY212" fmla="*/ 500289 h 604667"/>
              <a:gd name="connsiteX213" fmla="*/ 317389 w 512209"/>
              <a:gd name="connsiteY213" fmla="*/ 498130 h 604667"/>
              <a:gd name="connsiteX214" fmla="*/ 316696 w 512209"/>
              <a:gd name="connsiteY214" fmla="*/ 498475 h 604667"/>
              <a:gd name="connsiteX215" fmla="*/ 303969 w 512209"/>
              <a:gd name="connsiteY215" fmla="*/ 494589 h 604667"/>
              <a:gd name="connsiteX216" fmla="*/ 291935 w 512209"/>
              <a:gd name="connsiteY216" fmla="*/ 488630 h 604667"/>
              <a:gd name="connsiteX217" fmla="*/ 293753 w 512209"/>
              <a:gd name="connsiteY217" fmla="*/ 485434 h 604667"/>
              <a:gd name="connsiteX218" fmla="*/ 261154 w 512209"/>
              <a:gd name="connsiteY218" fmla="*/ 481543 h 604667"/>
              <a:gd name="connsiteX219" fmla="*/ 278160 w 512209"/>
              <a:gd name="connsiteY219" fmla="*/ 489302 h 604667"/>
              <a:gd name="connsiteX220" fmla="*/ 280329 w 512209"/>
              <a:gd name="connsiteY220" fmla="*/ 488267 h 604667"/>
              <a:gd name="connsiteX221" fmla="*/ 283453 w 512209"/>
              <a:gd name="connsiteY221" fmla="*/ 491802 h 604667"/>
              <a:gd name="connsiteX222" fmla="*/ 281023 w 512209"/>
              <a:gd name="connsiteY222" fmla="*/ 494991 h 604667"/>
              <a:gd name="connsiteX223" fmla="*/ 259072 w 512209"/>
              <a:gd name="connsiteY223" fmla="*/ 485078 h 604667"/>
              <a:gd name="connsiteX224" fmla="*/ 261154 w 512209"/>
              <a:gd name="connsiteY224" fmla="*/ 481543 h 604667"/>
              <a:gd name="connsiteX225" fmla="*/ 326236 w 512209"/>
              <a:gd name="connsiteY225" fmla="*/ 476565 h 604667"/>
              <a:gd name="connsiteX226" fmla="*/ 326929 w 512209"/>
              <a:gd name="connsiteY226" fmla="*/ 476565 h 604667"/>
              <a:gd name="connsiteX227" fmla="*/ 327621 w 512209"/>
              <a:gd name="connsiteY227" fmla="*/ 478385 h 604667"/>
              <a:gd name="connsiteX228" fmla="*/ 338964 w 512209"/>
              <a:gd name="connsiteY228" fmla="*/ 484712 h 604667"/>
              <a:gd name="connsiteX229" fmla="*/ 347102 w 512209"/>
              <a:gd name="connsiteY229" fmla="*/ 487226 h 604667"/>
              <a:gd name="connsiteX230" fmla="*/ 349873 w 512209"/>
              <a:gd name="connsiteY230" fmla="*/ 486533 h 604667"/>
              <a:gd name="connsiteX231" fmla="*/ 352038 w 512209"/>
              <a:gd name="connsiteY231" fmla="*/ 488959 h 604667"/>
              <a:gd name="connsiteX232" fmla="*/ 349180 w 512209"/>
              <a:gd name="connsiteY232" fmla="*/ 492166 h 604667"/>
              <a:gd name="connsiteX233" fmla="*/ 332210 w 512209"/>
              <a:gd name="connsiteY233" fmla="*/ 485059 h 604667"/>
              <a:gd name="connsiteX234" fmla="*/ 327578 w 512209"/>
              <a:gd name="connsiteY234" fmla="*/ 481982 h 604667"/>
              <a:gd name="connsiteX235" fmla="*/ 325859 w 512209"/>
              <a:gd name="connsiteY235" fmla="*/ 478064 h 604667"/>
              <a:gd name="connsiteX236" fmla="*/ 326592 w 512209"/>
              <a:gd name="connsiteY236" fmla="*/ 477352 h 604667"/>
              <a:gd name="connsiteX237" fmla="*/ 326161 w 512209"/>
              <a:gd name="connsiteY237" fmla="*/ 476649 h 604667"/>
              <a:gd name="connsiteX238" fmla="*/ 264057 w 512209"/>
              <a:gd name="connsiteY238" fmla="*/ 474858 h 604667"/>
              <a:gd name="connsiteX239" fmla="*/ 277474 w 512209"/>
              <a:gd name="connsiteY239" fmla="*/ 479788 h 604667"/>
              <a:gd name="connsiteX240" fmla="*/ 287688 w 512209"/>
              <a:gd name="connsiteY240" fmla="*/ 485065 h 604667"/>
              <a:gd name="connsiteX241" fmla="*/ 286996 w 512209"/>
              <a:gd name="connsiteY241" fmla="*/ 487573 h 604667"/>
              <a:gd name="connsiteX242" fmla="*/ 276781 w 512209"/>
              <a:gd name="connsiteY242" fmla="*/ 484027 h 604667"/>
              <a:gd name="connsiteX243" fmla="*/ 263018 w 512209"/>
              <a:gd name="connsiteY243" fmla="*/ 478404 h 604667"/>
              <a:gd name="connsiteX244" fmla="*/ 264057 w 512209"/>
              <a:gd name="connsiteY244" fmla="*/ 474858 h 604667"/>
              <a:gd name="connsiteX245" fmla="*/ 356301 w 512209"/>
              <a:gd name="connsiteY245" fmla="*/ 473460 h 604667"/>
              <a:gd name="connsiteX246" fmla="*/ 354482 w 512209"/>
              <a:gd name="connsiteY246" fmla="*/ 474844 h 604667"/>
              <a:gd name="connsiteX247" fmla="*/ 355608 w 512209"/>
              <a:gd name="connsiteY247" fmla="*/ 476574 h 604667"/>
              <a:gd name="connsiteX248" fmla="*/ 356647 w 512209"/>
              <a:gd name="connsiteY248" fmla="*/ 476574 h 604667"/>
              <a:gd name="connsiteX249" fmla="*/ 369033 w 512209"/>
              <a:gd name="connsiteY249" fmla="*/ 483665 h 604667"/>
              <a:gd name="connsiteX250" fmla="*/ 374663 w 512209"/>
              <a:gd name="connsiteY250" fmla="*/ 486865 h 604667"/>
              <a:gd name="connsiteX251" fmla="*/ 378214 w 512209"/>
              <a:gd name="connsiteY251" fmla="*/ 488940 h 604667"/>
              <a:gd name="connsiteX252" fmla="*/ 380293 w 512209"/>
              <a:gd name="connsiteY252" fmla="*/ 481503 h 604667"/>
              <a:gd name="connsiteX253" fmla="*/ 365136 w 512209"/>
              <a:gd name="connsiteY253" fmla="*/ 474498 h 604667"/>
              <a:gd name="connsiteX254" fmla="*/ 364443 w 512209"/>
              <a:gd name="connsiteY254" fmla="*/ 473806 h 604667"/>
              <a:gd name="connsiteX255" fmla="*/ 358380 w 512209"/>
              <a:gd name="connsiteY255" fmla="*/ 473806 h 604667"/>
              <a:gd name="connsiteX256" fmla="*/ 356301 w 512209"/>
              <a:gd name="connsiteY256" fmla="*/ 473460 h 604667"/>
              <a:gd name="connsiteX257" fmla="*/ 232266 w 512209"/>
              <a:gd name="connsiteY257" fmla="*/ 472726 h 604667"/>
              <a:gd name="connsiteX258" fmla="*/ 244201 w 512209"/>
              <a:gd name="connsiteY258" fmla="*/ 479126 h 604667"/>
              <a:gd name="connsiteX259" fmla="*/ 256569 w 512209"/>
              <a:gd name="connsiteY259" fmla="*/ 485093 h 604667"/>
              <a:gd name="connsiteX260" fmla="*/ 255185 w 512209"/>
              <a:gd name="connsiteY260" fmla="*/ 488638 h 604667"/>
              <a:gd name="connsiteX261" fmla="*/ 230103 w 512209"/>
              <a:gd name="connsiteY261" fmla="*/ 476618 h 604667"/>
              <a:gd name="connsiteX262" fmla="*/ 232266 w 512209"/>
              <a:gd name="connsiteY262" fmla="*/ 472726 h 604667"/>
              <a:gd name="connsiteX263" fmla="*/ 333694 w 512209"/>
              <a:gd name="connsiteY263" fmla="*/ 461786 h 604667"/>
              <a:gd name="connsiteX264" fmla="*/ 332568 w 512209"/>
              <a:gd name="connsiteY264" fmla="*/ 463515 h 604667"/>
              <a:gd name="connsiteX265" fmla="*/ 331529 w 512209"/>
              <a:gd name="connsiteY265" fmla="*/ 463861 h 604667"/>
              <a:gd name="connsiteX266" fmla="*/ 349545 w 512209"/>
              <a:gd name="connsiteY266" fmla="*/ 473460 h 604667"/>
              <a:gd name="connsiteX267" fmla="*/ 349891 w 512209"/>
              <a:gd name="connsiteY267" fmla="*/ 472682 h 604667"/>
              <a:gd name="connsiteX268" fmla="*/ 333694 w 512209"/>
              <a:gd name="connsiteY268" fmla="*/ 461786 h 604667"/>
              <a:gd name="connsiteX269" fmla="*/ 158731 w 512209"/>
              <a:gd name="connsiteY269" fmla="*/ 455819 h 604667"/>
              <a:gd name="connsiteX270" fmla="*/ 153448 w 512209"/>
              <a:gd name="connsiteY270" fmla="*/ 459278 h 604667"/>
              <a:gd name="connsiteX271" fmla="*/ 182377 w 512209"/>
              <a:gd name="connsiteY271" fmla="*/ 474498 h 604667"/>
              <a:gd name="connsiteX272" fmla="*/ 183503 w 512209"/>
              <a:gd name="connsiteY272" fmla="*/ 474498 h 604667"/>
              <a:gd name="connsiteX273" fmla="*/ 198314 w 512209"/>
              <a:gd name="connsiteY273" fmla="*/ 482973 h 604667"/>
              <a:gd name="connsiteX274" fmla="*/ 212432 w 512209"/>
              <a:gd name="connsiteY274" fmla="*/ 491448 h 604667"/>
              <a:gd name="connsiteX275" fmla="*/ 213472 w 512209"/>
              <a:gd name="connsiteY275" fmla="*/ 491448 h 604667"/>
              <a:gd name="connsiteX276" fmla="*/ 213905 w 512209"/>
              <a:gd name="connsiteY276" fmla="*/ 491794 h 604667"/>
              <a:gd name="connsiteX277" fmla="*/ 214598 w 512209"/>
              <a:gd name="connsiteY277" fmla="*/ 493523 h 604667"/>
              <a:gd name="connsiteX278" fmla="*/ 214598 w 512209"/>
              <a:gd name="connsiteY278" fmla="*/ 494215 h 604667"/>
              <a:gd name="connsiteX279" fmla="*/ 212779 w 512209"/>
              <a:gd name="connsiteY279" fmla="*/ 495685 h 604667"/>
              <a:gd name="connsiteX280" fmla="*/ 199007 w 512209"/>
              <a:gd name="connsiteY280" fmla="*/ 488248 h 604667"/>
              <a:gd name="connsiteX281" fmla="*/ 181684 w 512209"/>
              <a:gd name="connsiteY281" fmla="*/ 477352 h 604667"/>
              <a:gd name="connsiteX282" fmla="*/ 181338 w 512209"/>
              <a:gd name="connsiteY282" fmla="*/ 476920 h 604667"/>
              <a:gd name="connsiteX283" fmla="*/ 180991 w 512209"/>
              <a:gd name="connsiteY283" fmla="*/ 476920 h 604667"/>
              <a:gd name="connsiteX284" fmla="*/ 150936 w 512209"/>
              <a:gd name="connsiteY284" fmla="*/ 460748 h 604667"/>
              <a:gd name="connsiteX285" fmla="*/ 150243 w 512209"/>
              <a:gd name="connsiteY285" fmla="*/ 460748 h 604667"/>
              <a:gd name="connsiteX286" fmla="*/ 149896 w 512209"/>
              <a:gd name="connsiteY286" fmla="*/ 460748 h 604667"/>
              <a:gd name="connsiteX287" fmla="*/ 148510 w 512209"/>
              <a:gd name="connsiteY287" fmla="*/ 461440 h 604667"/>
              <a:gd name="connsiteX288" fmla="*/ 147038 w 512209"/>
              <a:gd name="connsiteY288" fmla="*/ 462131 h 604667"/>
              <a:gd name="connsiteX289" fmla="*/ 148857 w 512209"/>
              <a:gd name="connsiteY289" fmla="*/ 465331 h 604667"/>
              <a:gd name="connsiteX290" fmla="*/ 149203 w 512209"/>
              <a:gd name="connsiteY290" fmla="*/ 465331 h 604667"/>
              <a:gd name="connsiteX291" fmla="*/ 150589 w 512209"/>
              <a:gd name="connsiteY291" fmla="*/ 465677 h 604667"/>
              <a:gd name="connsiteX292" fmla="*/ 150936 w 512209"/>
              <a:gd name="connsiteY292" fmla="*/ 466023 h 604667"/>
              <a:gd name="connsiteX293" fmla="*/ 177440 w 512209"/>
              <a:gd name="connsiteY293" fmla="*/ 480811 h 604667"/>
              <a:gd name="connsiteX294" fmla="*/ 176401 w 512209"/>
              <a:gd name="connsiteY294" fmla="*/ 482973 h 604667"/>
              <a:gd name="connsiteX295" fmla="*/ 150936 w 512209"/>
              <a:gd name="connsiteY295" fmla="*/ 468531 h 604667"/>
              <a:gd name="connsiteX296" fmla="*/ 152062 w 512209"/>
              <a:gd name="connsiteY296" fmla="*/ 470606 h 604667"/>
              <a:gd name="connsiteX297" fmla="*/ 172503 w 512209"/>
              <a:gd name="connsiteY297" fmla="*/ 488248 h 604667"/>
              <a:gd name="connsiteX298" fmla="*/ 170424 w 512209"/>
              <a:gd name="connsiteY298" fmla="*/ 490756 h 604667"/>
              <a:gd name="connsiteX299" fmla="*/ 158038 w 512209"/>
              <a:gd name="connsiteY299" fmla="*/ 481589 h 604667"/>
              <a:gd name="connsiteX300" fmla="*/ 162629 w 512209"/>
              <a:gd name="connsiteY300" fmla="*/ 490410 h 604667"/>
              <a:gd name="connsiteX301" fmla="*/ 171463 w 512209"/>
              <a:gd name="connsiteY301" fmla="*/ 496031 h 604667"/>
              <a:gd name="connsiteX302" fmla="*/ 171810 w 512209"/>
              <a:gd name="connsiteY302" fmla="*/ 496377 h 604667"/>
              <a:gd name="connsiteX303" fmla="*/ 172849 w 512209"/>
              <a:gd name="connsiteY303" fmla="*/ 496377 h 604667"/>
              <a:gd name="connsiteX304" fmla="*/ 206110 w 512209"/>
              <a:gd name="connsiteY304" fmla="*/ 518256 h 604667"/>
              <a:gd name="connsiteX305" fmla="*/ 204291 w 512209"/>
              <a:gd name="connsiteY305" fmla="*/ 520678 h 604667"/>
              <a:gd name="connsiteX306" fmla="*/ 171117 w 512209"/>
              <a:gd name="connsiteY306" fmla="*/ 499231 h 604667"/>
              <a:gd name="connsiteX307" fmla="*/ 170424 w 512209"/>
              <a:gd name="connsiteY307" fmla="*/ 497761 h 604667"/>
              <a:gd name="connsiteX308" fmla="*/ 164707 w 512209"/>
              <a:gd name="connsiteY308" fmla="*/ 494994 h 604667"/>
              <a:gd name="connsiteX309" fmla="*/ 168605 w 512209"/>
              <a:gd name="connsiteY309" fmla="*/ 503814 h 604667"/>
              <a:gd name="connsiteX310" fmla="*/ 170078 w 512209"/>
              <a:gd name="connsiteY310" fmla="*/ 503382 h 604667"/>
              <a:gd name="connsiteX311" fmla="*/ 202212 w 512209"/>
              <a:gd name="connsiteY311" fmla="*/ 525607 h 604667"/>
              <a:gd name="connsiteX312" fmla="*/ 200393 w 512209"/>
              <a:gd name="connsiteY312" fmla="*/ 527769 h 604667"/>
              <a:gd name="connsiteX313" fmla="*/ 169731 w 512209"/>
              <a:gd name="connsiteY313" fmla="*/ 506236 h 604667"/>
              <a:gd name="connsiteX314" fmla="*/ 172156 w 512209"/>
              <a:gd name="connsiteY314" fmla="*/ 511857 h 604667"/>
              <a:gd name="connsiteX315" fmla="*/ 200393 w 512209"/>
              <a:gd name="connsiteY315" fmla="*/ 534082 h 604667"/>
              <a:gd name="connsiteX316" fmla="*/ 198661 w 512209"/>
              <a:gd name="connsiteY316" fmla="*/ 536244 h 604667"/>
              <a:gd name="connsiteX317" fmla="*/ 174668 w 512209"/>
              <a:gd name="connsiteY317" fmla="*/ 518948 h 604667"/>
              <a:gd name="connsiteX318" fmla="*/ 177440 w 512209"/>
              <a:gd name="connsiteY318" fmla="*/ 526385 h 604667"/>
              <a:gd name="connsiteX319" fmla="*/ 197621 w 512209"/>
              <a:gd name="connsiteY319" fmla="*/ 542211 h 604667"/>
              <a:gd name="connsiteX320" fmla="*/ 196235 w 512209"/>
              <a:gd name="connsiteY320" fmla="*/ 544027 h 604667"/>
              <a:gd name="connsiteX321" fmla="*/ 178566 w 512209"/>
              <a:gd name="connsiteY321" fmla="*/ 529844 h 604667"/>
              <a:gd name="connsiteX322" fmla="*/ 179605 w 512209"/>
              <a:gd name="connsiteY322" fmla="*/ 532352 h 604667"/>
              <a:gd name="connsiteX323" fmla="*/ 187401 w 512209"/>
              <a:gd name="connsiteY323" fmla="*/ 539789 h 604667"/>
              <a:gd name="connsiteX324" fmla="*/ 199007 w 512209"/>
              <a:gd name="connsiteY324" fmla="*/ 549994 h 604667"/>
              <a:gd name="connsiteX325" fmla="*/ 197621 w 512209"/>
              <a:gd name="connsiteY325" fmla="*/ 551723 h 604667"/>
              <a:gd name="connsiteX326" fmla="*/ 180991 w 512209"/>
              <a:gd name="connsiteY326" fmla="*/ 536936 h 604667"/>
              <a:gd name="connsiteX327" fmla="*/ 183503 w 512209"/>
              <a:gd name="connsiteY327" fmla="*/ 545410 h 604667"/>
              <a:gd name="connsiteX328" fmla="*/ 200393 w 512209"/>
              <a:gd name="connsiteY328" fmla="*/ 559161 h 604667"/>
              <a:gd name="connsiteX329" fmla="*/ 199354 w 512209"/>
              <a:gd name="connsiteY329" fmla="*/ 560890 h 604667"/>
              <a:gd name="connsiteX330" fmla="*/ 184542 w 512209"/>
              <a:gd name="connsiteY330" fmla="*/ 550340 h 604667"/>
              <a:gd name="connsiteX331" fmla="*/ 186968 w 512209"/>
              <a:gd name="connsiteY331" fmla="*/ 560544 h 604667"/>
              <a:gd name="connsiteX332" fmla="*/ 196928 w 512209"/>
              <a:gd name="connsiteY332" fmla="*/ 567981 h 604667"/>
              <a:gd name="connsiteX333" fmla="*/ 222307 w 512209"/>
              <a:gd name="connsiteY333" fmla="*/ 575419 h 604667"/>
              <a:gd name="connsiteX334" fmla="*/ 202905 w 512209"/>
              <a:gd name="connsiteY334" fmla="*/ 566598 h 604667"/>
              <a:gd name="connsiteX335" fmla="*/ 203944 w 512209"/>
              <a:gd name="connsiteY335" fmla="*/ 564782 h 604667"/>
              <a:gd name="connsiteX336" fmla="*/ 227330 w 512209"/>
              <a:gd name="connsiteY336" fmla="*/ 575073 h 604667"/>
              <a:gd name="connsiteX337" fmla="*/ 226897 w 512209"/>
              <a:gd name="connsiteY337" fmla="*/ 577148 h 604667"/>
              <a:gd name="connsiteX338" fmla="*/ 233307 w 512209"/>
              <a:gd name="connsiteY338" fmla="*/ 579310 h 604667"/>
              <a:gd name="connsiteX339" fmla="*/ 234346 w 512209"/>
              <a:gd name="connsiteY339" fmla="*/ 578186 h 604667"/>
              <a:gd name="connsiteX340" fmla="*/ 247771 w 512209"/>
              <a:gd name="connsiteY340" fmla="*/ 582423 h 604667"/>
              <a:gd name="connsiteX341" fmla="*/ 279906 w 512209"/>
              <a:gd name="connsiteY341" fmla="*/ 584585 h 604667"/>
              <a:gd name="connsiteX342" fmla="*/ 264402 w 512209"/>
              <a:gd name="connsiteY342" fmla="*/ 575764 h 604667"/>
              <a:gd name="connsiteX343" fmla="*/ 262669 w 512209"/>
              <a:gd name="connsiteY343" fmla="*/ 576802 h 604667"/>
              <a:gd name="connsiteX344" fmla="*/ 230448 w 512209"/>
              <a:gd name="connsiteY344" fmla="*/ 561668 h 604667"/>
              <a:gd name="connsiteX345" fmla="*/ 231574 w 512209"/>
              <a:gd name="connsiteY345" fmla="*/ 559852 h 604667"/>
              <a:gd name="connsiteX346" fmla="*/ 261197 w 512209"/>
              <a:gd name="connsiteY346" fmla="*/ 572911 h 604667"/>
              <a:gd name="connsiteX347" fmla="*/ 263362 w 512209"/>
              <a:gd name="connsiteY347" fmla="*/ 572911 h 604667"/>
              <a:gd name="connsiteX348" fmla="*/ 263709 w 512209"/>
              <a:gd name="connsiteY348" fmla="*/ 573257 h 604667"/>
              <a:gd name="connsiteX349" fmla="*/ 264748 w 512209"/>
              <a:gd name="connsiteY349" fmla="*/ 573257 h 604667"/>
              <a:gd name="connsiteX350" fmla="*/ 289174 w 512209"/>
              <a:gd name="connsiteY350" fmla="*/ 583202 h 604667"/>
              <a:gd name="connsiteX351" fmla="*/ 289866 w 512209"/>
              <a:gd name="connsiteY351" fmla="*/ 583893 h 604667"/>
              <a:gd name="connsiteX352" fmla="*/ 301473 w 512209"/>
              <a:gd name="connsiteY352" fmla="*/ 582423 h 604667"/>
              <a:gd name="connsiteX353" fmla="*/ 292985 w 512209"/>
              <a:gd name="connsiteY353" fmla="*/ 578186 h 604667"/>
              <a:gd name="connsiteX354" fmla="*/ 294111 w 512209"/>
              <a:gd name="connsiteY354" fmla="*/ 576110 h 604667"/>
              <a:gd name="connsiteX355" fmla="*/ 308575 w 512209"/>
              <a:gd name="connsiteY355" fmla="*/ 581040 h 604667"/>
              <a:gd name="connsiteX356" fmla="*/ 322628 w 512209"/>
              <a:gd name="connsiteY356" fmla="*/ 576788 h 604667"/>
              <a:gd name="connsiteX357" fmla="*/ 323037 w 512209"/>
              <a:gd name="connsiteY357" fmla="*/ 576848 h 604667"/>
              <a:gd name="connsiteX358" fmla="*/ 323018 w 512209"/>
              <a:gd name="connsiteY358" fmla="*/ 576670 h 604667"/>
              <a:gd name="connsiteX359" fmla="*/ 340017 w 512209"/>
              <a:gd name="connsiteY359" fmla="*/ 571527 h 604667"/>
              <a:gd name="connsiteX360" fmla="*/ 328757 w 512209"/>
              <a:gd name="connsiteY360" fmla="*/ 569019 h 604667"/>
              <a:gd name="connsiteX361" fmla="*/ 327285 w 512209"/>
              <a:gd name="connsiteY361" fmla="*/ 570143 h 604667"/>
              <a:gd name="connsiteX362" fmla="*/ 302945 w 512209"/>
              <a:gd name="connsiteY362" fmla="*/ 563398 h 604667"/>
              <a:gd name="connsiteX363" fmla="*/ 303638 w 512209"/>
              <a:gd name="connsiteY363" fmla="*/ 560544 h 604667"/>
              <a:gd name="connsiteX364" fmla="*/ 315678 w 512209"/>
              <a:gd name="connsiteY364" fmla="*/ 564090 h 604667"/>
              <a:gd name="connsiteX365" fmla="*/ 325206 w 512209"/>
              <a:gd name="connsiteY365" fmla="*/ 566252 h 604667"/>
              <a:gd name="connsiteX366" fmla="*/ 325899 w 512209"/>
              <a:gd name="connsiteY366" fmla="*/ 565906 h 604667"/>
              <a:gd name="connsiteX367" fmla="*/ 345301 w 512209"/>
              <a:gd name="connsiteY367" fmla="*/ 569019 h 604667"/>
              <a:gd name="connsiteX368" fmla="*/ 349891 w 512209"/>
              <a:gd name="connsiteY368" fmla="*/ 566944 h 604667"/>
              <a:gd name="connsiteX369" fmla="*/ 334041 w 512209"/>
              <a:gd name="connsiteY369" fmla="*/ 562706 h 604667"/>
              <a:gd name="connsiteX370" fmla="*/ 332222 w 512209"/>
              <a:gd name="connsiteY370" fmla="*/ 563398 h 604667"/>
              <a:gd name="connsiteX371" fmla="*/ 305024 w 512209"/>
              <a:gd name="connsiteY371" fmla="*/ 552848 h 604667"/>
              <a:gd name="connsiteX372" fmla="*/ 306410 w 512209"/>
              <a:gd name="connsiteY372" fmla="*/ 550340 h 604667"/>
              <a:gd name="connsiteX373" fmla="*/ 329104 w 512209"/>
              <a:gd name="connsiteY373" fmla="*/ 558123 h 604667"/>
              <a:gd name="connsiteX374" fmla="*/ 330489 w 512209"/>
              <a:gd name="connsiteY374" fmla="*/ 557777 h 604667"/>
              <a:gd name="connsiteX375" fmla="*/ 331182 w 512209"/>
              <a:gd name="connsiteY375" fmla="*/ 557777 h 604667"/>
              <a:gd name="connsiteX376" fmla="*/ 333694 w 512209"/>
              <a:gd name="connsiteY376" fmla="*/ 557777 h 604667"/>
              <a:gd name="connsiteX377" fmla="*/ 334387 w 512209"/>
              <a:gd name="connsiteY377" fmla="*/ 558815 h 604667"/>
              <a:gd name="connsiteX378" fmla="*/ 355954 w 512209"/>
              <a:gd name="connsiteY378" fmla="*/ 563744 h 604667"/>
              <a:gd name="connsiteX379" fmla="*/ 363663 w 512209"/>
              <a:gd name="connsiteY379" fmla="*/ 559506 h 604667"/>
              <a:gd name="connsiteX380" fmla="*/ 340710 w 512209"/>
              <a:gd name="connsiteY380" fmla="*/ 551378 h 604667"/>
              <a:gd name="connsiteX381" fmla="*/ 342529 w 512209"/>
              <a:gd name="connsiteY381" fmla="*/ 548610 h 604667"/>
              <a:gd name="connsiteX382" fmla="*/ 366868 w 512209"/>
              <a:gd name="connsiteY382" fmla="*/ 556739 h 604667"/>
              <a:gd name="connsiteX383" fmla="*/ 367214 w 512209"/>
              <a:gd name="connsiteY383" fmla="*/ 553194 h 604667"/>
              <a:gd name="connsiteX384" fmla="*/ 342529 w 512209"/>
              <a:gd name="connsiteY384" fmla="*/ 542903 h 604667"/>
              <a:gd name="connsiteX385" fmla="*/ 344608 w 512209"/>
              <a:gd name="connsiteY385" fmla="*/ 539443 h 604667"/>
              <a:gd name="connsiteX386" fmla="*/ 367907 w 512209"/>
              <a:gd name="connsiteY386" fmla="*/ 548956 h 604667"/>
              <a:gd name="connsiteX387" fmla="*/ 369380 w 512209"/>
              <a:gd name="connsiteY387" fmla="*/ 537973 h 604667"/>
              <a:gd name="connsiteX388" fmla="*/ 359419 w 512209"/>
              <a:gd name="connsiteY388" fmla="*/ 534082 h 604667"/>
              <a:gd name="connsiteX389" fmla="*/ 347813 w 512209"/>
              <a:gd name="connsiteY389" fmla="*/ 528115 h 604667"/>
              <a:gd name="connsiteX390" fmla="*/ 345994 w 512209"/>
              <a:gd name="connsiteY390" fmla="*/ 525607 h 604667"/>
              <a:gd name="connsiteX391" fmla="*/ 346773 w 512209"/>
              <a:gd name="connsiteY391" fmla="*/ 524569 h 604667"/>
              <a:gd name="connsiteX392" fmla="*/ 347120 w 512209"/>
              <a:gd name="connsiteY392" fmla="*/ 524569 h 604667"/>
              <a:gd name="connsiteX393" fmla="*/ 347813 w 512209"/>
              <a:gd name="connsiteY393" fmla="*/ 526039 h 604667"/>
              <a:gd name="connsiteX394" fmla="*/ 369726 w 512209"/>
              <a:gd name="connsiteY394" fmla="*/ 535206 h 604667"/>
              <a:gd name="connsiteX395" fmla="*/ 370766 w 512209"/>
              <a:gd name="connsiteY395" fmla="*/ 527423 h 604667"/>
              <a:gd name="connsiteX396" fmla="*/ 345647 w 512209"/>
              <a:gd name="connsiteY396" fmla="*/ 516440 h 604667"/>
              <a:gd name="connsiteX397" fmla="*/ 346427 w 512209"/>
              <a:gd name="connsiteY397" fmla="*/ 513673 h 604667"/>
              <a:gd name="connsiteX398" fmla="*/ 371458 w 512209"/>
              <a:gd name="connsiteY398" fmla="*/ 523186 h 604667"/>
              <a:gd name="connsiteX399" fmla="*/ 373277 w 512209"/>
              <a:gd name="connsiteY399" fmla="*/ 513327 h 604667"/>
              <a:gd name="connsiteX400" fmla="*/ 362624 w 512209"/>
              <a:gd name="connsiteY400" fmla="*/ 509090 h 604667"/>
              <a:gd name="connsiteX401" fmla="*/ 351017 w 512209"/>
              <a:gd name="connsiteY401" fmla="*/ 500961 h 604667"/>
              <a:gd name="connsiteX402" fmla="*/ 352750 w 512209"/>
              <a:gd name="connsiteY402" fmla="*/ 499577 h 604667"/>
              <a:gd name="connsiteX403" fmla="*/ 373970 w 512209"/>
              <a:gd name="connsiteY403" fmla="*/ 510127 h 604667"/>
              <a:gd name="connsiteX404" fmla="*/ 375703 w 512209"/>
              <a:gd name="connsiteY404" fmla="*/ 501998 h 604667"/>
              <a:gd name="connsiteX405" fmla="*/ 355175 w 512209"/>
              <a:gd name="connsiteY405" fmla="*/ 489632 h 604667"/>
              <a:gd name="connsiteX406" fmla="*/ 356994 w 512209"/>
              <a:gd name="connsiteY406" fmla="*/ 486519 h 604667"/>
              <a:gd name="connsiteX407" fmla="*/ 376396 w 512209"/>
              <a:gd name="connsiteY407" fmla="*/ 497415 h 604667"/>
              <a:gd name="connsiteX408" fmla="*/ 379600 w 512209"/>
              <a:gd name="connsiteY408" fmla="*/ 494215 h 604667"/>
              <a:gd name="connsiteX409" fmla="*/ 373970 w 512209"/>
              <a:gd name="connsiteY409" fmla="*/ 491102 h 604667"/>
              <a:gd name="connsiteX410" fmla="*/ 356994 w 512209"/>
              <a:gd name="connsiteY410" fmla="*/ 481157 h 604667"/>
              <a:gd name="connsiteX411" fmla="*/ 355261 w 512209"/>
              <a:gd name="connsiteY411" fmla="*/ 481503 h 604667"/>
              <a:gd name="connsiteX412" fmla="*/ 329104 w 512209"/>
              <a:gd name="connsiteY412" fmla="*/ 465677 h 604667"/>
              <a:gd name="connsiteX413" fmla="*/ 328757 w 512209"/>
              <a:gd name="connsiteY413" fmla="*/ 463861 h 604667"/>
              <a:gd name="connsiteX414" fmla="*/ 327978 w 512209"/>
              <a:gd name="connsiteY414" fmla="*/ 463515 h 604667"/>
              <a:gd name="connsiteX415" fmla="*/ 319142 w 512209"/>
              <a:gd name="connsiteY415" fmla="*/ 459710 h 604667"/>
              <a:gd name="connsiteX416" fmla="*/ 315678 w 512209"/>
              <a:gd name="connsiteY416" fmla="*/ 462823 h 604667"/>
              <a:gd name="connsiteX417" fmla="*/ 330143 w 512209"/>
              <a:gd name="connsiteY417" fmla="*/ 469569 h 604667"/>
              <a:gd name="connsiteX418" fmla="*/ 328757 w 512209"/>
              <a:gd name="connsiteY418" fmla="*/ 472682 h 604667"/>
              <a:gd name="connsiteX419" fmla="*/ 312473 w 512209"/>
              <a:gd name="connsiteY419" fmla="*/ 464985 h 604667"/>
              <a:gd name="connsiteX420" fmla="*/ 309268 w 512209"/>
              <a:gd name="connsiteY420" fmla="*/ 467061 h 604667"/>
              <a:gd name="connsiteX421" fmla="*/ 321308 w 512209"/>
              <a:gd name="connsiteY421" fmla="*/ 473806 h 604667"/>
              <a:gd name="connsiteX422" fmla="*/ 323733 w 512209"/>
              <a:gd name="connsiteY422" fmla="*/ 472682 h 604667"/>
              <a:gd name="connsiteX423" fmla="*/ 326161 w 512209"/>
              <a:gd name="connsiteY423" fmla="*/ 476649 h 604667"/>
              <a:gd name="connsiteX424" fmla="*/ 325543 w 512209"/>
              <a:gd name="connsiteY424" fmla="*/ 477345 h 604667"/>
              <a:gd name="connsiteX425" fmla="*/ 325859 w 512209"/>
              <a:gd name="connsiteY425" fmla="*/ 478064 h 604667"/>
              <a:gd name="connsiteX426" fmla="*/ 323387 w 512209"/>
              <a:gd name="connsiteY426" fmla="*/ 480465 h 604667"/>
              <a:gd name="connsiteX427" fmla="*/ 304331 w 512209"/>
              <a:gd name="connsiteY427" fmla="*/ 469915 h 604667"/>
              <a:gd name="connsiteX428" fmla="*/ 289520 w 512209"/>
              <a:gd name="connsiteY428" fmla="*/ 474152 h 604667"/>
              <a:gd name="connsiteX429" fmla="*/ 288048 w 512209"/>
              <a:gd name="connsiteY429" fmla="*/ 474152 h 604667"/>
              <a:gd name="connsiteX430" fmla="*/ 295496 w 512209"/>
              <a:gd name="connsiteY430" fmla="*/ 477698 h 604667"/>
              <a:gd name="connsiteX431" fmla="*/ 297575 w 512209"/>
              <a:gd name="connsiteY431" fmla="*/ 475536 h 604667"/>
              <a:gd name="connsiteX432" fmla="*/ 311434 w 512209"/>
              <a:gd name="connsiteY432" fmla="*/ 480811 h 604667"/>
              <a:gd name="connsiteX433" fmla="*/ 318449 w 512209"/>
              <a:gd name="connsiteY433" fmla="*/ 483665 h 604667"/>
              <a:gd name="connsiteX434" fmla="*/ 321654 w 512209"/>
              <a:gd name="connsiteY434" fmla="*/ 484703 h 604667"/>
              <a:gd name="connsiteX435" fmla="*/ 323733 w 512209"/>
              <a:gd name="connsiteY435" fmla="*/ 485740 h 604667"/>
              <a:gd name="connsiteX436" fmla="*/ 323733 w 512209"/>
              <a:gd name="connsiteY436" fmla="*/ 486173 h 604667"/>
              <a:gd name="connsiteX437" fmla="*/ 323045 w 512209"/>
              <a:gd name="connsiteY437" fmla="*/ 489264 h 604667"/>
              <a:gd name="connsiteX438" fmla="*/ 322348 w 512209"/>
              <a:gd name="connsiteY438" fmla="*/ 488978 h 604667"/>
              <a:gd name="connsiteX439" fmla="*/ 322315 w 512209"/>
              <a:gd name="connsiteY439" fmla="*/ 489083 h 604667"/>
              <a:gd name="connsiteX440" fmla="*/ 313166 w 512209"/>
              <a:gd name="connsiteY440" fmla="*/ 486519 h 604667"/>
              <a:gd name="connsiteX441" fmla="*/ 296189 w 512209"/>
              <a:gd name="connsiteY441" fmla="*/ 479082 h 604667"/>
              <a:gd name="connsiteX442" fmla="*/ 294457 w 512209"/>
              <a:gd name="connsiteY442" fmla="*/ 480811 h 604667"/>
              <a:gd name="connsiteX443" fmla="*/ 268992 w 512209"/>
              <a:gd name="connsiteY443" fmla="*/ 472336 h 604667"/>
              <a:gd name="connsiteX444" fmla="*/ 267953 w 512209"/>
              <a:gd name="connsiteY444" fmla="*/ 470952 h 604667"/>
              <a:gd name="connsiteX445" fmla="*/ 247079 w 512209"/>
              <a:gd name="connsiteY445" fmla="*/ 455819 h 604667"/>
              <a:gd name="connsiteX446" fmla="*/ 243874 w 512209"/>
              <a:gd name="connsiteY446" fmla="*/ 460056 h 604667"/>
              <a:gd name="connsiteX447" fmla="*/ 265095 w 512209"/>
              <a:gd name="connsiteY447" fmla="*/ 471990 h 604667"/>
              <a:gd name="connsiteX448" fmla="*/ 263362 w 512209"/>
              <a:gd name="connsiteY448" fmla="*/ 475190 h 604667"/>
              <a:gd name="connsiteX449" fmla="*/ 241449 w 512209"/>
              <a:gd name="connsiteY449" fmla="*/ 462823 h 604667"/>
              <a:gd name="connsiteX450" fmla="*/ 238244 w 512209"/>
              <a:gd name="connsiteY450" fmla="*/ 466023 h 604667"/>
              <a:gd name="connsiteX451" fmla="*/ 257646 w 512209"/>
              <a:gd name="connsiteY451" fmla="*/ 475536 h 604667"/>
              <a:gd name="connsiteX452" fmla="*/ 258425 w 512209"/>
              <a:gd name="connsiteY452" fmla="*/ 475536 h 604667"/>
              <a:gd name="connsiteX453" fmla="*/ 261197 w 512209"/>
              <a:gd name="connsiteY453" fmla="*/ 478736 h 604667"/>
              <a:gd name="connsiteX454" fmla="*/ 258079 w 512209"/>
              <a:gd name="connsiteY454" fmla="*/ 481157 h 604667"/>
              <a:gd name="connsiteX455" fmla="*/ 235039 w 512209"/>
              <a:gd name="connsiteY455" fmla="*/ 468877 h 604667"/>
              <a:gd name="connsiteX456" fmla="*/ 220574 w 512209"/>
              <a:gd name="connsiteY456" fmla="*/ 476920 h 604667"/>
              <a:gd name="connsiteX457" fmla="*/ 225858 w 512209"/>
              <a:gd name="connsiteY457" fmla="*/ 479082 h 604667"/>
              <a:gd name="connsiteX458" fmla="*/ 227677 w 512209"/>
              <a:gd name="connsiteY458" fmla="*/ 479082 h 604667"/>
              <a:gd name="connsiteX459" fmla="*/ 238937 w 512209"/>
              <a:gd name="connsiteY459" fmla="*/ 485740 h 604667"/>
              <a:gd name="connsiteX460" fmla="*/ 244220 w 512209"/>
              <a:gd name="connsiteY460" fmla="*/ 488940 h 604667"/>
              <a:gd name="connsiteX461" fmla="*/ 250283 w 512209"/>
              <a:gd name="connsiteY461" fmla="*/ 492140 h 604667"/>
              <a:gd name="connsiteX462" fmla="*/ 252709 w 512209"/>
              <a:gd name="connsiteY462" fmla="*/ 493177 h 604667"/>
              <a:gd name="connsiteX463" fmla="*/ 252709 w 512209"/>
              <a:gd name="connsiteY463" fmla="*/ 493523 h 604667"/>
              <a:gd name="connsiteX464" fmla="*/ 251669 w 512209"/>
              <a:gd name="connsiteY464" fmla="*/ 495685 h 604667"/>
              <a:gd name="connsiteX465" fmla="*/ 240756 w 512209"/>
              <a:gd name="connsiteY465" fmla="*/ 492140 h 604667"/>
              <a:gd name="connsiteX466" fmla="*/ 224818 w 512209"/>
              <a:gd name="connsiteY466" fmla="*/ 482281 h 604667"/>
              <a:gd name="connsiteX467" fmla="*/ 224818 w 512209"/>
              <a:gd name="connsiteY467" fmla="*/ 481935 h 604667"/>
              <a:gd name="connsiteX468" fmla="*/ 223779 w 512209"/>
              <a:gd name="connsiteY468" fmla="*/ 481935 h 604667"/>
              <a:gd name="connsiteX469" fmla="*/ 212779 w 512209"/>
              <a:gd name="connsiteY469" fmla="*/ 477698 h 604667"/>
              <a:gd name="connsiteX470" fmla="*/ 210354 w 512209"/>
              <a:gd name="connsiteY470" fmla="*/ 478044 h 604667"/>
              <a:gd name="connsiteX471" fmla="*/ 205070 w 512209"/>
              <a:gd name="connsiteY471" fmla="*/ 477698 h 604667"/>
              <a:gd name="connsiteX472" fmla="*/ 217023 w 512209"/>
              <a:gd name="connsiteY472" fmla="*/ 484357 h 604667"/>
              <a:gd name="connsiteX473" fmla="*/ 219881 w 512209"/>
              <a:gd name="connsiteY473" fmla="*/ 484357 h 604667"/>
              <a:gd name="connsiteX474" fmla="*/ 219535 w 512209"/>
              <a:gd name="connsiteY474" fmla="*/ 488594 h 604667"/>
              <a:gd name="connsiteX475" fmla="*/ 216677 w 512209"/>
              <a:gd name="connsiteY475" fmla="*/ 489286 h 604667"/>
              <a:gd name="connsiteX476" fmla="*/ 186621 w 512209"/>
              <a:gd name="connsiteY476" fmla="*/ 473806 h 604667"/>
              <a:gd name="connsiteX477" fmla="*/ 185928 w 512209"/>
              <a:gd name="connsiteY477" fmla="*/ 470952 h 604667"/>
              <a:gd name="connsiteX478" fmla="*/ 180991 w 512209"/>
              <a:gd name="connsiteY478" fmla="*/ 467061 h 604667"/>
              <a:gd name="connsiteX479" fmla="*/ 178912 w 512209"/>
              <a:gd name="connsiteY479" fmla="*/ 467407 h 604667"/>
              <a:gd name="connsiteX480" fmla="*/ 158731 w 512209"/>
              <a:gd name="connsiteY480" fmla="*/ 455819 h 604667"/>
              <a:gd name="connsiteX481" fmla="*/ 323387 w 512209"/>
              <a:gd name="connsiteY481" fmla="*/ 451927 h 604667"/>
              <a:gd name="connsiteX482" fmla="*/ 320961 w 512209"/>
              <a:gd name="connsiteY482" fmla="*/ 455127 h 604667"/>
              <a:gd name="connsiteX483" fmla="*/ 324079 w 512209"/>
              <a:gd name="connsiteY483" fmla="*/ 456164 h 604667"/>
              <a:gd name="connsiteX484" fmla="*/ 330489 w 512209"/>
              <a:gd name="connsiteY484" fmla="*/ 458932 h 604667"/>
              <a:gd name="connsiteX485" fmla="*/ 330836 w 512209"/>
              <a:gd name="connsiteY485" fmla="*/ 458932 h 604667"/>
              <a:gd name="connsiteX486" fmla="*/ 331182 w 512209"/>
              <a:gd name="connsiteY486" fmla="*/ 458932 h 604667"/>
              <a:gd name="connsiteX487" fmla="*/ 332568 w 512209"/>
              <a:gd name="connsiteY487" fmla="*/ 459710 h 604667"/>
              <a:gd name="connsiteX488" fmla="*/ 333694 w 512209"/>
              <a:gd name="connsiteY488" fmla="*/ 458586 h 604667"/>
              <a:gd name="connsiteX489" fmla="*/ 330836 w 512209"/>
              <a:gd name="connsiteY489" fmla="*/ 454348 h 604667"/>
              <a:gd name="connsiteX490" fmla="*/ 323387 w 512209"/>
              <a:gd name="connsiteY490" fmla="*/ 451927 h 604667"/>
              <a:gd name="connsiteX491" fmla="*/ 166526 w 512209"/>
              <a:gd name="connsiteY491" fmla="*/ 446998 h 604667"/>
              <a:gd name="connsiteX492" fmla="*/ 159770 w 512209"/>
              <a:gd name="connsiteY492" fmla="*/ 454348 h 604667"/>
              <a:gd name="connsiteX493" fmla="*/ 173889 w 512209"/>
              <a:gd name="connsiteY493" fmla="*/ 462131 h 604667"/>
              <a:gd name="connsiteX494" fmla="*/ 166526 w 512209"/>
              <a:gd name="connsiteY494" fmla="*/ 446998 h 604667"/>
              <a:gd name="connsiteX495" fmla="*/ 271504 w 512209"/>
              <a:gd name="connsiteY495" fmla="*/ 163954 h 604667"/>
              <a:gd name="connsiteX496" fmla="*/ 260850 w 512209"/>
              <a:gd name="connsiteY496" fmla="*/ 164386 h 604667"/>
              <a:gd name="connsiteX497" fmla="*/ 265441 w 512209"/>
              <a:gd name="connsiteY497" fmla="*/ 185141 h 604667"/>
              <a:gd name="connsiteX498" fmla="*/ 273929 w 512209"/>
              <a:gd name="connsiteY498" fmla="*/ 178482 h 604667"/>
              <a:gd name="connsiteX499" fmla="*/ 300780 w 512209"/>
              <a:gd name="connsiteY499" fmla="*/ 200361 h 604667"/>
              <a:gd name="connsiteX500" fmla="*/ 292985 w 512209"/>
              <a:gd name="connsiteY500" fmla="*/ 203474 h 604667"/>
              <a:gd name="connsiteX501" fmla="*/ 280339 w 512209"/>
              <a:gd name="connsiteY501" fmla="*/ 189032 h 604667"/>
              <a:gd name="connsiteX502" fmla="*/ 272543 w 512209"/>
              <a:gd name="connsiteY502" fmla="*/ 196816 h 604667"/>
              <a:gd name="connsiteX503" fmla="*/ 271504 w 512209"/>
              <a:gd name="connsiteY503" fmla="*/ 200361 h 604667"/>
              <a:gd name="connsiteX504" fmla="*/ 271850 w 512209"/>
              <a:gd name="connsiteY504" fmla="*/ 208058 h 604667"/>
              <a:gd name="connsiteX505" fmla="*/ 263709 w 512209"/>
              <a:gd name="connsiteY505" fmla="*/ 210220 h 604667"/>
              <a:gd name="connsiteX506" fmla="*/ 254874 w 512209"/>
              <a:gd name="connsiteY506" fmla="*/ 195778 h 604667"/>
              <a:gd name="connsiteX507" fmla="*/ 248464 w 512209"/>
              <a:gd name="connsiteY507" fmla="*/ 195086 h 604667"/>
              <a:gd name="connsiteX508" fmla="*/ 248118 w 512209"/>
              <a:gd name="connsiteY508" fmla="*/ 200015 h 604667"/>
              <a:gd name="connsiteX509" fmla="*/ 243527 w 512209"/>
              <a:gd name="connsiteY509" fmla="*/ 205982 h 604667"/>
              <a:gd name="connsiteX510" fmla="*/ 249157 w 512209"/>
              <a:gd name="connsiteY510" fmla="*/ 183411 h 604667"/>
              <a:gd name="connsiteX511" fmla="*/ 260157 w 512209"/>
              <a:gd name="connsiteY511" fmla="*/ 185487 h 604667"/>
              <a:gd name="connsiteX512" fmla="*/ 250283 w 512209"/>
              <a:gd name="connsiteY512" fmla="*/ 165078 h 604667"/>
              <a:gd name="connsiteX513" fmla="*/ 139329 w 512209"/>
              <a:gd name="connsiteY513" fmla="*/ 216187 h 604667"/>
              <a:gd name="connsiteX514" fmla="*/ 125471 w 512209"/>
              <a:gd name="connsiteY514" fmla="*/ 235644 h 604667"/>
              <a:gd name="connsiteX515" fmla="*/ 148510 w 512209"/>
              <a:gd name="connsiteY515" fmla="*/ 253632 h 604667"/>
              <a:gd name="connsiteX516" fmla="*/ 150589 w 512209"/>
              <a:gd name="connsiteY516" fmla="*/ 255707 h 604667"/>
              <a:gd name="connsiteX517" fmla="*/ 155180 w 512209"/>
              <a:gd name="connsiteY517" fmla="*/ 255361 h 604667"/>
              <a:gd name="connsiteX518" fmla="*/ 158038 w 512209"/>
              <a:gd name="connsiteY518" fmla="*/ 244465 h 604667"/>
              <a:gd name="connsiteX519" fmla="*/ 182723 w 512209"/>
              <a:gd name="connsiteY519" fmla="*/ 242649 h 604667"/>
              <a:gd name="connsiteX520" fmla="*/ 177440 w 512209"/>
              <a:gd name="connsiteY520" fmla="*/ 249394 h 604667"/>
              <a:gd name="connsiteX521" fmla="*/ 165833 w 512209"/>
              <a:gd name="connsiteY521" fmla="*/ 250432 h 604667"/>
              <a:gd name="connsiteX522" fmla="*/ 164361 w 512209"/>
              <a:gd name="connsiteY522" fmla="*/ 256832 h 604667"/>
              <a:gd name="connsiteX523" fmla="*/ 172849 w 512209"/>
              <a:gd name="connsiteY523" fmla="*/ 263490 h 604667"/>
              <a:gd name="connsiteX524" fmla="*/ 167566 w 512209"/>
              <a:gd name="connsiteY524" fmla="*/ 270236 h 604667"/>
              <a:gd name="connsiteX525" fmla="*/ 148857 w 512209"/>
              <a:gd name="connsiteY525" fmla="*/ 269457 h 604667"/>
              <a:gd name="connsiteX526" fmla="*/ 150243 w 512209"/>
              <a:gd name="connsiteY526" fmla="*/ 280786 h 604667"/>
              <a:gd name="connsiteX527" fmla="*/ 148857 w 512209"/>
              <a:gd name="connsiteY527" fmla="*/ 286061 h 604667"/>
              <a:gd name="connsiteX528" fmla="*/ 138983 w 512209"/>
              <a:gd name="connsiteY528" fmla="*/ 263490 h 604667"/>
              <a:gd name="connsiteX529" fmla="*/ 140715 w 512209"/>
              <a:gd name="connsiteY529" fmla="*/ 261761 h 604667"/>
              <a:gd name="connsiteX530" fmla="*/ 119494 w 512209"/>
              <a:gd name="connsiteY530" fmla="*/ 247578 h 604667"/>
              <a:gd name="connsiteX531" fmla="*/ 123392 w 512209"/>
              <a:gd name="connsiteY531" fmla="*/ 389144 h 604667"/>
              <a:gd name="connsiteX532" fmla="*/ 125124 w 512209"/>
              <a:gd name="connsiteY532" fmla="*/ 389144 h 604667"/>
              <a:gd name="connsiteX533" fmla="*/ 131534 w 512209"/>
              <a:gd name="connsiteY533" fmla="*/ 394419 h 604667"/>
              <a:gd name="connsiteX534" fmla="*/ 131534 w 512209"/>
              <a:gd name="connsiteY534" fmla="*/ 394765 h 604667"/>
              <a:gd name="connsiteX535" fmla="*/ 129368 w 512209"/>
              <a:gd name="connsiteY535" fmla="*/ 394765 h 604667"/>
              <a:gd name="connsiteX536" fmla="*/ 125904 w 512209"/>
              <a:gd name="connsiteY536" fmla="*/ 400040 h 604667"/>
              <a:gd name="connsiteX537" fmla="*/ 123046 w 512209"/>
              <a:gd name="connsiteY537" fmla="*/ 399002 h 604667"/>
              <a:gd name="connsiteX538" fmla="*/ 122353 w 512209"/>
              <a:gd name="connsiteY538" fmla="*/ 450889 h 604667"/>
              <a:gd name="connsiteX539" fmla="*/ 147384 w 512209"/>
              <a:gd name="connsiteY539" fmla="*/ 444836 h 604667"/>
              <a:gd name="connsiteX540" fmla="*/ 163322 w 512209"/>
              <a:gd name="connsiteY540" fmla="*/ 430048 h 604667"/>
              <a:gd name="connsiteX541" fmla="*/ 167566 w 512209"/>
              <a:gd name="connsiteY541" fmla="*/ 430394 h 604667"/>
              <a:gd name="connsiteX542" fmla="*/ 172849 w 512209"/>
              <a:gd name="connsiteY542" fmla="*/ 432469 h 604667"/>
              <a:gd name="connsiteX543" fmla="*/ 206802 w 512209"/>
              <a:gd name="connsiteY543" fmla="*/ 464293 h 604667"/>
              <a:gd name="connsiteX544" fmla="*/ 236858 w 512209"/>
              <a:gd name="connsiteY544" fmla="*/ 430048 h 604667"/>
              <a:gd name="connsiteX545" fmla="*/ 247771 w 512209"/>
              <a:gd name="connsiteY545" fmla="*/ 430048 h 604667"/>
              <a:gd name="connsiteX546" fmla="*/ 249590 w 512209"/>
              <a:gd name="connsiteY546" fmla="*/ 437399 h 604667"/>
              <a:gd name="connsiteX547" fmla="*/ 285276 w 512209"/>
              <a:gd name="connsiteY547" fmla="*/ 458240 h 604667"/>
              <a:gd name="connsiteX548" fmla="*/ 318796 w 512209"/>
              <a:gd name="connsiteY548" fmla="*/ 426156 h 604667"/>
              <a:gd name="connsiteX549" fmla="*/ 329450 w 512209"/>
              <a:gd name="connsiteY549" fmla="*/ 427540 h 604667"/>
              <a:gd name="connsiteX550" fmla="*/ 329450 w 512209"/>
              <a:gd name="connsiteY550" fmla="*/ 427886 h 604667"/>
              <a:gd name="connsiteX551" fmla="*/ 334041 w 512209"/>
              <a:gd name="connsiteY551" fmla="*/ 430394 h 604667"/>
              <a:gd name="connsiteX552" fmla="*/ 362277 w 512209"/>
              <a:gd name="connsiteY552" fmla="*/ 458932 h 604667"/>
              <a:gd name="connsiteX553" fmla="*/ 391640 w 512209"/>
              <a:gd name="connsiteY553" fmla="*/ 436707 h 604667"/>
              <a:gd name="connsiteX554" fmla="*/ 400821 w 512209"/>
              <a:gd name="connsiteY554" fmla="*/ 437485 h 604667"/>
              <a:gd name="connsiteX555" fmla="*/ 402553 w 512209"/>
              <a:gd name="connsiteY555" fmla="*/ 438523 h 604667"/>
              <a:gd name="connsiteX556" fmla="*/ 434341 w 512209"/>
              <a:gd name="connsiteY556" fmla="*/ 455819 h 604667"/>
              <a:gd name="connsiteX557" fmla="*/ 455908 w 512209"/>
              <a:gd name="connsiteY557" fmla="*/ 429010 h 604667"/>
              <a:gd name="connsiteX558" fmla="*/ 407837 w 512209"/>
              <a:gd name="connsiteY558" fmla="*/ 392949 h 604667"/>
              <a:gd name="connsiteX559" fmla="*/ 406451 w 512209"/>
              <a:gd name="connsiteY559" fmla="*/ 395111 h 604667"/>
              <a:gd name="connsiteX560" fmla="*/ 394065 w 512209"/>
              <a:gd name="connsiteY560" fmla="*/ 390527 h 604667"/>
              <a:gd name="connsiteX561" fmla="*/ 396923 w 512209"/>
              <a:gd name="connsiteY561" fmla="*/ 381015 h 604667"/>
              <a:gd name="connsiteX562" fmla="*/ 399782 w 512209"/>
              <a:gd name="connsiteY562" fmla="*/ 380669 h 604667"/>
              <a:gd name="connsiteX563" fmla="*/ 403593 w 512209"/>
              <a:gd name="connsiteY563" fmla="*/ 231753 h 604667"/>
              <a:gd name="connsiteX564" fmla="*/ 386356 w 512209"/>
              <a:gd name="connsiteY564" fmla="*/ 244119 h 604667"/>
              <a:gd name="connsiteX565" fmla="*/ 385923 w 512209"/>
              <a:gd name="connsiteY565" fmla="*/ 244119 h 604667"/>
              <a:gd name="connsiteX566" fmla="*/ 400128 w 512209"/>
              <a:gd name="connsiteY566" fmla="*/ 251470 h 604667"/>
              <a:gd name="connsiteX567" fmla="*/ 400475 w 512209"/>
              <a:gd name="connsiteY567" fmla="*/ 275857 h 604667"/>
              <a:gd name="connsiteX568" fmla="*/ 391640 w 512209"/>
              <a:gd name="connsiteY568" fmla="*/ 272311 h 604667"/>
              <a:gd name="connsiteX569" fmla="*/ 391640 w 512209"/>
              <a:gd name="connsiteY569" fmla="*/ 260983 h 604667"/>
              <a:gd name="connsiteX570" fmla="*/ 378907 w 512209"/>
              <a:gd name="connsiteY570" fmla="*/ 256053 h 604667"/>
              <a:gd name="connsiteX571" fmla="*/ 371805 w 512209"/>
              <a:gd name="connsiteY571" fmla="*/ 249049 h 604667"/>
              <a:gd name="connsiteX572" fmla="*/ 373277 w 512209"/>
              <a:gd name="connsiteY572" fmla="*/ 239882 h 604667"/>
              <a:gd name="connsiteX573" fmla="*/ 365828 w 512209"/>
              <a:gd name="connsiteY573" fmla="*/ 240920 h 604667"/>
              <a:gd name="connsiteX574" fmla="*/ 359072 w 512209"/>
              <a:gd name="connsiteY574" fmla="*/ 245849 h 604667"/>
              <a:gd name="connsiteX575" fmla="*/ 367907 w 512209"/>
              <a:gd name="connsiteY575" fmla="*/ 225008 h 604667"/>
              <a:gd name="connsiteX576" fmla="*/ 382805 w 512209"/>
              <a:gd name="connsiteY576" fmla="*/ 235644 h 604667"/>
              <a:gd name="connsiteX577" fmla="*/ 397963 w 512209"/>
              <a:gd name="connsiteY577" fmla="*/ 222586 h 604667"/>
              <a:gd name="connsiteX578" fmla="*/ 271504 w 512209"/>
              <a:gd name="connsiteY578" fmla="*/ 163954 h 604667"/>
              <a:gd name="connsiteX579" fmla="*/ 34313 w 512209"/>
              <a:gd name="connsiteY579" fmla="*/ 130858 h 604667"/>
              <a:gd name="connsiteX580" fmla="*/ 60115 w 512209"/>
              <a:gd name="connsiteY580" fmla="*/ 141060 h 604667"/>
              <a:gd name="connsiteX581" fmla="*/ 58989 w 512209"/>
              <a:gd name="connsiteY581" fmla="*/ 142875 h 604667"/>
              <a:gd name="connsiteX582" fmla="*/ 33620 w 512209"/>
              <a:gd name="connsiteY582" fmla="*/ 132241 h 604667"/>
              <a:gd name="connsiteX583" fmla="*/ 34313 w 512209"/>
              <a:gd name="connsiteY583" fmla="*/ 130858 h 604667"/>
              <a:gd name="connsiteX584" fmla="*/ 36064 w 512209"/>
              <a:gd name="connsiteY584" fmla="*/ 121677 h 604667"/>
              <a:gd name="connsiteX585" fmla="*/ 65414 w 512209"/>
              <a:gd name="connsiteY585" fmla="*/ 134380 h 604667"/>
              <a:gd name="connsiteX586" fmla="*/ 64375 w 512209"/>
              <a:gd name="connsiteY586" fmla="*/ 136108 h 604667"/>
              <a:gd name="connsiteX587" fmla="*/ 35371 w 512209"/>
              <a:gd name="connsiteY587" fmla="*/ 123751 h 604667"/>
              <a:gd name="connsiteX588" fmla="*/ 36064 w 512209"/>
              <a:gd name="connsiteY588" fmla="*/ 121677 h 604667"/>
              <a:gd name="connsiteX589" fmla="*/ 79881 w 512209"/>
              <a:gd name="connsiteY589" fmla="*/ 118081 h 604667"/>
              <a:gd name="connsiteX590" fmla="*/ 115922 w 512209"/>
              <a:gd name="connsiteY590" fmla="*/ 131534 h 604667"/>
              <a:gd name="connsiteX591" fmla="*/ 114882 w 512209"/>
              <a:gd name="connsiteY591" fmla="*/ 134052 h 604667"/>
              <a:gd name="connsiteX592" fmla="*/ 79188 w 512209"/>
              <a:gd name="connsiteY592" fmla="*/ 120945 h 604667"/>
              <a:gd name="connsiteX593" fmla="*/ 79881 w 512209"/>
              <a:gd name="connsiteY593" fmla="*/ 118081 h 604667"/>
              <a:gd name="connsiteX594" fmla="*/ 422004 w 512209"/>
              <a:gd name="connsiteY594" fmla="*/ 106436 h 604667"/>
              <a:gd name="connsiteX595" fmla="*/ 448160 w 512209"/>
              <a:gd name="connsiteY595" fmla="*/ 121659 h 604667"/>
              <a:gd name="connsiteX596" fmla="*/ 447034 w 512209"/>
              <a:gd name="connsiteY596" fmla="*/ 123389 h 604667"/>
              <a:gd name="connsiteX597" fmla="*/ 420878 w 512209"/>
              <a:gd name="connsiteY597" fmla="*/ 108252 h 604667"/>
              <a:gd name="connsiteX598" fmla="*/ 422004 w 512209"/>
              <a:gd name="connsiteY598" fmla="*/ 106436 h 604667"/>
              <a:gd name="connsiteX599" fmla="*/ 427650 w 512209"/>
              <a:gd name="connsiteY599" fmla="*/ 100792 h 604667"/>
              <a:gd name="connsiteX600" fmla="*/ 453806 w 512209"/>
              <a:gd name="connsiteY600" fmla="*/ 117775 h 604667"/>
              <a:gd name="connsiteX601" fmla="*/ 452767 w 512209"/>
              <a:gd name="connsiteY601" fmla="*/ 119854 h 604667"/>
              <a:gd name="connsiteX602" fmla="*/ 426610 w 512209"/>
              <a:gd name="connsiteY602" fmla="*/ 102612 h 604667"/>
              <a:gd name="connsiteX603" fmla="*/ 427650 w 512209"/>
              <a:gd name="connsiteY603" fmla="*/ 100792 h 604667"/>
              <a:gd name="connsiteX604" fmla="*/ 47071 w 512209"/>
              <a:gd name="connsiteY604" fmla="*/ 99448 h 604667"/>
              <a:gd name="connsiteX605" fmla="*/ 77826 w 512209"/>
              <a:gd name="connsiteY605" fmla="*/ 114189 h 604667"/>
              <a:gd name="connsiteX606" fmla="*/ 77133 w 512209"/>
              <a:gd name="connsiteY606" fmla="*/ 116344 h 604667"/>
              <a:gd name="connsiteX607" fmla="*/ 45598 w 512209"/>
              <a:gd name="connsiteY607" fmla="*/ 101861 h 604667"/>
              <a:gd name="connsiteX608" fmla="*/ 47071 w 512209"/>
              <a:gd name="connsiteY608" fmla="*/ 99448 h 604667"/>
              <a:gd name="connsiteX609" fmla="*/ 91939 w 512209"/>
              <a:gd name="connsiteY609" fmla="*/ 99096 h 604667"/>
              <a:gd name="connsiteX610" fmla="*/ 128279 w 512209"/>
              <a:gd name="connsiteY610" fmla="*/ 115255 h 604667"/>
              <a:gd name="connsiteX611" fmla="*/ 127240 w 512209"/>
              <a:gd name="connsiteY611" fmla="*/ 118107 h 604667"/>
              <a:gd name="connsiteX612" fmla="*/ 90555 w 512209"/>
              <a:gd name="connsiteY612" fmla="*/ 101861 h 604667"/>
              <a:gd name="connsiteX613" fmla="*/ 91939 w 512209"/>
              <a:gd name="connsiteY613" fmla="*/ 99096 h 604667"/>
              <a:gd name="connsiteX614" fmla="*/ 429384 w 512209"/>
              <a:gd name="connsiteY614" fmla="*/ 90629 h 604667"/>
              <a:gd name="connsiteX615" fmla="*/ 453800 w 512209"/>
              <a:gd name="connsiteY615" fmla="*/ 108615 h 604667"/>
              <a:gd name="connsiteX616" fmla="*/ 451982 w 512209"/>
              <a:gd name="connsiteY616" fmla="*/ 110690 h 604667"/>
              <a:gd name="connsiteX617" fmla="*/ 427652 w 512209"/>
              <a:gd name="connsiteY617" fmla="*/ 92704 h 604667"/>
              <a:gd name="connsiteX618" fmla="*/ 429384 w 512209"/>
              <a:gd name="connsiteY618" fmla="*/ 90629 h 604667"/>
              <a:gd name="connsiteX619" fmla="*/ 95848 w 512209"/>
              <a:gd name="connsiteY619" fmla="*/ 76524 h 604667"/>
              <a:gd name="connsiteX620" fmla="*/ 88746 w 512209"/>
              <a:gd name="connsiteY620" fmla="*/ 78254 h 604667"/>
              <a:gd name="connsiteX621" fmla="*/ 101478 w 512209"/>
              <a:gd name="connsiteY621" fmla="*/ 82837 h 604667"/>
              <a:gd name="connsiteX622" fmla="*/ 100093 w 512209"/>
              <a:gd name="connsiteY622" fmla="*/ 86037 h 604667"/>
              <a:gd name="connsiteX623" fmla="*/ 83809 w 512209"/>
              <a:gd name="connsiteY623" fmla="*/ 81107 h 604667"/>
              <a:gd name="connsiteX624" fmla="*/ 80258 w 512209"/>
              <a:gd name="connsiteY624" fmla="*/ 84567 h 604667"/>
              <a:gd name="connsiteX625" fmla="*/ 94029 w 512209"/>
              <a:gd name="connsiteY625" fmla="*/ 90620 h 604667"/>
              <a:gd name="connsiteX626" fmla="*/ 92644 w 512209"/>
              <a:gd name="connsiteY626" fmla="*/ 94166 h 604667"/>
              <a:gd name="connsiteX627" fmla="*/ 78179 w 512209"/>
              <a:gd name="connsiteY627" fmla="*/ 88458 h 604667"/>
              <a:gd name="connsiteX628" fmla="*/ 76706 w 512209"/>
              <a:gd name="connsiteY628" fmla="*/ 92350 h 604667"/>
              <a:gd name="connsiteX629" fmla="*/ 85974 w 512209"/>
              <a:gd name="connsiteY629" fmla="*/ 96933 h 604667"/>
              <a:gd name="connsiteX630" fmla="*/ 84502 w 512209"/>
              <a:gd name="connsiteY630" fmla="*/ 100133 h 604667"/>
              <a:gd name="connsiteX631" fmla="*/ 76014 w 512209"/>
              <a:gd name="connsiteY631" fmla="*/ 97279 h 604667"/>
              <a:gd name="connsiteX632" fmla="*/ 76706 w 512209"/>
              <a:gd name="connsiteY632" fmla="*/ 97625 h 604667"/>
              <a:gd name="connsiteX633" fmla="*/ 78872 w 512209"/>
              <a:gd name="connsiteY633" fmla="*/ 104024 h 604667"/>
              <a:gd name="connsiteX634" fmla="*/ 82423 w 512209"/>
              <a:gd name="connsiteY634" fmla="*/ 105408 h 604667"/>
              <a:gd name="connsiteX635" fmla="*/ 83116 w 512209"/>
              <a:gd name="connsiteY635" fmla="*/ 106878 h 604667"/>
              <a:gd name="connsiteX636" fmla="*/ 126943 w 512209"/>
              <a:gd name="connsiteY636" fmla="*/ 124520 h 604667"/>
              <a:gd name="connsiteX637" fmla="*/ 131534 w 512209"/>
              <a:gd name="connsiteY637" fmla="*/ 116391 h 604667"/>
              <a:gd name="connsiteX638" fmla="*/ 133613 w 512209"/>
              <a:gd name="connsiteY638" fmla="*/ 110337 h 604667"/>
              <a:gd name="connsiteX639" fmla="*/ 100439 w 512209"/>
              <a:gd name="connsiteY639" fmla="*/ 94857 h 604667"/>
              <a:gd name="connsiteX640" fmla="*/ 102171 w 512209"/>
              <a:gd name="connsiteY640" fmla="*/ 91658 h 604667"/>
              <a:gd name="connsiteX641" fmla="*/ 133959 w 512209"/>
              <a:gd name="connsiteY641" fmla="*/ 106878 h 604667"/>
              <a:gd name="connsiteX642" fmla="*/ 133959 w 512209"/>
              <a:gd name="connsiteY642" fmla="*/ 101862 h 604667"/>
              <a:gd name="connsiteX643" fmla="*/ 107455 w 512209"/>
              <a:gd name="connsiteY643" fmla="*/ 87766 h 604667"/>
              <a:gd name="connsiteX644" fmla="*/ 108927 w 512209"/>
              <a:gd name="connsiteY644" fmla="*/ 84567 h 604667"/>
              <a:gd name="connsiteX645" fmla="*/ 132573 w 512209"/>
              <a:gd name="connsiteY645" fmla="*/ 96241 h 604667"/>
              <a:gd name="connsiteX646" fmla="*/ 124117 w 512209"/>
              <a:gd name="connsiteY646" fmla="*/ 84707 h 604667"/>
              <a:gd name="connsiteX647" fmla="*/ 110968 w 512209"/>
              <a:gd name="connsiteY647" fmla="*/ 78064 h 604667"/>
              <a:gd name="connsiteX648" fmla="*/ 111006 w 512209"/>
              <a:gd name="connsiteY648" fmla="*/ 77908 h 604667"/>
              <a:gd name="connsiteX649" fmla="*/ 110660 w 512209"/>
              <a:gd name="connsiteY649" fmla="*/ 77908 h 604667"/>
              <a:gd name="connsiteX650" fmla="*/ 110968 w 512209"/>
              <a:gd name="connsiteY650" fmla="*/ 78064 h 604667"/>
              <a:gd name="connsiteX651" fmla="*/ 110313 w 512209"/>
              <a:gd name="connsiteY651" fmla="*/ 80761 h 604667"/>
              <a:gd name="connsiteX652" fmla="*/ 95848 w 512209"/>
              <a:gd name="connsiteY652" fmla="*/ 76524 h 604667"/>
              <a:gd name="connsiteX653" fmla="*/ 34698 w 512209"/>
              <a:gd name="connsiteY653" fmla="*/ 76178 h 604667"/>
              <a:gd name="connsiteX654" fmla="*/ 27942 w 512209"/>
              <a:gd name="connsiteY654" fmla="*/ 77562 h 604667"/>
              <a:gd name="connsiteX655" fmla="*/ 50982 w 512209"/>
              <a:gd name="connsiteY655" fmla="*/ 89236 h 604667"/>
              <a:gd name="connsiteX656" fmla="*/ 49856 w 512209"/>
              <a:gd name="connsiteY656" fmla="*/ 91658 h 604667"/>
              <a:gd name="connsiteX657" fmla="*/ 23698 w 512209"/>
              <a:gd name="connsiteY657" fmla="*/ 79291 h 604667"/>
              <a:gd name="connsiteX658" fmla="*/ 18414 w 512209"/>
              <a:gd name="connsiteY658" fmla="*/ 83875 h 604667"/>
              <a:gd name="connsiteX659" fmla="*/ 46391 w 512209"/>
              <a:gd name="connsiteY659" fmla="*/ 96933 h 604667"/>
              <a:gd name="connsiteX660" fmla="*/ 45265 w 512209"/>
              <a:gd name="connsiteY660" fmla="*/ 99095 h 604667"/>
              <a:gd name="connsiteX661" fmla="*/ 16682 w 512209"/>
              <a:gd name="connsiteY661" fmla="*/ 86037 h 604667"/>
              <a:gd name="connsiteX662" fmla="*/ 14170 w 512209"/>
              <a:gd name="connsiteY662" fmla="*/ 90966 h 604667"/>
              <a:gd name="connsiteX663" fmla="*/ 39635 w 512209"/>
              <a:gd name="connsiteY663" fmla="*/ 104716 h 604667"/>
              <a:gd name="connsiteX664" fmla="*/ 40328 w 512209"/>
              <a:gd name="connsiteY664" fmla="*/ 105754 h 604667"/>
              <a:gd name="connsiteX665" fmla="*/ 41800 w 512209"/>
              <a:gd name="connsiteY665" fmla="*/ 105754 h 604667"/>
              <a:gd name="connsiteX666" fmla="*/ 56958 w 512209"/>
              <a:gd name="connsiteY666" fmla="*/ 113191 h 604667"/>
              <a:gd name="connsiteX667" fmla="*/ 63281 w 512209"/>
              <a:gd name="connsiteY667" fmla="*/ 116391 h 604667"/>
              <a:gd name="connsiteX668" fmla="*/ 67525 w 512209"/>
              <a:gd name="connsiteY668" fmla="*/ 118466 h 604667"/>
              <a:gd name="connsiteX669" fmla="*/ 70730 w 512209"/>
              <a:gd name="connsiteY669" fmla="*/ 121666 h 604667"/>
              <a:gd name="connsiteX670" fmla="*/ 72116 w 512209"/>
              <a:gd name="connsiteY670" fmla="*/ 120628 h 604667"/>
              <a:gd name="connsiteX671" fmla="*/ 72462 w 512209"/>
              <a:gd name="connsiteY671" fmla="*/ 120628 h 604667"/>
              <a:gd name="connsiteX672" fmla="*/ 73588 w 512209"/>
              <a:gd name="connsiteY672" fmla="*/ 121666 h 604667"/>
              <a:gd name="connsiteX673" fmla="*/ 73588 w 512209"/>
              <a:gd name="connsiteY673" fmla="*/ 122012 h 604667"/>
              <a:gd name="connsiteX674" fmla="*/ 72116 w 512209"/>
              <a:gd name="connsiteY674" fmla="*/ 123395 h 604667"/>
              <a:gd name="connsiteX675" fmla="*/ 58690 w 512209"/>
              <a:gd name="connsiteY675" fmla="*/ 117428 h 604667"/>
              <a:gd name="connsiteX676" fmla="*/ 40328 w 512209"/>
              <a:gd name="connsiteY676" fmla="*/ 108262 h 604667"/>
              <a:gd name="connsiteX677" fmla="*/ 39635 w 512209"/>
              <a:gd name="connsiteY677" fmla="*/ 106878 h 604667"/>
              <a:gd name="connsiteX678" fmla="*/ 38596 w 512209"/>
              <a:gd name="connsiteY678" fmla="*/ 106878 h 604667"/>
              <a:gd name="connsiteX679" fmla="*/ 13477 w 512209"/>
              <a:gd name="connsiteY679" fmla="*/ 93387 h 604667"/>
              <a:gd name="connsiteX680" fmla="*/ 12438 w 512209"/>
              <a:gd name="connsiteY680" fmla="*/ 98403 h 604667"/>
              <a:gd name="connsiteX681" fmla="*/ 35391 w 512209"/>
              <a:gd name="connsiteY681" fmla="*/ 111461 h 604667"/>
              <a:gd name="connsiteX682" fmla="*/ 35391 w 512209"/>
              <a:gd name="connsiteY682" fmla="*/ 112845 h 604667"/>
              <a:gd name="connsiteX683" fmla="*/ 36084 w 512209"/>
              <a:gd name="connsiteY683" fmla="*/ 112845 h 604667"/>
              <a:gd name="connsiteX684" fmla="*/ 69691 w 512209"/>
              <a:gd name="connsiteY684" fmla="*/ 129103 h 604667"/>
              <a:gd name="connsiteX685" fmla="*/ 68305 w 512209"/>
              <a:gd name="connsiteY685" fmla="*/ 131178 h 604667"/>
              <a:gd name="connsiteX686" fmla="*/ 35391 w 512209"/>
              <a:gd name="connsiteY686" fmla="*/ 115699 h 604667"/>
              <a:gd name="connsiteX687" fmla="*/ 35045 w 512209"/>
              <a:gd name="connsiteY687" fmla="*/ 113191 h 604667"/>
              <a:gd name="connsiteX688" fmla="*/ 34698 w 512209"/>
              <a:gd name="connsiteY688" fmla="*/ 113191 h 604667"/>
              <a:gd name="connsiteX689" fmla="*/ 12438 w 512209"/>
              <a:gd name="connsiteY689" fmla="*/ 100133 h 604667"/>
              <a:gd name="connsiteX690" fmla="*/ 12438 w 512209"/>
              <a:gd name="connsiteY690" fmla="*/ 108262 h 604667"/>
              <a:gd name="connsiteX691" fmla="*/ 29761 w 512209"/>
              <a:gd name="connsiteY691" fmla="*/ 119158 h 604667"/>
              <a:gd name="connsiteX692" fmla="*/ 28722 w 512209"/>
              <a:gd name="connsiteY692" fmla="*/ 120974 h 604667"/>
              <a:gd name="connsiteX693" fmla="*/ 12784 w 512209"/>
              <a:gd name="connsiteY693" fmla="*/ 109991 h 604667"/>
              <a:gd name="connsiteX694" fmla="*/ 14517 w 512209"/>
              <a:gd name="connsiteY694" fmla="*/ 116736 h 604667"/>
              <a:gd name="connsiteX695" fmla="*/ 34005 w 512209"/>
              <a:gd name="connsiteY695" fmla="*/ 128325 h 604667"/>
              <a:gd name="connsiteX696" fmla="*/ 32966 w 512209"/>
              <a:gd name="connsiteY696" fmla="*/ 130141 h 604667"/>
              <a:gd name="connsiteX697" fmla="*/ 17375 w 512209"/>
              <a:gd name="connsiteY697" fmla="*/ 121666 h 604667"/>
              <a:gd name="connsiteX698" fmla="*/ 26903 w 512209"/>
              <a:gd name="connsiteY698" fmla="*/ 134724 h 604667"/>
              <a:gd name="connsiteX699" fmla="*/ 27942 w 512209"/>
              <a:gd name="connsiteY699" fmla="*/ 134378 h 604667"/>
              <a:gd name="connsiteX700" fmla="*/ 57998 w 512209"/>
              <a:gd name="connsiteY700" fmla="*/ 150550 h 604667"/>
              <a:gd name="connsiteX701" fmla="*/ 57305 w 512209"/>
              <a:gd name="connsiteY701" fmla="*/ 152366 h 604667"/>
              <a:gd name="connsiteX702" fmla="*/ 29415 w 512209"/>
              <a:gd name="connsiteY702" fmla="*/ 137491 h 604667"/>
              <a:gd name="connsiteX703" fmla="*/ 80258 w 512209"/>
              <a:gd name="connsiteY703" fmla="*/ 160149 h 604667"/>
              <a:gd name="connsiteX704" fmla="*/ 81297 w 512209"/>
              <a:gd name="connsiteY704" fmla="*/ 158679 h 604667"/>
              <a:gd name="connsiteX705" fmla="*/ 60509 w 512209"/>
              <a:gd name="connsiteY705" fmla="*/ 152020 h 604667"/>
              <a:gd name="connsiteX706" fmla="*/ 61202 w 512209"/>
              <a:gd name="connsiteY706" fmla="*/ 149858 h 604667"/>
              <a:gd name="connsiteX707" fmla="*/ 84155 w 512209"/>
              <a:gd name="connsiteY707" fmla="*/ 156603 h 604667"/>
              <a:gd name="connsiteX708" fmla="*/ 92297 w 512209"/>
              <a:gd name="connsiteY708" fmla="*/ 152712 h 604667"/>
              <a:gd name="connsiteX709" fmla="*/ 69344 w 512209"/>
              <a:gd name="connsiteY709" fmla="*/ 143891 h 604667"/>
              <a:gd name="connsiteX710" fmla="*/ 71076 w 512209"/>
              <a:gd name="connsiteY710" fmla="*/ 141037 h 604667"/>
              <a:gd name="connsiteX711" fmla="*/ 83809 w 512209"/>
              <a:gd name="connsiteY711" fmla="*/ 147090 h 604667"/>
              <a:gd name="connsiteX712" fmla="*/ 96195 w 512209"/>
              <a:gd name="connsiteY712" fmla="*/ 150204 h 604667"/>
              <a:gd name="connsiteX713" fmla="*/ 96541 w 512209"/>
              <a:gd name="connsiteY713" fmla="*/ 150550 h 604667"/>
              <a:gd name="connsiteX714" fmla="*/ 102518 w 512209"/>
              <a:gd name="connsiteY714" fmla="*/ 147090 h 604667"/>
              <a:gd name="connsiteX715" fmla="*/ 73588 w 512209"/>
              <a:gd name="connsiteY715" fmla="*/ 136799 h 604667"/>
              <a:gd name="connsiteX716" fmla="*/ 74281 w 512209"/>
              <a:gd name="connsiteY716" fmla="*/ 134378 h 604667"/>
              <a:gd name="connsiteX717" fmla="*/ 105030 w 512209"/>
              <a:gd name="connsiteY717" fmla="*/ 145620 h 604667"/>
              <a:gd name="connsiteX718" fmla="*/ 111006 w 512209"/>
              <a:gd name="connsiteY718" fmla="*/ 140691 h 604667"/>
              <a:gd name="connsiteX719" fmla="*/ 93337 w 512209"/>
              <a:gd name="connsiteY719" fmla="*/ 134378 h 604667"/>
              <a:gd name="connsiteX720" fmla="*/ 75667 w 512209"/>
              <a:gd name="connsiteY720" fmla="*/ 128325 h 604667"/>
              <a:gd name="connsiteX721" fmla="*/ 73242 w 512209"/>
              <a:gd name="connsiteY721" fmla="*/ 129103 h 604667"/>
              <a:gd name="connsiteX722" fmla="*/ 73242 w 512209"/>
              <a:gd name="connsiteY722" fmla="*/ 128671 h 604667"/>
              <a:gd name="connsiteX723" fmla="*/ 73935 w 512209"/>
              <a:gd name="connsiteY723" fmla="*/ 127287 h 604667"/>
              <a:gd name="connsiteX724" fmla="*/ 91604 w 512209"/>
              <a:gd name="connsiteY724" fmla="*/ 131178 h 604667"/>
              <a:gd name="connsiteX725" fmla="*/ 112479 w 512209"/>
              <a:gd name="connsiteY725" fmla="*/ 139307 h 604667"/>
              <a:gd name="connsiteX726" fmla="*/ 112825 w 512209"/>
              <a:gd name="connsiteY726" fmla="*/ 139653 h 604667"/>
              <a:gd name="connsiteX727" fmla="*/ 124778 w 512209"/>
              <a:gd name="connsiteY727" fmla="*/ 126941 h 604667"/>
              <a:gd name="connsiteX728" fmla="*/ 80258 w 512209"/>
              <a:gd name="connsiteY728" fmla="*/ 109645 h 604667"/>
              <a:gd name="connsiteX729" fmla="*/ 79565 w 512209"/>
              <a:gd name="connsiteY729" fmla="*/ 107916 h 604667"/>
              <a:gd name="connsiteX730" fmla="*/ 78872 w 512209"/>
              <a:gd name="connsiteY730" fmla="*/ 107916 h 604667"/>
              <a:gd name="connsiteX731" fmla="*/ 70730 w 512209"/>
              <a:gd name="connsiteY731" fmla="*/ 107916 h 604667"/>
              <a:gd name="connsiteX732" fmla="*/ 69344 w 512209"/>
              <a:gd name="connsiteY732" fmla="*/ 104370 h 604667"/>
              <a:gd name="connsiteX733" fmla="*/ 52368 w 512209"/>
              <a:gd name="connsiteY733" fmla="*/ 94166 h 604667"/>
              <a:gd name="connsiteX734" fmla="*/ 54100 w 512209"/>
              <a:gd name="connsiteY734" fmla="*/ 90966 h 604667"/>
              <a:gd name="connsiteX735" fmla="*/ 66486 w 512209"/>
              <a:gd name="connsiteY735" fmla="*/ 98057 h 604667"/>
              <a:gd name="connsiteX736" fmla="*/ 60163 w 512209"/>
              <a:gd name="connsiteY736" fmla="*/ 88458 h 604667"/>
              <a:gd name="connsiteX737" fmla="*/ 59470 w 512209"/>
              <a:gd name="connsiteY737" fmla="*/ 88112 h 604667"/>
              <a:gd name="connsiteX738" fmla="*/ 59037 w 512209"/>
              <a:gd name="connsiteY738" fmla="*/ 87420 h 604667"/>
              <a:gd name="connsiteX739" fmla="*/ 34698 w 512209"/>
              <a:gd name="connsiteY739" fmla="*/ 76178 h 604667"/>
              <a:gd name="connsiteX740" fmla="*/ 415286 w 512209"/>
              <a:gd name="connsiteY740" fmla="*/ 63466 h 604667"/>
              <a:gd name="connsiteX741" fmla="*/ 412427 w 512209"/>
              <a:gd name="connsiteY741" fmla="*/ 64504 h 604667"/>
              <a:gd name="connsiteX742" fmla="*/ 427325 w 512209"/>
              <a:gd name="connsiteY742" fmla="*/ 75746 h 604667"/>
              <a:gd name="connsiteX743" fmla="*/ 429058 w 512209"/>
              <a:gd name="connsiteY743" fmla="*/ 75400 h 604667"/>
              <a:gd name="connsiteX744" fmla="*/ 432955 w 512209"/>
              <a:gd name="connsiteY744" fmla="*/ 80416 h 604667"/>
              <a:gd name="connsiteX745" fmla="*/ 430876 w 512209"/>
              <a:gd name="connsiteY745" fmla="*/ 82491 h 604667"/>
              <a:gd name="connsiteX746" fmla="*/ 409309 w 512209"/>
              <a:gd name="connsiteY746" fmla="*/ 66579 h 604667"/>
              <a:gd name="connsiteX747" fmla="*/ 407144 w 512209"/>
              <a:gd name="connsiteY747" fmla="*/ 68741 h 604667"/>
              <a:gd name="connsiteX748" fmla="*/ 428711 w 512209"/>
              <a:gd name="connsiteY748" fmla="*/ 86383 h 604667"/>
              <a:gd name="connsiteX749" fmla="*/ 426979 w 512209"/>
              <a:gd name="connsiteY749" fmla="*/ 88804 h 604667"/>
              <a:gd name="connsiteX750" fmla="*/ 405412 w 512209"/>
              <a:gd name="connsiteY750" fmla="*/ 71595 h 604667"/>
              <a:gd name="connsiteX751" fmla="*/ 404719 w 512209"/>
              <a:gd name="connsiteY751" fmla="*/ 72978 h 604667"/>
              <a:gd name="connsiteX752" fmla="*/ 413553 w 512209"/>
              <a:gd name="connsiteY752" fmla="*/ 81453 h 604667"/>
              <a:gd name="connsiteX753" fmla="*/ 425160 w 512209"/>
              <a:gd name="connsiteY753" fmla="*/ 91658 h 604667"/>
              <a:gd name="connsiteX754" fmla="*/ 423774 w 512209"/>
              <a:gd name="connsiteY754" fmla="*/ 93387 h 604667"/>
              <a:gd name="connsiteX755" fmla="*/ 412081 w 512209"/>
              <a:gd name="connsiteY755" fmla="*/ 83875 h 604667"/>
              <a:gd name="connsiteX756" fmla="*/ 403593 w 512209"/>
              <a:gd name="connsiteY756" fmla="*/ 75400 h 604667"/>
              <a:gd name="connsiteX757" fmla="*/ 402553 w 512209"/>
              <a:gd name="connsiteY757" fmla="*/ 79983 h 604667"/>
              <a:gd name="connsiteX758" fmla="*/ 422388 w 512209"/>
              <a:gd name="connsiteY758" fmla="*/ 98403 h 604667"/>
              <a:gd name="connsiteX759" fmla="*/ 420916 w 512209"/>
              <a:gd name="connsiteY759" fmla="*/ 99787 h 604667"/>
              <a:gd name="connsiteX760" fmla="*/ 402553 w 512209"/>
              <a:gd name="connsiteY760" fmla="*/ 82145 h 604667"/>
              <a:gd name="connsiteX761" fmla="*/ 402900 w 512209"/>
              <a:gd name="connsiteY761" fmla="*/ 87074 h 604667"/>
              <a:gd name="connsiteX762" fmla="*/ 403246 w 512209"/>
              <a:gd name="connsiteY762" fmla="*/ 88112 h 604667"/>
              <a:gd name="connsiteX763" fmla="*/ 419530 w 512209"/>
              <a:gd name="connsiteY763" fmla="*/ 104716 h 604667"/>
              <a:gd name="connsiteX764" fmla="*/ 418144 w 512209"/>
              <a:gd name="connsiteY764" fmla="*/ 106100 h 604667"/>
              <a:gd name="connsiteX765" fmla="*/ 403939 w 512209"/>
              <a:gd name="connsiteY765" fmla="*/ 91658 h 604667"/>
              <a:gd name="connsiteX766" fmla="*/ 406451 w 512209"/>
              <a:gd name="connsiteY766" fmla="*/ 99095 h 604667"/>
              <a:gd name="connsiteX767" fmla="*/ 418837 w 512209"/>
              <a:gd name="connsiteY767" fmla="*/ 113191 h 604667"/>
              <a:gd name="connsiteX768" fmla="*/ 419183 w 512209"/>
              <a:gd name="connsiteY768" fmla="*/ 113191 h 604667"/>
              <a:gd name="connsiteX769" fmla="*/ 442483 w 512209"/>
              <a:gd name="connsiteY769" fmla="*/ 125903 h 604667"/>
              <a:gd name="connsiteX770" fmla="*/ 442829 w 512209"/>
              <a:gd name="connsiteY770" fmla="*/ 127287 h 604667"/>
              <a:gd name="connsiteX771" fmla="*/ 445341 w 512209"/>
              <a:gd name="connsiteY771" fmla="*/ 127633 h 604667"/>
              <a:gd name="connsiteX772" fmla="*/ 447420 w 512209"/>
              <a:gd name="connsiteY772" fmla="*/ 128671 h 604667"/>
              <a:gd name="connsiteX773" fmla="*/ 447766 w 512209"/>
              <a:gd name="connsiteY773" fmla="*/ 128671 h 604667"/>
              <a:gd name="connsiteX774" fmla="*/ 462318 w 512209"/>
              <a:gd name="connsiteY774" fmla="*/ 126249 h 604667"/>
              <a:gd name="connsiteX775" fmla="*/ 456255 w 512209"/>
              <a:gd name="connsiteY775" fmla="*/ 122358 h 604667"/>
              <a:gd name="connsiteX776" fmla="*/ 457727 w 512209"/>
              <a:gd name="connsiteY776" fmla="*/ 119850 h 604667"/>
              <a:gd name="connsiteX777" fmla="*/ 468641 w 512209"/>
              <a:gd name="connsiteY777" fmla="*/ 124520 h 604667"/>
              <a:gd name="connsiteX778" fmla="*/ 476090 w 512209"/>
              <a:gd name="connsiteY778" fmla="*/ 122012 h 604667"/>
              <a:gd name="connsiteX779" fmla="*/ 460152 w 512209"/>
              <a:gd name="connsiteY779" fmla="*/ 114575 h 604667"/>
              <a:gd name="connsiteX780" fmla="*/ 461971 w 512209"/>
              <a:gd name="connsiteY780" fmla="*/ 111807 h 604667"/>
              <a:gd name="connsiteX781" fmla="*/ 480680 w 512209"/>
              <a:gd name="connsiteY781" fmla="*/ 120282 h 604667"/>
              <a:gd name="connsiteX782" fmla="*/ 481373 w 512209"/>
              <a:gd name="connsiteY782" fmla="*/ 119850 h 604667"/>
              <a:gd name="connsiteX783" fmla="*/ 481720 w 512209"/>
              <a:gd name="connsiteY783" fmla="*/ 119504 h 604667"/>
              <a:gd name="connsiteX784" fmla="*/ 483885 w 512209"/>
              <a:gd name="connsiteY784" fmla="*/ 118120 h 604667"/>
              <a:gd name="connsiteX785" fmla="*/ 482066 w 512209"/>
              <a:gd name="connsiteY785" fmla="*/ 116736 h 604667"/>
              <a:gd name="connsiteX786" fmla="*/ 468641 w 512209"/>
              <a:gd name="connsiteY786" fmla="*/ 107570 h 604667"/>
              <a:gd name="connsiteX787" fmla="*/ 470027 w 512209"/>
              <a:gd name="connsiteY787" fmla="*/ 105062 h 604667"/>
              <a:gd name="connsiteX788" fmla="*/ 481027 w 512209"/>
              <a:gd name="connsiteY788" fmla="*/ 111461 h 604667"/>
              <a:gd name="connsiteX789" fmla="*/ 485617 w 512209"/>
              <a:gd name="connsiteY789" fmla="*/ 114229 h 604667"/>
              <a:gd name="connsiteX790" fmla="*/ 487696 w 512209"/>
              <a:gd name="connsiteY790" fmla="*/ 115699 h 604667"/>
              <a:gd name="connsiteX791" fmla="*/ 491940 w 512209"/>
              <a:gd name="connsiteY791" fmla="*/ 111807 h 604667"/>
              <a:gd name="connsiteX792" fmla="*/ 470460 w 512209"/>
              <a:gd name="connsiteY792" fmla="*/ 98749 h 604667"/>
              <a:gd name="connsiteX793" fmla="*/ 471845 w 512209"/>
              <a:gd name="connsiteY793" fmla="*/ 96241 h 604667"/>
              <a:gd name="connsiteX794" fmla="*/ 494452 w 512209"/>
              <a:gd name="connsiteY794" fmla="*/ 108953 h 604667"/>
              <a:gd name="connsiteX795" fmla="*/ 497310 w 512209"/>
              <a:gd name="connsiteY795" fmla="*/ 104370 h 604667"/>
              <a:gd name="connsiteX796" fmla="*/ 487350 w 512209"/>
              <a:gd name="connsiteY796" fmla="*/ 98403 h 604667"/>
              <a:gd name="connsiteX797" fmla="*/ 475397 w 512209"/>
              <a:gd name="connsiteY797" fmla="*/ 90274 h 604667"/>
              <a:gd name="connsiteX798" fmla="*/ 476436 w 512209"/>
              <a:gd name="connsiteY798" fmla="*/ 88112 h 604667"/>
              <a:gd name="connsiteX799" fmla="*/ 489861 w 512209"/>
              <a:gd name="connsiteY799" fmla="*/ 95549 h 604667"/>
              <a:gd name="connsiteX800" fmla="*/ 498350 w 512209"/>
              <a:gd name="connsiteY800" fmla="*/ 100824 h 604667"/>
              <a:gd name="connsiteX801" fmla="*/ 498696 w 512209"/>
              <a:gd name="connsiteY801" fmla="*/ 99787 h 604667"/>
              <a:gd name="connsiteX802" fmla="*/ 498696 w 512209"/>
              <a:gd name="connsiteY802" fmla="*/ 99441 h 604667"/>
              <a:gd name="connsiteX803" fmla="*/ 493066 w 512209"/>
              <a:gd name="connsiteY803" fmla="*/ 95203 h 604667"/>
              <a:gd name="connsiteX804" fmla="*/ 482066 w 512209"/>
              <a:gd name="connsiteY804" fmla="*/ 85691 h 604667"/>
              <a:gd name="connsiteX805" fmla="*/ 485964 w 512209"/>
              <a:gd name="connsiteY805" fmla="*/ 82491 h 604667"/>
              <a:gd name="connsiteX806" fmla="*/ 497657 w 512209"/>
              <a:gd name="connsiteY806" fmla="*/ 92004 h 604667"/>
              <a:gd name="connsiteX807" fmla="*/ 500428 w 512209"/>
              <a:gd name="connsiteY807" fmla="*/ 93820 h 604667"/>
              <a:gd name="connsiteX808" fmla="*/ 500428 w 512209"/>
              <a:gd name="connsiteY808" fmla="*/ 90966 h 604667"/>
              <a:gd name="connsiteX809" fmla="*/ 490554 w 512209"/>
              <a:gd name="connsiteY809" fmla="*/ 84999 h 604667"/>
              <a:gd name="connsiteX810" fmla="*/ 491594 w 512209"/>
              <a:gd name="connsiteY810" fmla="*/ 81107 h 604667"/>
              <a:gd name="connsiteX811" fmla="*/ 499043 w 512209"/>
              <a:gd name="connsiteY811" fmla="*/ 84221 h 604667"/>
              <a:gd name="connsiteX812" fmla="*/ 496184 w 512209"/>
              <a:gd name="connsiteY812" fmla="*/ 78599 h 604667"/>
              <a:gd name="connsiteX813" fmla="*/ 494106 w 512209"/>
              <a:gd name="connsiteY813" fmla="*/ 78945 h 604667"/>
              <a:gd name="connsiteX814" fmla="*/ 480680 w 512209"/>
              <a:gd name="connsiteY814" fmla="*/ 72287 h 604667"/>
              <a:gd name="connsiteX815" fmla="*/ 479294 w 512209"/>
              <a:gd name="connsiteY815" fmla="*/ 72287 h 604667"/>
              <a:gd name="connsiteX816" fmla="*/ 485617 w 512209"/>
              <a:gd name="connsiteY816" fmla="*/ 76178 h 604667"/>
              <a:gd name="connsiteX817" fmla="*/ 484578 w 512209"/>
              <a:gd name="connsiteY817" fmla="*/ 79637 h 604667"/>
              <a:gd name="connsiteX818" fmla="*/ 470460 w 512209"/>
              <a:gd name="connsiteY818" fmla="*/ 74016 h 604667"/>
              <a:gd name="connsiteX819" fmla="*/ 463357 w 512209"/>
              <a:gd name="connsiteY819" fmla="*/ 76524 h 604667"/>
              <a:gd name="connsiteX820" fmla="*/ 478168 w 512209"/>
              <a:gd name="connsiteY820" fmla="*/ 84567 h 604667"/>
              <a:gd name="connsiteX821" fmla="*/ 477129 w 512209"/>
              <a:gd name="connsiteY821" fmla="*/ 87420 h 604667"/>
              <a:gd name="connsiteX822" fmla="*/ 459460 w 512209"/>
              <a:gd name="connsiteY822" fmla="*/ 78945 h 604667"/>
              <a:gd name="connsiteX823" fmla="*/ 455908 w 512209"/>
              <a:gd name="connsiteY823" fmla="*/ 82491 h 604667"/>
              <a:gd name="connsiteX824" fmla="*/ 470027 w 512209"/>
              <a:gd name="connsiteY824" fmla="*/ 90620 h 604667"/>
              <a:gd name="connsiteX825" fmla="*/ 468987 w 512209"/>
              <a:gd name="connsiteY825" fmla="*/ 93041 h 604667"/>
              <a:gd name="connsiteX826" fmla="*/ 454522 w 512209"/>
              <a:gd name="connsiteY826" fmla="*/ 86037 h 604667"/>
              <a:gd name="connsiteX827" fmla="*/ 455215 w 512209"/>
              <a:gd name="connsiteY827" fmla="*/ 90274 h 604667"/>
              <a:gd name="connsiteX828" fmla="*/ 465436 w 512209"/>
              <a:gd name="connsiteY828" fmla="*/ 97279 h 604667"/>
              <a:gd name="connsiteX829" fmla="*/ 464050 w 512209"/>
              <a:gd name="connsiteY829" fmla="*/ 99787 h 604667"/>
              <a:gd name="connsiteX830" fmla="*/ 456601 w 512209"/>
              <a:gd name="connsiteY830" fmla="*/ 96241 h 604667"/>
              <a:gd name="connsiteX831" fmla="*/ 454176 w 512209"/>
              <a:gd name="connsiteY831" fmla="*/ 98403 h 604667"/>
              <a:gd name="connsiteX832" fmla="*/ 463011 w 512209"/>
              <a:gd name="connsiteY832" fmla="*/ 105408 h 604667"/>
              <a:gd name="connsiteX833" fmla="*/ 461625 w 512209"/>
              <a:gd name="connsiteY833" fmla="*/ 107570 h 604667"/>
              <a:gd name="connsiteX834" fmla="*/ 448892 w 512209"/>
              <a:gd name="connsiteY834" fmla="*/ 99095 h 604667"/>
              <a:gd name="connsiteX835" fmla="*/ 446034 w 512209"/>
              <a:gd name="connsiteY835" fmla="*/ 96933 h 604667"/>
              <a:gd name="connsiteX836" fmla="*/ 430443 w 512209"/>
              <a:gd name="connsiteY836" fmla="*/ 84567 h 604667"/>
              <a:gd name="connsiteX837" fmla="*/ 431569 w 512209"/>
              <a:gd name="connsiteY837" fmla="*/ 82837 h 604667"/>
              <a:gd name="connsiteX838" fmla="*/ 444648 w 512209"/>
              <a:gd name="connsiteY838" fmla="*/ 91658 h 604667"/>
              <a:gd name="connsiteX839" fmla="*/ 443522 w 512209"/>
              <a:gd name="connsiteY839" fmla="*/ 87074 h 604667"/>
              <a:gd name="connsiteX840" fmla="*/ 437892 w 512209"/>
              <a:gd name="connsiteY840" fmla="*/ 82491 h 604667"/>
              <a:gd name="connsiteX841" fmla="*/ 439711 w 512209"/>
              <a:gd name="connsiteY841" fmla="*/ 79291 h 604667"/>
              <a:gd name="connsiteX842" fmla="*/ 441444 w 512209"/>
              <a:gd name="connsiteY842" fmla="*/ 80761 h 604667"/>
              <a:gd name="connsiteX843" fmla="*/ 440058 w 512209"/>
              <a:gd name="connsiteY843" fmla="*/ 77562 h 604667"/>
              <a:gd name="connsiteX844" fmla="*/ 438239 w 512209"/>
              <a:gd name="connsiteY844" fmla="*/ 77908 h 604667"/>
              <a:gd name="connsiteX845" fmla="*/ 415286 w 512209"/>
              <a:gd name="connsiteY845" fmla="*/ 63466 h 604667"/>
              <a:gd name="connsiteX846" fmla="*/ 420569 w 512209"/>
              <a:gd name="connsiteY846" fmla="*/ 62774 h 604667"/>
              <a:gd name="connsiteX847" fmla="*/ 437892 w 512209"/>
              <a:gd name="connsiteY847" fmla="*/ 73324 h 604667"/>
              <a:gd name="connsiteX848" fmla="*/ 424813 w 512209"/>
              <a:gd name="connsiteY848" fmla="*/ 63466 h 604667"/>
              <a:gd name="connsiteX849" fmla="*/ 420569 w 512209"/>
              <a:gd name="connsiteY849" fmla="*/ 62774 h 604667"/>
              <a:gd name="connsiteX850" fmla="*/ 261523 w 512209"/>
              <a:gd name="connsiteY850" fmla="*/ 52805 h 604667"/>
              <a:gd name="connsiteX851" fmla="*/ 284496 w 512209"/>
              <a:gd name="connsiteY851" fmla="*/ 66192 h 604667"/>
              <a:gd name="connsiteX852" fmla="*/ 283802 w 512209"/>
              <a:gd name="connsiteY852" fmla="*/ 68006 h 604667"/>
              <a:gd name="connsiteX853" fmla="*/ 260483 w 512209"/>
              <a:gd name="connsiteY853" fmla="*/ 54619 h 604667"/>
              <a:gd name="connsiteX854" fmla="*/ 261523 w 512209"/>
              <a:gd name="connsiteY854" fmla="*/ 52805 h 604667"/>
              <a:gd name="connsiteX855" fmla="*/ 265045 w 512209"/>
              <a:gd name="connsiteY855" fmla="*/ 43633 h 604667"/>
              <a:gd name="connsiteX856" fmla="*/ 290864 w 512209"/>
              <a:gd name="connsiteY856" fmla="*/ 58865 h 604667"/>
              <a:gd name="connsiteX857" fmla="*/ 290171 w 512209"/>
              <a:gd name="connsiteY857" fmla="*/ 60942 h 604667"/>
              <a:gd name="connsiteX858" fmla="*/ 264005 w 512209"/>
              <a:gd name="connsiteY858" fmla="*/ 45797 h 604667"/>
              <a:gd name="connsiteX859" fmla="*/ 265045 w 512209"/>
              <a:gd name="connsiteY859" fmla="*/ 43633 h 604667"/>
              <a:gd name="connsiteX860" fmla="*/ 316371 w 512209"/>
              <a:gd name="connsiteY860" fmla="*/ 37003 h 604667"/>
              <a:gd name="connsiteX861" fmla="*/ 333694 w 512209"/>
              <a:gd name="connsiteY861" fmla="*/ 47554 h 604667"/>
              <a:gd name="connsiteX862" fmla="*/ 328324 w 512209"/>
              <a:gd name="connsiteY862" fmla="*/ 41241 h 604667"/>
              <a:gd name="connsiteX863" fmla="*/ 316371 w 512209"/>
              <a:gd name="connsiteY863" fmla="*/ 37003 h 604667"/>
              <a:gd name="connsiteX864" fmla="*/ 267260 w 512209"/>
              <a:gd name="connsiteY864" fmla="*/ 11579 h 604667"/>
              <a:gd name="connsiteX865" fmla="*/ 285622 w 512209"/>
              <a:gd name="connsiteY865" fmla="*/ 23253 h 604667"/>
              <a:gd name="connsiteX866" fmla="*/ 284150 w 512209"/>
              <a:gd name="connsiteY866" fmla="*/ 24983 h 604667"/>
              <a:gd name="connsiteX867" fmla="*/ 262669 w 512209"/>
              <a:gd name="connsiteY867" fmla="*/ 12616 h 604667"/>
              <a:gd name="connsiteX868" fmla="*/ 261890 w 512209"/>
              <a:gd name="connsiteY868" fmla="*/ 12962 h 604667"/>
              <a:gd name="connsiteX869" fmla="*/ 259465 w 512209"/>
              <a:gd name="connsiteY869" fmla="*/ 14432 h 604667"/>
              <a:gd name="connsiteX870" fmla="*/ 278173 w 512209"/>
              <a:gd name="connsiteY870" fmla="*/ 27837 h 604667"/>
              <a:gd name="connsiteX871" fmla="*/ 276788 w 512209"/>
              <a:gd name="connsiteY871" fmla="*/ 29566 h 604667"/>
              <a:gd name="connsiteX872" fmla="*/ 256606 w 512209"/>
              <a:gd name="connsiteY872" fmla="*/ 16508 h 604667"/>
              <a:gd name="connsiteX873" fmla="*/ 254181 w 512209"/>
              <a:gd name="connsiteY873" fmla="*/ 18670 h 604667"/>
              <a:gd name="connsiteX874" fmla="*/ 260850 w 512209"/>
              <a:gd name="connsiteY874" fmla="*/ 24291 h 604667"/>
              <a:gd name="connsiteX875" fmla="*/ 272197 w 512209"/>
              <a:gd name="connsiteY875" fmla="*/ 32074 h 604667"/>
              <a:gd name="connsiteX876" fmla="*/ 271071 w 512209"/>
              <a:gd name="connsiteY876" fmla="*/ 34150 h 604667"/>
              <a:gd name="connsiteX877" fmla="*/ 257992 w 512209"/>
              <a:gd name="connsiteY877" fmla="*/ 26021 h 604667"/>
              <a:gd name="connsiteX878" fmla="*/ 252362 w 512209"/>
              <a:gd name="connsiteY878" fmla="*/ 21091 h 604667"/>
              <a:gd name="connsiteX879" fmla="*/ 249937 w 512209"/>
              <a:gd name="connsiteY879" fmla="*/ 25675 h 604667"/>
              <a:gd name="connsiteX880" fmla="*/ 266827 w 512209"/>
              <a:gd name="connsiteY880" fmla="*/ 38041 h 604667"/>
              <a:gd name="connsiteX881" fmla="*/ 265787 w 512209"/>
              <a:gd name="connsiteY881" fmla="*/ 39771 h 604667"/>
              <a:gd name="connsiteX882" fmla="*/ 248811 w 512209"/>
              <a:gd name="connsiteY882" fmla="*/ 28528 h 604667"/>
              <a:gd name="connsiteX883" fmla="*/ 248118 w 512209"/>
              <a:gd name="connsiteY883" fmla="*/ 33458 h 604667"/>
              <a:gd name="connsiteX884" fmla="*/ 263016 w 512209"/>
              <a:gd name="connsiteY884" fmla="*/ 43662 h 604667"/>
              <a:gd name="connsiteX885" fmla="*/ 262236 w 512209"/>
              <a:gd name="connsiteY885" fmla="*/ 45478 h 604667"/>
              <a:gd name="connsiteX886" fmla="*/ 248118 w 512209"/>
              <a:gd name="connsiteY886" fmla="*/ 37349 h 604667"/>
              <a:gd name="connsiteX887" fmla="*/ 249590 w 512209"/>
              <a:gd name="connsiteY887" fmla="*/ 47208 h 604667"/>
              <a:gd name="connsiteX888" fmla="*/ 257299 w 512209"/>
              <a:gd name="connsiteY888" fmla="*/ 52829 h 604667"/>
              <a:gd name="connsiteX889" fmla="*/ 256260 w 512209"/>
              <a:gd name="connsiteY889" fmla="*/ 54645 h 604667"/>
              <a:gd name="connsiteX890" fmla="*/ 250283 w 512209"/>
              <a:gd name="connsiteY890" fmla="*/ 50408 h 604667"/>
              <a:gd name="connsiteX891" fmla="*/ 251669 w 512209"/>
              <a:gd name="connsiteY891" fmla="*/ 55683 h 604667"/>
              <a:gd name="connsiteX892" fmla="*/ 252362 w 512209"/>
              <a:gd name="connsiteY892" fmla="*/ 55683 h 604667"/>
              <a:gd name="connsiteX893" fmla="*/ 274622 w 512209"/>
              <a:gd name="connsiteY893" fmla="*/ 70816 h 604667"/>
              <a:gd name="connsiteX894" fmla="*/ 273583 w 512209"/>
              <a:gd name="connsiteY894" fmla="*/ 72632 h 604667"/>
              <a:gd name="connsiteX895" fmla="*/ 270032 w 512209"/>
              <a:gd name="connsiteY895" fmla="*/ 70816 h 604667"/>
              <a:gd name="connsiteX896" fmla="*/ 270032 w 512209"/>
              <a:gd name="connsiteY896" fmla="*/ 73324 h 604667"/>
              <a:gd name="connsiteX897" fmla="*/ 271071 w 512209"/>
              <a:gd name="connsiteY897" fmla="*/ 73670 h 604667"/>
              <a:gd name="connsiteX898" fmla="*/ 291599 w 512209"/>
              <a:gd name="connsiteY898" fmla="*/ 79637 h 604667"/>
              <a:gd name="connsiteX899" fmla="*/ 282071 w 512209"/>
              <a:gd name="connsiteY899" fmla="*/ 74362 h 604667"/>
              <a:gd name="connsiteX900" fmla="*/ 283457 w 512209"/>
              <a:gd name="connsiteY900" fmla="*/ 72287 h 604667"/>
              <a:gd name="connsiteX901" fmla="*/ 301819 w 512209"/>
              <a:gd name="connsiteY901" fmla="*/ 80761 h 604667"/>
              <a:gd name="connsiteX902" fmla="*/ 312473 w 512209"/>
              <a:gd name="connsiteY902" fmla="*/ 80416 h 604667"/>
              <a:gd name="connsiteX903" fmla="*/ 287355 w 512209"/>
              <a:gd name="connsiteY903" fmla="*/ 68741 h 604667"/>
              <a:gd name="connsiteX904" fmla="*/ 288394 w 512209"/>
              <a:gd name="connsiteY904" fmla="*/ 66579 h 604667"/>
              <a:gd name="connsiteX905" fmla="*/ 316371 w 512209"/>
              <a:gd name="connsiteY905" fmla="*/ 79637 h 604667"/>
              <a:gd name="connsiteX906" fmla="*/ 320961 w 512209"/>
              <a:gd name="connsiteY906" fmla="*/ 78599 h 604667"/>
              <a:gd name="connsiteX907" fmla="*/ 296536 w 512209"/>
              <a:gd name="connsiteY907" fmla="*/ 62774 h 604667"/>
              <a:gd name="connsiteX908" fmla="*/ 297575 w 512209"/>
              <a:gd name="connsiteY908" fmla="*/ 61304 h 604667"/>
              <a:gd name="connsiteX909" fmla="*/ 323733 w 512209"/>
              <a:gd name="connsiteY909" fmla="*/ 76870 h 604667"/>
              <a:gd name="connsiteX910" fmla="*/ 325899 w 512209"/>
              <a:gd name="connsiteY910" fmla="*/ 76870 h 604667"/>
              <a:gd name="connsiteX911" fmla="*/ 328324 w 512209"/>
              <a:gd name="connsiteY911" fmla="*/ 75400 h 604667"/>
              <a:gd name="connsiteX912" fmla="*/ 299048 w 512209"/>
              <a:gd name="connsiteY912" fmla="*/ 56029 h 604667"/>
              <a:gd name="connsiteX913" fmla="*/ 300434 w 512209"/>
              <a:gd name="connsiteY913" fmla="*/ 53521 h 604667"/>
              <a:gd name="connsiteX914" fmla="*/ 330489 w 512209"/>
              <a:gd name="connsiteY914" fmla="*/ 73670 h 604667"/>
              <a:gd name="connsiteX915" fmla="*/ 332222 w 512209"/>
              <a:gd name="connsiteY915" fmla="*/ 72287 h 604667"/>
              <a:gd name="connsiteX916" fmla="*/ 333694 w 512209"/>
              <a:gd name="connsiteY916" fmla="*/ 70471 h 604667"/>
              <a:gd name="connsiteX917" fmla="*/ 320268 w 512209"/>
              <a:gd name="connsiteY917" fmla="*/ 60958 h 604667"/>
              <a:gd name="connsiteX918" fmla="*/ 305717 w 512209"/>
              <a:gd name="connsiteY918" fmla="*/ 50408 h 604667"/>
              <a:gd name="connsiteX919" fmla="*/ 307190 w 512209"/>
              <a:gd name="connsiteY919" fmla="*/ 48591 h 604667"/>
              <a:gd name="connsiteX920" fmla="*/ 321654 w 512209"/>
              <a:gd name="connsiteY920" fmla="*/ 58536 h 604667"/>
              <a:gd name="connsiteX921" fmla="*/ 334387 w 512209"/>
              <a:gd name="connsiteY921" fmla="*/ 68049 h 604667"/>
              <a:gd name="connsiteX922" fmla="*/ 335773 w 512209"/>
              <a:gd name="connsiteY922" fmla="*/ 66925 h 604667"/>
              <a:gd name="connsiteX923" fmla="*/ 336812 w 512209"/>
              <a:gd name="connsiteY923" fmla="*/ 61996 h 604667"/>
              <a:gd name="connsiteX924" fmla="*/ 308575 w 512209"/>
              <a:gd name="connsiteY924" fmla="*/ 42624 h 604667"/>
              <a:gd name="connsiteX925" fmla="*/ 309615 w 512209"/>
              <a:gd name="connsiteY925" fmla="*/ 40895 h 604667"/>
              <a:gd name="connsiteX926" fmla="*/ 337159 w 512209"/>
              <a:gd name="connsiteY926" fmla="*/ 58104 h 604667"/>
              <a:gd name="connsiteX927" fmla="*/ 336812 w 512209"/>
              <a:gd name="connsiteY927" fmla="*/ 54991 h 604667"/>
              <a:gd name="connsiteX928" fmla="*/ 313859 w 512209"/>
              <a:gd name="connsiteY928" fmla="*/ 39079 h 604667"/>
              <a:gd name="connsiteX929" fmla="*/ 313166 w 512209"/>
              <a:gd name="connsiteY929" fmla="*/ 37349 h 604667"/>
              <a:gd name="connsiteX930" fmla="*/ 300087 w 512209"/>
              <a:gd name="connsiteY930" fmla="*/ 41587 h 604667"/>
              <a:gd name="connsiteX931" fmla="*/ 301819 w 512209"/>
              <a:gd name="connsiteY931" fmla="*/ 43662 h 604667"/>
              <a:gd name="connsiteX932" fmla="*/ 300087 w 512209"/>
              <a:gd name="connsiteY932" fmla="*/ 45478 h 604667"/>
              <a:gd name="connsiteX933" fmla="*/ 297229 w 512209"/>
              <a:gd name="connsiteY933" fmla="*/ 43316 h 604667"/>
              <a:gd name="connsiteX934" fmla="*/ 296189 w 512209"/>
              <a:gd name="connsiteY934" fmla="*/ 44008 h 604667"/>
              <a:gd name="connsiteX935" fmla="*/ 300434 w 512209"/>
              <a:gd name="connsiteY935" fmla="*/ 47554 h 604667"/>
              <a:gd name="connsiteX936" fmla="*/ 299394 w 512209"/>
              <a:gd name="connsiteY936" fmla="*/ 49716 h 604667"/>
              <a:gd name="connsiteX937" fmla="*/ 294111 w 512209"/>
              <a:gd name="connsiteY937" fmla="*/ 47208 h 604667"/>
              <a:gd name="connsiteX938" fmla="*/ 292638 w 512209"/>
              <a:gd name="connsiteY938" fmla="*/ 48937 h 604667"/>
              <a:gd name="connsiteX939" fmla="*/ 290559 w 512209"/>
              <a:gd name="connsiteY939" fmla="*/ 50062 h 604667"/>
              <a:gd name="connsiteX940" fmla="*/ 293764 w 512209"/>
              <a:gd name="connsiteY940" fmla="*/ 51445 h 604667"/>
              <a:gd name="connsiteX941" fmla="*/ 293331 w 512209"/>
              <a:gd name="connsiteY941" fmla="*/ 53953 h 604667"/>
              <a:gd name="connsiteX942" fmla="*/ 283457 w 512209"/>
              <a:gd name="connsiteY942" fmla="*/ 48937 h 604667"/>
              <a:gd name="connsiteX943" fmla="*/ 270378 w 512209"/>
              <a:gd name="connsiteY943" fmla="*/ 39771 h 604667"/>
              <a:gd name="connsiteX944" fmla="*/ 271850 w 512209"/>
              <a:gd name="connsiteY944" fmla="*/ 37349 h 604667"/>
              <a:gd name="connsiteX945" fmla="*/ 282764 w 512209"/>
              <a:gd name="connsiteY945" fmla="*/ 44700 h 604667"/>
              <a:gd name="connsiteX946" fmla="*/ 286662 w 512209"/>
              <a:gd name="connsiteY946" fmla="*/ 47554 h 604667"/>
              <a:gd name="connsiteX947" fmla="*/ 286662 w 512209"/>
              <a:gd name="connsiteY947" fmla="*/ 45824 h 604667"/>
              <a:gd name="connsiteX948" fmla="*/ 287355 w 512209"/>
              <a:gd name="connsiteY948" fmla="*/ 43316 h 604667"/>
              <a:gd name="connsiteX949" fmla="*/ 276095 w 512209"/>
              <a:gd name="connsiteY949" fmla="*/ 35533 h 604667"/>
              <a:gd name="connsiteX950" fmla="*/ 277480 w 512209"/>
              <a:gd name="connsiteY950" fmla="*/ 32766 h 604667"/>
              <a:gd name="connsiteX951" fmla="*/ 288394 w 512209"/>
              <a:gd name="connsiteY951" fmla="*/ 39079 h 604667"/>
              <a:gd name="connsiteX952" fmla="*/ 286662 w 512209"/>
              <a:gd name="connsiteY952" fmla="*/ 20399 h 604667"/>
              <a:gd name="connsiteX953" fmla="*/ 285622 w 512209"/>
              <a:gd name="connsiteY953" fmla="*/ 19016 h 604667"/>
              <a:gd name="connsiteX954" fmla="*/ 283457 w 512209"/>
              <a:gd name="connsiteY954" fmla="*/ 20054 h 604667"/>
              <a:gd name="connsiteX955" fmla="*/ 271850 w 512209"/>
              <a:gd name="connsiteY955" fmla="*/ 11579 h 604667"/>
              <a:gd name="connsiteX956" fmla="*/ 267260 w 512209"/>
              <a:gd name="connsiteY956" fmla="*/ 11579 h 604667"/>
              <a:gd name="connsiteX957" fmla="*/ 271439 w 512209"/>
              <a:gd name="connsiteY957" fmla="*/ 250 h 604667"/>
              <a:gd name="connsiteX958" fmla="*/ 291252 w 512209"/>
              <a:gd name="connsiteY958" fmla="*/ 10887 h 604667"/>
              <a:gd name="connsiteX959" fmla="*/ 298701 w 512209"/>
              <a:gd name="connsiteY959" fmla="*/ 30950 h 604667"/>
              <a:gd name="connsiteX960" fmla="*/ 347120 w 512209"/>
              <a:gd name="connsiteY960" fmla="*/ 64849 h 604667"/>
              <a:gd name="connsiteX961" fmla="*/ 266480 w 512209"/>
              <a:gd name="connsiteY961" fmla="*/ 85345 h 604667"/>
              <a:gd name="connsiteX962" fmla="*/ 259118 w 512209"/>
              <a:gd name="connsiteY962" fmla="*/ 149166 h 604667"/>
              <a:gd name="connsiteX963" fmla="*/ 410695 w 512209"/>
              <a:gd name="connsiteY963" fmla="*/ 208058 h 604667"/>
              <a:gd name="connsiteX964" fmla="*/ 439365 w 512209"/>
              <a:gd name="connsiteY964" fmla="*/ 136108 h 604667"/>
              <a:gd name="connsiteX965" fmla="*/ 391640 w 512209"/>
              <a:gd name="connsiteY965" fmla="*/ 71941 h 604667"/>
              <a:gd name="connsiteX966" fmla="*/ 426979 w 512209"/>
              <a:gd name="connsiteY966" fmla="*/ 54645 h 604667"/>
              <a:gd name="connsiteX967" fmla="*/ 448546 w 512209"/>
              <a:gd name="connsiteY967" fmla="*/ 74708 h 604667"/>
              <a:gd name="connsiteX968" fmla="*/ 506838 w 512209"/>
              <a:gd name="connsiteY968" fmla="*/ 73670 h 604667"/>
              <a:gd name="connsiteX969" fmla="*/ 501901 w 512209"/>
              <a:gd name="connsiteY969" fmla="*/ 120282 h 604667"/>
              <a:gd name="connsiteX970" fmla="*/ 447074 w 512209"/>
              <a:gd name="connsiteY970" fmla="*/ 142507 h 604667"/>
              <a:gd name="connsiteX971" fmla="*/ 446381 w 512209"/>
              <a:gd name="connsiteY971" fmla="*/ 142507 h 604667"/>
              <a:gd name="connsiteX972" fmla="*/ 417018 w 512209"/>
              <a:gd name="connsiteY972" fmla="*/ 219732 h 604667"/>
              <a:gd name="connsiteX973" fmla="*/ 415286 w 512209"/>
              <a:gd name="connsiteY973" fmla="*/ 381706 h 604667"/>
              <a:gd name="connsiteX974" fmla="*/ 469680 w 512209"/>
              <a:gd name="connsiteY974" fmla="*/ 442414 h 604667"/>
              <a:gd name="connsiteX975" fmla="*/ 435467 w 512209"/>
              <a:gd name="connsiteY975" fmla="*/ 472682 h 604667"/>
              <a:gd name="connsiteX976" fmla="*/ 398656 w 512209"/>
              <a:gd name="connsiteY976" fmla="*/ 455473 h 604667"/>
              <a:gd name="connsiteX977" fmla="*/ 397963 w 512209"/>
              <a:gd name="connsiteY977" fmla="*/ 456510 h 604667"/>
              <a:gd name="connsiteX978" fmla="*/ 380986 w 512209"/>
              <a:gd name="connsiteY978" fmla="*/ 570489 h 604667"/>
              <a:gd name="connsiteX979" fmla="*/ 370766 w 512209"/>
              <a:gd name="connsiteY979" fmla="*/ 575419 h 604667"/>
              <a:gd name="connsiteX980" fmla="*/ 281032 w 512209"/>
              <a:gd name="connsiteY980" fmla="*/ 604648 h 604667"/>
              <a:gd name="connsiteX981" fmla="*/ 180991 w 512209"/>
              <a:gd name="connsiteY981" fmla="*/ 579656 h 604667"/>
              <a:gd name="connsiteX982" fmla="*/ 179605 w 512209"/>
              <a:gd name="connsiteY982" fmla="*/ 577494 h 604667"/>
              <a:gd name="connsiteX983" fmla="*/ 177786 w 512209"/>
              <a:gd name="connsiteY983" fmla="*/ 575764 h 604667"/>
              <a:gd name="connsiteX984" fmla="*/ 156999 w 512209"/>
              <a:gd name="connsiteY984" fmla="*/ 519294 h 604667"/>
              <a:gd name="connsiteX985" fmla="*/ 138550 w 512209"/>
              <a:gd name="connsiteY985" fmla="*/ 466715 h 604667"/>
              <a:gd name="connsiteX986" fmla="*/ 105030 w 512209"/>
              <a:gd name="connsiteY986" fmla="*/ 463947 h 604667"/>
              <a:gd name="connsiteX987" fmla="*/ 117069 w 512209"/>
              <a:gd name="connsiteY987" fmla="*/ 397532 h 604667"/>
              <a:gd name="connsiteX988" fmla="*/ 98620 w 512209"/>
              <a:gd name="connsiteY988" fmla="*/ 260637 h 604667"/>
              <a:gd name="connsiteX989" fmla="*/ 108927 w 512209"/>
              <a:gd name="connsiteY989" fmla="*/ 238412 h 604667"/>
              <a:gd name="connsiteX990" fmla="*/ 80258 w 512209"/>
              <a:gd name="connsiteY990" fmla="*/ 170353 h 604667"/>
              <a:gd name="connsiteX991" fmla="*/ 1438 w 512209"/>
              <a:gd name="connsiteY991" fmla="*/ 94166 h 604667"/>
              <a:gd name="connsiteX992" fmla="*/ 41367 w 512209"/>
              <a:gd name="connsiteY992" fmla="*/ 67357 h 604667"/>
              <a:gd name="connsiteX993" fmla="*/ 67872 w 512209"/>
              <a:gd name="connsiteY993" fmla="*/ 83875 h 604667"/>
              <a:gd name="connsiteX994" fmla="*/ 137857 w 512209"/>
              <a:gd name="connsiteY994" fmla="*/ 82491 h 604667"/>
              <a:gd name="connsiteX995" fmla="*/ 90911 w 512209"/>
              <a:gd name="connsiteY995" fmla="*/ 170353 h 604667"/>
              <a:gd name="connsiteX996" fmla="*/ 117069 w 512209"/>
              <a:gd name="connsiteY996" fmla="*/ 225353 h 604667"/>
              <a:gd name="connsiteX997" fmla="*/ 242488 w 512209"/>
              <a:gd name="connsiteY997" fmla="*/ 150550 h 604667"/>
              <a:gd name="connsiteX998" fmla="*/ 246386 w 512209"/>
              <a:gd name="connsiteY998" fmla="*/ 150204 h 604667"/>
              <a:gd name="connsiteX999" fmla="*/ 256953 w 512209"/>
              <a:gd name="connsiteY999" fmla="*/ 79637 h 604667"/>
              <a:gd name="connsiteX1000" fmla="*/ 237204 w 512209"/>
              <a:gd name="connsiteY1000" fmla="*/ 54991 h 604667"/>
              <a:gd name="connsiteX1001" fmla="*/ 249157 w 512209"/>
              <a:gd name="connsiteY1001" fmla="*/ 5179 h 604667"/>
              <a:gd name="connsiteX1002" fmla="*/ 271439 w 512209"/>
              <a:gd name="connsiteY1002" fmla="*/ 250 h 604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Lst>
            <a:rect l="l" t="t" r="r" b="b"/>
            <a:pathLst>
              <a:path w="512209" h="604667">
                <a:moveTo>
                  <a:pt x="232956" y="571534"/>
                </a:moveTo>
                <a:cubicBezTo>
                  <a:pt x="241090" y="575786"/>
                  <a:pt x="249138" y="576480"/>
                  <a:pt x="257965" y="578562"/>
                </a:cubicBezTo>
                <a:cubicBezTo>
                  <a:pt x="259090" y="578996"/>
                  <a:pt x="258744" y="580384"/>
                  <a:pt x="257619" y="580731"/>
                </a:cubicBezTo>
                <a:cubicBezTo>
                  <a:pt x="249138" y="581425"/>
                  <a:pt x="239273" y="577521"/>
                  <a:pt x="231918" y="573269"/>
                </a:cubicBezTo>
                <a:cubicBezTo>
                  <a:pt x="230793" y="572575"/>
                  <a:pt x="231918" y="570840"/>
                  <a:pt x="232956" y="571534"/>
                </a:cubicBezTo>
                <a:close/>
                <a:moveTo>
                  <a:pt x="301803" y="570494"/>
                </a:moveTo>
                <a:cubicBezTo>
                  <a:pt x="308563" y="572931"/>
                  <a:pt x="315670" y="573279"/>
                  <a:pt x="322690" y="573628"/>
                </a:cubicBezTo>
                <a:lnTo>
                  <a:pt x="323018" y="576670"/>
                </a:lnTo>
                <a:lnTo>
                  <a:pt x="322628" y="576788"/>
                </a:lnTo>
                <a:lnTo>
                  <a:pt x="301110" y="573628"/>
                </a:lnTo>
                <a:cubicBezTo>
                  <a:pt x="299030" y="572931"/>
                  <a:pt x="299723" y="569711"/>
                  <a:pt x="301803" y="570494"/>
                </a:cubicBezTo>
                <a:close/>
                <a:moveTo>
                  <a:pt x="267230" y="563059"/>
                </a:moveTo>
                <a:cubicBezTo>
                  <a:pt x="268963" y="563751"/>
                  <a:pt x="290197" y="573271"/>
                  <a:pt x="290890" y="571540"/>
                </a:cubicBezTo>
                <a:cubicBezTo>
                  <a:pt x="291237" y="570155"/>
                  <a:pt x="293317" y="570501"/>
                  <a:pt x="293750" y="572232"/>
                </a:cubicBezTo>
                <a:cubicBezTo>
                  <a:pt x="294444" y="580367"/>
                  <a:pt x="269310" y="567645"/>
                  <a:pt x="265757" y="565915"/>
                </a:cubicBezTo>
                <a:cubicBezTo>
                  <a:pt x="263677" y="564789"/>
                  <a:pt x="265410" y="562020"/>
                  <a:pt x="267230" y="563059"/>
                </a:cubicBezTo>
                <a:close/>
                <a:moveTo>
                  <a:pt x="269291" y="555302"/>
                </a:moveTo>
                <a:cubicBezTo>
                  <a:pt x="273887" y="556774"/>
                  <a:pt x="278830" y="558504"/>
                  <a:pt x="283426" y="559889"/>
                </a:cubicBezTo>
                <a:cubicBezTo>
                  <a:pt x="287329" y="561360"/>
                  <a:pt x="292965" y="564476"/>
                  <a:pt x="297215" y="564130"/>
                </a:cubicBezTo>
                <a:cubicBezTo>
                  <a:pt x="298342" y="564130"/>
                  <a:pt x="299383" y="565601"/>
                  <a:pt x="299036" y="566639"/>
                </a:cubicBezTo>
                <a:cubicBezTo>
                  <a:pt x="298689" y="566639"/>
                  <a:pt x="298689" y="566985"/>
                  <a:pt x="298342" y="567332"/>
                </a:cubicBezTo>
                <a:cubicBezTo>
                  <a:pt x="297562" y="568370"/>
                  <a:pt x="296868" y="568370"/>
                  <a:pt x="295827" y="568370"/>
                </a:cubicBezTo>
                <a:cubicBezTo>
                  <a:pt x="291231" y="567678"/>
                  <a:pt x="286635" y="565601"/>
                  <a:pt x="282385" y="563783"/>
                </a:cubicBezTo>
                <a:cubicBezTo>
                  <a:pt x="277789" y="562053"/>
                  <a:pt x="273193" y="560235"/>
                  <a:pt x="268597" y="558504"/>
                </a:cubicBezTo>
                <a:cubicBezTo>
                  <a:pt x="266429" y="557812"/>
                  <a:pt x="267209" y="554610"/>
                  <a:pt x="269291" y="555302"/>
                </a:cubicBezTo>
                <a:close/>
                <a:moveTo>
                  <a:pt x="202178" y="553540"/>
                </a:moveTo>
                <a:cubicBezTo>
                  <a:pt x="211700" y="558136"/>
                  <a:pt x="221915" y="561345"/>
                  <a:pt x="231871" y="565942"/>
                </a:cubicBezTo>
                <a:cubicBezTo>
                  <a:pt x="232910" y="566636"/>
                  <a:pt x="232217" y="568370"/>
                  <a:pt x="230746" y="568370"/>
                </a:cubicBezTo>
                <a:cubicBezTo>
                  <a:pt x="220530" y="565942"/>
                  <a:pt x="210315" y="560565"/>
                  <a:pt x="200792" y="555621"/>
                </a:cubicBezTo>
                <a:cubicBezTo>
                  <a:pt x="199321" y="554928"/>
                  <a:pt x="200792" y="552846"/>
                  <a:pt x="202178" y="553540"/>
                </a:cubicBezTo>
                <a:close/>
                <a:moveTo>
                  <a:pt x="237544" y="553255"/>
                </a:moveTo>
                <a:cubicBezTo>
                  <a:pt x="245336" y="556365"/>
                  <a:pt x="253041" y="559906"/>
                  <a:pt x="260832" y="563793"/>
                </a:cubicBezTo>
                <a:cubicBezTo>
                  <a:pt x="261179" y="563448"/>
                  <a:pt x="261871" y="563102"/>
                  <a:pt x="262650" y="563448"/>
                </a:cubicBezTo>
                <a:cubicBezTo>
                  <a:pt x="263689" y="564484"/>
                  <a:pt x="264035" y="564484"/>
                  <a:pt x="264382" y="565953"/>
                </a:cubicBezTo>
                <a:cubicBezTo>
                  <a:pt x="264382" y="567335"/>
                  <a:pt x="263343" y="568371"/>
                  <a:pt x="261871" y="567680"/>
                </a:cubicBezTo>
                <a:cubicBezTo>
                  <a:pt x="253041" y="563793"/>
                  <a:pt x="244557" y="559561"/>
                  <a:pt x="236505" y="554983"/>
                </a:cubicBezTo>
                <a:cubicBezTo>
                  <a:pt x="235380" y="554292"/>
                  <a:pt x="236505" y="552564"/>
                  <a:pt x="237544" y="553255"/>
                </a:cubicBezTo>
                <a:close/>
                <a:moveTo>
                  <a:pt x="273570" y="545415"/>
                </a:moveTo>
                <a:cubicBezTo>
                  <a:pt x="282399" y="550362"/>
                  <a:pt x="291228" y="552879"/>
                  <a:pt x="300404" y="556351"/>
                </a:cubicBezTo>
                <a:cubicBezTo>
                  <a:pt x="302135" y="557132"/>
                  <a:pt x="302135" y="560256"/>
                  <a:pt x="300057" y="559909"/>
                </a:cubicBezTo>
                <a:cubicBezTo>
                  <a:pt x="290189" y="559215"/>
                  <a:pt x="279889" y="553573"/>
                  <a:pt x="271839" y="548626"/>
                </a:cubicBezTo>
                <a:cubicBezTo>
                  <a:pt x="269675" y="547498"/>
                  <a:pt x="271493" y="544026"/>
                  <a:pt x="273570" y="545415"/>
                </a:cubicBezTo>
                <a:close/>
                <a:moveTo>
                  <a:pt x="239626" y="544374"/>
                </a:moveTo>
                <a:cubicBezTo>
                  <a:pt x="243522" y="546798"/>
                  <a:pt x="247418" y="548962"/>
                  <a:pt x="251661" y="550694"/>
                </a:cubicBezTo>
                <a:cubicBezTo>
                  <a:pt x="255557" y="552165"/>
                  <a:pt x="259800" y="553204"/>
                  <a:pt x="263349" y="554935"/>
                </a:cubicBezTo>
                <a:cubicBezTo>
                  <a:pt x="264735" y="555628"/>
                  <a:pt x="264042" y="558138"/>
                  <a:pt x="262657" y="557792"/>
                </a:cubicBezTo>
                <a:cubicBezTo>
                  <a:pt x="254172" y="557099"/>
                  <a:pt x="245340" y="551732"/>
                  <a:pt x="238240" y="547145"/>
                </a:cubicBezTo>
                <a:cubicBezTo>
                  <a:pt x="236509" y="546106"/>
                  <a:pt x="237894" y="543249"/>
                  <a:pt x="239626" y="544374"/>
                </a:cubicBezTo>
                <a:close/>
                <a:moveTo>
                  <a:pt x="203223" y="543677"/>
                </a:moveTo>
                <a:cubicBezTo>
                  <a:pt x="211707" y="547149"/>
                  <a:pt x="220191" y="551055"/>
                  <a:pt x="228675" y="554613"/>
                </a:cubicBezTo>
                <a:cubicBezTo>
                  <a:pt x="228675" y="553919"/>
                  <a:pt x="229713" y="553572"/>
                  <a:pt x="230406" y="553919"/>
                </a:cubicBezTo>
                <a:cubicBezTo>
                  <a:pt x="232224" y="554613"/>
                  <a:pt x="232916" y="555655"/>
                  <a:pt x="232916" y="558172"/>
                </a:cubicBezTo>
                <a:cubicBezTo>
                  <a:pt x="233263" y="559908"/>
                  <a:pt x="231099" y="560255"/>
                  <a:pt x="230060" y="559908"/>
                </a:cubicBezTo>
                <a:cubicBezTo>
                  <a:pt x="220537" y="555655"/>
                  <a:pt x="211361" y="551055"/>
                  <a:pt x="201838" y="546455"/>
                </a:cubicBezTo>
                <a:cubicBezTo>
                  <a:pt x="199674" y="545413"/>
                  <a:pt x="201492" y="542896"/>
                  <a:pt x="203223" y="543677"/>
                </a:cubicBezTo>
                <a:close/>
                <a:moveTo>
                  <a:pt x="310265" y="541181"/>
                </a:moveTo>
                <a:cubicBezTo>
                  <a:pt x="317366" y="544724"/>
                  <a:pt x="324467" y="546452"/>
                  <a:pt x="331828" y="548266"/>
                </a:cubicBezTo>
                <a:cubicBezTo>
                  <a:pt x="332520" y="546452"/>
                  <a:pt x="335378" y="547143"/>
                  <a:pt x="335378" y="548958"/>
                </a:cubicBezTo>
                <a:cubicBezTo>
                  <a:pt x="335378" y="549303"/>
                  <a:pt x="335378" y="549995"/>
                  <a:pt x="335724" y="550686"/>
                </a:cubicBezTo>
                <a:cubicBezTo>
                  <a:pt x="335724" y="551723"/>
                  <a:pt x="334685" y="552846"/>
                  <a:pt x="333646" y="552846"/>
                </a:cubicBezTo>
                <a:cubicBezTo>
                  <a:pt x="324814" y="552155"/>
                  <a:pt x="316327" y="548612"/>
                  <a:pt x="308534" y="544378"/>
                </a:cubicBezTo>
                <a:cubicBezTo>
                  <a:pt x="306369" y="542909"/>
                  <a:pt x="308187" y="540144"/>
                  <a:pt x="310265" y="541181"/>
                </a:cubicBezTo>
                <a:close/>
                <a:moveTo>
                  <a:pt x="206765" y="536954"/>
                </a:moveTo>
                <a:cubicBezTo>
                  <a:pt x="211353" y="539113"/>
                  <a:pt x="216287" y="540841"/>
                  <a:pt x="220875" y="542914"/>
                </a:cubicBezTo>
                <a:cubicBezTo>
                  <a:pt x="225810" y="545073"/>
                  <a:pt x="231870" y="546800"/>
                  <a:pt x="236458" y="549996"/>
                </a:cubicBezTo>
                <a:cubicBezTo>
                  <a:pt x="237497" y="550687"/>
                  <a:pt x="236804" y="552846"/>
                  <a:pt x="235333" y="552846"/>
                </a:cubicBezTo>
                <a:cubicBezTo>
                  <a:pt x="230398" y="551723"/>
                  <a:pt x="225810" y="548959"/>
                  <a:pt x="221222" y="546800"/>
                </a:cubicBezTo>
                <a:cubicBezTo>
                  <a:pt x="215941" y="544727"/>
                  <a:pt x="211006" y="542223"/>
                  <a:pt x="205726" y="539804"/>
                </a:cubicBezTo>
                <a:cubicBezTo>
                  <a:pt x="203908" y="539113"/>
                  <a:pt x="205379" y="536263"/>
                  <a:pt x="206765" y="536954"/>
                </a:cubicBezTo>
                <a:close/>
                <a:moveTo>
                  <a:pt x="271030" y="533779"/>
                </a:moveTo>
                <a:cubicBezTo>
                  <a:pt x="280995" y="537668"/>
                  <a:pt x="292259" y="540865"/>
                  <a:pt x="301444" y="546481"/>
                </a:cubicBezTo>
                <a:cubicBezTo>
                  <a:pt x="303264" y="547518"/>
                  <a:pt x="302137" y="550024"/>
                  <a:pt x="300058" y="549678"/>
                </a:cubicBezTo>
                <a:cubicBezTo>
                  <a:pt x="289833" y="547173"/>
                  <a:pt x="279522" y="541210"/>
                  <a:pt x="269644" y="536976"/>
                </a:cubicBezTo>
                <a:cubicBezTo>
                  <a:pt x="267911" y="536285"/>
                  <a:pt x="269297" y="533088"/>
                  <a:pt x="271030" y="533779"/>
                </a:cubicBezTo>
                <a:close/>
                <a:moveTo>
                  <a:pt x="313830" y="529881"/>
                </a:moveTo>
                <a:cubicBezTo>
                  <a:pt x="317033" y="528501"/>
                  <a:pt x="336082" y="540834"/>
                  <a:pt x="337121" y="539109"/>
                </a:cubicBezTo>
                <a:cubicBezTo>
                  <a:pt x="337467" y="537643"/>
                  <a:pt x="339632" y="537988"/>
                  <a:pt x="340325" y="539799"/>
                </a:cubicBezTo>
                <a:cubicBezTo>
                  <a:pt x="341017" y="543680"/>
                  <a:pt x="337467" y="544025"/>
                  <a:pt x="334697" y="542904"/>
                </a:cubicBezTo>
                <a:cubicBezTo>
                  <a:pt x="330800" y="541524"/>
                  <a:pt x="327251" y="539454"/>
                  <a:pt x="323700" y="537643"/>
                </a:cubicBezTo>
                <a:cubicBezTo>
                  <a:pt x="321969" y="536953"/>
                  <a:pt x="320583" y="535918"/>
                  <a:pt x="318765" y="535228"/>
                </a:cubicBezTo>
                <a:cubicBezTo>
                  <a:pt x="318072" y="534883"/>
                  <a:pt x="317033" y="534107"/>
                  <a:pt x="316341" y="533762"/>
                </a:cubicBezTo>
                <a:cubicBezTo>
                  <a:pt x="315648" y="533417"/>
                  <a:pt x="315215" y="533417"/>
                  <a:pt x="314869" y="533072"/>
                </a:cubicBezTo>
                <a:cubicBezTo>
                  <a:pt x="314522" y="533072"/>
                  <a:pt x="314176" y="533417"/>
                  <a:pt x="313830" y="533072"/>
                </a:cubicBezTo>
                <a:cubicBezTo>
                  <a:pt x="313137" y="532727"/>
                  <a:pt x="312791" y="532382"/>
                  <a:pt x="312791" y="531347"/>
                </a:cubicBezTo>
                <a:cubicBezTo>
                  <a:pt x="312791" y="530657"/>
                  <a:pt x="313137" y="530312"/>
                  <a:pt x="313830" y="529881"/>
                </a:cubicBezTo>
                <a:close/>
                <a:moveTo>
                  <a:pt x="210003" y="528135"/>
                </a:moveTo>
                <a:cubicBezTo>
                  <a:pt x="219179" y="533066"/>
                  <a:pt x="229047" y="537305"/>
                  <a:pt x="237876" y="542236"/>
                </a:cubicBezTo>
                <a:cubicBezTo>
                  <a:pt x="239261" y="542928"/>
                  <a:pt x="238222" y="545437"/>
                  <a:pt x="236837" y="544745"/>
                </a:cubicBezTo>
                <a:cubicBezTo>
                  <a:pt x="226883" y="541890"/>
                  <a:pt x="217015" y="536267"/>
                  <a:pt x="208532" y="530644"/>
                </a:cubicBezTo>
                <a:cubicBezTo>
                  <a:pt x="206801" y="529519"/>
                  <a:pt x="208186" y="527443"/>
                  <a:pt x="210003" y="528135"/>
                </a:cubicBezTo>
                <a:close/>
                <a:moveTo>
                  <a:pt x="275269" y="522491"/>
                </a:moveTo>
                <a:cubicBezTo>
                  <a:pt x="284450" y="526392"/>
                  <a:pt x="294757" y="529166"/>
                  <a:pt x="303938" y="533415"/>
                </a:cubicBezTo>
                <a:cubicBezTo>
                  <a:pt x="306017" y="534108"/>
                  <a:pt x="304631" y="536969"/>
                  <a:pt x="302552" y="536622"/>
                </a:cubicBezTo>
                <a:cubicBezTo>
                  <a:pt x="292592" y="534888"/>
                  <a:pt x="282718" y="529513"/>
                  <a:pt x="273884" y="524571"/>
                </a:cubicBezTo>
                <a:cubicBezTo>
                  <a:pt x="272498" y="523878"/>
                  <a:pt x="273884" y="521797"/>
                  <a:pt x="275269" y="522491"/>
                </a:cubicBezTo>
                <a:close/>
                <a:moveTo>
                  <a:pt x="212738" y="518258"/>
                </a:moveTo>
                <a:cubicBezTo>
                  <a:pt x="221225" y="523534"/>
                  <a:pt x="231097" y="526735"/>
                  <a:pt x="239583" y="532011"/>
                </a:cubicBezTo>
                <a:cubicBezTo>
                  <a:pt x="239930" y="532011"/>
                  <a:pt x="240276" y="532357"/>
                  <a:pt x="240276" y="532703"/>
                </a:cubicBezTo>
                <a:cubicBezTo>
                  <a:pt x="245645" y="535558"/>
                  <a:pt x="263311" y="545073"/>
                  <a:pt x="263658" y="544035"/>
                </a:cubicBezTo>
                <a:cubicBezTo>
                  <a:pt x="264004" y="542564"/>
                  <a:pt x="265736" y="543256"/>
                  <a:pt x="266082" y="544381"/>
                </a:cubicBezTo>
                <a:cubicBezTo>
                  <a:pt x="266429" y="544381"/>
                  <a:pt x="266429" y="544727"/>
                  <a:pt x="266082" y="544727"/>
                </a:cubicBezTo>
                <a:cubicBezTo>
                  <a:pt x="266429" y="545419"/>
                  <a:pt x="266082" y="546111"/>
                  <a:pt x="265390" y="546457"/>
                </a:cubicBezTo>
                <a:cubicBezTo>
                  <a:pt x="262185" y="548965"/>
                  <a:pt x="256210" y="545419"/>
                  <a:pt x="253352" y="544035"/>
                </a:cubicBezTo>
                <a:cubicBezTo>
                  <a:pt x="247724" y="541526"/>
                  <a:pt x="242095" y="538672"/>
                  <a:pt x="236812" y="535212"/>
                </a:cubicBezTo>
                <a:cubicBezTo>
                  <a:pt x="236812" y="535212"/>
                  <a:pt x="236466" y="534866"/>
                  <a:pt x="236466" y="534433"/>
                </a:cubicBezTo>
                <a:cubicBezTo>
                  <a:pt x="227286" y="532357"/>
                  <a:pt x="218454" y="526735"/>
                  <a:pt x="210660" y="521804"/>
                </a:cubicBezTo>
                <a:cubicBezTo>
                  <a:pt x="208495" y="520334"/>
                  <a:pt x="210660" y="516787"/>
                  <a:pt x="212738" y="518258"/>
                </a:cubicBezTo>
                <a:close/>
                <a:moveTo>
                  <a:pt x="315214" y="515784"/>
                </a:moveTo>
                <a:cubicBezTo>
                  <a:pt x="318762" y="517250"/>
                  <a:pt x="322311" y="518975"/>
                  <a:pt x="325859" y="520355"/>
                </a:cubicBezTo>
                <a:cubicBezTo>
                  <a:pt x="329062" y="521821"/>
                  <a:pt x="334341" y="525271"/>
                  <a:pt x="337889" y="525271"/>
                </a:cubicBezTo>
                <a:cubicBezTo>
                  <a:pt x="339620" y="525271"/>
                  <a:pt x="340312" y="527772"/>
                  <a:pt x="338928" y="528807"/>
                </a:cubicBezTo>
                <a:cubicBezTo>
                  <a:pt x="335725" y="530618"/>
                  <a:pt x="332523" y="528117"/>
                  <a:pt x="329754" y="526737"/>
                </a:cubicBezTo>
                <a:cubicBezTo>
                  <a:pt x="324474" y="523891"/>
                  <a:pt x="319455" y="521476"/>
                  <a:pt x="314175" y="518630"/>
                </a:cubicBezTo>
                <a:cubicBezTo>
                  <a:pt x="312791" y="517595"/>
                  <a:pt x="313829" y="515094"/>
                  <a:pt x="315214" y="515784"/>
                </a:cubicBezTo>
                <a:close/>
                <a:moveTo>
                  <a:pt x="279855" y="511904"/>
                </a:moveTo>
                <a:cubicBezTo>
                  <a:pt x="284452" y="514063"/>
                  <a:pt x="289484" y="515791"/>
                  <a:pt x="294429" y="517950"/>
                </a:cubicBezTo>
                <a:cubicBezTo>
                  <a:pt x="299026" y="519677"/>
                  <a:pt x="303624" y="521059"/>
                  <a:pt x="307528" y="523909"/>
                </a:cubicBezTo>
                <a:cubicBezTo>
                  <a:pt x="309263" y="525291"/>
                  <a:pt x="308222" y="527796"/>
                  <a:pt x="306053" y="527105"/>
                </a:cubicBezTo>
                <a:cubicBezTo>
                  <a:pt x="301455" y="526414"/>
                  <a:pt x="297205" y="523909"/>
                  <a:pt x="292954" y="521837"/>
                </a:cubicBezTo>
                <a:cubicBezTo>
                  <a:pt x="288009" y="519332"/>
                  <a:pt x="283411" y="517259"/>
                  <a:pt x="278467" y="515100"/>
                </a:cubicBezTo>
                <a:cubicBezTo>
                  <a:pt x="276732" y="514409"/>
                  <a:pt x="278120" y="511213"/>
                  <a:pt x="279855" y="511904"/>
                </a:cubicBezTo>
                <a:close/>
                <a:moveTo>
                  <a:pt x="318394" y="508797"/>
                </a:moveTo>
                <a:cubicBezTo>
                  <a:pt x="322292" y="510863"/>
                  <a:pt x="326536" y="513016"/>
                  <a:pt x="330780" y="514393"/>
                </a:cubicBezTo>
                <a:cubicBezTo>
                  <a:pt x="334678" y="515771"/>
                  <a:pt x="338922" y="516460"/>
                  <a:pt x="342820" y="517924"/>
                </a:cubicBezTo>
                <a:cubicBezTo>
                  <a:pt x="344898" y="518612"/>
                  <a:pt x="344552" y="521798"/>
                  <a:pt x="342473" y="521798"/>
                </a:cubicBezTo>
                <a:cubicBezTo>
                  <a:pt x="333639" y="521023"/>
                  <a:pt x="324024" y="516115"/>
                  <a:pt x="317009" y="511208"/>
                </a:cubicBezTo>
                <a:cubicBezTo>
                  <a:pt x="315190" y="510175"/>
                  <a:pt x="316662" y="508108"/>
                  <a:pt x="318394" y="508797"/>
                </a:cubicBezTo>
                <a:close/>
                <a:moveTo>
                  <a:pt x="211349" y="508393"/>
                </a:moveTo>
                <a:cubicBezTo>
                  <a:pt x="216290" y="510124"/>
                  <a:pt x="221578" y="512200"/>
                  <a:pt x="226519" y="514364"/>
                </a:cubicBezTo>
                <a:cubicBezTo>
                  <a:pt x="229033" y="515056"/>
                  <a:pt x="231113" y="516095"/>
                  <a:pt x="233627" y="517220"/>
                </a:cubicBezTo>
                <a:cubicBezTo>
                  <a:pt x="234667" y="517912"/>
                  <a:pt x="238222" y="519643"/>
                  <a:pt x="239609" y="519989"/>
                </a:cubicBezTo>
                <a:cubicBezTo>
                  <a:pt x="239955" y="519643"/>
                  <a:pt x="240735" y="519643"/>
                  <a:pt x="241082" y="519989"/>
                </a:cubicBezTo>
                <a:cubicBezTo>
                  <a:pt x="241082" y="520335"/>
                  <a:pt x="241429" y="520335"/>
                  <a:pt x="241429" y="520335"/>
                </a:cubicBezTo>
                <a:cubicBezTo>
                  <a:pt x="242122" y="521027"/>
                  <a:pt x="242122" y="522152"/>
                  <a:pt x="241776" y="522844"/>
                </a:cubicBezTo>
                <a:cubicBezTo>
                  <a:pt x="249144" y="526046"/>
                  <a:pt x="256946" y="528469"/>
                  <a:pt x="264054" y="532363"/>
                </a:cubicBezTo>
                <a:cubicBezTo>
                  <a:pt x="265441" y="533402"/>
                  <a:pt x="264401" y="535911"/>
                  <a:pt x="263014" y="535219"/>
                </a:cubicBezTo>
                <a:cubicBezTo>
                  <a:pt x="254865" y="532709"/>
                  <a:pt x="247410" y="529161"/>
                  <a:pt x="239955" y="526046"/>
                </a:cubicBezTo>
                <a:cubicBezTo>
                  <a:pt x="239262" y="525613"/>
                  <a:pt x="238915" y="524575"/>
                  <a:pt x="239262" y="523883"/>
                </a:cubicBezTo>
                <a:cubicBezTo>
                  <a:pt x="236488" y="523883"/>
                  <a:pt x="233280" y="521806"/>
                  <a:pt x="231113" y="520681"/>
                </a:cubicBezTo>
                <a:cubicBezTo>
                  <a:pt x="224092" y="517566"/>
                  <a:pt x="217330" y="514710"/>
                  <a:pt x="210309" y="511854"/>
                </a:cubicBezTo>
                <a:cubicBezTo>
                  <a:pt x="208142" y="510816"/>
                  <a:pt x="209182" y="507614"/>
                  <a:pt x="211349" y="508393"/>
                </a:cubicBezTo>
                <a:close/>
                <a:moveTo>
                  <a:pt x="251979" y="506251"/>
                </a:moveTo>
                <a:cubicBezTo>
                  <a:pt x="258387" y="509099"/>
                  <a:pt x="265056" y="510825"/>
                  <a:pt x="271464" y="513328"/>
                </a:cubicBezTo>
                <a:cubicBezTo>
                  <a:pt x="272850" y="514019"/>
                  <a:pt x="272850" y="516435"/>
                  <a:pt x="271031" y="516090"/>
                </a:cubicBezTo>
                <a:cubicBezTo>
                  <a:pt x="263670" y="515399"/>
                  <a:pt x="256569" y="512206"/>
                  <a:pt x="250247" y="509099"/>
                </a:cubicBezTo>
                <a:cubicBezTo>
                  <a:pt x="248082" y="508409"/>
                  <a:pt x="249900" y="505215"/>
                  <a:pt x="251979" y="506251"/>
                </a:cubicBezTo>
                <a:close/>
                <a:moveTo>
                  <a:pt x="215260" y="502385"/>
                </a:moveTo>
                <a:cubicBezTo>
                  <a:pt x="224446" y="506617"/>
                  <a:pt x="234671" y="509468"/>
                  <a:pt x="243857" y="514046"/>
                </a:cubicBezTo>
                <a:cubicBezTo>
                  <a:pt x="244204" y="513355"/>
                  <a:pt x="244984" y="513010"/>
                  <a:pt x="245677" y="513701"/>
                </a:cubicBezTo>
                <a:cubicBezTo>
                  <a:pt x="252696" y="518625"/>
                  <a:pt x="260149" y="521043"/>
                  <a:pt x="268295" y="523894"/>
                </a:cubicBezTo>
                <a:cubicBezTo>
                  <a:pt x="270028" y="524585"/>
                  <a:pt x="270028" y="527090"/>
                  <a:pt x="267948" y="526745"/>
                </a:cubicBezTo>
                <a:cubicBezTo>
                  <a:pt x="259455" y="526054"/>
                  <a:pt x="250963" y="521475"/>
                  <a:pt x="244204" y="516120"/>
                </a:cubicBezTo>
                <a:cubicBezTo>
                  <a:pt x="243857" y="516811"/>
                  <a:pt x="243510" y="516811"/>
                  <a:pt x="242817" y="516811"/>
                </a:cubicBezTo>
                <a:cubicBezTo>
                  <a:pt x="232938" y="514392"/>
                  <a:pt x="223059" y="509123"/>
                  <a:pt x="214567" y="503853"/>
                </a:cubicBezTo>
                <a:cubicBezTo>
                  <a:pt x="213787" y="503421"/>
                  <a:pt x="214220" y="502039"/>
                  <a:pt x="215260" y="502385"/>
                </a:cubicBezTo>
                <a:close/>
                <a:moveTo>
                  <a:pt x="283797" y="500323"/>
                </a:moveTo>
                <a:cubicBezTo>
                  <a:pt x="291936" y="504550"/>
                  <a:pt x="300421" y="508088"/>
                  <a:pt x="308907" y="512229"/>
                </a:cubicBezTo>
                <a:cubicBezTo>
                  <a:pt x="309599" y="511194"/>
                  <a:pt x="310985" y="511194"/>
                  <a:pt x="311764" y="512229"/>
                </a:cubicBezTo>
                <a:cubicBezTo>
                  <a:pt x="312110" y="513006"/>
                  <a:pt x="312457" y="513696"/>
                  <a:pt x="312803" y="514386"/>
                </a:cubicBezTo>
                <a:cubicBezTo>
                  <a:pt x="313496" y="516112"/>
                  <a:pt x="312110" y="518269"/>
                  <a:pt x="310292" y="517924"/>
                </a:cubicBezTo>
                <a:cubicBezTo>
                  <a:pt x="300421" y="514386"/>
                  <a:pt x="290897" y="509123"/>
                  <a:pt x="281718" y="503860"/>
                </a:cubicBezTo>
                <a:cubicBezTo>
                  <a:pt x="279554" y="502393"/>
                  <a:pt x="281372" y="499287"/>
                  <a:pt x="283797" y="500323"/>
                </a:cubicBezTo>
                <a:close/>
                <a:moveTo>
                  <a:pt x="287310" y="494571"/>
                </a:moveTo>
                <a:cubicBezTo>
                  <a:pt x="289128" y="491807"/>
                  <a:pt x="292245" y="493880"/>
                  <a:pt x="294755" y="495003"/>
                </a:cubicBezTo>
                <a:cubicBezTo>
                  <a:pt x="296833" y="496039"/>
                  <a:pt x="311724" y="503813"/>
                  <a:pt x="312416" y="503035"/>
                </a:cubicBezTo>
                <a:cubicBezTo>
                  <a:pt x="313801" y="501653"/>
                  <a:pt x="315966" y="503381"/>
                  <a:pt x="315966" y="504849"/>
                </a:cubicBezTo>
                <a:cubicBezTo>
                  <a:pt x="314840" y="508390"/>
                  <a:pt x="311377" y="507613"/>
                  <a:pt x="308867" y="506231"/>
                </a:cubicBezTo>
                <a:cubicBezTo>
                  <a:pt x="307135" y="505540"/>
                  <a:pt x="292245" y="496730"/>
                  <a:pt x="290167" y="496385"/>
                </a:cubicBezTo>
                <a:cubicBezTo>
                  <a:pt x="289821" y="497421"/>
                  <a:pt x="288349" y="498112"/>
                  <a:pt x="287656" y="496730"/>
                </a:cubicBezTo>
                <a:cubicBezTo>
                  <a:pt x="287656" y="496385"/>
                  <a:pt x="287310" y="496385"/>
                  <a:pt x="287310" y="496039"/>
                </a:cubicBezTo>
                <a:cubicBezTo>
                  <a:pt x="286964" y="495694"/>
                  <a:pt x="286964" y="495003"/>
                  <a:pt x="287310" y="494571"/>
                </a:cubicBezTo>
                <a:close/>
                <a:moveTo>
                  <a:pt x="179936" y="493903"/>
                </a:moveTo>
                <a:cubicBezTo>
                  <a:pt x="184523" y="497099"/>
                  <a:pt x="189456" y="500295"/>
                  <a:pt x="194388" y="503059"/>
                </a:cubicBezTo>
                <a:cubicBezTo>
                  <a:pt x="198629" y="505564"/>
                  <a:pt x="203562" y="507637"/>
                  <a:pt x="207456" y="511178"/>
                </a:cubicBezTo>
                <a:cubicBezTo>
                  <a:pt x="208495" y="512215"/>
                  <a:pt x="207456" y="513683"/>
                  <a:pt x="206418" y="513338"/>
                </a:cubicBezTo>
                <a:cubicBezTo>
                  <a:pt x="201485" y="512215"/>
                  <a:pt x="196898" y="508760"/>
                  <a:pt x="192658" y="506255"/>
                </a:cubicBezTo>
                <a:cubicBezTo>
                  <a:pt x="187725" y="503059"/>
                  <a:pt x="182705" y="499949"/>
                  <a:pt x="178119" y="496753"/>
                </a:cubicBezTo>
                <a:cubicBezTo>
                  <a:pt x="176388" y="495717"/>
                  <a:pt x="178119" y="492866"/>
                  <a:pt x="179936" y="493903"/>
                </a:cubicBezTo>
                <a:close/>
                <a:moveTo>
                  <a:pt x="255206" y="491795"/>
                </a:moveTo>
                <a:cubicBezTo>
                  <a:pt x="256590" y="492836"/>
                  <a:pt x="273198" y="502731"/>
                  <a:pt x="273890" y="501342"/>
                </a:cubicBezTo>
                <a:cubicBezTo>
                  <a:pt x="274582" y="500301"/>
                  <a:pt x="276399" y="500301"/>
                  <a:pt x="276745" y="501342"/>
                </a:cubicBezTo>
                <a:cubicBezTo>
                  <a:pt x="276745" y="501689"/>
                  <a:pt x="277091" y="501689"/>
                  <a:pt x="277091" y="502037"/>
                </a:cubicBezTo>
                <a:cubicBezTo>
                  <a:pt x="277437" y="503078"/>
                  <a:pt x="277437" y="503859"/>
                  <a:pt x="276745" y="504554"/>
                </a:cubicBezTo>
                <a:cubicBezTo>
                  <a:pt x="274236" y="507331"/>
                  <a:pt x="271036" y="505248"/>
                  <a:pt x="268268" y="504207"/>
                </a:cubicBezTo>
                <a:cubicBezTo>
                  <a:pt x="262991" y="501689"/>
                  <a:pt x="257974" y="498825"/>
                  <a:pt x="253044" y="495701"/>
                </a:cubicBezTo>
                <a:cubicBezTo>
                  <a:pt x="250622" y="493878"/>
                  <a:pt x="252698" y="489972"/>
                  <a:pt x="255206" y="491795"/>
                </a:cubicBezTo>
                <a:close/>
                <a:moveTo>
                  <a:pt x="221914" y="491452"/>
                </a:moveTo>
                <a:cubicBezTo>
                  <a:pt x="229360" y="496046"/>
                  <a:pt x="237152" y="499166"/>
                  <a:pt x="245291" y="502719"/>
                </a:cubicBezTo>
                <a:cubicBezTo>
                  <a:pt x="247023" y="503846"/>
                  <a:pt x="245637" y="506273"/>
                  <a:pt x="243819" y="505926"/>
                </a:cubicBezTo>
                <a:cubicBezTo>
                  <a:pt x="235334" y="504193"/>
                  <a:pt x="226849" y="499599"/>
                  <a:pt x="220182" y="494225"/>
                </a:cubicBezTo>
                <a:cubicBezTo>
                  <a:pt x="218797" y="493185"/>
                  <a:pt x="220182" y="490325"/>
                  <a:pt x="221914" y="491452"/>
                </a:cubicBezTo>
                <a:close/>
                <a:moveTo>
                  <a:pt x="322315" y="489083"/>
                </a:moveTo>
                <a:lnTo>
                  <a:pt x="323040" y="489286"/>
                </a:lnTo>
                <a:lnTo>
                  <a:pt x="323045" y="489264"/>
                </a:lnTo>
                <a:lnTo>
                  <a:pt x="347464" y="499282"/>
                </a:lnTo>
                <a:cubicBezTo>
                  <a:pt x="348849" y="500321"/>
                  <a:pt x="348156" y="502745"/>
                  <a:pt x="346338" y="502052"/>
                </a:cubicBezTo>
                <a:cubicBezTo>
                  <a:pt x="337937" y="499974"/>
                  <a:pt x="329797" y="494606"/>
                  <a:pt x="321655" y="491143"/>
                </a:cubicBezTo>
                <a:close/>
                <a:moveTo>
                  <a:pt x="180996" y="485789"/>
                </a:moveTo>
                <a:cubicBezTo>
                  <a:pt x="190520" y="491497"/>
                  <a:pt x="201863" y="496773"/>
                  <a:pt x="210349" y="503865"/>
                </a:cubicBezTo>
                <a:cubicBezTo>
                  <a:pt x="211388" y="504557"/>
                  <a:pt x="210349" y="506979"/>
                  <a:pt x="208530" y="506287"/>
                </a:cubicBezTo>
                <a:cubicBezTo>
                  <a:pt x="198313" y="502049"/>
                  <a:pt x="188789" y="494611"/>
                  <a:pt x="179264" y="488643"/>
                </a:cubicBezTo>
                <a:cubicBezTo>
                  <a:pt x="177446" y="487605"/>
                  <a:pt x="179264" y="484751"/>
                  <a:pt x="180996" y="485789"/>
                </a:cubicBezTo>
                <a:close/>
                <a:moveTo>
                  <a:pt x="293753" y="485434"/>
                </a:moveTo>
                <a:cubicBezTo>
                  <a:pt x="297995" y="487594"/>
                  <a:pt x="302151" y="489321"/>
                  <a:pt x="306826" y="491135"/>
                </a:cubicBezTo>
                <a:cubicBezTo>
                  <a:pt x="310289" y="492171"/>
                  <a:pt x="314186" y="492862"/>
                  <a:pt x="317735" y="495021"/>
                </a:cubicBezTo>
                <a:cubicBezTo>
                  <a:pt x="319121" y="495712"/>
                  <a:pt x="319121" y="497439"/>
                  <a:pt x="318082" y="498130"/>
                </a:cubicBezTo>
                <a:lnTo>
                  <a:pt x="318774" y="498130"/>
                </a:lnTo>
                <a:cubicBezTo>
                  <a:pt x="320939" y="498821"/>
                  <a:pt x="344575" y="508407"/>
                  <a:pt x="344575" y="508407"/>
                </a:cubicBezTo>
                <a:cubicBezTo>
                  <a:pt x="344922" y="507285"/>
                  <a:pt x="346740" y="507630"/>
                  <a:pt x="347086" y="508753"/>
                </a:cubicBezTo>
                <a:cubicBezTo>
                  <a:pt x="347086" y="508753"/>
                  <a:pt x="347086" y="509098"/>
                  <a:pt x="346740" y="509444"/>
                </a:cubicBezTo>
                <a:cubicBezTo>
                  <a:pt x="347086" y="510135"/>
                  <a:pt x="346740" y="510826"/>
                  <a:pt x="345961" y="511171"/>
                </a:cubicBezTo>
                <a:cubicBezTo>
                  <a:pt x="342498" y="513330"/>
                  <a:pt x="338601" y="510135"/>
                  <a:pt x="335398" y="508753"/>
                </a:cubicBezTo>
                <a:cubicBezTo>
                  <a:pt x="329424" y="505903"/>
                  <a:pt x="323363" y="503053"/>
                  <a:pt x="317389" y="500289"/>
                </a:cubicBezTo>
                <a:cubicBezTo>
                  <a:pt x="316696" y="499944"/>
                  <a:pt x="316696" y="498475"/>
                  <a:pt x="317389" y="498130"/>
                </a:cubicBezTo>
                <a:cubicBezTo>
                  <a:pt x="317043" y="498475"/>
                  <a:pt x="317043" y="498475"/>
                  <a:pt x="316696" y="498475"/>
                </a:cubicBezTo>
                <a:cubicBezTo>
                  <a:pt x="312454" y="498475"/>
                  <a:pt x="308212" y="496403"/>
                  <a:pt x="303969" y="494589"/>
                </a:cubicBezTo>
                <a:cubicBezTo>
                  <a:pt x="300073" y="492862"/>
                  <a:pt x="295831" y="490789"/>
                  <a:pt x="291935" y="488630"/>
                </a:cubicBezTo>
                <a:cubicBezTo>
                  <a:pt x="289857" y="487594"/>
                  <a:pt x="291588" y="484398"/>
                  <a:pt x="293753" y="485434"/>
                </a:cubicBezTo>
                <a:close/>
                <a:moveTo>
                  <a:pt x="261154" y="481543"/>
                </a:moveTo>
                <a:cubicBezTo>
                  <a:pt x="266447" y="485078"/>
                  <a:pt x="272173" y="487233"/>
                  <a:pt x="278160" y="489302"/>
                </a:cubicBezTo>
                <a:cubicBezTo>
                  <a:pt x="278160" y="488612"/>
                  <a:pt x="279201" y="487578"/>
                  <a:pt x="280329" y="488267"/>
                </a:cubicBezTo>
                <a:cubicBezTo>
                  <a:pt x="281717" y="489302"/>
                  <a:pt x="282758" y="489991"/>
                  <a:pt x="283453" y="491802"/>
                </a:cubicBezTo>
                <a:cubicBezTo>
                  <a:pt x="284494" y="493526"/>
                  <a:pt x="283106" y="495336"/>
                  <a:pt x="281023" y="494991"/>
                </a:cubicBezTo>
                <a:cubicBezTo>
                  <a:pt x="273214" y="493181"/>
                  <a:pt x="265753" y="489647"/>
                  <a:pt x="259072" y="485078"/>
                </a:cubicBezTo>
                <a:cubicBezTo>
                  <a:pt x="256903" y="483699"/>
                  <a:pt x="259072" y="480164"/>
                  <a:pt x="261154" y="481543"/>
                </a:cubicBezTo>
                <a:close/>
                <a:moveTo>
                  <a:pt x="326236" y="476565"/>
                </a:moveTo>
                <a:lnTo>
                  <a:pt x="326929" y="476565"/>
                </a:lnTo>
                <a:cubicBezTo>
                  <a:pt x="327968" y="476565"/>
                  <a:pt x="328314" y="477692"/>
                  <a:pt x="327621" y="478385"/>
                </a:cubicBezTo>
                <a:cubicBezTo>
                  <a:pt x="327968" y="478385"/>
                  <a:pt x="337925" y="484366"/>
                  <a:pt x="338964" y="484712"/>
                </a:cubicBezTo>
                <a:cubicBezTo>
                  <a:pt x="341388" y="485753"/>
                  <a:pt x="344245" y="486533"/>
                  <a:pt x="347102" y="487226"/>
                </a:cubicBezTo>
                <a:cubicBezTo>
                  <a:pt x="347449" y="486186"/>
                  <a:pt x="348834" y="485406"/>
                  <a:pt x="349873" y="486533"/>
                </a:cubicBezTo>
                <a:cubicBezTo>
                  <a:pt x="351345" y="487573"/>
                  <a:pt x="351345" y="487573"/>
                  <a:pt x="352038" y="488959"/>
                </a:cubicBezTo>
                <a:cubicBezTo>
                  <a:pt x="352730" y="490780"/>
                  <a:pt x="351345" y="492513"/>
                  <a:pt x="349180" y="492166"/>
                </a:cubicBezTo>
                <a:cubicBezTo>
                  <a:pt x="343206" y="491126"/>
                  <a:pt x="337145" y="488266"/>
                  <a:pt x="332210" y="485059"/>
                </a:cubicBezTo>
                <a:cubicBezTo>
                  <a:pt x="330998" y="484366"/>
                  <a:pt x="329071" y="483304"/>
                  <a:pt x="327578" y="481982"/>
                </a:cubicBezTo>
                <a:lnTo>
                  <a:pt x="325859" y="478064"/>
                </a:lnTo>
                <a:lnTo>
                  <a:pt x="326592" y="477352"/>
                </a:lnTo>
                <a:lnTo>
                  <a:pt x="326161" y="476649"/>
                </a:lnTo>
                <a:close/>
                <a:moveTo>
                  <a:pt x="264057" y="474858"/>
                </a:moveTo>
                <a:cubicBezTo>
                  <a:pt x="268298" y="476242"/>
                  <a:pt x="272886" y="478058"/>
                  <a:pt x="277474" y="479788"/>
                </a:cubicBezTo>
                <a:cubicBezTo>
                  <a:pt x="281023" y="481172"/>
                  <a:pt x="284918" y="482297"/>
                  <a:pt x="287688" y="485065"/>
                </a:cubicBezTo>
                <a:cubicBezTo>
                  <a:pt x="288727" y="485757"/>
                  <a:pt x="288034" y="487573"/>
                  <a:pt x="286996" y="487573"/>
                </a:cubicBezTo>
                <a:cubicBezTo>
                  <a:pt x="283100" y="487573"/>
                  <a:pt x="279897" y="485411"/>
                  <a:pt x="276781" y="484027"/>
                </a:cubicBezTo>
                <a:cubicBezTo>
                  <a:pt x="272193" y="481951"/>
                  <a:pt x="267606" y="480134"/>
                  <a:pt x="263018" y="478404"/>
                </a:cubicBezTo>
                <a:cubicBezTo>
                  <a:pt x="260854" y="477712"/>
                  <a:pt x="261546" y="474166"/>
                  <a:pt x="264057" y="474858"/>
                </a:cubicBezTo>
                <a:close/>
                <a:moveTo>
                  <a:pt x="356301" y="473460"/>
                </a:moveTo>
                <a:cubicBezTo>
                  <a:pt x="356301" y="474498"/>
                  <a:pt x="355608" y="474844"/>
                  <a:pt x="354482" y="474844"/>
                </a:cubicBezTo>
                <a:cubicBezTo>
                  <a:pt x="354828" y="475190"/>
                  <a:pt x="355175" y="475882"/>
                  <a:pt x="355608" y="476574"/>
                </a:cubicBezTo>
                <a:cubicBezTo>
                  <a:pt x="355954" y="476227"/>
                  <a:pt x="356301" y="476227"/>
                  <a:pt x="356647" y="476574"/>
                </a:cubicBezTo>
                <a:cubicBezTo>
                  <a:pt x="360891" y="479082"/>
                  <a:pt x="364789" y="481503"/>
                  <a:pt x="369033" y="483665"/>
                </a:cubicBezTo>
                <a:cubicBezTo>
                  <a:pt x="370766" y="484703"/>
                  <a:pt x="372498" y="485740"/>
                  <a:pt x="374663" y="486865"/>
                </a:cubicBezTo>
                <a:cubicBezTo>
                  <a:pt x="375356" y="487210"/>
                  <a:pt x="376742" y="488248"/>
                  <a:pt x="378214" y="488940"/>
                </a:cubicBezTo>
                <a:cubicBezTo>
                  <a:pt x="378907" y="486519"/>
                  <a:pt x="379600" y="484011"/>
                  <a:pt x="380293" y="481503"/>
                </a:cubicBezTo>
                <a:cubicBezTo>
                  <a:pt x="375010" y="479082"/>
                  <a:pt x="370419" y="476574"/>
                  <a:pt x="365136" y="474498"/>
                </a:cubicBezTo>
                <a:cubicBezTo>
                  <a:pt x="364789" y="474152"/>
                  <a:pt x="364789" y="474152"/>
                  <a:pt x="364443" y="473806"/>
                </a:cubicBezTo>
                <a:cubicBezTo>
                  <a:pt x="362277" y="474152"/>
                  <a:pt x="360198" y="474152"/>
                  <a:pt x="358380" y="473806"/>
                </a:cubicBezTo>
                <a:cubicBezTo>
                  <a:pt x="357687" y="473806"/>
                  <a:pt x="356994" y="473460"/>
                  <a:pt x="356301" y="473460"/>
                </a:cubicBezTo>
                <a:close/>
                <a:moveTo>
                  <a:pt x="232266" y="472726"/>
                </a:moveTo>
                <a:cubicBezTo>
                  <a:pt x="236157" y="474888"/>
                  <a:pt x="239963" y="476964"/>
                  <a:pt x="244201" y="479126"/>
                </a:cubicBezTo>
                <a:cubicBezTo>
                  <a:pt x="248439" y="480855"/>
                  <a:pt x="253023" y="482671"/>
                  <a:pt x="256569" y="485093"/>
                </a:cubicBezTo>
                <a:cubicBezTo>
                  <a:pt x="258385" y="486563"/>
                  <a:pt x="257260" y="488984"/>
                  <a:pt x="255185" y="488638"/>
                </a:cubicBezTo>
                <a:cubicBezTo>
                  <a:pt x="246709" y="487255"/>
                  <a:pt x="237541" y="480855"/>
                  <a:pt x="230103" y="476618"/>
                </a:cubicBezTo>
                <a:cubicBezTo>
                  <a:pt x="227336" y="475234"/>
                  <a:pt x="229757" y="471343"/>
                  <a:pt x="232266" y="472726"/>
                </a:cubicBezTo>
                <a:close/>
                <a:moveTo>
                  <a:pt x="333694" y="461786"/>
                </a:moveTo>
                <a:cubicBezTo>
                  <a:pt x="333694" y="462477"/>
                  <a:pt x="333348" y="463169"/>
                  <a:pt x="332568" y="463515"/>
                </a:cubicBezTo>
                <a:cubicBezTo>
                  <a:pt x="332222" y="463861"/>
                  <a:pt x="331875" y="463861"/>
                  <a:pt x="331529" y="463861"/>
                </a:cubicBezTo>
                <a:cubicBezTo>
                  <a:pt x="337159" y="467407"/>
                  <a:pt x="343222" y="470606"/>
                  <a:pt x="349545" y="473460"/>
                </a:cubicBezTo>
                <a:cubicBezTo>
                  <a:pt x="349545" y="473114"/>
                  <a:pt x="349891" y="473114"/>
                  <a:pt x="349891" y="472682"/>
                </a:cubicBezTo>
                <a:cubicBezTo>
                  <a:pt x="343568" y="470260"/>
                  <a:pt x="338285" y="466023"/>
                  <a:pt x="333694" y="461786"/>
                </a:cubicBezTo>
                <a:close/>
                <a:moveTo>
                  <a:pt x="158731" y="455819"/>
                </a:moveTo>
                <a:cubicBezTo>
                  <a:pt x="156999" y="456856"/>
                  <a:pt x="155180" y="458240"/>
                  <a:pt x="153448" y="459278"/>
                </a:cubicBezTo>
                <a:cubicBezTo>
                  <a:pt x="163322" y="463169"/>
                  <a:pt x="173542" y="468531"/>
                  <a:pt x="182377" y="474498"/>
                </a:cubicBezTo>
                <a:cubicBezTo>
                  <a:pt x="182723" y="474152"/>
                  <a:pt x="183157" y="474152"/>
                  <a:pt x="183503" y="474498"/>
                </a:cubicBezTo>
                <a:cubicBezTo>
                  <a:pt x="188440" y="477352"/>
                  <a:pt x="193377" y="480119"/>
                  <a:pt x="198314" y="482973"/>
                </a:cubicBezTo>
                <a:cubicBezTo>
                  <a:pt x="202905" y="485394"/>
                  <a:pt x="207495" y="489286"/>
                  <a:pt x="212432" y="491448"/>
                </a:cubicBezTo>
                <a:cubicBezTo>
                  <a:pt x="212779" y="491448"/>
                  <a:pt x="213125" y="491102"/>
                  <a:pt x="213472" y="491448"/>
                </a:cubicBezTo>
                <a:cubicBezTo>
                  <a:pt x="213472" y="491794"/>
                  <a:pt x="213905" y="491794"/>
                  <a:pt x="213905" y="491794"/>
                </a:cubicBezTo>
                <a:cubicBezTo>
                  <a:pt x="214598" y="492140"/>
                  <a:pt x="214598" y="492832"/>
                  <a:pt x="214598" y="493523"/>
                </a:cubicBezTo>
                <a:lnTo>
                  <a:pt x="214598" y="494215"/>
                </a:lnTo>
                <a:cubicBezTo>
                  <a:pt x="214251" y="494994"/>
                  <a:pt x="213472" y="495685"/>
                  <a:pt x="212779" y="495685"/>
                </a:cubicBezTo>
                <a:cubicBezTo>
                  <a:pt x="208188" y="495685"/>
                  <a:pt x="202905" y="490756"/>
                  <a:pt x="199007" y="488248"/>
                </a:cubicBezTo>
                <a:cubicBezTo>
                  <a:pt x="193377" y="484703"/>
                  <a:pt x="187401" y="480811"/>
                  <a:pt x="181684" y="477352"/>
                </a:cubicBezTo>
                <a:cubicBezTo>
                  <a:pt x="181338" y="477352"/>
                  <a:pt x="181338" y="476920"/>
                  <a:pt x="181338" y="476920"/>
                </a:cubicBezTo>
                <a:lnTo>
                  <a:pt x="180991" y="476920"/>
                </a:lnTo>
                <a:cubicBezTo>
                  <a:pt x="170771" y="472336"/>
                  <a:pt x="160463" y="466369"/>
                  <a:pt x="150936" y="460748"/>
                </a:cubicBezTo>
                <a:lnTo>
                  <a:pt x="150243" y="460748"/>
                </a:lnTo>
                <a:lnTo>
                  <a:pt x="149896" y="460748"/>
                </a:lnTo>
                <a:cubicBezTo>
                  <a:pt x="149550" y="460748"/>
                  <a:pt x="148857" y="461094"/>
                  <a:pt x="148510" y="461440"/>
                </a:cubicBezTo>
                <a:cubicBezTo>
                  <a:pt x="148164" y="461786"/>
                  <a:pt x="147384" y="461786"/>
                  <a:pt x="147038" y="462131"/>
                </a:cubicBezTo>
                <a:cubicBezTo>
                  <a:pt x="147818" y="463169"/>
                  <a:pt x="148164" y="464293"/>
                  <a:pt x="148857" y="465331"/>
                </a:cubicBezTo>
                <a:lnTo>
                  <a:pt x="149203" y="465331"/>
                </a:lnTo>
                <a:cubicBezTo>
                  <a:pt x="149550" y="465331"/>
                  <a:pt x="150243" y="465677"/>
                  <a:pt x="150589" y="465677"/>
                </a:cubicBezTo>
                <a:cubicBezTo>
                  <a:pt x="150936" y="465677"/>
                  <a:pt x="150936" y="466023"/>
                  <a:pt x="150936" y="466023"/>
                </a:cubicBezTo>
                <a:cubicBezTo>
                  <a:pt x="160463" y="469915"/>
                  <a:pt x="169298" y="474844"/>
                  <a:pt x="177440" y="480811"/>
                </a:cubicBezTo>
                <a:cubicBezTo>
                  <a:pt x="178912" y="481935"/>
                  <a:pt x="177786" y="483665"/>
                  <a:pt x="176401" y="482973"/>
                </a:cubicBezTo>
                <a:cubicBezTo>
                  <a:pt x="167912" y="478390"/>
                  <a:pt x="159077" y="473460"/>
                  <a:pt x="150936" y="468531"/>
                </a:cubicBezTo>
                <a:cubicBezTo>
                  <a:pt x="151282" y="469223"/>
                  <a:pt x="151629" y="469915"/>
                  <a:pt x="152062" y="470606"/>
                </a:cubicBezTo>
                <a:cubicBezTo>
                  <a:pt x="158731" y="476574"/>
                  <a:pt x="165487" y="482627"/>
                  <a:pt x="172503" y="488248"/>
                </a:cubicBezTo>
                <a:cubicBezTo>
                  <a:pt x="173889" y="489286"/>
                  <a:pt x="171810" y="491794"/>
                  <a:pt x="170424" y="490756"/>
                </a:cubicBezTo>
                <a:cubicBezTo>
                  <a:pt x="166180" y="488248"/>
                  <a:pt x="161936" y="485049"/>
                  <a:pt x="158038" y="481589"/>
                </a:cubicBezTo>
                <a:cubicBezTo>
                  <a:pt x="159424" y="484357"/>
                  <a:pt x="161243" y="487210"/>
                  <a:pt x="162629" y="490410"/>
                </a:cubicBezTo>
                <a:cubicBezTo>
                  <a:pt x="165833" y="491794"/>
                  <a:pt x="168952" y="493523"/>
                  <a:pt x="171463" y="496031"/>
                </a:cubicBezTo>
                <a:cubicBezTo>
                  <a:pt x="171810" y="496031"/>
                  <a:pt x="171810" y="496031"/>
                  <a:pt x="171810" y="496377"/>
                </a:cubicBezTo>
                <a:cubicBezTo>
                  <a:pt x="172156" y="496031"/>
                  <a:pt x="172503" y="496031"/>
                  <a:pt x="172849" y="496377"/>
                </a:cubicBezTo>
                <a:cubicBezTo>
                  <a:pt x="183503" y="503382"/>
                  <a:pt x="196235" y="509781"/>
                  <a:pt x="206110" y="518256"/>
                </a:cubicBezTo>
                <a:cubicBezTo>
                  <a:pt x="207495" y="519640"/>
                  <a:pt x="205763" y="521456"/>
                  <a:pt x="204291" y="520678"/>
                </a:cubicBezTo>
                <a:cubicBezTo>
                  <a:pt x="192684" y="515402"/>
                  <a:pt x="181684" y="506236"/>
                  <a:pt x="171117" y="499231"/>
                </a:cubicBezTo>
                <a:cubicBezTo>
                  <a:pt x="170424" y="498799"/>
                  <a:pt x="170424" y="498453"/>
                  <a:pt x="170424" y="497761"/>
                </a:cubicBezTo>
                <a:cubicBezTo>
                  <a:pt x="168259" y="497069"/>
                  <a:pt x="166526" y="496031"/>
                  <a:pt x="164707" y="494994"/>
                </a:cubicBezTo>
                <a:cubicBezTo>
                  <a:pt x="166180" y="497761"/>
                  <a:pt x="167219" y="500961"/>
                  <a:pt x="168605" y="503814"/>
                </a:cubicBezTo>
                <a:cubicBezTo>
                  <a:pt x="168952" y="503382"/>
                  <a:pt x="169298" y="503036"/>
                  <a:pt x="170078" y="503382"/>
                </a:cubicBezTo>
                <a:cubicBezTo>
                  <a:pt x="180645" y="510819"/>
                  <a:pt x="192338" y="517564"/>
                  <a:pt x="202212" y="525607"/>
                </a:cubicBezTo>
                <a:cubicBezTo>
                  <a:pt x="203598" y="526731"/>
                  <a:pt x="201865" y="528461"/>
                  <a:pt x="200393" y="527769"/>
                </a:cubicBezTo>
                <a:cubicBezTo>
                  <a:pt x="189479" y="522148"/>
                  <a:pt x="179259" y="514019"/>
                  <a:pt x="169731" y="506236"/>
                </a:cubicBezTo>
                <a:cubicBezTo>
                  <a:pt x="170424" y="508398"/>
                  <a:pt x="171463" y="510127"/>
                  <a:pt x="172156" y="511857"/>
                </a:cubicBezTo>
                <a:cubicBezTo>
                  <a:pt x="181338" y="519640"/>
                  <a:pt x="191558" y="526385"/>
                  <a:pt x="200393" y="534082"/>
                </a:cubicBezTo>
                <a:cubicBezTo>
                  <a:pt x="201519" y="535206"/>
                  <a:pt x="200046" y="536936"/>
                  <a:pt x="198661" y="536244"/>
                </a:cubicBezTo>
                <a:cubicBezTo>
                  <a:pt x="190172" y="532006"/>
                  <a:pt x="182031" y="525607"/>
                  <a:pt x="174668" y="518948"/>
                </a:cubicBezTo>
                <a:cubicBezTo>
                  <a:pt x="175708" y="521456"/>
                  <a:pt x="176747" y="523877"/>
                  <a:pt x="177440" y="526385"/>
                </a:cubicBezTo>
                <a:cubicBezTo>
                  <a:pt x="184542" y="531315"/>
                  <a:pt x="191558" y="536590"/>
                  <a:pt x="197621" y="542211"/>
                </a:cubicBezTo>
                <a:cubicBezTo>
                  <a:pt x="198661" y="542903"/>
                  <a:pt x="197275" y="544719"/>
                  <a:pt x="196235" y="544027"/>
                </a:cubicBezTo>
                <a:cubicBezTo>
                  <a:pt x="190172" y="540135"/>
                  <a:pt x="184196" y="534860"/>
                  <a:pt x="178566" y="529844"/>
                </a:cubicBezTo>
                <a:cubicBezTo>
                  <a:pt x="178912" y="530623"/>
                  <a:pt x="179259" y="531660"/>
                  <a:pt x="179605" y="532352"/>
                </a:cubicBezTo>
                <a:cubicBezTo>
                  <a:pt x="182031" y="534860"/>
                  <a:pt x="184889" y="537282"/>
                  <a:pt x="187401" y="539789"/>
                </a:cubicBezTo>
                <a:cubicBezTo>
                  <a:pt x="191212" y="543335"/>
                  <a:pt x="195456" y="546102"/>
                  <a:pt x="199007" y="549994"/>
                </a:cubicBezTo>
                <a:cubicBezTo>
                  <a:pt x="199700" y="551032"/>
                  <a:pt x="198661" y="552502"/>
                  <a:pt x="197621" y="551723"/>
                </a:cubicBezTo>
                <a:cubicBezTo>
                  <a:pt x="191558" y="548264"/>
                  <a:pt x="185928" y="542557"/>
                  <a:pt x="180991" y="536936"/>
                </a:cubicBezTo>
                <a:cubicBezTo>
                  <a:pt x="181684" y="539789"/>
                  <a:pt x="182723" y="542557"/>
                  <a:pt x="183503" y="545410"/>
                </a:cubicBezTo>
                <a:cubicBezTo>
                  <a:pt x="188787" y="550340"/>
                  <a:pt x="194416" y="554923"/>
                  <a:pt x="200393" y="559161"/>
                </a:cubicBezTo>
                <a:cubicBezTo>
                  <a:pt x="201519" y="559852"/>
                  <a:pt x="200826" y="561668"/>
                  <a:pt x="199354" y="560890"/>
                </a:cubicBezTo>
                <a:cubicBezTo>
                  <a:pt x="194070" y="558123"/>
                  <a:pt x="189133" y="554577"/>
                  <a:pt x="184542" y="550340"/>
                </a:cubicBezTo>
                <a:cubicBezTo>
                  <a:pt x="185582" y="553885"/>
                  <a:pt x="186275" y="557085"/>
                  <a:pt x="186968" y="560544"/>
                </a:cubicBezTo>
                <a:cubicBezTo>
                  <a:pt x="190172" y="563052"/>
                  <a:pt x="193377" y="565560"/>
                  <a:pt x="196928" y="567981"/>
                </a:cubicBezTo>
                <a:cubicBezTo>
                  <a:pt x="204291" y="569365"/>
                  <a:pt x="213472" y="572565"/>
                  <a:pt x="222307" y="575419"/>
                </a:cubicBezTo>
                <a:cubicBezTo>
                  <a:pt x="215637" y="572911"/>
                  <a:pt x="208881" y="570143"/>
                  <a:pt x="202905" y="566598"/>
                </a:cubicBezTo>
                <a:cubicBezTo>
                  <a:pt x="201865" y="565906"/>
                  <a:pt x="202905" y="564090"/>
                  <a:pt x="203944" y="564782"/>
                </a:cubicBezTo>
                <a:cubicBezTo>
                  <a:pt x="211393" y="569019"/>
                  <a:pt x="219188" y="572219"/>
                  <a:pt x="227330" y="575073"/>
                </a:cubicBezTo>
                <a:cubicBezTo>
                  <a:pt x="228370" y="575419"/>
                  <a:pt x="228023" y="577148"/>
                  <a:pt x="226897" y="577148"/>
                </a:cubicBezTo>
                <a:cubicBezTo>
                  <a:pt x="229063" y="577840"/>
                  <a:pt x="231141" y="578618"/>
                  <a:pt x="233307" y="579310"/>
                </a:cubicBezTo>
                <a:cubicBezTo>
                  <a:pt x="233307" y="578618"/>
                  <a:pt x="233653" y="577840"/>
                  <a:pt x="234346" y="578186"/>
                </a:cubicBezTo>
                <a:cubicBezTo>
                  <a:pt x="238937" y="580002"/>
                  <a:pt x="243181" y="581040"/>
                  <a:pt x="247771" y="582423"/>
                </a:cubicBezTo>
                <a:cubicBezTo>
                  <a:pt x="258772" y="584239"/>
                  <a:pt x="269339" y="584931"/>
                  <a:pt x="279906" y="584585"/>
                </a:cubicBezTo>
                <a:cubicBezTo>
                  <a:pt x="273929" y="582769"/>
                  <a:pt x="268646" y="580002"/>
                  <a:pt x="264402" y="575764"/>
                </a:cubicBezTo>
                <a:cubicBezTo>
                  <a:pt x="264055" y="576456"/>
                  <a:pt x="263362" y="577148"/>
                  <a:pt x="262669" y="576802"/>
                </a:cubicBezTo>
                <a:cubicBezTo>
                  <a:pt x="251669" y="572219"/>
                  <a:pt x="241102" y="566944"/>
                  <a:pt x="230448" y="561668"/>
                </a:cubicBezTo>
                <a:cubicBezTo>
                  <a:pt x="229409" y="560977"/>
                  <a:pt x="230448" y="559506"/>
                  <a:pt x="231574" y="559852"/>
                </a:cubicBezTo>
                <a:cubicBezTo>
                  <a:pt x="241449" y="564090"/>
                  <a:pt x="251669" y="568327"/>
                  <a:pt x="261197" y="572911"/>
                </a:cubicBezTo>
                <a:cubicBezTo>
                  <a:pt x="261543" y="572219"/>
                  <a:pt x="263016" y="572219"/>
                  <a:pt x="263362" y="572911"/>
                </a:cubicBezTo>
                <a:lnTo>
                  <a:pt x="263709" y="573257"/>
                </a:lnTo>
                <a:cubicBezTo>
                  <a:pt x="264055" y="572911"/>
                  <a:pt x="264402" y="572911"/>
                  <a:pt x="264748" y="573257"/>
                </a:cubicBezTo>
                <a:cubicBezTo>
                  <a:pt x="272197" y="579310"/>
                  <a:pt x="279906" y="581731"/>
                  <a:pt x="289174" y="583202"/>
                </a:cubicBezTo>
                <a:cubicBezTo>
                  <a:pt x="289520" y="583202"/>
                  <a:pt x="289866" y="583547"/>
                  <a:pt x="289866" y="583893"/>
                </a:cubicBezTo>
                <a:cubicBezTo>
                  <a:pt x="293764" y="583547"/>
                  <a:pt x="297575" y="583202"/>
                  <a:pt x="301473" y="582423"/>
                </a:cubicBezTo>
                <a:cubicBezTo>
                  <a:pt x="298701" y="581040"/>
                  <a:pt x="295843" y="580002"/>
                  <a:pt x="292985" y="578186"/>
                </a:cubicBezTo>
                <a:cubicBezTo>
                  <a:pt x="291599" y="577148"/>
                  <a:pt x="292638" y="575419"/>
                  <a:pt x="294111" y="576110"/>
                </a:cubicBezTo>
                <a:cubicBezTo>
                  <a:pt x="298701" y="578964"/>
                  <a:pt x="303638" y="580348"/>
                  <a:pt x="308575" y="581040"/>
                </a:cubicBezTo>
                <a:lnTo>
                  <a:pt x="322628" y="576788"/>
                </a:lnTo>
                <a:lnTo>
                  <a:pt x="323037" y="576848"/>
                </a:lnTo>
                <a:lnTo>
                  <a:pt x="323018" y="576670"/>
                </a:lnTo>
                <a:lnTo>
                  <a:pt x="340017" y="571527"/>
                </a:lnTo>
                <a:cubicBezTo>
                  <a:pt x="336119" y="570835"/>
                  <a:pt x="332568" y="569711"/>
                  <a:pt x="328757" y="569019"/>
                </a:cubicBezTo>
                <a:cubicBezTo>
                  <a:pt x="328324" y="569711"/>
                  <a:pt x="327978" y="570143"/>
                  <a:pt x="327285" y="570143"/>
                </a:cubicBezTo>
                <a:cubicBezTo>
                  <a:pt x="319489" y="570489"/>
                  <a:pt x="310308" y="566252"/>
                  <a:pt x="302945" y="563398"/>
                </a:cubicBezTo>
                <a:cubicBezTo>
                  <a:pt x="301126" y="562706"/>
                  <a:pt x="301819" y="559852"/>
                  <a:pt x="303638" y="560544"/>
                </a:cubicBezTo>
                <a:cubicBezTo>
                  <a:pt x="307536" y="562014"/>
                  <a:pt x="311780" y="563052"/>
                  <a:pt x="315678" y="564090"/>
                </a:cubicBezTo>
                <a:cubicBezTo>
                  <a:pt x="318796" y="564782"/>
                  <a:pt x="322001" y="565560"/>
                  <a:pt x="325206" y="566252"/>
                </a:cubicBezTo>
                <a:cubicBezTo>
                  <a:pt x="325552" y="565906"/>
                  <a:pt x="325552" y="565906"/>
                  <a:pt x="325899" y="565906"/>
                </a:cubicBezTo>
                <a:cubicBezTo>
                  <a:pt x="332222" y="566252"/>
                  <a:pt x="338978" y="567290"/>
                  <a:pt x="345301" y="569019"/>
                </a:cubicBezTo>
                <a:cubicBezTo>
                  <a:pt x="346773" y="568327"/>
                  <a:pt x="348505" y="567635"/>
                  <a:pt x="349891" y="566944"/>
                </a:cubicBezTo>
                <a:cubicBezTo>
                  <a:pt x="344608" y="565560"/>
                  <a:pt x="339324" y="564090"/>
                  <a:pt x="334041" y="562706"/>
                </a:cubicBezTo>
                <a:cubicBezTo>
                  <a:pt x="333694" y="563398"/>
                  <a:pt x="332915" y="563398"/>
                  <a:pt x="332222" y="563398"/>
                </a:cubicBezTo>
                <a:cubicBezTo>
                  <a:pt x="322694" y="561323"/>
                  <a:pt x="313512" y="557431"/>
                  <a:pt x="305024" y="552848"/>
                </a:cubicBezTo>
                <a:cubicBezTo>
                  <a:pt x="303292" y="552069"/>
                  <a:pt x="304678" y="549648"/>
                  <a:pt x="306410" y="550340"/>
                </a:cubicBezTo>
                <a:cubicBezTo>
                  <a:pt x="313859" y="553539"/>
                  <a:pt x="321308" y="555961"/>
                  <a:pt x="329104" y="558123"/>
                </a:cubicBezTo>
                <a:cubicBezTo>
                  <a:pt x="329450" y="557777"/>
                  <a:pt x="329797" y="557777"/>
                  <a:pt x="330489" y="557777"/>
                </a:cubicBezTo>
                <a:lnTo>
                  <a:pt x="331182" y="557777"/>
                </a:lnTo>
                <a:cubicBezTo>
                  <a:pt x="331529" y="557085"/>
                  <a:pt x="332915" y="556739"/>
                  <a:pt x="333694" y="557777"/>
                </a:cubicBezTo>
                <a:cubicBezTo>
                  <a:pt x="334041" y="558123"/>
                  <a:pt x="334387" y="558469"/>
                  <a:pt x="334387" y="558815"/>
                </a:cubicBezTo>
                <a:cubicBezTo>
                  <a:pt x="341403" y="560544"/>
                  <a:pt x="348852" y="562014"/>
                  <a:pt x="355954" y="563744"/>
                </a:cubicBezTo>
                <a:cubicBezTo>
                  <a:pt x="358380" y="562360"/>
                  <a:pt x="361238" y="560890"/>
                  <a:pt x="363663" y="559506"/>
                </a:cubicBezTo>
                <a:cubicBezTo>
                  <a:pt x="355954" y="557777"/>
                  <a:pt x="348159" y="554577"/>
                  <a:pt x="340710" y="551378"/>
                </a:cubicBezTo>
                <a:cubicBezTo>
                  <a:pt x="338631" y="550686"/>
                  <a:pt x="340364" y="547918"/>
                  <a:pt x="342529" y="548610"/>
                </a:cubicBezTo>
                <a:cubicBezTo>
                  <a:pt x="350238" y="552069"/>
                  <a:pt x="358726" y="554577"/>
                  <a:pt x="366868" y="556739"/>
                </a:cubicBezTo>
                <a:cubicBezTo>
                  <a:pt x="366868" y="555615"/>
                  <a:pt x="367214" y="554231"/>
                  <a:pt x="367214" y="553194"/>
                </a:cubicBezTo>
                <a:cubicBezTo>
                  <a:pt x="358380" y="551723"/>
                  <a:pt x="349545" y="547486"/>
                  <a:pt x="342529" y="542903"/>
                </a:cubicBezTo>
                <a:cubicBezTo>
                  <a:pt x="340364" y="541519"/>
                  <a:pt x="342529" y="537973"/>
                  <a:pt x="344608" y="539443"/>
                </a:cubicBezTo>
                <a:cubicBezTo>
                  <a:pt x="352403" y="544373"/>
                  <a:pt x="359852" y="546794"/>
                  <a:pt x="367907" y="548956"/>
                </a:cubicBezTo>
                <a:cubicBezTo>
                  <a:pt x="368254" y="545410"/>
                  <a:pt x="369033" y="541519"/>
                  <a:pt x="369380" y="537973"/>
                </a:cubicBezTo>
                <a:cubicBezTo>
                  <a:pt x="365828" y="536936"/>
                  <a:pt x="362624" y="535552"/>
                  <a:pt x="359419" y="534082"/>
                </a:cubicBezTo>
                <a:cubicBezTo>
                  <a:pt x="355608" y="532352"/>
                  <a:pt x="351364" y="530623"/>
                  <a:pt x="347813" y="528115"/>
                </a:cubicBezTo>
                <a:cubicBezTo>
                  <a:pt x="346773" y="527423"/>
                  <a:pt x="346427" y="527077"/>
                  <a:pt x="345994" y="525607"/>
                </a:cubicBezTo>
                <a:cubicBezTo>
                  <a:pt x="345994" y="524915"/>
                  <a:pt x="346427" y="524569"/>
                  <a:pt x="346773" y="524569"/>
                </a:cubicBezTo>
                <a:lnTo>
                  <a:pt x="347120" y="524569"/>
                </a:lnTo>
                <a:cubicBezTo>
                  <a:pt x="347813" y="524223"/>
                  <a:pt x="348505" y="525261"/>
                  <a:pt x="347813" y="526039"/>
                </a:cubicBezTo>
                <a:cubicBezTo>
                  <a:pt x="348505" y="525261"/>
                  <a:pt x="362624" y="532006"/>
                  <a:pt x="369726" y="535206"/>
                </a:cubicBezTo>
                <a:cubicBezTo>
                  <a:pt x="370073" y="532698"/>
                  <a:pt x="370419" y="529844"/>
                  <a:pt x="370766" y="527423"/>
                </a:cubicBezTo>
                <a:cubicBezTo>
                  <a:pt x="362624" y="523531"/>
                  <a:pt x="354482" y="519640"/>
                  <a:pt x="345647" y="516440"/>
                </a:cubicBezTo>
                <a:cubicBezTo>
                  <a:pt x="343915" y="515748"/>
                  <a:pt x="344608" y="512981"/>
                  <a:pt x="346427" y="513673"/>
                </a:cubicBezTo>
                <a:cubicBezTo>
                  <a:pt x="354828" y="516094"/>
                  <a:pt x="363663" y="518948"/>
                  <a:pt x="371458" y="523186"/>
                </a:cubicBezTo>
                <a:cubicBezTo>
                  <a:pt x="372151" y="519986"/>
                  <a:pt x="372498" y="516440"/>
                  <a:pt x="373277" y="513327"/>
                </a:cubicBezTo>
                <a:cubicBezTo>
                  <a:pt x="369726" y="511857"/>
                  <a:pt x="366175" y="510473"/>
                  <a:pt x="362624" y="509090"/>
                </a:cubicBezTo>
                <a:cubicBezTo>
                  <a:pt x="358033" y="506928"/>
                  <a:pt x="353789" y="505198"/>
                  <a:pt x="351017" y="500961"/>
                </a:cubicBezTo>
                <a:cubicBezTo>
                  <a:pt x="350238" y="499923"/>
                  <a:pt x="352057" y="498453"/>
                  <a:pt x="352750" y="499577"/>
                </a:cubicBezTo>
                <a:cubicBezTo>
                  <a:pt x="357687" y="505198"/>
                  <a:pt x="366175" y="508052"/>
                  <a:pt x="373970" y="510127"/>
                </a:cubicBezTo>
                <a:cubicBezTo>
                  <a:pt x="374663" y="507273"/>
                  <a:pt x="375356" y="504852"/>
                  <a:pt x="375703" y="501998"/>
                </a:cubicBezTo>
                <a:cubicBezTo>
                  <a:pt x="368687" y="498453"/>
                  <a:pt x="361931" y="493869"/>
                  <a:pt x="355175" y="489632"/>
                </a:cubicBezTo>
                <a:cubicBezTo>
                  <a:pt x="353096" y="488248"/>
                  <a:pt x="354828" y="485049"/>
                  <a:pt x="356994" y="486519"/>
                </a:cubicBezTo>
                <a:cubicBezTo>
                  <a:pt x="363317" y="490324"/>
                  <a:pt x="369726" y="493869"/>
                  <a:pt x="376396" y="497415"/>
                </a:cubicBezTo>
                <a:cubicBezTo>
                  <a:pt x="376742" y="496031"/>
                  <a:pt x="377088" y="494561"/>
                  <a:pt x="379600" y="494215"/>
                </a:cubicBezTo>
                <a:cubicBezTo>
                  <a:pt x="377522" y="493523"/>
                  <a:pt x="375356" y="491794"/>
                  <a:pt x="373970" y="491102"/>
                </a:cubicBezTo>
                <a:cubicBezTo>
                  <a:pt x="367907" y="487902"/>
                  <a:pt x="362624" y="484703"/>
                  <a:pt x="356994" y="481157"/>
                </a:cubicBezTo>
                <a:cubicBezTo>
                  <a:pt x="356647" y="481503"/>
                  <a:pt x="355954" y="481935"/>
                  <a:pt x="355261" y="481503"/>
                </a:cubicBezTo>
                <a:cubicBezTo>
                  <a:pt x="345647" y="477698"/>
                  <a:pt x="336466" y="472682"/>
                  <a:pt x="329104" y="465677"/>
                </a:cubicBezTo>
                <a:cubicBezTo>
                  <a:pt x="328324" y="464985"/>
                  <a:pt x="328324" y="464293"/>
                  <a:pt x="328757" y="463861"/>
                </a:cubicBezTo>
                <a:cubicBezTo>
                  <a:pt x="328324" y="463861"/>
                  <a:pt x="328324" y="463515"/>
                  <a:pt x="327978" y="463515"/>
                </a:cubicBezTo>
                <a:cubicBezTo>
                  <a:pt x="324859" y="462131"/>
                  <a:pt x="322001" y="461094"/>
                  <a:pt x="319142" y="459710"/>
                </a:cubicBezTo>
                <a:cubicBezTo>
                  <a:pt x="318103" y="460748"/>
                  <a:pt x="317064" y="461786"/>
                  <a:pt x="315678" y="462823"/>
                </a:cubicBezTo>
                <a:cubicBezTo>
                  <a:pt x="320615" y="464985"/>
                  <a:pt x="325899" y="466715"/>
                  <a:pt x="330143" y="469569"/>
                </a:cubicBezTo>
                <a:cubicBezTo>
                  <a:pt x="331529" y="470606"/>
                  <a:pt x="330489" y="473460"/>
                  <a:pt x="328757" y="472682"/>
                </a:cubicBezTo>
                <a:cubicBezTo>
                  <a:pt x="323040" y="470952"/>
                  <a:pt x="317757" y="467407"/>
                  <a:pt x="312473" y="464985"/>
                </a:cubicBezTo>
                <a:cubicBezTo>
                  <a:pt x="311434" y="465677"/>
                  <a:pt x="310308" y="466369"/>
                  <a:pt x="309268" y="467061"/>
                </a:cubicBezTo>
                <a:cubicBezTo>
                  <a:pt x="313512" y="469223"/>
                  <a:pt x="317410" y="471644"/>
                  <a:pt x="321308" y="473806"/>
                </a:cubicBezTo>
                <a:cubicBezTo>
                  <a:pt x="321308" y="472682"/>
                  <a:pt x="322694" y="471644"/>
                  <a:pt x="323733" y="472682"/>
                </a:cubicBezTo>
                <a:lnTo>
                  <a:pt x="326161" y="476649"/>
                </a:lnTo>
                <a:lnTo>
                  <a:pt x="325543" y="477345"/>
                </a:lnTo>
                <a:lnTo>
                  <a:pt x="325859" y="478064"/>
                </a:lnTo>
                <a:lnTo>
                  <a:pt x="323387" y="480465"/>
                </a:lnTo>
                <a:cubicBezTo>
                  <a:pt x="317064" y="477698"/>
                  <a:pt x="310654" y="473460"/>
                  <a:pt x="304331" y="469915"/>
                </a:cubicBezTo>
                <a:cubicBezTo>
                  <a:pt x="299394" y="471990"/>
                  <a:pt x="294457" y="473806"/>
                  <a:pt x="289520" y="474152"/>
                </a:cubicBezTo>
                <a:lnTo>
                  <a:pt x="288048" y="474152"/>
                </a:lnTo>
                <a:cubicBezTo>
                  <a:pt x="290906" y="475190"/>
                  <a:pt x="293418" y="476227"/>
                  <a:pt x="295496" y="477698"/>
                </a:cubicBezTo>
                <a:cubicBezTo>
                  <a:pt x="295496" y="476227"/>
                  <a:pt x="296189" y="475190"/>
                  <a:pt x="297575" y="475536"/>
                </a:cubicBezTo>
                <a:cubicBezTo>
                  <a:pt x="302252" y="477352"/>
                  <a:pt x="306843" y="479082"/>
                  <a:pt x="311434" y="480811"/>
                </a:cubicBezTo>
                <a:cubicBezTo>
                  <a:pt x="313859" y="481935"/>
                  <a:pt x="316024" y="482627"/>
                  <a:pt x="318449" y="483665"/>
                </a:cubicBezTo>
                <a:cubicBezTo>
                  <a:pt x="319489" y="484011"/>
                  <a:pt x="320615" y="484357"/>
                  <a:pt x="321654" y="484703"/>
                </a:cubicBezTo>
                <a:cubicBezTo>
                  <a:pt x="322347" y="484703"/>
                  <a:pt x="323387" y="485049"/>
                  <a:pt x="323733" y="485740"/>
                </a:cubicBezTo>
                <a:lnTo>
                  <a:pt x="323733" y="486173"/>
                </a:lnTo>
                <a:lnTo>
                  <a:pt x="323045" y="489264"/>
                </a:lnTo>
                <a:lnTo>
                  <a:pt x="322348" y="488978"/>
                </a:lnTo>
                <a:lnTo>
                  <a:pt x="322315" y="489083"/>
                </a:lnTo>
                <a:lnTo>
                  <a:pt x="313166" y="486519"/>
                </a:lnTo>
                <a:cubicBezTo>
                  <a:pt x="307536" y="484011"/>
                  <a:pt x="301819" y="481503"/>
                  <a:pt x="296189" y="479082"/>
                </a:cubicBezTo>
                <a:cubicBezTo>
                  <a:pt x="296189" y="480119"/>
                  <a:pt x="295496" y="481157"/>
                  <a:pt x="294457" y="480811"/>
                </a:cubicBezTo>
                <a:cubicBezTo>
                  <a:pt x="285969" y="478390"/>
                  <a:pt x="277480" y="474844"/>
                  <a:pt x="268992" y="472336"/>
                </a:cubicBezTo>
                <a:cubicBezTo>
                  <a:pt x="268299" y="472336"/>
                  <a:pt x="267953" y="471644"/>
                  <a:pt x="267953" y="470952"/>
                </a:cubicBezTo>
                <a:cubicBezTo>
                  <a:pt x="259465" y="467753"/>
                  <a:pt x="252016" y="462477"/>
                  <a:pt x="247079" y="455819"/>
                </a:cubicBezTo>
                <a:cubicBezTo>
                  <a:pt x="246039" y="457202"/>
                  <a:pt x="245000" y="458586"/>
                  <a:pt x="243874" y="460056"/>
                </a:cubicBezTo>
                <a:cubicBezTo>
                  <a:pt x="250976" y="463169"/>
                  <a:pt x="259465" y="466715"/>
                  <a:pt x="265095" y="471990"/>
                </a:cubicBezTo>
                <a:cubicBezTo>
                  <a:pt x="266480" y="473114"/>
                  <a:pt x="265095" y="475882"/>
                  <a:pt x="263362" y="475190"/>
                </a:cubicBezTo>
                <a:cubicBezTo>
                  <a:pt x="255567" y="471990"/>
                  <a:pt x="248811" y="466715"/>
                  <a:pt x="241449" y="462823"/>
                </a:cubicBezTo>
                <a:lnTo>
                  <a:pt x="238244" y="466023"/>
                </a:lnTo>
                <a:cubicBezTo>
                  <a:pt x="245000" y="468531"/>
                  <a:pt x="251669" y="471644"/>
                  <a:pt x="257646" y="475536"/>
                </a:cubicBezTo>
                <a:lnTo>
                  <a:pt x="258425" y="475536"/>
                </a:lnTo>
                <a:cubicBezTo>
                  <a:pt x="260157" y="475882"/>
                  <a:pt x="260850" y="476920"/>
                  <a:pt x="261197" y="478736"/>
                </a:cubicBezTo>
                <a:cubicBezTo>
                  <a:pt x="261543" y="480465"/>
                  <a:pt x="259811" y="482281"/>
                  <a:pt x="258079" y="481157"/>
                </a:cubicBezTo>
                <a:cubicBezTo>
                  <a:pt x="250630" y="476574"/>
                  <a:pt x="243181" y="472336"/>
                  <a:pt x="235039" y="468877"/>
                </a:cubicBezTo>
                <a:cubicBezTo>
                  <a:pt x="230795" y="472336"/>
                  <a:pt x="225511" y="475190"/>
                  <a:pt x="220574" y="476920"/>
                </a:cubicBezTo>
                <a:cubicBezTo>
                  <a:pt x="222307" y="477698"/>
                  <a:pt x="224126" y="478390"/>
                  <a:pt x="225858" y="479082"/>
                </a:cubicBezTo>
                <a:cubicBezTo>
                  <a:pt x="226204" y="478736"/>
                  <a:pt x="226897" y="478736"/>
                  <a:pt x="227677" y="479082"/>
                </a:cubicBezTo>
                <a:cubicBezTo>
                  <a:pt x="231141" y="481157"/>
                  <a:pt x="235039" y="483665"/>
                  <a:pt x="238937" y="485740"/>
                </a:cubicBezTo>
                <a:lnTo>
                  <a:pt x="244220" y="488940"/>
                </a:lnTo>
                <a:cubicBezTo>
                  <a:pt x="245693" y="489978"/>
                  <a:pt x="248118" y="491794"/>
                  <a:pt x="250283" y="492140"/>
                </a:cubicBezTo>
                <a:cubicBezTo>
                  <a:pt x="251323" y="491794"/>
                  <a:pt x="252362" y="492140"/>
                  <a:pt x="252709" y="493177"/>
                </a:cubicBezTo>
                <a:lnTo>
                  <a:pt x="252709" y="493523"/>
                </a:lnTo>
                <a:cubicBezTo>
                  <a:pt x="252709" y="494215"/>
                  <a:pt x="252362" y="495339"/>
                  <a:pt x="251669" y="495685"/>
                </a:cubicBezTo>
                <a:cubicBezTo>
                  <a:pt x="248118" y="497761"/>
                  <a:pt x="243527" y="493869"/>
                  <a:pt x="240756" y="492140"/>
                </a:cubicBezTo>
                <a:cubicBezTo>
                  <a:pt x="235385" y="488940"/>
                  <a:pt x="229755" y="485740"/>
                  <a:pt x="224818" y="482281"/>
                </a:cubicBezTo>
                <a:lnTo>
                  <a:pt x="224818" y="481935"/>
                </a:lnTo>
                <a:lnTo>
                  <a:pt x="223779" y="481935"/>
                </a:lnTo>
                <a:cubicBezTo>
                  <a:pt x="219881" y="480465"/>
                  <a:pt x="216330" y="479082"/>
                  <a:pt x="212779" y="477698"/>
                </a:cubicBezTo>
                <a:cubicBezTo>
                  <a:pt x="212086" y="477698"/>
                  <a:pt x="211047" y="478044"/>
                  <a:pt x="210354" y="478044"/>
                </a:cubicBezTo>
                <a:cubicBezTo>
                  <a:pt x="208535" y="478044"/>
                  <a:pt x="206802" y="477698"/>
                  <a:pt x="205070" y="477698"/>
                </a:cubicBezTo>
                <a:cubicBezTo>
                  <a:pt x="209228" y="479773"/>
                  <a:pt x="213125" y="481935"/>
                  <a:pt x="217023" y="484357"/>
                </a:cubicBezTo>
                <a:cubicBezTo>
                  <a:pt x="217370" y="482973"/>
                  <a:pt x="219188" y="482627"/>
                  <a:pt x="219881" y="484357"/>
                </a:cubicBezTo>
                <a:cubicBezTo>
                  <a:pt x="220574" y="486519"/>
                  <a:pt x="220228" y="486865"/>
                  <a:pt x="219535" y="488594"/>
                </a:cubicBezTo>
                <a:cubicBezTo>
                  <a:pt x="219188" y="489632"/>
                  <a:pt x="217716" y="489632"/>
                  <a:pt x="216677" y="489286"/>
                </a:cubicBezTo>
                <a:cubicBezTo>
                  <a:pt x="206802" y="483665"/>
                  <a:pt x="196928" y="478390"/>
                  <a:pt x="186621" y="473806"/>
                </a:cubicBezTo>
                <a:cubicBezTo>
                  <a:pt x="185235" y="473114"/>
                  <a:pt x="185235" y="471990"/>
                  <a:pt x="185928" y="470952"/>
                </a:cubicBezTo>
                <a:cubicBezTo>
                  <a:pt x="184196" y="469569"/>
                  <a:pt x="182377" y="468531"/>
                  <a:pt x="180991" y="467061"/>
                </a:cubicBezTo>
                <a:cubicBezTo>
                  <a:pt x="180298" y="467407"/>
                  <a:pt x="179605" y="467753"/>
                  <a:pt x="178912" y="467407"/>
                </a:cubicBezTo>
                <a:cubicBezTo>
                  <a:pt x="172156" y="464639"/>
                  <a:pt x="165054" y="460056"/>
                  <a:pt x="158731" y="455819"/>
                </a:cubicBezTo>
                <a:close/>
                <a:moveTo>
                  <a:pt x="323387" y="451927"/>
                </a:moveTo>
                <a:cubicBezTo>
                  <a:pt x="322694" y="452965"/>
                  <a:pt x="321654" y="454002"/>
                  <a:pt x="320961" y="455127"/>
                </a:cubicBezTo>
                <a:cubicBezTo>
                  <a:pt x="322001" y="455473"/>
                  <a:pt x="323040" y="455819"/>
                  <a:pt x="324079" y="456164"/>
                </a:cubicBezTo>
                <a:cubicBezTo>
                  <a:pt x="325899" y="456856"/>
                  <a:pt x="328324" y="458240"/>
                  <a:pt x="330489" y="458932"/>
                </a:cubicBezTo>
                <a:lnTo>
                  <a:pt x="330836" y="458932"/>
                </a:lnTo>
                <a:lnTo>
                  <a:pt x="331182" y="458932"/>
                </a:lnTo>
                <a:cubicBezTo>
                  <a:pt x="331529" y="458932"/>
                  <a:pt x="332222" y="459278"/>
                  <a:pt x="332568" y="459710"/>
                </a:cubicBezTo>
                <a:cubicBezTo>
                  <a:pt x="332915" y="459278"/>
                  <a:pt x="333348" y="458932"/>
                  <a:pt x="333694" y="458586"/>
                </a:cubicBezTo>
                <a:cubicBezTo>
                  <a:pt x="332568" y="457202"/>
                  <a:pt x="331529" y="455819"/>
                  <a:pt x="330836" y="454348"/>
                </a:cubicBezTo>
                <a:cubicBezTo>
                  <a:pt x="328324" y="454002"/>
                  <a:pt x="325899" y="452965"/>
                  <a:pt x="323387" y="451927"/>
                </a:cubicBezTo>
                <a:close/>
                <a:moveTo>
                  <a:pt x="166526" y="446998"/>
                </a:moveTo>
                <a:cubicBezTo>
                  <a:pt x="164707" y="449419"/>
                  <a:pt x="162282" y="452273"/>
                  <a:pt x="159770" y="454348"/>
                </a:cubicBezTo>
                <a:cubicBezTo>
                  <a:pt x="164707" y="456856"/>
                  <a:pt x="169645" y="459278"/>
                  <a:pt x="173889" y="462131"/>
                </a:cubicBezTo>
                <a:cubicBezTo>
                  <a:pt x="170771" y="457548"/>
                  <a:pt x="167912" y="452619"/>
                  <a:pt x="166526" y="446998"/>
                </a:cubicBezTo>
                <a:close/>
                <a:moveTo>
                  <a:pt x="271504" y="163954"/>
                </a:moveTo>
                <a:cubicBezTo>
                  <a:pt x="267953" y="163954"/>
                  <a:pt x="264402" y="163954"/>
                  <a:pt x="260850" y="164386"/>
                </a:cubicBezTo>
                <a:cubicBezTo>
                  <a:pt x="261890" y="171045"/>
                  <a:pt x="263709" y="177790"/>
                  <a:pt x="265441" y="185141"/>
                </a:cubicBezTo>
                <a:cubicBezTo>
                  <a:pt x="267606" y="182028"/>
                  <a:pt x="270724" y="179174"/>
                  <a:pt x="273929" y="178482"/>
                </a:cubicBezTo>
                <a:cubicBezTo>
                  <a:pt x="287701" y="174936"/>
                  <a:pt x="298355" y="188687"/>
                  <a:pt x="300780" y="200361"/>
                </a:cubicBezTo>
                <a:cubicBezTo>
                  <a:pt x="301819" y="205290"/>
                  <a:pt x="295843" y="207366"/>
                  <a:pt x="292985" y="203474"/>
                </a:cubicBezTo>
                <a:cubicBezTo>
                  <a:pt x="289174" y="198545"/>
                  <a:pt x="286662" y="191194"/>
                  <a:pt x="280339" y="189032"/>
                </a:cubicBezTo>
                <a:cubicBezTo>
                  <a:pt x="273929" y="186957"/>
                  <a:pt x="271071" y="191194"/>
                  <a:pt x="272543" y="196816"/>
                </a:cubicBezTo>
                <a:cubicBezTo>
                  <a:pt x="272890" y="198545"/>
                  <a:pt x="272543" y="199669"/>
                  <a:pt x="271504" y="200361"/>
                </a:cubicBezTo>
                <a:cubicBezTo>
                  <a:pt x="272543" y="202783"/>
                  <a:pt x="272543" y="205636"/>
                  <a:pt x="271850" y="208058"/>
                </a:cubicBezTo>
                <a:cubicBezTo>
                  <a:pt x="270378" y="211603"/>
                  <a:pt x="266480" y="212728"/>
                  <a:pt x="263709" y="210220"/>
                </a:cubicBezTo>
                <a:cubicBezTo>
                  <a:pt x="259118" y="206328"/>
                  <a:pt x="260157" y="199237"/>
                  <a:pt x="254874" y="195778"/>
                </a:cubicBezTo>
                <a:cubicBezTo>
                  <a:pt x="253055" y="194654"/>
                  <a:pt x="250283" y="193616"/>
                  <a:pt x="248464" y="195086"/>
                </a:cubicBezTo>
                <a:cubicBezTo>
                  <a:pt x="247079" y="196124"/>
                  <a:pt x="246732" y="198545"/>
                  <a:pt x="248118" y="200015"/>
                </a:cubicBezTo>
                <a:cubicBezTo>
                  <a:pt x="251323" y="203128"/>
                  <a:pt x="247425" y="208058"/>
                  <a:pt x="243527" y="205982"/>
                </a:cubicBezTo>
                <a:cubicBezTo>
                  <a:pt x="233307" y="200015"/>
                  <a:pt x="238590" y="185141"/>
                  <a:pt x="249157" y="183411"/>
                </a:cubicBezTo>
                <a:cubicBezTo>
                  <a:pt x="253055" y="182720"/>
                  <a:pt x="256953" y="183757"/>
                  <a:pt x="260157" y="185487"/>
                </a:cubicBezTo>
                <a:cubicBezTo>
                  <a:pt x="256260" y="179174"/>
                  <a:pt x="252709" y="172429"/>
                  <a:pt x="250283" y="165078"/>
                </a:cubicBezTo>
                <a:cubicBezTo>
                  <a:pt x="208188" y="168969"/>
                  <a:pt x="168605" y="183065"/>
                  <a:pt x="139329" y="216187"/>
                </a:cubicBezTo>
                <a:cubicBezTo>
                  <a:pt x="134306" y="221894"/>
                  <a:pt x="129715" y="228207"/>
                  <a:pt x="125471" y="235644"/>
                </a:cubicBezTo>
                <a:cubicBezTo>
                  <a:pt x="131880" y="242303"/>
                  <a:pt x="139676" y="248357"/>
                  <a:pt x="148510" y="253632"/>
                </a:cubicBezTo>
                <a:cubicBezTo>
                  <a:pt x="149550" y="253978"/>
                  <a:pt x="150243" y="255016"/>
                  <a:pt x="150589" y="255707"/>
                </a:cubicBezTo>
                <a:cubicBezTo>
                  <a:pt x="151975" y="255361"/>
                  <a:pt x="153794" y="255361"/>
                  <a:pt x="155180" y="255361"/>
                </a:cubicBezTo>
                <a:cubicBezTo>
                  <a:pt x="154833" y="251470"/>
                  <a:pt x="155873" y="247578"/>
                  <a:pt x="158038" y="244465"/>
                </a:cubicBezTo>
                <a:cubicBezTo>
                  <a:pt x="163322" y="236682"/>
                  <a:pt x="176401" y="234953"/>
                  <a:pt x="182723" y="242649"/>
                </a:cubicBezTo>
                <a:cubicBezTo>
                  <a:pt x="185928" y="246195"/>
                  <a:pt x="182031" y="251470"/>
                  <a:pt x="177440" y="249394"/>
                </a:cubicBezTo>
                <a:cubicBezTo>
                  <a:pt x="173889" y="247232"/>
                  <a:pt x="168605" y="247232"/>
                  <a:pt x="165833" y="250432"/>
                </a:cubicBezTo>
                <a:cubicBezTo>
                  <a:pt x="164015" y="252162"/>
                  <a:pt x="164015" y="254670"/>
                  <a:pt x="164361" y="256832"/>
                </a:cubicBezTo>
                <a:cubicBezTo>
                  <a:pt x="167912" y="258215"/>
                  <a:pt x="171117" y="260291"/>
                  <a:pt x="172849" y="263490"/>
                </a:cubicBezTo>
                <a:cubicBezTo>
                  <a:pt x="175015" y="267036"/>
                  <a:pt x="171463" y="270928"/>
                  <a:pt x="167566" y="270236"/>
                </a:cubicBezTo>
                <a:cubicBezTo>
                  <a:pt x="162282" y="269112"/>
                  <a:pt x="153448" y="263836"/>
                  <a:pt x="148857" y="269457"/>
                </a:cubicBezTo>
                <a:cubicBezTo>
                  <a:pt x="146345" y="272657"/>
                  <a:pt x="146692" y="278624"/>
                  <a:pt x="150243" y="280786"/>
                </a:cubicBezTo>
                <a:cubicBezTo>
                  <a:pt x="152755" y="282170"/>
                  <a:pt x="151629" y="286061"/>
                  <a:pt x="148857" y="286061"/>
                </a:cubicBezTo>
                <a:cubicBezTo>
                  <a:pt x="137510" y="286061"/>
                  <a:pt x="133959" y="271965"/>
                  <a:pt x="138983" y="263490"/>
                </a:cubicBezTo>
                <a:lnTo>
                  <a:pt x="140715" y="261761"/>
                </a:lnTo>
                <a:cubicBezTo>
                  <a:pt x="133266" y="257869"/>
                  <a:pt x="126250" y="253286"/>
                  <a:pt x="119494" y="247578"/>
                </a:cubicBezTo>
                <a:cubicBezTo>
                  <a:pt x="98274" y="292461"/>
                  <a:pt x="90911" y="355936"/>
                  <a:pt x="123392" y="389144"/>
                </a:cubicBezTo>
                <a:cubicBezTo>
                  <a:pt x="123738" y="388365"/>
                  <a:pt x="124778" y="388365"/>
                  <a:pt x="125124" y="389144"/>
                </a:cubicBezTo>
                <a:cubicBezTo>
                  <a:pt x="126597" y="391565"/>
                  <a:pt x="128676" y="394073"/>
                  <a:pt x="131534" y="394419"/>
                </a:cubicBezTo>
                <a:cubicBezTo>
                  <a:pt x="131880" y="394419"/>
                  <a:pt x="131880" y="394765"/>
                  <a:pt x="131534" y="394765"/>
                </a:cubicBezTo>
                <a:lnTo>
                  <a:pt x="129368" y="394765"/>
                </a:lnTo>
                <a:cubicBezTo>
                  <a:pt x="131534" y="396840"/>
                  <a:pt x="128676" y="400732"/>
                  <a:pt x="125904" y="400040"/>
                </a:cubicBezTo>
                <a:cubicBezTo>
                  <a:pt x="124778" y="400040"/>
                  <a:pt x="124085" y="399348"/>
                  <a:pt x="123046" y="399002"/>
                </a:cubicBezTo>
                <a:cubicBezTo>
                  <a:pt x="103211" y="411369"/>
                  <a:pt x="88746" y="446998"/>
                  <a:pt x="122353" y="450889"/>
                </a:cubicBezTo>
                <a:cubicBezTo>
                  <a:pt x="130841" y="451927"/>
                  <a:pt x="140369" y="449419"/>
                  <a:pt x="147384" y="444836"/>
                </a:cubicBezTo>
                <a:cubicBezTo>
                  <a:pt x="153794" y="440598"/>
                  <a:pt x="156999" y="433594"/>
                  <a:pt x="163322" y="430048"/>
                </a:cubicBezTo>
                <a:cubicBezTo>
                  <a:pt x="164707" y="429356"/>
                  <a:pt x="166180" y="429702"/>
                  <a:pt x="167566" y="430394"/>
                </a:cubicBezTo>
                <a:cubicBezTo>
                  <a:pt x="169645" y="429356"/>
                  <a:pt x="172503" y="429702"/>
                  <a:pt x="172849" y="432469"/>
                </a:cubicBezTo>
                <a:cubicBezTo>
                  <a:pt x="175361" y="449073"/>
                  <a:pt x="188787" y="465331"/>
                  <a:pt x="206802" y="464293"/>
                </a:cubicBezTo>
                <a:cubicBezTo>
                  <a:pt x="227330" y="463169"/>
                  <a:pt x="231488" y="445528"/>
                  <a:pt x="236858" y="430048"/>
                </a:cubicBezTo>
                <a:cubicBezTo>
                  <a:pt x="238590" y="424427"/>
                  <a:pt x="245693" y="425119"/>
                  <a:pt x="247771" y="430048"/>
                </a:cubicBezTo>
                <a:cubicBezTo>
                  <a:pt x="248811" y="432469"/>
                  <a:pt x="249157" y="434977"/>
                  <a:pt x="249590" y="437399"/>
                </a:cubicBezTo>
                <a:cubicBezTo>
                  <a:pt x="258425" y="449073"/>
                  <a:pt x="268992" y="459710"/>
                  <a:pt x="285276" y="458240"/>
                </a:cubicBezTo>
                <a:cubicBezTo>
                  <a:pt x="305371" y="456510"/>
                  <a:pt x="310308" y="440598"/>
                  <a:pt x="318796" y="426156"/>
                </a:cubicBezTo>
                <a:cubicBezTo>
                  <a:pt x="321308" y="421919"/>
                  <a:pt x="328324" y="422611"/>
                  <a:pt x="329450" y="427540"/>
                </a:cubicBezTo>
                <a:lnTo>
                  <a:pt x="329450" y="427886"/>
                </a:lnTo>
                <a:cubicBezTo>
                  <a:pt x="331529" y="427540"/>
                  <a:pt x="333694" y="428232"/>
                  <a:pt x="334041" y="430394"/>
                </a:cubicBezTo>
                <a:cubicBezTo>
                  <a:pt x="337505" y="444490"/>
                  <a:pt x="345994" y="458586"/>
                  <a:pt x="362277" y="458932"/>
                </a:cubicBezTo>
                <a:cubicBezTo>
                  <a:pt x="378561" y="459278"/>
                  <a:pt x="382459" y="446306"/>
                  <a:pt x="391640" y="436707"/>
                </a:cubicBezTo>
                <a:cubicBezTo>
                  <a:pt x="394411" y="433939"/>
                  <a:pt x="398656" y="434631"/>
                  <a:pt x="400821" y="437485"/>
                </a:cubicBezTo>
                <a:cubicBezTo>
                  <a:pt x="401514" y="437831"/>
                  <a:pt x="402207" y="438177"/>
                  <a:pt x="402553" y="438523"/>
                </a:cubicBezTo>
                <a:cubicBezTo>
                  <a:pt x="411042" y="446998"/>
                  <a:pt x="421695" y="456164"/>
                  <a:pt x="434341" y="455819"/>
                </a:cubicBezTo>
                <a:cubicBezTo>
                  <a:pt x="448546" y="455473"/>
                  <a:pt x="457034" y="442760"/>
                  <a:pt x="455908" y="429010"/>
                </a:cubicBezTo>
                <a:cubicBezTo>
                  <a:pt x="453830" y="403586"/>
                  <a:pt x="429750" y="394419"/>
                  <a:pt x="407837" y="392949"/>
                </a:cubicBezTo>
                <a:cubicBezTo>
                  <a:pt x="407490" y="393727"/>
                  <a:pt x="406797" y="394419"/>
                  <a:pt x="406451" y="395111"/>
                </a:cubicBezTo>
                <a:cubicBezTo>
                  <a:pt x="401860" y="401078"/>
                  <a:pt x="392679" y="396840"/>
                  <a:pt x="394065" y="390527"/>
                </a:cubicBezTo>
                <a:cubicBezTo>
                  <a:pt x="391640" y="387328"/>
                  <a:pt x="392333" y="382052"/>
                  <a:pt x="396923" y="381015"/>
                </a:cubicBezTo>
                <a:cubicBezTo>
                  <a:pt x="397963" y="381015"/>
                  <a:pt x="398656" y="380669"/>
                  <a:pt x="399782" y="380669"/>
                </a:cubicBezTo>
                <a:cubicBezTo>
                  <a:pt x="430097" y="328090"/>
                  <a:pt x="428711" y="273003"/>
                  <a:pt x="403593" y="231753"/>
                </a:cubicBezTo>
                <a:cubicBezTo>
                  <a:pt x="398309" y="236336"/>
                  <a:pt x="392333" y="240574"/>
                  <a:pt x="386356" y="244119"/>
                </a:cubicBezTo>
                <a:lnTo>
                  <a:pt x="385923" y="244119"/>
                </a:lnTo>
                <a:cubicBezTo>
                  <a:pt x="391293" y="244811"/>
                  <a:pt x="396577" y="246887"/>
                  <a:pt x="400128" y="251470"/>
                </a:cubicBezTo>
                <a:cubicBezTo>
                  <a:pt x="405412" y="258215"/>
                  <a:pt x="407144" y="269457"/>
                  <a:pt x="400475" y="275857"/>
                </a:cubicBezTo>
                <a:cubicBezTo>
                  <a:pt x="397270" y="279057"/>
                  <a:pt x="391293" y="276895"/>
                  <a:pt x="391640" y="272311"/>
                </a:cubicBezTo>
                <a:cubicBezTo>
                  <a:pt x="391640" y="268420"/>
                  <a:pt x="393372" y="264528"/>
                  <a:pt x="391640" y="260983"/>
                </a:cubicBezTo>
                <a:cubicBezTo>
                  <a:pt x="389474" y="255707"/>
                  <a:pt x="383844" y="254670"/>
                  <a:pt x="378907" y="256053"/>
                </a:cubicBezTo>
                <a:cubicBezTo>
                  <a:pt x="375010" y="257178"/>
                  <a:pt x="370073" y="252940"/>
                  <a:pt x="371805" y="249049"/>
                </a:cubicBezTo>
                <a:cubicBezTo>
                  <a:pt x="372844" y="246195"/>
                  <a:pt x="374317" y="242649"/>
                  <a:pt x="373277" y="239882"/>
                </a:cubicBezTo>
                <a:cubicBezTo>
                  <a:pt x="371112" y="234520"/>
                  <a:pt x="362277" y="235990"/>
                  <a:pt x="365828" y="240920"/>
                </a:cubicBezTo>
                <a:cubicBezTo>
                  <a:pt x="368687" y="244811"/>
                  <a:pt x="362277" y="249394"/>
                  <a:pt x="359072" y="245849"/>
                </a:cubicBezTo>
                <a:cubicBezTo>
                  <a:pt x="352057" y="238066"/>
                  <a:pt x="356994" y="225353"/>
                  <a:pt x="367907" y="225008"/>
                </a:cubicBezTo>
                <a:cubicBezTo>
                  <a:pt x="376049" y="224662"/>
                  <a:pt x="380640" y="229591"/>
                  <a:pt x="382805" y="235644"/>
                </a:cubicBezTo>
                <a:cubicBezTo>
                  <a:pt x="388435" y="231753"/>
                  <a:pt x="393372" y="227169"/>
                  <a:pt x="397963" y="222586"/>
                </a:cubicBezTo>
                <a:cubicBezTo>
                  <a:pt x="372498" y="186611"/>
                  <a:pt x="328324" y="162916"/>
                  <a:pt x="271504" y="163954"/>
                </a:cubicBezTo>
                <a:close/>
                <a:moveTo>
                  <a:pt x="34313" y="130858"/>
                </a:moveTo>
                <a:cubicBezTo>
                  <a:pt x="43145" y="134057"/>
                  <a:pt x="51630" y="137169"/>
                  <a:pt x="60115" y="141060"/>
                </a:cubicBezTo>
                <a:cubicBezTo>
                  <a:pt x="61154" y="141751"/>
                  <a:pt x="60461" y="143567"/>
                  <a:pt x="58989" y="142875"/>
                </a:cubicBezTo>
                <a:cubicBezTo>
                  <a:pt x="50591" y="139676"/>
                  <a:pt x="42106" y="135786"/>
                  <a:pt x="33620" y="132241"/>
                </a:cubicBezTo>
                <a:cubicBezTo>
                  <a:pt x="32928" y="131895"/>
                  <a:pt x="33620" y="130512"/>
                  <a:pt x="34313" y="130858"/>
                </a:cubicBezTo>
                <a:close/>
                <a:moveTo>
                  <a:pt x="36064" y="121677"/>
                </a:moveTo>
                <a:cubicBezTo>
                  <a:pt x="45933" y="125566"/>
                  <a:pt x="56236" y="129454"/>
                  <a:pt x="65414" y="134380"/>
                </a:cubicBezTo>
                <a:cubicBezTo>
                  <a:pt x="66799" y="135071"/>
                  <a:pt x="65760" y="137145"/>
                  <a:pt x="64375" y="136108"/>
                </a:cubicBezTo>
                <a:cubicBezTo>
                  <a:pt x="54418" y="132219"/>
                  <a:pt x="45241" y="127640"/>
                  <a:pt x="35371" y="123751"/>
                </a:cubicBezTo>
                <a:cubicBezTo>
                  <a:pt x="33986" y="123405"/>
                  <a:pt x="34678" y="120986"/>
                  <a:pt x="36064" y="121677"/>
                </a:cubicBezTo>
                <a:close/>
                <a:moveTo>
                  <a:pt x="79881" y="118081"/>
                </a:moveTo>
                <a:cubicBezTo>
                  <a:pt x="91923" y="122334"/>
                  <a:pt x="104312" y="126240"/>
                  <a:pt x="115922" y="131534"/>
                </a:cubicBezTo>
                <a:cubicBezTo>
                  <a:pt x="117395" y="132229"/>
                  <a:pt x="116268" y="134746"/>
                  <a:pt x="114882" y="134052"/>
                </a:cubicBezTo>
                <a:cubicBezTo>
                  <a:pt x="102840" y="130840"/>
                  <a:pt x="90884" y="125546"/>
                  <a:pt x="79188" y="120945"/>
                </a:cubicBezTo>
                <a:cubicBezTo>
                  <a:pt x="77455" y="120251"/>
                  <a:pt x="78148" y="117387"/>
                  <a:pt x="79881" y="118081"/>
                </a:cubicBezTo>
                <a:close/>
                <a:moveTo>
                  <a:pt x="422004" y="106436"/>
                </a:moveTo>
                <a:cubicBezTo>
                  <a:pt x="430838" y="111020"/>
                  <a:pt x="440019" y="116037"/>
                  <a:pt x="448160" y="121659"/>
                </a:cubicBezTo>
                <a:cubicBezTo>
                  <a:pt x="449546" y="122697"/>
                  <a:pt x="448160" y="124514"/>
                  <a:pt x="447034" y="123389"/>
                </a:cubicBezTo>
                <a:cubicBezTo>
                  <a:pt x="437854" y="119151"/>
                  <a:pt x="429019" y="113529"/>
                  <a:pt x="420878" y="108252"/>
                </a:cubicBezTo>
                <a:cubicBezTo>
                  <a:pt x="419838" y="107560"/>
                  <a:pt x="420531" y="105744"/>
                  <a:pt x="422004" y="106436"/>
                </a:cubicBezTo>
                <a:close/>
                <a:moveTo>
                  <a:pt x="427650" y="100792"/>
                </a:moveTo>
                <a:cubicBezTo>
                  <a:pt x="436138" y="106424"/>
                  <a:pt x="445665" y="111449"/>
                  <a:pt x="453806" y="117775"/>
                </a:cubicBezTo>
                <a:cubicBezTo>
                  <a:pt x="455192" y="118814"/>
                  <a:pt x="454153" y="120634"/>
                  <a:pt x="452767" y="119854"/>
                </a:cubicBezTo>
                <a:cubicBezTo>
                  <a:pt x="443500" y="115262"/>
                  <a:pt x="434665" y="108590"/>
                  <a:pt x="426610" y="102612"/>
                </a:cubicBezTo>
                <a:cubicBezTo>
                  <a:pt x="425484" y="101832"/>
                  <a:pt x="426610" y="100099"/>
                  <a:pt x="427650" y="100792"/>
                </a:cubicBezTo>
                <a:close/>
                <a:moveTo>
                  <a:pt x="47071" y="99448"/>
                </a:moveTo>
                <a:cubicBezTo>
                  <a:pt x="56947" y="104706"/>
                  <a:pt x="68296" y="108241"/>
                  <a:pt x="77826" y="114189"/>
                </a:cubicBezTo>
                <a:cubicBezTo>
                  <a:pt x="78866" y="115224"/>
                  <a:pt x="78173" y="117034"/>
                  <a:pt x="77133" y="116344"/>
                </a:cubicBezTo>
                <a:cubicBezTo>
                  <a:pt x="66131" y="113844"/>
                  <a:pt x="55561" y="107206"/>
                  <a:pt x="45598" y="101861"/>
                </a:cubicBezTo>
                <a:cubicBezTo>
                  <a:pt x="43866" y="101172"/>
                  <a:pt x="45252" y="98758"/>
                  <a:pt x="47071" y="99448"/>
                </a:cubicBezTo>
                <a:close/>
                <a:moveTo>
                  <a:pt x="91939" y="99096"/>
                </a:moveTo>
                <a:cubicBezTo>
                  <a:pt x="103966" y="104713"/>
                  <a:pt x="116252" y="109293"/>
                  <a:pt x="128279" y="115255"/>
                </a:cubicBezTo>
                <a:cubicBezTo>
                  <a:pt x="130096" y="116033"/>
                  <a:pt x="128625" y="118798"/>
                  <a:pt x="127240" y="118107"/>
                </a:cubicBezTo>
                <a:cubicBezTo>
                  <a:pt x="114522" y="114218"/>
                  <a:pt x="102495" y="107910"/>
                  <a:pt x="90555" y="101861"/>
                </a:cubicBezTo>
                <a:cubicBezTo>
                  <a:pt x="88392" y="100824"/>
                  <a:pt x="90122" y="98405"/>
                  <a:pt x="91939" y="99096"/>
                </a:cubicBezTo>
                <a:close/>
                <a:moveTo>
                  <a:pt x="429384" y="90629"/>
                </a:moveTo>
                <a:cubicBezTo>
                  <a:pt x="437523" y="96595"/>
                  <a:pt x="446354" y="102216"/>
                  <a:pt x="453800" y="108615"/>
                </a:cubicBezTo>
                <a:cubicBezTo>
                  <a:pt x="454839" y="109652"/>
                  <a:pt x="453454" y="111036"/>
                  <a:pt x="451982" y="110690"/>
                </a:cubicBezTo>
                <a:cubicBezTo>
                  <a:pt x="443151" y="106107"/>
                  <a:pt x="435098" y="99103"/>
                  <a:pt x="427652" y="92704"/>
                </a:cubicBezTo>
                <a:cubicBezTo>
                  <a:pt x="426613" y="91666"/>
                  <a:pt x="428345" y="89937"/>
                  <a:pt x="429384" y="90629"/>
                </a:cubicBezTo>
                <a:close/>
                <a:moveTo>
                  <a:pt x="95848" y="76524"/>
                </a:moveTo>
                <a:cubicBezTo>
                  <a:pt x="93337" y="76870"/>
                  <a:pt x="90911" y="77216"/>
                  <a:pt x="88746" y="78254"/>
                </a:cubicBezTo>
                <a:cubicBezTo>
                  <a:pt x="92990" y="79637"/>
                  <a:pt x="97234" y="81107"/>
                  <a:pt x="101478" y="82837"/>
                </a:cubicBezTo>
                <a:cubicBezTo>
                  <a:pt x="103211" y="83529"/>
                  <a:pt x="101825" y="86383"/>
                  <a:pt x="100093" y="86037"/>
                </a:cubicBezTo>
                <a:cubicBezTo>
                  <a:pt x="94376" y="85345"/>
                  <a:pt x="89092" y="83183"/>
                  <a:pt x="83809" y="81107"/>
                </a:cubicBezTo>
                <a:cubicBezTo>
                  <a:pt x="82423" y="82145"/>
                  <a:pt x="81297" y="83183"/>
                  <a:pt x="80258" y="84567"/>
                </a:cubicBezTo>
                <a:cubicBezTo>
                  <a:pt x="84848" y="86728"/>
                  <a:pt x="89439" y="88458"/>
                  <a:pt x="94029" y="90620"/>
                </a:cubicBezTo>
                <a:cubicBezTo>
                  <a:pt x="96195" y="91658"/>
                  <a:pt x="94809" y="94857"/>
                  <a:pt x="92644" y="94166"/>
                </a:cubicBezTo>
                <a:cubicBezTo>
                  <a:pt x="87707" y="92695"/>
                  <a:pt x="82769" y="90620"/>
                  <a:pt x="78179" y="88458"/>
                </a:cubicBezTo>
                <a:cubicBezTo>
                  <a:pt x="77486" y="89582"/>
                  <a:pt x="77140" y="90966"/>
                  <a:pt x="76706" y="92350"/>
                </a:cubicBezTo>
                <a:cubicBezTo>
                  <a:pt x="79565" y="94166"/>
                  <a:pt x="82769" y="95549"/>
                  <a:pt x="85974" y="96933"/>
                </a:cubicBezTo>
                <a:cubicBezTo>
                  <a:pt x="87707" y="98057"/>
                  <a:pt x="86321" y="100479"/>
                  <a:pt x="84502" y="100133"/>
                </a:cubicBezTo>
                <a:cubicBezTo>
                  <a:pt x="81730" y="99441"/>
                  <a:pt x="78872" y="98403"/>
                  <a:pt x="76014" y="97279"/>
                </a:cubicBezTo>
                <a:lnTo>
                  <a:pt x="76706" y="97625"/>
                </a:lnTo>
                <a:cubicBezTo>
                  <a:pt x="77832" y="99787"/>
                  <a:pt x="78179" y="101862"/>
                  <a:pt x="78872" y="104024"/>
                </a:cubicBezTo>
                <a:cubicBezTo>
                  <a:pt x="79911" y="104370"/>
                  <a:pt x="81297" y="105062"/>
                  <a:pt x="82423" y="105408"/>
                </a:cubicBezTo>
                <a:cubicBezTo>
                  <a:pt x="83116" y="105754"/>
                  <a:pt x="83116" y="106446"/>
                  <a:pt x="83116" y="106878"/>
                </a:cubicBezTo>
                <a:cubicBezTo>
                  <a:pt x="97234" y="112499"/>
                  <a:pt x="113518" y="117082"/>
                  <a:pt x="126943" y="124520"/>
                </a:cubicBezTo>
                <a:cubicBezTo>
                  <a:pt x="128676" y="121666"/>
                  <a:pt x="130494" y="119158"/>
                  <a:pt x="131534" y="116391"/>
                </a:cubicBezTo>
                <a:cubicBezTo>
                  <a:pt x="132573" y="114229"/>
                  <a:pt x="133266" y="112499"/>
                  <a:pt x="133613" y="110337"/>
                </a:cubicBezTo>
                <a:cubicBezTo>
                  <a:pt x="122353" y="107570"/>
                  <a:pt x="110660" y="100479"/>
                  <a:pt x="100439" y="94857"/>
                </a:cubicBezTo>
                <a:cubicBezTo>
                  <a:pt x="98274" y="93820"/>
                  <a:pt x="100093" y="90620"/>
                  <a:pt x="102171" y="91658"/>
                </a:cubicBezTo>
                <a:cubicBezTo>
                  <a:pt x="112045" y="96933"/>
                  <a:pt x="124085" y="100824"/>
                  <a:pt x="133959" y="106878"/>
                </a:cubicBezTo>
                <a:cubicBezTo>
                  <a:pt x="134306" y="105062"/>
                  <a:pt x="133959" y="103332"/>
                  <a:pt x="133959" y="101862"/>
                </a:cubicBezTo>
                <a:cubicBezTo>
                  <a:pt x="125124" y="96933"/>
                  <a:pt x="116636" y="92004"/>
                  <a:pt x="107455" y="87766"/>
                </a:cubicBezTo>
                <a:cubicBezTo>
                  <a:pt x="105723" y="87074"/>
                  <a:pt x="107108" y="83875"/>
                  <a:pt x="108927" y="84567"/>
                </a:cubicBezTo>
                <a:cubicBezTo>
                  <a:pt x="117069" y="87766"/>
                  <a:pt x="125124" y="91658"/>
                  <a:pt x="132573" y="96241"/>
                </a:cubicBezTo>
                <a:cubicBezTo>
                  <a:pt x="130971" y="91658"/>
                  <a:pt x="127961" y="87788"/>
                  <a:pt x="124117" y="84707"/>
                </a:cubicBezTo>
                <a:lnTo>
                  <a:pt x="110968" y="78064"/>
                </a:lnTo>
                <a:lnTo>
                  <a:pt x="111006" y="77908"/>
                </a:lnTo>
                <a:lnTo>
                  <a:pt x="110660" y="77908"/>
                </a:lnTo>
                <a:lnTo>
                  <a:pt x="110968" y="78064"/>
                </a:lnTo>
                <a:lnTo>
                  <a:pt x="110313" y="80761"/>
                </a:lnTo>
                <a:cubicBezTo>
                  <a:pt x="105376" y="80416"/>
                  <a:pt x="100439" y="78254"/>
                  <a:pt x="95848" y="76524"/>
                </a:cubicBezTo>
                <a:close/>
                <a:moveTo>
                  <a:pt x="34698" y="76178"/>
                </a:moveTo>
                <a:cubicBezTo>
                  <a:pt x="32186" y="76524"/>
                  <a:pt x="30107" y="76870"/>
                  <a:pt x="27942" y="77562"/>
                </a:cubicBezTo>
                <a:cubicBezTo>
                  <a:pt x="35737" y="81107"/>
                  <a:pt x="43533" y="84999"/>
                  <a:pt x="50982" y="89236"/>
                </a:cubicBezTo>
                <a:cubicBezTo>
                  <a:pt x="52368" y="89928"/>
                  <a:pt x="51328" y="92004"/>
                  <a:pt x="49856" y="91658"/>
                </a:cubicBezTo>
                <a:cubicBezTo>
                  <a:pt x="40674" y="88804"/>
                  <a:pt x="32186" y="83875"/>
                  <a:pt x="23698" y="79291"/>
                </a:cubicBezTo>
                <a:cubicBezTo>
                  <a:pt x="21619" y="80761"/>
                  <a:pt x="19887" y="82145"/>
                  <a:pt x="18414" y="83875"/>
                </a:cubicBezTo>
                <a:cubicBezTo>
                  <a:pt x="27596" y="88112"/>
                  <a:pt x="37556" y="92004"/>
                  <a:pt x="46391" y="96933"/>
                </a:cubicBezTo>
                <a:cubicBezTo>
                  <a:pt x="47430" y="97625"/>
                  <a:pt x="46738" y="99441"/>
                  <a:pt x="45265" y="99095"/>
                </a:cubicBezTo>
                <a:cubicBezTo>
                  <a:pt x="35391" y="95549"/>
                  <a:pt x="26210" y="90620"/>
                  <a:pt x="16682" y="86037"/>
                </a:cubicBezTo>
                <a:cubicBezTo>
                  <a:pt x="15643" y="87766"/>
                  <a:pt x="14863" y="89236"/>
                  <a:pt x="14170" y="90966"/>
                </a:cubicBezTo>
                <a:cubicBezTo>
                  <a:pt x="22659" y="95549"/>
                  <a:pt x="31493" y="99787"/>
                  <a:pt x="39635" y="104716"/>
                </a:cubicBezTo>
                <a:cubicBezTo>
                  <a:pt x="40328" y="105062"/>
                  <a:pt x="40328" y="105408"/>
                  <a:pt x="40328" y="105754"/>
                </a:cubicBezTo>
                <a:cubicBezTo>
                  <a:pt x="40674" y="105754"/>
                  <a:pt x="41021" y="105408"/>
                  <a:pt x="41800" y="105754"/>
                </a:cubicBezTo>
                <a:cubicBezTo>
                  <a:pt x="46738" y="108262"/>
                  <a:pt x="52021" y="110683"/>
                  <a:pt x="56958" y="113191"/>
                </a:cubicBezTo>
                <a:lnTo>
                  <a:pt x="63281" y="116391"/>
                </a:lnTo>
                <a:lnTo>
                  <a:pt x="67525" y="118466"/>
                </a:lnTo>
                <a:cubicBezTo>
                  <a:pt x="69344" y="118812"/>
                  <a:pt x="70384" y="119850"/>
                  <a:pt x="70730" y="121666"/>
                </a:cubicBezTo>
                <a:cubicBezTo>
                  <a:pt x="70730" y="120974"/>
                  <a:pt x="71423" y="120628"/>
                  <a:pt x="72116" y="120628"/>
                </a:cubicBezTo>
                <a:lnTo>
                  <a:pt x="72462" y="120628"/>
                </a:lnTo>
                <a:cubicBezTo>
                  <a:pt x="73242" y="120628"/>
                  <a:pt x="73588" y="121320"/>
                  <a:pt x="73588" y="121666"/>
                </a:cubicBezTo>
                <a:lnTo>
                  <a:pt x="73588" y="122012"/>
                </a:lnTo>
                <a:cubicBezTo>
                  <a:pt x="73588" y="122704"/>
                  <a:pt x="72895" y="123395"/>
                  <a:pt x="72116" y="123395"/>
                </a:cubicBezTo>
                <a:cubicBezTo>
                  <a:pt x="68305" y="123741"/>
                  <a:pt x="62242" y="119158"/>
                  <a:pt x="58690" y="117428"/>
                </a:cubicBezTo>
                <a:lnTo>
                  <a:pt x="40328" y="108262"/>
                </a:lnTo>
                <a:cubicBezTo>
                  <a:pt x="39635" y="107916"/>
                  <a:pt x="39635" y="107224"/>
                  <a:pt x="39635" y="106878"/>
                </a:cubicBezTo>
                <a:lnTo>
                  <a:pt x="38596" y="106878"/>
                </a:lnTo>
                <a:cubicBezTo>
                  <a:pt x="30107" y="102641"/>
                  <a:pt x="21966" y="98057"/>
                  <a:pt x="13477" y="93387"/>
                </a:cubicBezTo>
                <a:cubicBezTo>
                  <a:pt x="13131" y="95203"/>
                  <a:pt x="12784" y="96587"/>
                  <a:pt x="12438" y="98403"/>
                </a:cubicBezTo>
                <a:cubicBezTo>
                  <a:pt x="20233" y="102641"/>
                  <a:pt x="27942" y="106446"/>
                  <a:pt x="35391" y="111461"/>
                </a:cubicBezTo>
                <a:cubicBezTo>
                  <a:pt x="36084" y="111807"/>
                  <a:pt x="36084" y="112499"/>
                  <a:pt x="35391" y="112845"/>
                </a:cubicBezTo>
                <a:lnTo>
                  <a:pt x="36084" y="112845"/>
                </a:lnTo>
                <a:cubicBezTo>
                  <a:pt x="47777" y="117428"/>
                  <a:pt x="59470" y="122012"/>
                  <a:pt x="69691" y="129103"/>
                </a:cubicBezTo>
                <a:cubicBezTo>
                  <a:pt x="70730" y="130141"/>
                  <a:pt x="69691" y="131870"/>
                  <a:pt x="68305" y="131178"/>
                </a:cubicBezTo>
                <a:cubicBezTo>
                  <a:pt x="57305" y="126249"/>
                  <a:pt x="46738" y="120282"/>
                  <a:pt x="35391" y="115699"/>
                </a:cubicBezTo>
                <a:cubicBezTo>
                  <a:pt x="34005" y="115266"/>
                  <a:pt x="34352" y="113537"/>
                  <a:pt x="35045" y="113191"/>
                </a:cubicBezTo>
                <a:lnTo>
                  <a:pt x="34698" y="113191"/>
                </a:lnTo>
                <a:cubicBezTo>
                  <a:pt x="26903" y="109299"/>
                  <a:pt x="19887" y="104716"/>
                  <a:pt x="12438" y="100133"/>
                </a:cubicBezTo>
                <a:cubicBezTo>
                  <a:pt x="12091" y="102986"/>
                  <a:pt x="12091" y="105408"/>
                  <a:pt x="12438" y="108262"/>
                </a:cubicBezTo>
                <a:cubicBezTo>
                  <a:pt x="18414" y="111461"/>
                  <a:pt x="24477" y="114920"/>
                  <a:pt x="29761" y="119158"/>
                </a:cubicBezTo>
                <a:cubicBezTo>
                  <a:pt x="30800" y="119850"/>
                  <a:pt x="29761" y="121666"/>
                  <a:pt x="28722" y="120974"/>
                </a:cubicBezTo>
                <a:cubicBezTo>
                  <a:pt x="23351" y="117082"/>
                  <a:pt x="18068" y="113537"/>
                  <a:pt x="12784" y="109991"/>
                </a:cubicBezTo>
                <a:cubicBezTo>
                  <a:pt x="13131" y="112153"/>
                  <a:pt x="13824" y="114575"/>
                  <a:pt x="14517" y="116736"/>
                </a:cubicBezTo>
                <a:cubicBezTo>
                  <a:pt x="20926" y="120974"/>
                  <a:pt x="27249" y="124865"/>
                  <a:pt x="34005" y="128325"/>
                </a:cubicBezTo>
                <a:cubicBezTo>
                  <a:pt x="35391" y="129103"/>
                  <a:pt x="34005" y="130487"/>
                  <a:pt x="32966" y="130141"/>
                </a:cubicBezTo>
                <a:cubicBezTo>
                  <a:pt x="27596" y="127633"/>
                  <a:pt x="22312" y="124865"/>
                  <a:pt x="17375" y="121666"/>
                </a:cubicBezTo>
                <a:cubicBezTo>
                  <a:pt x="19887" y="126595"/>
                  <a:pt x="23351" y="130832"/>
                  <a:pt x="26903" y="134724"/>
                </a:cubicBezTo>
                <a:cubicBezTo>
                  <a:pt x="27249" y="134378"/>
                  <a:pt x="27596" y="134032"/>
                  <a:pt x="27942" y="134378"/>
                </a:cubicBezTo>
                <a:cubicBezTo>
                  <a:pt x="37556" y="140345"/>
                  <a:pt x="47777" y="145274"/>
                  <a:pt x="57998" y="150550"/>
                </a:cubicBezTo>
                <a:cubicBezTo>
                  <a:pt x="59037" y="150982"/>
                  <a:pt x="58344" y="152712"/>
                  <a:pt x="57305" y="152366"/>
                </a:cubicBezTo>
                <a:cubicBezTo>
                  <a:pt x="47430" y="148474"/>
                  <a:pt x="38249" y="143199"/>
                  <a:pt x="29415" y="137491"/>
                </a:cubicBezTo>
                <a:cubicBezTo>
                  <a:pt x="42840" y="150982"/>
                  <a:pt x="61549" y="159024"/>
                  <a:pt x="80258" y="160149"/>
                </a:cubicBezTo>
                <a:cubicBezTo>
                  <a:pt x="80604" y="159803"/>
                  <a:pt x="80951" y="159024"/>
                  <a:pt x="81297" y="158679"/>
                </a:cubicBezTo>
                <a:cubicBezTo>
                  <a:pt x="73935" y="157295"/>
                  <a:pt x="66832" y="154787"/>
                  <a:pt x="60509" y="152020"/>
                </a:cubicBezTo>
                <a:cubicBezTo>
                  <a:pt x="59037" y="151328"/>
                  <a:pt x="60163" y="149512"/>
                  <a:pt x="61202" y="149858"/>
                </a:cubicBezTo>
                <a:cubicBezTo>
                  <a:pt x="68651" y="152712"/>
                  <a:pt x="76360" y="154441"/>
                  <a:pt x="84155" y="156603"/>
                </a:cubicBezTo>
                <a:cubicBezTo>
                  <a:pt x="87014" y="155911"/>
                  <a:pt x="89439" y="154787"/>
                  <a:pt x="92297" y="152712"/>
                </a:cubicBezTo>
                <a:cubicBezTo>
                  <a:pt x="84502" y="152366"/>
                  <a:pt x="75667" y="147782"/>
                  <a:pt x="69344" y="143891"/>
                </a:cubicBezTo>
                <a:cubicBezTo>
                  <a:pt x="67525" y="142853"/>
                  <a:pt x="69344" y="139999"/>
                  <a:pt x="71076" y="141037"/>
                </a:cubicBezTo>
                <a:cubicBezTo>
                  <a:pt x="75321" y="143545"/>
                  <a:pt x="79218" y="145620"/>
                  <a:pt x="83809" y="147090"/>
                </a:cubicBezTo>
                <a:cubicBezTo>
                  <a:pt x="88053" y="148474"/>
                  <a:pt x="92297" y="148820"/>
                  <a:pt x="96195" y="150204"/>
                </a:cubicBezTo>
                <a:lnTo>
                  <a:pt x="96541" y="150550"/>
                </a:lnTo>
                <a:cubicBezTo>
                  <a:pt x="98620" y="149512"/>
                  <a:pt x="100439" y="148474"/>
                  <a:pt x="102518" y="147090"/>
                </a:cubicBezTo>
                <a:cubicBezTo>
                  <a:pt x="92644" y="144237"/>
                  <a:pt x="83116" y="140345"/>
                  <a:pt x="73588" y="136799"/>
                </a:cubicBezTo>
                <a:cubicBezTo>
                  <a:pt x="71769" y="136454"/>
                  <a:pt x="72462" y="133686"/>
                  <a:pt x="74281" y="134378"/>
                </a:cubicBezTo>
                <a:cubicBezTo>
                  <a:pt x="84502" y="138270"/>
                  <a:pt x="95155" y="141383"/>
                  <a:pt x="105030" y="145620"/>
                </a:cubicBezTo>
                <a:cubicBezTo>
                  <a:pt x="107108" y="143891"/>
                  <a:pt x="108927" y="142507"/>
                  <a:pt x="111006" y="140691"/>
                </a:cubicBezTo>
                <a:cubicBezTo>
                  <a:pt x="105030" y="138961"/>
                  <a:pt x="99400" y="136108"/>
                  <a:pt x="93337" y="134378"/>
                </a:cubicBezTo>
                <a:cubicBezTo>
                  <a:pt x="90911" y="133340"/>
                  <a:pt x="76014" y="130832"/>
                  <a:pt x="75667" y="128325"/>
                </a:cubicBezTo>
                <a:cubicBezTo>
                  <a:pt x="76014" y="130141"/>
                  <a:pt x="73588" y="130832"/>
                  <a:pt x="73242" y="129103"/>
                </a:cubicBezTo>
                <a:lnTo>
                  <a:pt x="73242" y="128671"/>
                </a:lnTo>
                <a:cubicBezTo>
                  <a:pt x="72895" y="127979"/>
                  <a:pt x="73242" y="127633"/>
                  <a:pt x="73935" y="127287"/>
                </a:cubicBezTo>
                <a:cubicBezTo>
                  <a:pt x="78179" y="125903"/>
                  <a:pt x="87360" y="130141"/>
                  <a:pt x="91604" y="131178"/>
                </a:cubicBezTo>
                <a:cubicBezTo>
                  <a:pt x="98620" y="133340"/>
                  <a:pt x="106069" y="135762"/>
                  <a:pt x="112479" y="139307"/>
                </a:cubicBezTo>
                <a:cubicBezTo>
                  <a:pt x="112825" y="139307"/>
                  <a:pt x="112825" y="139653"/>
                  <a:pt x="112825" y="139653"/>
                </a:cubicBezTo>
                <a:cubicBezTo>
                  <a:pt x="117416" y="135762"/>
                  <a:pt x="121313" y="131524"/>
                  <a:pt x="124778" y="126941"/>
                </a:cubicBezTo>
                <a:cubicBezTo>
                  <a:pt x="109620" y="123395"/>
                  <a:pt x="94376" y="115699"/>
                  <a:pt x="80258" y="109645"/>
                </a:cubicBezTo>
                <a:cubicBezTo>
                  <a:pt x="79565" y="109299"/>
                  <a:pt x="79565" y="108608"/>
                  <a:pt x="79565" y="107916"/>
                </a:cubicBezTo>
                <a:lnTo>
                  <a:pt x="78872" y="107916"/>
                </a:lnTo>
                <a:cubicBezTo>
                  <a:pt x="78179" y="111461"/>
                  <a:pt x="72462" y="112153"/>
                  <a:pt x="70730" y="107916"/>
                </a:cubicBezTo>
                <a:cubicBezTo>
                  <a:pt x="70384" y="106878"/>
                  <a:pt x="70037" y="105408"/>
                  <a:pt x="69344" y="104370"/>
                </a:cubicBezTo>
                <a:cubicBezTo>
                  <a:pt x="63281" y="101516"/>
                  <a:pt x="57651" y="98057"/>
                  <a:pt x="52368" y="94166"/>
                </a:cubicBezTo>
                <a:cubicBezTo>
                  <a:pt x="50635" y="92695"/>
                  <a:pt x="52368" y="89582"/>
                  <a:pt x="54100" y="90966"/>
                </a:cubicBezTo>
                <a:cubicBezTo>
                  <a:pt x="57998" y="93820"/>
                  <a:pt x="62242" y="95895"/>
                  <a:pt x="66486" y="98057"/>
                </a:cubicBezTo>
                <a:cubicBezTo>
                  <a:pt x="64407" y="94857"/>
                  <a:pt x="62588" y="91312"/>
                  <a:pt x="60163" y="88458"/>
                </a:cubicBezTo>
                <a:cubicBezTo>
                  <a:pt x="59816" y="88458"/>
                  <a:pt x="59816" y="88112"/>
                  <a:pt x="59470" y="88112"/>
                </a:cubicBezTo>
                <a:cubicBezTo>
                  <a:pt x="59470" y="87766"/>
                  <a:pt x="59037" y="87766"/>
                  <a:pt x="59037" y="87420"/>
                </a:cubicBezTo>
                <a:cubicBezTo>
                  <a:pt x="50635" y="84221"/>
                  <a:pt x="42840" y="79983"/>
                  <a:pt x="34698" y="76178"/>
                </a:cubicBezTo>
                <a:close/>
                <a:moveTo>
                  <a:pt x="415286" y="63466"/>
                </a:moveTo>
                <a:cubicBezTo>
                  <a:pt x="414246" y="63812"/>
                  <a:pt x="413553" y="64158"/>
                  <a:pt x="412427" y="64504"/>
                </a:cubicBezTo>
                <a:cubicBezTo>
                  <a:pt x="417451" y="68049"/>
                  <a:pt x="422388" y="71941"/>
                  <a:pt x="427325" y="75746"/>
                </a:cubicBezTo>
                <a:cubicBezTo>
                  <a:pt x="427672" y="75054"/>
                  <a:pt x="428365" y="74708"/>
                  <a:pt x="429058" y="75400"/>
                </a:cubicBezTo>
                <a:cubicBezTo>
                  <a:pt x="430876" y="76870"/>
                  <a:pt x="431916" y="78599"/>
                  <a:pt x="432955" y="80416"/>
                </a:cubicBezTo>
                <a:cubicBezTo>
                  <a:pt x="433995" y="81799"/>
                  <a:pt x="432262" y="83183"/>
                  <a:pt x="430876" y="82491"/>
                </a:cubicBezTo>
                <a:cubicBezTo>
                  <a:pt x="423081" y="77908"/>
                  <a:pt x="416325" y="72287"/>
                  <a:pt x="409309" y="66579"/>
                </a:cubicBezTo>
                <a:cubicBezTo>
                  <a:pt x="408530" y="67357"/>
                  <a:pt x="407837" y="68049"/>
                  <a:pt x="407144" y="68741"/>
                </a:cubicBezTo>
                <a:cubicBezTo>
                  <a:pt x="414246" y="74362"/>
                  <a:pt x="422388" y="79637"/>
                  <a:pt x="428711" y="86383"/>
                </a:cubicBezTo>
                <a:cubicBezTo>
                  <a:pt x="429750" y="87766"/>
                  <a:pt x="428365" y="89582"/>
                  <a:pt x="426979" y="88804"/>
                </a:cubicBezTo>
                <a:cubicBezTo>
                  <a:pt x="419183" y="84221"/>
                  <a:pt x="412081" y="77562"/>
                  <a:pt x="405412" y="71595"/>
                </a:cubicBezTo>
                <a:cubicBezTo>
                  <a:pt x="405065" y="71941"/>
                  <a:pt x="405065" y="72632"/>
                  <a:pt x="404719" y="72978"/>
                </a:cubicBezTo>
                <a:cubicBezTo>
                  <a:pt x="407837" y="75746"/>
                  <a:pt x="410349" y="78599"/>
                  <a:pt x="413553" y="81453"/>
                </a:cubicBezTo>
                <a:cubicBezTo>
                  <a:pt x="417451" y="84567"/>
                  <a:pt x="422042" y="87766"/>
                  <a:pt x="425160" y="91658"/>
                </a:cubicBezTo>
                <a:cubicBezTo>
                  <a:pt x="425853" y="92695"/>
                  <a:pt x="424813" y="94166"/>
                  <a:pt x="423774" y="93387"/>
                </a:cubicBezTo>
                <a:cubicBezTo>
                  <a:pt x="419530" y="91312"/>
                  <a:pt x="415632" y="87420"/>
                  <a:pt x="412081" y="83875"/>
                </a:cubicBezTo>
                <a:cubicBezTo>
                  <a:pt x="408963" y="81107"/>
                  <a:pt x="406451" y="78254"/>
                  <a:pt x="403593" y="75400"/>
                </a:cubicBezTo>
                <a:cubicBezTo>
                  <a:pt x="402900" y="76870"/>
                  <a:pt x="402900" y="78254"/>
                  <a:pt x="402553" y="79983"/>
                </a:cubicBezTo>
                <a:cubicBezTo>
                  <a:pt x="409309" y="85345"/>
                  <a:pt x="416672" y="91658"/>
                  <a:pt x="422388" y="98403"/>
                </a:cubicBezTo>
                <a:cubicBezTo>
                  <a:pt x="423428" y="99441"/>
                  <a:pt x="422042" y="100479"/>
                  <a:pt x="420916" y="99787"/>
                </a:cubicBezTo>
                <a:cubicBezTo>
                  <a:pt x="414593" y="94857"/>
                  <a:pt x="408183" y="88458"/>
                  <a:pt x="402553" y="82145"/>
                </a:cubicBezTo>
                <a:cubicBezTo>
                  <a:pt x="402553" y="83875"/>
                  <a:pt x="402553" y="85345"/>
                  <a:pt x="402900" y="87074"/>
                </a:cubicBezTo>
                <a:cubicBezTo>
                  <a:pt x="403246" y="87420"/>
                  <a:pt x="403246" y="87766"/>
                  <a:pt x="403246" y="88112"/>
                </a:cubicBezTo>
                <a:cubicBezTo>
                  <a:pt x="408963" y="93387"/>
                  <a:pt x="414593" y="98749"/>
                  <a:pt x="419530" y="104716"/>
                </a:cubicBezTo>
                <a:cubicBezTo>
                  <a:pt x="420223" y="105754"/>
                  <a:pt x="419183" y="106878"/>
                  <a:pt x="418144" y="106100"/>
                </a:cubicBezTo>
                <a:cubicBezTo>
                  <a:pt x="413207" y="101862"/>
                  <a:pt x="408183" y="96587"/>
                  <a:pt x="403939" y="91658"/>
                </a:cubicBezTo>
                <a:cubicBezTo>
                  <a:pt x="404719" y="94166"/>
                  <a:pt x="405412" y="96587"/>
                  <a:pt x="406451" y="99095"/>
                </a:cubicBezTo>
                <a:cubicBezTo>
                  <a:pt x="410349" y="103678"/>
                  <a:pt x="414593" y="108608"/>
                  <a:pt x="418837" y="113191"/>
                </a:cubicBezTo>
                <a:lnTo>
                  <a:pt x="419183" y="113191"/>
                </a:lnTo>
                <a:cubicBezTo>
                  <a:pt x="426632" y="118812"/>
                  <a:pt x="433995" y="122358"/>
                  <a:pt x="442483" y="125903"/>
                </a:cubicBezTo>
                <a:cubicBezTo>
                  <a:pt x="442829" y="126249"/>
                  <a:pt x="443176" y="126941"/>
                  <a:pt x="442829" y="127287"/>
                </a:cubicBezTo>
                <a:cubicBezTo>
                  <a:pt x="443522" y="127633"/>
                  <a:pt x="444302" y="127633"/>
                  <a:pt x="445341" y="127633"/>
                </a:cubicBezTo>
                <a:cubicBezTo>
                  <a:pt x="446034" y="127633"/>
                  <a:pt x="446727" y="127979"/>
                  <a:pt x="447420" y="128671"/>
                </a:cubicBezTo>
                <a:lnTo>
                  <a:pt x="447766" y="128671"/>
                </a:lnTo>
                <a:cubicBezTo>
                  <a:pt x="452357" y="127979"/>
                  <a:pt x="457381" y="127287"/>
                  <a:pt x="462318" y="126249"/>
                </a:cubicBezTo>
                <a:cubicBezTo>
                  <a:pt x="460152" y="125211"/>
                  <a:pt x="458074" y="123741"/>
                  <a:pt x="456255" y="122358"/>
                </a:cubicBezTo>
                <a:cubicBezTo>
                  <a:pt x="454869" y="121320"/>
                  <a:pt x="456255" y="118812"/>
                  <a:pt x="457727" y="119850"/>
                </a:cubicBezTo>
                <a:cubicBezTo>
                  <a:pt x="461192" y="122358"/>
                  <a:pt x="464743" y="123395"/>
                  <a:pt x="468641" y="124520"/>
                </a:cubicBezTo>
                <a:cubicBezTo>
                  <a:pt x="471153" y="123741"/>
                  <a:pt x="473578" y="123049"/>
                  <a:pt x="476090" y="122012"/>
                </a:cubicBezTo>
                <a:cubicBezTo>
                  <a:pt x="470460" y="119850"/>
                  <a:pt x="465436" y="117082"/>
                  <a:pt x="460152" y="114575"/>
                </a:cubicBezTo>
                <a:cubicBezTo>
                  <a:pt x="458074" y="113883"/>
                  <a:pt x="459806" y="110683"/>
                  <a:pt x="461971" y="111807"/>
                </a:cubicBezTo>
                <a:cubicBezTo>
                  <a:pt x="468294" y="114575"/>
                  <a:pt x="474617" y="117428"/>
                  <a:pt x="480680" y="120282"/>
                </a:cubicBezTo>
                <a:cubicBezTo>
                  <a:pt x="481027" y="120282"/>
                  <a:pt x="481027" y="119850"/>
                  <a:pt x="481373" y="119850"/>
                </a:cubicBezTo>
                <a:cubicBezTo>
                  <a:pt x="481373" y="119504"/>
                  <a:pt x="481373" y="119504"/>
                  <a:pt x="481720" y="119504"/>
                </a:cubicBezTo>
                <a:cubicBezTo>
                  <a:pt x="482413" y="119158"/>
                  <a:pt x="483105" y="118466"/>
                  <a:pt x="483885" y="118120"/>
                </a:cubicBezTo>
                <a:cubicBezTo>
                  <a:pt x="483105" y="117428"/>
                  <a:pt x="482759" y="117082"/>
                  <a:pt x="482066" y="116736"/>
                </a:cubicBezTo>
                <a:cubicBezTo>
                  <a:pt x="477475" y="113537"/>
                  <a:pt x="473231" y="110683"/>
                  <a:pt x="468641" y="107570"/>
                </a:cubicBezTo>
                <a:cubicBezTo>
                  <a:pt x="467255" y="106446"/>
                  <a:pt x="468641" y="104024"/>
                  <a:pt x="470027" y="105062"/>
                </a:cubicBezTo>
                <a:cubicBezTo>
                  <a:pt x="473924" y="107224"/>
                  <a:pt x="477475" y="109299"/>
                  <a:pt x="481027" y="111461"/>
                </a:cubicBezTo>
                <a:cubicBezTo>
                  <a:pt x="482413" y="112499"/>
                  <a:pt x="484231" y="113191"/>
                  <a:pt x="485617" y="114229"/>
                </a:cubicBezTo>
                <a:lnTo>
                  <a:pt x="487696" y="115699"/>
                </a:lnTo>
                <a:cubicBezTo>
                  <a:pt x="489169" y="114575"/>
                  <a:pt x="490554" y="113191"/>
                  <a:pt x="491940" y="111807"/>
                </a:cubicBezTo>
                <a:cubicBezTo>
                  <a:pt x="484578" y="108262"/>
                  <a:pt x="477129" y="103332"/>
                  <a:pt x="470460" y="98749"/>
                </a:cubicBezTo>
                <a:cubicBezTo>
                  <a:pt x="468641" y="97625"/>
                  <a:pt x="470027" y="95203"/>
                  <a:pt x="471845" y="96241"/>
                </a:cubicBezTo>
                <a:cubicBezTo>
                  <a:pt x="478861" y="100479"/>
                  <a:pt x="487003" y="104370"/>
                  <a:pt x="494452" y="108953"/>
                </a:cubicBezTo>
                <a:cubicBezTo>
                  <a:pt x="495491" y="107570"/>
                  <a:pt x="496531" y="105754"/>
                  <a:pt x="497310" y="104370"/>
                </a:cubicBezTo>
                <a:cubicBezTo>
                  <a:pt x="493759" y="102208"/>
                  <a:pt x="490554" y="100479"/>
                  <a:pt x="487350" y="98403"/>
                </a:cubicBezTo>
                <a:cubicBezTo>
                  <a:pt x="483105" y="95895"/>
                  <a:pt x="478861" y="93387"/>
                  <a:pt x="475397" y="90274"/>
                </a:cubicBezTo>
                <a:cubicBezTo>
                  <a:pt x="474271" y="89582"/>
                  <a:pt x="475397" y="87766"/>
                  <a:pt x="476436" y="88112"/>
                </a:cubicBezTo>
                <a:cubicBezTo>
                  <a:pt x="481027" y="89928"/>
                  <a:pt x="485617" y="93041"/>
                  <a:pt x="489861" y="95549"/>
                </a:cubicBezTo>
                <a:cubicBezTo>
                  <a:pt x="492720" y="97279"/>
                  <a:pt x="495491" y="99095"/>
                  <a:pt x="498350" y="100824"/>
                </a:cubicBezTo>
                <a:cubicBezTo>
                  <a:pt x="498350" y="100479"/>
                  <a:pt x="498696" y="100133"/>
                  <a:pt x="498696" y="99787"/>
                </a:cubicBezTo>
                <a:lnTo>
                  <a:pt x="498696" y="99441"/>
                </a:lnTo>
                <a:cubicBezTo>
                  <a:pt x="496531" y="98057"/>
                  <a:pt x="494799" y="96587"/>
                  <a:pt x="493066" y="95203"/>
                </a:cubicBezTo>
                <a:cubicBezTo>
                  <a:pt x="489169" y="92350"/>
                  <a:pt x="485617" y="89236"/>
                  <a:pt x="482066" y="85691"/>
                </a:cubicBezTo>
                <a:cubicBezTo>
                  <a:pt x="480334" y="83529"/>
                  <a:pt x="483105" y="80761"/>
                  <a:pt x="485964" y="82491"/>
                </a:cubicBezTo>
                <a:cubicBezTo>
                  <a:pt x="489861" y="86037"/>
                  <a:pt x="493413" y="89236"/>
                  <a:pt x="497657" y="92004"/>
                </a:cubicBezTo>
                <a:cubicBezTo>
                  <a:pt x="498350" y="92695"/>
                  <a:pt x="499389" y="93041"/>
                  <a:pt x="500428" y="93820"/>
                </a:cubicBezTo>
                <a:lnTo>
                  <a:pt x="500428" y="90966"/>
                </a:lnTo>
                <a:cubicBezTo>
                  <a:pt x="497310" y="88458"/>
                  <a:pt x="494452" y="86383"/>
                  <a:pt x="490554" y="84999"/>
                </a:cubicBezTo>
                <a:cubicBezTo>
                  <a:pt x="488129" y="83875"/>
                  <a:pt x="489169" y="80416"/>
                  <a:pt x="491594" y="81107"/>
                </a:cubicBezTo>
                <a:cubicBezTo>
                  <a:pt x="494106" y="81799"/>
                  <a:pt x="496531" y="82837"/>
                  <a:pt x="499043" y="84221"/>
                </a:cubicBezTo>
                <a:cubicBezTo>
                  <a:pt x="498350" y="82145"/>
                  <a:pt x="497310" y="80416"/>
                  <a:pt x="496184" y="78599"/>
                </a:cubicBezTo>
                <a:cubicBezTo>
                  <a:pt x="495491" y="78945"/>
                  <a:pt x="494799" y="79291"/>
                  <a:pt x="494106" y="78945"/>
                </a:cubicBezTo>
                <a:cubicBezTo>
                  <a:pt x="489861" y="76524"/>
                  <a:pt x="485271" y="74016"/>
                  <a:pt x="480680" y="72287"/>
                </a:cubicBezTo>
                <a:lnTo>
                  <a:pt x="479294" y="72287"/>
                </a:lnTo>
                <a:cubicBezTo>
                  <a:pt x="481373" y="73670"/>
                  <a:pt x="483539" y="74708"/>
                  <a:pt x="485617" y="76178"/>
                </a:cubicBezTo>
                <a:cubicBezTo>
                  <a:pt x="486657" y="77216"/>
                  <a:pt x="486657" y="79983"/>
                  <a:pt x="484578" y="79637"/>
                </a:cubicBezTo>
                <a:cubicBezTo>
                  <a:pt x="479641" y="79291"/>
                  <a:pt x="474704" y="76870"/>
                  <a:pt x="470460" y="74016"/>
                </a:cubicBezTo>
                <a:cubicBezTo>
                  <a:pt x="467948" y="74708"/>
                  <a:pt x="465436" y="75400"/>
                  <a:pt x="463357" y="76524"/>
                </a:cubicBezTo>
                <a:cubicBezTo>
                  <a:pt x="467948" y="79637"/>
                  <a:pt x="473231" y="82145"/>
                  <a:pt x="478168" y="84567"/>
                </a:cubicBezTo>
                <a:cubicBezTo>
                  <a:pt x="479987" y="85345"/>
                  <a:pt x="478861" y="87766"/>
                  <a:pt x="477129" y="87420"/>
                </a:cubicBezTo>
                <a:cubicBezTo>
                  <a:pt x="470460" y="86383"/>
                  <a:pt x="464743" y="82837"/>
                  <a:pt x="459460" y="78945"/>
                </a:cubicBezTo>
                <a:cubicBezTo>
                  <a:pt x="458074" y="79983"/>
                  <a:pt x="456601" y="81107"/>
                  <a:pt x="455908" y="82491"/>
                </a:cubicBezTo>
                <a:cubicBezTo>
                  <a:pt x="460845" y="84999"/>
                  <a:pt x="465869" y="87420"/>
                  <a:pt x="470027" y="90620"/>
                </a:cubicBezTo>
                <a:cubicBezTo>
                  <a:pt x="471153" y="91312"/>
                  <a:pt x="470460" y="93820"/>
                  <a:pt x="468987" y="93041"/>
                </a:cubicBezTo>
                <a:cubicBezTo>
                  <a:pt x="464050" y="91312"/>
                  <a:pt x="459113" y="88804"/>
                  <a:pt x="454522" y="86037"/>
                </a:cubicBezTo>
                <a:cubicBezTo>
                  <a:pt x="454522" y="87420"/>
                  <a:pt x="454522" y="88804"/>
                  <a:pt x="455215" y="90274"/>
                </a:cubicBezTo>
                <a:cubicBezTo>
                  <a:pt x="458767" y="92350"/>
                  <a:pt x="462318" y="94512"/>
                  <a:pt x="465436" y="97279"/>
                </a:cubicBezTo>
                <a:cubicBezTo>
                  <a:pt x="466908" y="98057"/>
                  <a:pt x="465436" y="100479"/>
                  <a:pt x="464050" y="99787"/>
                </a:cubicBezTo>
                <a:cubicBezTo>
                  <a:pt x="461625" y="99095"/>
                  <a:pt x="459113" y="97625"/>
                  <a:pt x="456601" y="96241"/>
                </a:cubicBezTo>
                <a:cubicBezTo>
                  <a:pt x="456255" y="97279"/>
                  <a:pt x="455215" y="98057"/>
                  <a:pt x="454176" y="98403"/>
                </a:cubicBezTo>
                <a:cubicBezTo>
                  <a:pt x="457381" y="100479"/>
                  <a:pt x="460152" y="102986"/>
                  <a:pt x="463011" y="105408"/>
                </a:cubicBezTo>
                <a:cubicBezTo>
                  <a:pt x="464050" y="106446"/>
                  <a:pt x="462664" y="108262"/>
                  <a:pt x="461625" y="107570"/>
                </a:cubicBezTo>
                <a:cubicBezTo>
                  <a:pt x="456948" y="105062"/>
                  <a:pt x="453137" y="102208"/>
                  <a:pt x="448892" y="99095"/>
                </a:cubicBezTo>
                <a:cubicBezTo>
                  <a:pt x="447420" y="98749"/>
                  <a:pt x="446727" y="98057"/>
                  <a:pt x="446034" y="96933"/>
                </a:cubicBezTo>
                <a:cubicBezTo>
                  <a:pt x="440751" y="92695"/>
                  <a:pt x="435814" y="88458"/>
                  <a:pt x="430443" y="84567"/>
                </a:cubicBezTo>
                <a:cubicBezTo>
                  <a:pt x="429404" y="83875"/>
                  <a:pt x="430443" y="82145"/>
                  <a:pt x="431569" y="82837"/>
                </a:cubicBezTo>
                <a:cubicBezTo>
                  <a:pt x="435814" y="85691"/>
                  <a:pt x="440058" y="88804"/>
                  <a:pt x="444648" y="91658"/>
                </a:cubicBezTo>
                <a:cubicBezTo>
                  <a:pt x="444302" y="90274"/>
                  <a:pt x="443955" y="88458"/>
                  <a:pt x="443522" y="87074"/>
                </a:cubicBezTo>
                <a:cubicBezTo>
                  <a:pt x="441790" y="85345"/>
                  <a:pt x="439711" y="83875"/>
                  <a:pt x="437892" y="82491"/>
                </a:cubicBezTo>
                <a:cubicBezTo>
                  <a:pt x="435814" y="81107"/>
                  <a:pt x="437546" y="77908"/>
                  <a:pt x="439711" y="79291"/>
                </a:cubicBezTo>
                <a:cubicBezTo>
                  <a:pt x="440058" y="79983"/>
                  <a:pt x="440751" y="80416"/>
                  <a:pt x="441444" y="80761"/>
                </a:cubicBezTo>
                <a:cubicBezTo>
                  <a:pt x="440751" y="79637"/>
                  <a:pt x="440404" y="78599"/>
                  <a:pt x="440058" y="77562"/>
                </a:cubicBezTo>
                <a:cubicBezTo>
                  <a:pt x="439711" y="77908"/>
                  <a:pt x="438932" y="78254"/>
                  <a:pt x="438239" y="77908"/>
                </a:cubicBezTo>
                <a:cubicBezTo>
                  <a:pt x="430097" y="74362"/>
                  <a:pt x="422735" y="68395"/>
                  <a:pt x="415286" y="63466"/>
                </a:cubicBezTo>
                <a:close/>
                <a:moveTo>
                  <a:pt x="420569" y="62774"/>
                </a:moveTo>
                <a:cubicBezTo>
                  <a:pt x="426632" y="66233"/>
                  <a:pt x="432609" y="69433"/>
                  <a:pt x="437892" y="73324"/>
                </a:cubicBezTo>
                <a:cubicBezTo>
                  <a:pt x="434688" y="68741"/>
                  <a:pt x="430530" y="65195"/>
                  <a:pt x="424813" y="63466"/>
                </a:cubicBezTo>
                <a:cubicBezTo>
                  <a:pt x="423081" y="62774"/>
                  <a:pt x="421695" y="62774"/>
                  <a:pt x="420569" y="62774"/>
                </a:cubicBezTo>
                <a:close/>
                <a:moveTo>
                  <a:pt x="261523" y="52805"/>
                </a:moveTo>
                <a:cubicBezTo>
                  <a:pt x="268979" y="57728"/>
                  <a:pt x="276780" y="61615"/>
                  <a:pt x="284496" y="66192"/>
                </a:cubicBezTo>
                <a:cubicBezTo>
                  <a:pt x="285623" y="66538"/>
                  <a:pt x="284929" y="68697"/>
                  <a:pt x="283802" y="68006"/>
                </a:cubicBezTo>
                <a:cubicBezTo>
                  <a:pt x="275307" y="64810"/>
                  <a:pt x="267938" y="59542"/>
                  <a:pt x="260483" y="54619"/>
                </a:cubicBezTo>
                <a:cubicBezTo>
                  <a:pt x="259443" y="53928"/>
                  <a:pt x="260483" y="52114"/>
                  <a:pt x="261523" y="52805"/>
                </a:cubicBezTo>
                <a:close/>
                <a:moveTo>
                  <a:pt x="265045" y="43633"/>
                </a:moveTo>
                <a:cubicBezTo>
                  <a:pt x="273536" y="48566"/>
                  <a:pt x="282373" y="53153"/>
                  <a:pt x="290864" y="58865"/>
                </a:cubicBezTo>
                <a:cubicBezTo>
                  <a:pt x="291904" y="59557"/>
                  <a:pt x="291211" y="61288"/>
                  <a:pt x="290171" y="60942"/>
                </a:cubicBezTo>
                <a:cubicBezTo>
                  <a:pt x="280987" y="56355"/>
                  <a:pt x="272496" y="51076"/>
                  <a:pt x="264005" y="45797"/>
                </a:cubicBezTo>
                <a:cubicBezTo>
                  <a:pt x="262619" y="44672"/>
                  <a:pt x="263658" y="42941"/>
                  <a:pt x="265045" y="43633"/>
                </a:cubicBezTo>
                <a:close/>
                <a:moveTo>
                  <a:pt x="316371" y="37003"/>
                </a:moveTo>
                <a:cubicBezTo>
                  <a:pt x="322347" y="40117"/>
                  <a:pt x="327978" y="43662"/>
                  <a:pt x="333694" y="47554"/>
                </a:cubicBezTo>
                <a:cubicBezTo>
                  <a:pt x="332222" y="45132"/>
                  <a:pt x="330489" y="42970"/>
                  <a:pt x="328324" y="41241"/>
                </a:cubicBezTo>
                <a:cubicBezTo>
                  <a:pt x="324859" y="38387"/>
                  <a:pt x="320615" y="37349"/>
                  <a:pt x="316371" y="37003"/>
                </a:cubicBezTo>
                <a:close/>
                <a:moveTo>
                  <a:pt x="267260" y="11579"/>
                </a:moveTo>
                <a:cubicBezTo>
                  <a:pt x="273583" y="15124"/>
                  <a:pt x="279906" y="18670"/>
                  <a:pt x="285622" y="23253"/>
                </a:cubicBezTo>
                <a:cubicBezTo>
                  <a:pt x="286662" y="23945"/>
                  <a:pt x="285276" y="25329"/>
                  <a:pt x="284150" y="24983"/>
                </a:cubicBezTo>
                <a:cubicBezTo>
                  <a:pt x="276788" y="21783"/>
                  <a:pt x="269685" y="16854"/>
                  <a:pt x="262669" y="12616"/>
                </a:cubicBezTo>
                <a:cubicBezTo>
                  <a:pt x="262236" y="12962"/>
                  <a:pt x="262236" y="12962"/>
                  <a:pt x="261890" y="12962"/>
                </a:cubicBezTo>
                <a:cubicBezTo>
                  <a:pt x="260850" y="13308"/>
                  <a:pt x="260157" y="14000"/>
                  <a:pt x="259465" y="14432"/>
                </a:cubicBezTo>
                <a:cubicBezTo>
                  <a:pt x="265787" y="18670"/>
                  <a:pt x="272197" y="22821"/>
                  <a:pt x="278173" y="27837"/>
                </a:cubicBezTo>
                <a:cubicBezTo>
                  <a:pt x="279213" y="28528"/>
                  <a:pt x="277827" y="30258"/>
                  <a:pt x="276788" y="29566"/>
                </a:cubicBezTo>
                <a:cubicBezTo>
                  <a:pt x="269685" y="25675"/>
                  <a:pt x="263362" y="21091"/>
                  <a:pt x="256606" y="16508"/>
                </a:cubicBezTo>
                <a:cubicBezTo>
                  <a:pt x="255567" y="17200"/>
                  <a:pt x="254874" y="17892"/>
                  <a:pt x="254181" y="18670"/>
                </a:cubicBezTo>
                <a:cubicBezTo>
                  <a:pt x="256260" y="20399"/>
                  <a:pt x="258425" y="22475"/>
                  <a:pt x="260850" y="24291"/>
                </a:cubicBezTo>
                <a:cubicBezTo>
                  <a:pt x="264402" y="27058"/>
                  <a:pt x="268646" y="28874"/>
                  <a:pt x="272197" y="32074"/>
                </a:cubicBezTo>
                <a:cubicBezTo>
                  <a:pt x="273236" y="33112"/>
                  <a:pt x="272197" y="34495"/>
                  <a:pt x="271071" y="34150"/>
                </a:cubicBezTo>
                <a:cubicBezTo>
                  <a:pt x="266134" y="32766"/>
                  <a:pt x="261890" y="29220"/>
                  <a:pt x="257992" y="26021"/>
                </a:cubicBezTo>
                <a:cubicBezTo>
                  <a:pt x="255913" y="24637"/>
                  <a:pt x="254181" y="22821"/>
                  <a:pt x="252362" y="21091"/>
                </a:cubicBezTo>
                <a:cubicBezTo>
                  <a:pt x="251323" y="22475"/>
                  <a:pt x="250630" y="23945"/>
                  <a:pt x="249937" y="25675"/>
                </a:cubicBezTo>
                <a:cubicBezTo>
                  <a:pt x="255567" y="29566"/>
                  <a:pt x="261543" y="33458"/>
                  <a:pt x="266827" y="38041"/>
                </a:cubicBezTo>
                <a:cubicBezTo>
                  <a:pt x="267606" y="38733"/>
                  <a:pt x="266827" y="40117"/>
                  <a:pt x="265787" y="39771"/>
                </a:cubicBezTo>
                <a:cubicBezTo>
                  <a:pt x="259811" y="37349"/>
                  <a:pt x="254181" y="33112"/>
                  <a:pt x="248811" y="28528"/>
                </a:cubicBezTo>
                <a:cubicBezTo>
                  <a:pt x="248464" y="29912"/>
                  <a:pt x="248118" y="31642"/>
                  <a:pt x="248118" y="33458"/>
                </a:cubicBezTo>
                <a:cubicBezTo>
                  <a:pt x="253055" y="37003"/>
                  <a:pt x="257992" y="40117"/>
                  <a:pt x="263016" y="43662"/>
                </a:cubicBezTo>
                <a:cubicBezTo>
                  <a:pt x="264055" y="44008"/>
                  <a:pt x="263362" y="45824"/>
                  <a:pt x="262236" y="45478"/>
                </a:cubicBezTo>
                <a:cubicBezTo>
                  <a:pt x="257299" y="43662"/>
                  <a:pt x="252362" y="40895"/>
                  <a:pt x="248118" y="37349"/>
                </a:cubicBezTo>
                <a:cubicBezTo>
                  <a:pt x="248464" y="39771"/>
                  <a:pt x="248811" y="43316"/>
                  <a:pt x="249590" y="47208"/>
                </a:cubicBezTo>
                <a:cubicBezTo>
                  <a:pt x="252016" y="49283"/>
                  <a:pt x="254874" y="51099"/>
                  <a:pt x="257299" y="52829"/>
                </a:cubicBezTo>
                <a:cubicBezTo>
                  <a:pt x="258425" y="53521"/>
                  <a:pt x="257299" y="55337"/>
                  <a:pt x="256260" y="54645"/>
                </a:cubicBezTo>
                <a:cubicBezTo>
                  <a:pt x="254181" y="53175"/>
                  <a:pt x="252362" y="51791"/>
                  <a:pt x="250283" y="50408"/>
                </a:cubicBezTo>
                <a:cubicBezTo>
                  <a:pt x="250630" y="52137"/>
                  <a:pt x="250976" y="53953"/>
                  <a:pt x="251669" y="55683"/>
                </a:cubicBezTo>
                <a:lnTo>
                  <a:pt x="252362" y="55683"/>
                </a:lnTo>
                <a:cubicBezTo>
                  <a:pt x="259465" y="60958"/>
                  <a:pt x="266827" y="65541"/>
                  <a:pt x="274622" y="70816"/>
                </a:cubicBezTo>
                <a:cubicBezTo>
                  <a:pt x="276095" y="71595"/>
                  <a:pt x="274969" y="73324"/>
                  <a:pt x="273583" y="72632"/>
                </a:cubicBezTo>
                <a:cubicBezTo>
                  <a:pt x="272543" y="72287"/>
                  <a:pt x="271071" y="71595"/>
                  <a:pt x="270032" y="70816"/>
                </a:cubicBezTo>
                <a:cubicBezTo>
                  <a:pt x="270378" y="71595"/>
                  <a:pt x="270378" y="72632"/>
                  <a:pt x="270032" y="73324"/>
                </a:cubicBezTo>
                <a:cubicBezTo>
                  <a:pt x="270378" y="73324"/>
                  <a:pt x="270724" y="73324"/>
                  <a:pt x="271071" y="73670"/>
                </a:cubicBezTo>
                <a:cubicBezTo>
                  <a:pt x="276095" y="76178"/>
                  <a:pt x="283457" y="78254"/>
                  <a:pt x="291599" y="79637"/>
                </a:cubicBezTo>
                <a:lnTo>
                  <a:pt x="282071" y="74362"/>
                </a:lnTo>
                <a:cubicBezTo>
                  <a:pt x="280685" y="73670"/>
                  <a:pt x="282071" y="71595"/>
                  <a:pt x="283457" y="72287"/>
                </a:cubicBezTo>
                <a:cubicBezTo>
                  <a:pt x="289087" y="75746"/>
                  <a:pt x="295496" y="78254"/>
                  <a:pt x="301819" y="80761"/>
                </a:cubicBezTo>
                <a:cubicBezTo>
                  <a:pt x="305371" y="80761"/>
                  <a:pt x="308922" y="80761"/>
                  <a:pt x="312473" y="80416"/>
                </a:cubicBezTo>
                <a:cubicBezTo>
                  <a:pt x="303985" y="76870"/>
                  <a:pt x="295843" y="72632"/>
                  <a:pt x="287355" y="68741"/>
                </a:cubicBezTo>
                <a:cubicBezTo>
                  <a:pt x="285969" y="68049"/>
                  <a:pt x="287008" y="65887"/>
                  <a:pt x="288394" y="66579"/>
                </a:cubicBezTo>
                <a:cubicBezTo>
                  <a:pt x="297922" y="70471"/>
                  <a:pt x="307536" y="74362"/>
                  <a:pt x="316371" y="79637"/>
                </a:cubicBezTo>
                <a:cubicBezTo>
                  <a:pt x="317757" y="79291"/>
                  <a:pt x="319489" y="78945"/>
                  <a:pt x="320961" y="78599"/>
                </a:cubicBezTo>
                <a:cubicBezTo>
                  <a:pt x="312473" y="74016"/>
                  <a:pt x="304331" y="68395"/>
                  <a:pt x="296536" y="62774"/>
                </a:cubicBezTo>
                <a:cubicBezTo>
                  <a:pt x="295843" y="61996"/>
                  <a:pt x="296536" y="60612"/>
                  <a:pt x="297575" y="61304"/>
                </a:cubicBezTo>
                <a:cubicBezTo>
                  <a:pt x="306064" y="66579"/>
                  <a:pt x="315245" y="71595"/>
                  <a:pt x="323733" y="76870"/>
                </a:cubicBezTo>
                <a:cubicBezTo>
                  <a:pt x="324426" y="76178"/>
                  <a:pt x="325552" y="76178"/>
                  <a:pt x="325899" y="76870"/>
                </a:cubicBezTo>
                <a:cubicBezTo>
                  <a:pt x="326592" y="76524"/>
                  <a:pt x="327631" y="75746"/>
                  <a:pt x="328324" y="75400"/>
                </a:cubicBezTo>
                <a:cubicBezTo>
                  <a:pt x="318103" y="69433"/>
                  <a:pt x="308575" y="62342"/>
                  <a:pt x="299048" y="56029"/>
                </a:cubicBezTo>
                <a:cubicBezTo>
                  <a:pt x="297575" y="54991"/>
                  <a:pt x="299048" y="52483"/>
                  <a:pt x="300434" y="53521"/>
                </a:cubicBezTo>
                <a:cubicBezTo>
                  <a:pt x="310308" y="60266"/>
                  <a:pt x="320961" y="66233"/>
                  <a:pt x="330489" y="73670"/>
                </a:cubicBezTo>
                <a:cubicBezTo>
                  <a:pt x="331182" y="73324"/>
                  <a:pt x="331875" y="72632"/>
                  <a:pt x="332222" y="72287"/>
                </a:cubicBezTo>
                <a:cubicBezTo>
                  <a:pt x="332915" y="71941"/>
                  <a:pt x="333348" y="71162"/>
                  <a:pt x="333694" y="70471"/>
                </a:cubicBezTo>
                <a:cubicBezTo>
                  <a:pt x="329104" y="68395"/>
                  <a:pt x="324513" y="64158"/>
                  <a:pt x="320268" y="60958"/>
                </a:cubicBezTo>
                <a:cubicBezTo>
                  <a:pt x="315245" y="57412"/>
                  <a:pt x="310308" y="54299"/>
                  <a:pt x="305717" y="50408"/>
                </a:cubicBezTo>
                <a:cubicBezTo>
                  <a:pt x="304678" y="49716"/>
                  <a:pt x="306064" y="47900"/>
                  <a:pt x="307190" y="48591"/>
                </a:cubicBezTo>
                <a:cubicBezTo>
                  <a:pt x="312127" y="51791"/>
                  <a:pt x="316717" y="55337"/>
                  <a:pt x="321654" y="58536"/>
                </a:cubicBezTo>
                <a:cubicBezTo>
                  <a:pt x="323733" y="59920"/>
                  <a:pt x="335080" y="66233"/>
                  <a:pt x="334387" y="68049"/>
                </a:cubicBezTo>
                <a:cubicBezTo>
                  <a:pt x="334387" y="67357"/>
                  <a:pt x="335080" y="66925"/>
                  <a:pt x="335773" y="66925"/>
                </a:cubicBezTo>
                <a:cubicBezTo>
                  <a:pt x="336119" y="65195"/>
                  <a:pt x="336466" y="63812"/>
                  <a:pt x="336812" y="61996"/>
                </a:cubicBezTo>
                <a:cubicBezTo>
                  <a:pt x="326592" y="57066"/>
                  <a:pt x="317410" y="49283"/>
                  <a:pt x="308575" y="42624"/>
                </a:cubicBezTo>
                <a:cubicBezTo>
                  <a:pt x="307882" y="41933"/>
                  <a:pt x="308575" y="40117"/>
                  <a:pt x="309615" y="40895"/>
                </a:cubicBezTo>
                <a:cubicBezTo>
                  <a:pt x="318449" y="46862"/>
                  <a:pt x="328324" y="51791"/>
                  <a:pt x="337159" y="58104"/>
                </a:cubicBezTo>
                <a:cubicBezTo>
                  <a:pt x="337159" y="57066"/>
                  <a:pt x="337159" y="56029"/>
                  <a:pt x="336812" y="54991"/>
                </a:cubicBezTo>
                <a:cubicBezTo>
                  <a:pt x="329450" y="49283"/>
                  <a:pt x="322001" y="43662"/>
                  <a:pt x="313859" y="39079"/>
                </a:cubicBezTo>
                <a:cubicBezTo>
                  <a:pt x="312819" y="38733"/>
                  <a:pt x="312819" y="38041"/>
                  <a:pt x="313166" y="37349"/>
                </a:cubicBezTo>
                <a:cubicBezTo>
                  <a:pt x="308575" y="37695"/>
                  <a:pt x="303985" y="39079"/>
                  <a:pt x="300087" y="41587"/>
                </a:cubicBezTo>
                <a:cubicBezTo>
                  <a:pt x="300780" y="42279"/>
                  <a:pt x="301473" y="42970"/>
                  <a:pt x="301819" y="43662"/>
                </a:cubicBezTo>
                <a:cubicBezTo>
                  <a:pt x="302599" y="44700"/>
                  <a:pt x="301126" y="46170"/>
                  <a:pt x="300087" y="45478"/>
                </a:cubicBezTo>
                <a:cubicBezTo>
                  <a:pt x="299048" y="44700"/>
                  <a:pt x="298355" y="44008"/>
                  <a:pt x="297229" y="43316"/>
                </a:cubicBezTo>
                <a:cubicBezTo>
                  <a:pt x="296882" y="43662"/>
                  <a:pt x="296536" y="43662"/>
                  <a:pt x="296189" y="44008"/>
                </a:cubicBezTo>
                <a:cubicBezTo>
                  <a:pt x="297575" y="45132"/>
                  <a:pt x="299048" y="46170"/>
                  <a:pt x="300434" y="47554"/>
                </a:cubicBezTo>
                <a:cubicBezTo>
                  <a:pt x="301473" y="48246"/>
                  <a:pt x="300434" y="50062"/>
                  <a:pt x="299394" y="49716"/>
                </a:cubicBezTo>
                <a:cubicBezTo>
                  <a:pt x="297575" y="48937"/>
                  <a:pt x="295843" y="48246"/>
                  <a:pt x="294111" y="47208"/>
                </a:cubicBezTo>
                <a:cubicBezTo>
                  <a:pt x="293764" y="47900"/>
                  <a:pt x="293331" y="48591"/>
                  <a:pt x="292638" y="48937"/>
                </a:cubicBezTo>
                <a:cubicBezTo>
                  <a:pt x="291945" y="49716"/>
                  <a:pt x="291252" y="50062"/>
                  <a:pt x="290559" y="50062"/>
                </a:cubicBezTo>
                <a:cubicBezTo>
                  <a:pt x="291599" y="50753"/>
                  <a:pt x="292638" y="51099"/>
                  <a:pt x="293764" y="51445"/>
                </a:cubicBezTo>
                <a:cubicBezTo>
                  <a:pt x="295150" y="51791"/>
                  <a:pt x="294804" y="53953"/>
                  <a:pt x="293331" y="53953"/>
                </a:cubicBezTo>
                <a:cubicBezTo>
                  <a:pt x="289520" y="54645"/>
                  <a:pt x="286315" y="51099"/>
                  <a:pt x="283457" y="48937"/>
                </a:cubicBezTo>
                <a:cubicBezTo>
                  <a:pt x="279213" y="46170"/>
                  <a:pt x="274622" y="42970"/>
                  <a:pt x="270378" y="39771"/>
                </a:cubicBezTo>
                <a:cubicBezTo>
                  <a:pt x="268992" y="38733"/>
                  <a:pt x="270378" y="36312"/>
                  <a:pt x="271850" y="37349"/>
                </a:cubicBezTo>
                <a:cubicBezTo>
                  <a:pt x="275315" y="39771"/>
                  <a:pt x="279213" y="42279"/>
                  <a:pt x="282764" y="44700"/>
                </a:cubicBezTo>
                <a:cubicBezTo>
                  <a:pt x="283803" y="45478"/>
                  <a:pt x="285276" y="46516"/>
                  <a:pt x="286662" y="47554"/>
                </a:cubicBezTo>
                <a:lnTo>
                  <a:pt x="286662" y="45824"/>
                </a:lnTo>
                <a:cubicBezTo>
                  <a:pt x="287008" y="44700"/>
                  <a:pt x="287008" y="44008"/>
                  <a:pt x="287355" y="43316"/>
                </a:cubicBezTo>
                <a:cubicBezTo>
                  <a:pt x="283457" y="40895"/>
                  <a:pt x="279906" y="38041"/>
                  <a:pt x="276095" y="35533"/>
                </a:cubicBezTo>
                <a:cubicBezTo>
                  <a:pt x="274276" y="34495"/>
                  <a:pt x="275662" y="31642"/>
                  <a:pt x="277480" y="32766"/>
                </a:cubicBezTo>
                <a:cubicBezTo>
                  <a:pt x="281032" y="34841"/>
                  <a:pt x="284929" y="37003"/>
                  <a:pt x="288394" y="39079"/>
                </a:cubicBezTo>
                <a:cubicBezTo>
                  <a:pt x="289866" y="32766"/>
                  <a:pt x="290559" y="26712"/>
                  <a:pt x="286662" y="20399"/>
                </a:cubicBezTo>
                <a:cubicBezTo>
                  <a:pt x="286315" y="19708"/>
                  <a:pt x="285969" y="19362"/>
                  <a:pt x="285622" y="19016"/>
                </a:cubicBezTo>
                <a:cubicBezTo>
                  <a:pt x="285276" y="20054"/>
                  <a:pt x="284150" y="20745"/>
                  <a:pt x="283457" y="20054"/>
                </a:cubicBezTo>
                <a:cubicBezTo>
                  <a:pt x="279213" y="17546"/>
                  <a:pt x="275662" y="14432"/>
                  <a:pt x="271850" y="11579"/>
                </a:cubicBezTo>
                <a:cubicBezTo>
                  <a:pt x="270378" y="11579"/>
                  <a:pt x="268646" y="11233"/>
                  <a:pt x="267260" y="11579"/>
                </a:cubicBezTo>
                <a:close/>
                <a:moveTo>
                  <a:pt x="271439" y="250"/>
                </a:moveTo>
                <a:cubicBezTo>
                  <a:pt x="278996" y="1180"/>
                  <a:pt x="286142" y="4704"/>
                  <a:pt x="291252" y="10887"/>
                </a:cubicBezTo>
                <a:cubicBezTo>
                  <a:pt x="295496" y="15816"/>
                  <a:pt x="298355" y="23599"/>
                  <a:pt x="298701" y="30950"/>
                </a:cubicBezTo>
                <a:cubicBezTo>
                  <a:pt x="321654" y="20054"/>
                  <a:pt x="352057" y="35187"/>
                  <a:pt x="347120" y="64849"/>
                </a:cubicBezTo>
                <a:cubicBezTo>
                  <a:pt x="341403" y="97279"/>
                  <a:pt x="289866" y="100824"/>
                  <a:pt x="266480" y="85345"/>
                </a:cubicBezTo>
                <a:cubicBezTo>
                  <a:pt x="259465" y="108262"/>
                  <a:pt x="257299" y="127979"/>
                  <a:pt x="259118" y="149166"/>
                </a:cubicBezTo>
                <a:cubicBezTo>
                  <a:pt x="317410" y="145274"/>
                  <a:pt x="375010" y="159803"/>
                  <a:pt x="410695" y="208058"/>
                </a:cubicBezTo>
                <a:cubicBezTo>
                  <a:pt x="426286" y="187303"/>
                  <a:pt x="434688" y="162570"/>
                  <a:pt x="439365" y="136108"/>
                </a:cubicBezTo>
                <a:cubicBezTo>
                  <a:pt x="408616" y="141037"/>
                  <a:pt x="381679" y="99787"/>
                  <a:pt x="391640" y="71941"/>
                </a:cubicBezTo>
                <a:cubicBezTo>
                  <a:pt x="396923" y="56720"/>
                  <a:pt x="412081" y="49716"/>
                  <a:pt x="426979" y="54645"/>
                </a:cubicBezTo>
                <a:cubicBezTo>
                  <a:pt x="437199" y="58104"/>
                  <a:pt x="444302" y="65541"/>
                  <a:pt x="448546" y="74708"/>
                </a:cubicBezTo>
                <a:cubicBezTo>
                  <a:pt x="460152" y="59920"/>
                  <a:pt x="494106" y="53521"/>
                  <a:pt x="506838" y="73670"/>
                </a:cubicBezTo>
                <a:cubicBezTo>
                  <a:pt x="516019" y="88112"/>
                  <a:pt x="512814" y="105754"/>
                  <a:pt x="501901" y="120282"/>
                </a:cubicBezTo>
                <a:cubicBezTo>
                  <a:pt x="488129" y="136454"/>
                  <a:pt x="467255" y="141037"/>
                  <a:pt x="447074" y="142507"/>
                </a:cubicBezTo>
                <a:lnTo>
                  <a:pt x="446381" y="142507"/>
                </a:lnTo>
                <a:cubicBezTo>
                  <a:pt x="447766" y="171391"/>
                  <a:pt x="436160" y="198545"/>
                  <a:pt x="417018" y="219732"/>
                </a:cubicBezTo>
                <a:cubicBezTo>
                  <a:pt x="448200" y="270236"/>
                  <a:pt x="443955" y="331981"/>
                  <a:pt x="415286" y="381706"/>
                </a:cubicBezTo>
                <a:cubicBezTo>
                  <a:pt x="445688" y="384906"/>
                  <a:pt x="476783" y="410244"/>
                  <a:pt x="469680" y="442414"/>
                </a:cubicBezTo>
                <a:cubicBezTo>
                  <a:pt x="466215" y="458586"/>
                  <a:pt x="452790" y="471990"/>
                  <a:pt x="435467" y="472682"/>
                </a:cubicBezTo>
                <a:cubicBezTo>
                  <a:pt x="420569" y="473460"/>
                  <a:pt x="408183" y="465677"/>
                  <a:pt x="398656" y="455473"/>
                </a:cubicBezTo>
                <a:cubicBezTo>
                  <a:pt x="398309" y="455819"/>
                  <a:pt x="398309" y="456164"/>
                  <a:pt x="397963" y="456510"/>
                </a:cubicBezTo>
                <a:cubicBezTo>
                  <a:pt x="397963" y="494561"/>
                  <a:pt x="389128" y="533390"/>
                  <a:pt x="380986" y="570489"/>
                </a:cubicBezTo>
                <a:cubicBezTo>
                  <a:pt x="379600" y="576110"/>
                  <a:pt x="374663" y="577148"/>
                  <a:pt x="370766" y="575419"/>
                </a:cubicBezTo>
                <a:cubicBezTo>
                  <a:pt x="344954" y="595136"/>
                  <a:pt x="313859" y="604302"/>
                  <a:pt x="281032" y="604648"/>
                </a:cubicBezTo>
                <a:cubicBezTo>
                  <a:pt x="250630" y="604994"/>
                  <a:pt x="204291" y="600843"/>
                  <a:pt x="180991" y="579656"/>
                </a:cubicBezTo>
                <a:cubicBezTo>
                  <a:pt x="180298" y="578964"/>
                  <a:pt x="179952" y="578186"/>
                  <a:pt x="179605" y="577494"/>
                </a:cubicBezTo>
                <a:cubicBezTo>
                  <a:pt x="178912" y="577148"/>
                  <a:pt x="178133" y="576456"/>
                  <a:pt x="177786" y="575764"/>
                </a:cubicBezTo>
                <a:cubicBezTo>
                  <a:pt x="168259" y="558123"/>
                  <a:pt x="163668" y="537973"/>
                  <a:pt x="156999" y="519294"/>
                </a:cubicBezTo>
                <a:cubicBezTo>
                  <a:pt x="150589" y="501652"/>
                  <a:pt x="144613" y="484357"/>
                  <a:pt x="138550" y="466715"/>
                </a:cubicBezTo>
                <a:cubicBezTo>
                  <a:pt x="127636" y="469915"/>
                  <a:pt x="115597" y="469223"/>
                  <a:pt x="105030" y="463947"/>
                </a:cubicBezTo>
                <a:cubicBezTo>
                  <a:pt x="70384" y="446306"/>
                  <a:pt x="88053" y="408169"/>
                  <a:pt x="117069" y="397532"/>
                </a:cubicBezTo>
                <a:cubicBezTo>
                  <a:pt x="77832" y="374615"/>
                  <a:pt x="85541" y="295574"/>
                  <a:pt x="98620" y="260637"/>
                </a:cubicBezTo>
                <a:cubicBezTo>
                  <a:pt x="101478" y="252940"/>
                  <a:pt x="105030" y="245503"/>
                  <a:pt x="108927" y="238412"/>
                </a:cubicBezTo>
                <a:cubicBezTo>
                  <a:pt x="91604" y="219732"/>
                  <a:pt x="79565" y="195778"/>
                  <a:pt x="80258" y="170353"/>
                </a:cubicBezTo>
                <a:cubicBezTo>
                  <a:pt x="40674" y="178828"/>
                  <a:pt x="-9129" y="134724"/>
                  <a:pt x="1438" y="94166"/>
                </a:cubicBezTo>
                <a:cubicBezTo>
                  <a:pt x="6461" y="75746"/>
                  <a:pt x="22312" y="63812"/>
                  <a:pt x="41367" y="67357"/>
                </a:cubicBezTo>
                <a:cubicBezTo>
                  <a:pt x="52368" y="69087"/>
                  <a:pt x="61202" y="75400"/>
                  <a:pt x="67872" y="83875"/>
                </a:cubicBezTo>
                <a:cubicBezTo>
                  <a:pt x="77140" y="58104"/>
                  <a:pt x="119841" y="59920"/>
                  <a:pt x="137857" y="82491"/>
                </a:cubicBezTo>
                <a:cubicBezTo>
                  <a:pt x="164015" y="114920"/>
                  <a:pt x="123046" y="160149"/>
                  <a:pt x="90911" y="170353"/>
                </a:cubicBezTo>
                <a:cubicBezTo>
                  <a:pt x="97234" y="190849"/>
                  <a:pt x="105030" y="209528"/>
                  <a:pt x="117069" y="225353"/>
                </a:cubicBezTo>
                <a:cubicBezTo>
                  <a:pt x="145306" y="183757"/>
                  <a:pt x="191558" y="156949"/>
                  <a:pt x="242488" y="150550"/>
                </a:cubicBezTo>
                <a:cubicBezTo>
                  <a:pt x="243874" y="150550"/>
                  <a:pt x="245000" y="150204"/>
                  <a:pt x="246386" y="150204"/>
                </a:cubicBezTo>
                <a:cubicBezTo>
                  <a:pt x="242141" y="126249"/>
                  <a:pt x="245693" y="100133"/>
                  <a:pt x="256953" y="79637"/>
                </a:cubicBezTo>
                <a:cubicBezTo>
                  <a:pt x="247771" y="77908"/>
                  <a:pt x="239630" y="63812"/>
                  <a:pt x="237204" y="54991"/>
                </a:cubicBezTo>
                <a:cubicBezTo>
                  <a:pt x="232267" y="37695"/>
                  <a:pt x="231921" y="15816"/>
                  <a:pt x="249157" y="5179"/>
                </a:cubicBezTo>
                <a:cubicBezTo>
                  <a:pt x="255913" y="985"/>
                  <a:pt x="263882" y="-680"/>
                  <a:pt x="271439" y="250"/>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24" name="Freeform 41">
            <a:extLst>
              <a:ext uri="{FF2B5EF4-FFF2-40B4-BE49-F238E27FC236}">
                <a16:creationId xmlns:a16="http://schemas.microsoft.com/office/drawing/2014/main" xmlns="" id="{E3B5DC9B-0196-4EC4-9A29-95A6DF4012BC}"/>
              </a:ext>
            </a:extLst>
          </p:cNvPr>
          <p:cNvSpPr>
            <a:spLocks noEditPoints="1"/>
          </p:cNvSpPr>
          <p:nvPr/>
        </p:nvSpPr>
        <p:spPr bwMode="auto">
          <a:xfrm>
            <a:off x="8004198" y="4085829"/>
            <a:ext cx="323174" cy="468312"/>
          </a:xfrm>
          <a:custGeom>
            <a:avLst/>
            <a:gdLst>
              <a:gd name="connsiteX0" fmla="*/ 144952 w 417470"/>
              <a:gd name="connsiteY0" fmla="*/ 518938 h 604956"/>
              <a:gd name="connsiteX1" fmla="*/ 130587 w 417470"/>
              <a:gd name="connsiteY1" fmla="*/ 536867 h 604956"/>
              <a:gd name="connsiteX2" fmla="*/ 124191 w 417470"/>
              <a:gd name="connsiteY2" fmla="*/ 575640 h 604956"/>
              <a:gd name="connsiteX3" fmla="*/ 150338 w 417470"/>
              <a:gd name="connsiteY3" fmla="*/ 579899 h 604956"/>
              <a:gd name="connsiteX4" fmla="*/ 144952 w 417470"/>
              <a:gd name="connsiteY4" fmla="*/ 518938 h 604956"/>
              <a:gd name="connsiteX5" fmla="*/ 96135 w 417470"/>
              <a:gd name="connsiteY5" fmla="*/ 489242 h 604956"/>
              <a:gd name="connsiteX6" fmla="*/ 82108 w 417470"/>
              <a:gd name="connsiteY6" fmla="*/ 524541 h 604956"/>
              <a:gd name="connsiteX7" fmla="*/ 86709 w 417470"/>
              <a:gd name="connsiteY7" fmla="*/ 546505 h 604956"/>
              <a:gd name="connsiteX8" fmla="*/ 108704 w 417470"/>
              <a:gd name="connsiteY8" fmla="*/ 569477 h 604956"/>
              <a:gd name="connsiteX9" fmla="*/ 105338 w 417470"/>
              <a:gd name="connsiteY9" fmla="*/ 543703 h 604956"/>
              <a:gd name="connsiteX10" fmla="*/ 92208 w 417470"/>
              <a:gd name="connsiteY10" fmla="*/ 553340 h 604956"/>
              <a:gd name="connsiteX11" fmla="*/ 94789 w 417470"/>
              <a:gd name="connsiteY11" fmla="*/ 516360 h 604956"/>
              <a:gd name="connsiteX12" fmla="*/ 96135 w 417470"/>
              <a:gd name="connsiteY12" fmla="*/ 489242 h 604956"/>
              <a:gd name="connsiteX13" fmla="*/ 140238 w 417470"/>
              <a:gd name="connsiteY13" fmla="*/ 470080 h 604956"/>
              <a:gd name="connsiteX14" fmla="*/ 115101 w 417470"/>
              <a:gd name="connsiteY14" fmla="*/ 498655 h 604956"/>
              <a:gd name="connsiteX15" fmla="*/ 111285 w 417470"/>
              <a:gd name="connsiteY15" fmla="*/ 522188 h 604956"/>
              <a:gd name="connsiteX16" fmla="*/ 139004 w 417470"/>
              <a:gd name="connsiteY16" fmla="*/ 495069 h 604956"/>
              <a:gd name="connsiteX17" fmla="*/ 129577 w 417470"/>
              <a:gd name="connsiteY17" fmla="*/ 511654 h 604956"/>
              <a:gd name="connsiteX18" fmla="*/ 116223 w 417470"/>
              <a:gd name="connsiteY18" fmla="*/ 527791 h 604956"/>
              <a:gd name="connsiteX19" fmla="*/ 117906 w 417470"/>
              <a:gd name="connsiteY19" fmla="*/ 542919 h 604956"/>
              <a:gd name="connsiteX20" fmla="*/ 140799 w 417470"/>
              <a:gd name="connsiteY20" fmla="*/ 515240 h 604956"/>
              <a:gd name="connsiteX21" fmla="*/ 139340 w 417470"/>
              <a:gd name="connsiteY21" fmla="*/ 494397 h 604956"/>
              <a:gd name="connsiteX22" fmla="*/ 140238 w 417470"/>
              <a:gd name="connsiteY22" fmla="*/ 470080 h 604956"/>
              <a:gd name="connsiteX23" fmla="*/ 90412 w 417470"/>
              <a:gd name="connsiteY23" fmla="*/ 459770 h 604956"/>
              <a:gd name="connsiteX24" fmla="*/ 77507 w 417470"/>
              <a:gd name="connsiteY24" fmla="*/ 495853 h 604956"/>
              <a:gd name="connsiteX25" fmla="*/ 90412 w 417470"/>
              <a:gd name="connsiteY25" fmla="*/ 459770 h 604956"/>
              <a:gd name="connsiteX26" fmla="*/ 139004 w 417470"/>
              <a:gd name="connsiteY26" fmla="*/ 433660 h 604956"/>
              <a:gd name="connsiteX27" fmla="*/ 112183 w 417470"/>
              <a:gd name="connsiteY27" fmla="*/ 466606 h 604956"/>
              <a:gd name="connsiteX28" fmla="*/ 108368 w 417470"/>
              <a:gd name="connsiteY28" fmla="*/ 496414 h 604956"/>
              <a:gd name="connsiteX29" fmla="*/ 132383 w 417470"/>
              <a:gd name="connsiteY29" fmla="*/ 469295 h 604956"/>
              <a:gd name="connsiteX30" fmla="*/ 139004 w 417470"/>
              <a:gd name="connsiteY30" fmla="*/ 433660 h 604956"/>
              <a:gd name="connsiteX31" fmla="*/ 86821 w 417470"/>
              <a:gd name="connsiteY31" fmla="*/ 428281 h 604956"/>
              <a:gd name="connsiteX32" fmla="*/ 72569 w 417470"/>
              <a:gd name="connsiteY32" fmla="*/ 468063 h 604956"/>
              <a:gd name="connsiteX33" fmla="*/ 86821 w 417470"/>
              <a:gd name="connsiteY33" fmla="*/ 428281 h 604956"/>
              <a:gd name="connsiteX34" fmla="*/ 83791 w 417470"/>
              <a:gd name="connsiteY34" fmla="*/ 399258 h 604956"/>
              <a:gd name="connsiteX35" fmla="*/ 65499 w 417470"/>
              <a:gd name="connsiteY35" fmla="*/ 441280 h 604956"/>
              <a:gd name="connsiteX36" fmla="*/ 83791 w 417470"/>
              <a:gd name="connsiteY36" fmla="*/ 399258 h 604956"/>
              <a:gd name="connsiteX37" fmla="*/ 201399 w 417470"/>
              <a:gd name="connsiteY37" fmla="*/ 397129 h 604956"/>
              <a:gd name="connsiteX38" fmla="*/ 203643 w 417470"/>
              <a:gd name="connsiteY38" fmla="*/ 491483 h 604956"/>
              <a:gd name="connsiteX39" fmla="*/ 203756 w 417470"/>
              <a:gd name="connsiteY39" fmla="*/ 586174 h 604956"/>
              <a:gd name="connsiteX40" fmla="*/ 246175 w 417470"/>
              <a:gd name="connsiteY40" fmla="*/ 586174 h 604956"/>
              <a:gd name="connsiteX41" fmla="*/ 249766 w 417470"/>
              <a:gd name="connsiteY41" fmla="*/ 397129 h 604956"/>
              <a:gd name="connsiteX42" fmla="*/ 299704 w 417470"/>
              <a:gd name="connsiteY42" fmla="*/ 381552 h 604956"/>
              <a:gd name="connsiteX43" fmla="*/ 258856 w 417470"/>
              <a:gd name="connsiteY43" fmla="*/ 394215 h 604956"/>
              <a:gd name="connsiteX44" fmla="*/ 260203 w 417470"/>
              <a:gd name="connsiteY44" fmla="*/ 584829 h 604956"/>
              <a:gd name="connsiteX45" fmla="*/ 271761 w 417470"/>
              <a:gd name="connsiteY45" fmla="*/ 584045 h 604956"/>
              <a:gd name="connsiteX46" fmla="*/ 282647 w 417470"/>
              <a:gd name="connsiteY46" fmla="*/ 581019 h 604956"/>
              <a:gd name="connsiteX47" fmla="*/ 299704 w 417470"/>
              <a:gd name="connsiteY47" fmla="*/ 381552 h 604956"/>
              <a:gd name="connsiteX48" fmla="*/ 144727 w 417470"/>
              <a:gd name="connsiteY48" fmla="*/ 376958 h 604956"/>
              <a:gd name="connsiteX49" fmla="*/ 162682 w 417470"/>
              <a:gd name="connsiteY49" fmla="*/ 583597 h 604956"/>
              <a:gd name="connsiteX50" fmla="*/ 191411 w 417470"/>
              <a:gd name="connsiteY50" fmla="*/ 586174 h 604956"/>
              <a:gd name="connsiteX51" fmla="*/ 192309 w 417470"/>
              <a:gd name="connsiteY51" fmla="*/ 393431 h 604956"/>
              <a:gd name="connsiteX52" fmla="*/ 144727 w 417470"/>
              <a:gd name="connsiteY52" fmla="*/ 376958 h 604956"/>
              <a:gd name="connsiteX53" fmla="*/ 133168 w 417470"/>
              <a:gd name="connsiteY53" fmla="*/ 376622 h 604956"/>
              <a:gd name="connsiteX54" fmla="*/ 105674 w 417470"/>
              <a:gd name="connsiteY54" fmla="*/ 376846 h 604956"/>
              <a:gd name="connsiteX55" fmla="*/ 96584 w 417470"/>
              <a:gd name="connsiteY55" fmla="*/ 382000 h 604956"/>
              <a:gd name="connsiteX56" fmla="*/ 95350 w 417470"/>
              <a:gd name="connsiteY56" fmla="*/ 404412 h 604956"/>
              <a:gd name="connsiteX57" fmla="*/ 107358 w 417470"/>
              <a:gd name="connsiteY57" fmla="*/ 393094 h 604956"/>
              <a:gd name="connsiteX58" fmla="*/ 99614 w 417470"/>
              <a:gd name="connsiteY58" fmla="*/ 434557 h 604956"/>
              <a:gd name="connsiteX59" fmla="*/ 123293 w 417470"/>
              <a:gd name="connsiteY59" fmla="*/ 409119 h 604956"/>
              <a:gd name="connsiteX60" fmla="*/ 125874 w 417470"/>
              <a:gd name="connsiteY60" fmla="*/ 411248 h 604956"/>
              <a:gd name="connsiteX61" fmla="*/ 106123 w 417470"/>
              <a:gd name="connsiteY61" fmla="*/ 437358 h 604956"/>
              <a:gd name="connsiteX62" fmla="*/ 104440 w 417470"/>
              <a:gd name="connsiteY62" fmla="*/ 465373 h 604956"/>
              <a:gd name="connsiteX63" fmla="*/ 135974 w 417470"/>
              <a:gd name="connsiteY63" fmla="*/ 428057 h 604956"/>
              <a:gd name="connsiteX64" fmla="*/ 138555 w 417470"/>
              <a:gd name="connsiteY64" fmla="*/ 420661 h 604956"/>
              <a:gd name="connsiteX65" fmla="*/ 133168 w 417470"/>
              <a:gd name="connsiteY65" fmla="*/ 376622 h 604956"/>
              <a:gd name="connsiteX66" fmla="*/ 79639 w 417470"/>
              <a:gd name="connsiteY66" fmla="*/ 369226 h 604956"/>
              <a:gd name="connsiteX67" fmla="*/ 59776 w 417470"/>
              <a:gd name="connsiteY67" fmla="*/ 404861 h 604956"/>
              <a:gd name="connsiteX68" fmla="*/ 62245 w 417470"/>
              <a:gd name="connsiteY68" fmla="*/ 421221 h 604956"/>
              <a:gd name="connsiteX69" fmla="*/ 75936 w 417470"/>
              <a:gd name="connsiteY69" fmla="*/ 402395 h 604956"/>
              <a:gd name="connsiteX70" fmla="*/ 79639 w 417470"/>
              <a:gd name="connsiteY70" fmla="*/ 369226 h 604956"/>
              <a:gd name="connsiteX71" fmla="*/ 337298 w 417470"/>
              <a:gd name="connsiteY71" fmla="*/ 364183 h 604956"/>
              <a:gd name="connsiteX72" fmla="*/ 307560 w 417470"/>
              <a:gd name="connsiteY72" fmla="*/ 378303 h 604956"/>
              <a:gd name="connsiteX73" fmla="*/ 296562 w 417470"/>
              <a:gd name="connsiteY73" fmla="*/ 575304 h 604956"/>
              <a:gd name="connsiteX74" fmla="*/ 320016 w 417470"/>
              <a:gd name="connsiteY74" fmla="*/ 553564 h 604956"/>
              <a:gd name="connsiteX75" fmla="*/ 322934 w 417470"/>
              <a:gd name="connsiteY75" fmla="*/ 519834 h 604956"/>
              <a:gd name="connsiteX76" fmla="*/ 335503 w 417470"/>
              <a:gd name="connsiteY76" fmla="*/ 394551 h 604956"/>
              <a:gd name="connsiteX77" fmla="*/ 337298 w 417470"/>
              <a:gd name="connsiteY77" fmla="*/ 364183 h 604956"/>
              <a:gd name="connsiteX78" fmla="*/ 46983 w 417470"/>
              <a:gd name="connsiteY78" fmla="*/ 356227 h 604956"/>
              <a:gd name="connsiteX79" fmla="*/ 44177 w 417470"/>
              <a:gd name="connsiteY79" fmla="*/ 358580 h 604956"/>
              <a:gd name="connsiteX80" fmla="*/ 54950 w 417470"/>
              <a:gd name="connsiteY80" fmla="*/ 399930 h 604956"/>
              <a:gd name="connsiteX81" fmla="*/ 74589 w 417470"/>
              <a:gd name="connsiteY81" fmla="*/ 370122 h 604956"/>
              <a:gd name="connsiteX82" fmla="*/ 46983 w 417470"/>
              <a:gd name="connsiteY82" fmla="*/ 356227 h 604956"/>
              <a:gd name="connsiteX83" fmla="*/ 370516 w 417470"/>
              <a:gd name="connsiteY83" fmla="*/ 356003 h 604956"/>
              <a:gd name="connsiteX84" fmla="*/ 346725 w 417470"/>
              <a:gd name="connsiteY84" fmla="*/ 360933 h 604956"/>
              <a:gd name="connsiteX85" fmla="*/ 335391 w 417470"/>
              <a:gd name="connsiteY85" fmla="*/ 551211 h 604956"/>
              <a:gd name="connsiteX86" fmla="*/ 338982 w 417470"/>
              <a:gd name="connsiteY86" fmla="*/ 545720 h 604956"/>
              <a:gd name="connsiteX87" fmla="*/ 370516 w 417470"/>
              <a:gd name="connsiteY87" fmla="*/ 356003 h 604956"/>
              <a:gd name="connsiteX88" fmla="*/ 158015 w 417470"/>
              <a:gd name="connsiteY88" fmla="*/ 325079 h 604956"/>
              <a:gd name="connsiteX89" fmla="*/ 138029 w 417470"/>
              <a:gd name="connsiteY89" fmla="*/ 353446 h 604956"/>
              <a:gd name="connsiteX90" fmla="*/ 135222 w 417470"/>
              <a:gd name="connsiteY90" fmla="*/ 351428 h 604956"/>
              <a:gd name="connsiteX91" fmla="*/ 158015 w 417470"/>
              <a:gd name="connsiteY91" fmla="*/ 325079 h 604956"/>
              <a:gd name="connsiteX92" fmla="*/ 237429 w 417470"/>
              <a:gd name="connsiteY92" fmla="*/ 269826 h 604956"/>
              <a:gd name="connsiteX93" fmla="*/ 248780 w 417470"/>
              <a:gd name="connsiteY93" fmla="*/ 279674 h 604956"/>
              <a:gd name="connsiteX94" fmla="*/ 236867 w 417470"/>
              <a:gd name="connsiteY94" fmla="*/ 291872 h 604956"/>
              <a:gd name="connsiteX95" fmla="*/ 225629 w 417470"/>
              <a:gd name="connsiteY95" fmla="*/ 280681 h 604956"/>
              <a:gd name="connsiteX96" fmla="*/ 237429 w 417470"/>
              <a:gd name="connsiteY96" fmla="*/ 269826 h 604956"/>
              <a:gd name="connsiteX97" fmla="*/ 127006 w 417470"/>
              <a:gd name="connsiteY97" fmla="*/ 268710 h 604956"/>
              <a:gd name="connsiteX98" fmla="*/ 140459 w 417470"/>
              <a:gd name="connsiteY98" fmla="*/ 279695 h 604956"/>
              <a:gd name="connsiteX99" fmla="*/ 125885 w 417470"/>
              <a:gd name="connsiteY99" fmla="*/ 295724 h 604956"/>
              <a:gd name="connsiteX100" fmla="*/ 113665 w 417470"/>
              <a:gd name="connsiteY100" fmla="*/ 285412 h 604956"/>
              <a:gd name="connsiteX101" fmla="*/ 127006 w 417470"/>
              <a:gd name="connsiteY101" fmla="*/ 268710 h 604956"/>
              <a:gd name="connsiteX102" fmla="*/ 50013 w 417470"/>
              <a:gd name="connsiteY102" fmla="*/ 249882 h 604956"/>
              <a:gd name="connsiteX103" fmla="*/ 21396 w 417470"/>
              <a:gd name="connsiteY103" fmla="*/ 289999 h 604956"/>
              <a:gd name="connsiteX104" fmla="*/ 50013 w 417470"/>
              <a:gd name="connsiteY104" fmla="*/ 249882 h 604956"/>
              <a:gd name="connsiteX105" fmla="*/ 184473 w 417470"/>
              <a:gd name="connsiteY105" fmla="*/ 233281 h 604956"/>
              <a:gd name="connsiteX106" fmla="*/ 196054 w 417470"/>
              <a:gd name="connsiteY106" fmla="*/ 249971 h 604956"/>
              <a:gd name="connsiteX107" fmla="*/ 175703 w 417470"/>
              <a:gd name="connsiteY107" fmla="*/ 266212 h 604956"/>
              <a:gd name="connsiteX108" fmla="*/ 164010 w 417470"/>
              <a:gd name="connsiteY108" fmla="*/ 253107 h 604956"/>
              <a:gd name="connsiteX109" fmla="*/ 184473 w 417470"/>
              <a:gd name="connsiteY109" fmla="*/ 233281 h 604956"/>
              <a:gd name="connsiteX110" fmla="*/ 273017 w 417470"/>
              <a:gd name="connsiteY110" fmla="*/ 223195 h 604956"/>
              <a:gd name="connsiteX111" fmla="*/ 287970 w 417470"/>
              <a:gd name="connsiteY111" fmla="*/ 236872 h 604956"/>
              <a:gd name="connsiteX112" fmla="*/ 272905 w 417470"/>
              <a:gd name="connsiteY112" fmla="*/ 252567 h 604956"/>
              <a:gd name="connsiteX113" fmla="*/ 259190 w 417470"/>
              <a:gd name="connsiteY113" fmla="*/ 239675 h 604956"/>
              <a:gd name="connsiteX114" fmla="*/ 273017 w 417470"/>
              <a:gd name="connsiteY114" fmla="*/ 223195 h 604956"/>
              <a:gd name="connsiteX115" fmla="*/ 131556 w 417470"/>
              <a:gd name="connsiteY115" fmla="*/ 189046 h 604956"/>
              <a:gd name="connsiteX116" fmla="*/ 150102 w 417470"/>
              <a:gd name="connsiteY116" fmla="*/ 189229 h 604956"/>
              <a:gd name="connsiteX117" fmla="*/ 156162 w 417470"/>
              <a:gd name="connsiteY117" fmla="*/ 215474 h 604956"/>
              <a:gd name="connsiteX118" fmla="*/ 138655 w 417470"/>
              <a:gd name="connsiteY118" fmla="*/ 227250 h 604956"/>
              <a:gd name="connsiteX119" fmla="*/ 118566 w 417470"/>
              <a:gd name="connsiteY119" fmla="*/ 204931 h 604956"/>
              <a:gd name="connsiteX120" fmla="*/ 131556 w 417470"/>
              <a:gd name="connsiteY120" fmla="*/ 189046 h 604956"/>
              <a:gd name="connsiteX121" fmla="*/ 219707 w 417470"/>
              <a:gd name="connsiteY121" fmla="*/ 184355 h 604956"/>
              <a:gd name="connsiteX122" fmla="*/ 240452 w 417470"/>
              <a:gd name="connsiteY122" fmla="*/ 201480 h 604956"/>
              <a:gd name="connsiteX123" fmla="*/ 220940 w 417470"/>
              <a:gd name="connsiteY123" fmla="*/ 219389 h 604956"/>
              <a:gd name="connsiteX124" fmla="*/ 201765 w 417470"/>
              <a:gd name="connsiteY124" fmla="*/ 200921 h 604956"/>
              <a:gd name="connsiteX125" fmla="*/ 219707 w 417470"/>
              <a:gd name="connsiteY125" fmla="*/ 184355 h 604956"/>
              <a:gd name="connsiteX126" fmla="*/ 281216 w 417470"/>
              <a:gd name="connsiteY126" fmla="*/ 166302 h 604956"/>
              <a:gd name="connsiteX127" fmla="*/ 292429 w 417470"/>
              <a:gd name="connsiteY127" fmla="*/ 177607 h 604956"/>
              <a:gd name="connsiteX128" fmla="*/ 280991 w 417470"/>
              <a:gd name="connsiteY128" fmla="*/ 188352 h 604956"/>
              <a:gd name="connsiteX129" fmla="*/ 269218 w 417470"/>
              <a:gd name="connsiteY129" fmla="*/ 179398 h 604956"/>
              <a:gd name="connsiteX130" fmla="*/ 281216 w 417470"/>
              <a:gd name="connsiteY130" fmla="*/ 166302 h 604956"/>
              <a:gd name="connsiteX131" fmla="*/ 267609 w 417470"/>
              <a:gd name="connsiteY131" fmla="*/ 102747 h 604956"/>
              <a:gd name="connsiteX132" fmla="*/ 257846 w 417470"/>
              <a:gd name="connsiteY132" fmla="*/ 133115 h 604956"/>
              <a:gd name="connsiteX133" fmla="*/ 266936 w 417470"/>
              <a:gd name="connsiteY133" fmla="*/ 144433 h 604956"/>
              <a:gd name="connsiteX134" fmla="*/ 266375 w 417470"/>
              <a:gd name="connsiteY134" fmla="*/ 153174 h 604956"/>
              <a:gd name="connsiteX135" fmla="*/ 257846 w 417470"/>
              <a:gd name="connsiteY135" fmla="*/ 154967 h 604956"/>
              <a:gd name="connsiteX136" fmla="*/ 251001 w 417470"/>
              <a:gd name="connsiteY136" fmla="*/ 150821 h 604956"/>
              <a:gd name="connsiteX137" fmla="*/ 214417 w 417470"/>
              <a:gd name="connsiteY137" fmla="*/ 140063 h 604956"/>
              <a:gd name="connsiteX138" fmla="*/ 160101 w 417470"/>
              <a:gd name="connsiteY138" fmla="*/ 147571 h 604956"/>
              <a:gd name="connsiteX139" fmla="*/ 147420 w 417470"/>
              <a:gd name="connsiteY139" fmla="*/ 149812 h 604956"/>
              <a:gd name="connsiteX140" fmla="*/ 145064 w 417470"/>
              <a:gd name="connsiteY140" fmla="*/ 145330 h 604956"/>
              <a:gd name="connsiteX141" fmla="*/ 157632 w 417470"/>
              <a:gd name="connsiteY141" fmla="*/ 137485 h 604956"/>
              <a:gd name="connsiteX142" fmla="*/ 129465 w 417470"/>
              <a:gd name="connsiteY142" fmla="*/ 110927 h 604956"/>
              <a:gd name="connsiteX143" fmla="*/ 111959 w 417470"/>
              <a:gd name="connsiteY143" fmla="*/ 135805 h 604956"/>
              <a:gd name="connsiteX144" fmla="*/ 102757 w 417470"/>
              <a:gd name="connsiteY144" fmla="*/ 145778 h 604956"/>
              <a:gd name="connsiteX145" fmla="*/ 59664 w 417470"/>
              <a:gd name="connsiteY145" fmla="*/ 213798 h 604956"/>
              <a:gd name="connsiteX146" fmla="*/ 62694 w 417470"/>
              <a:gd name="connsiteY146" fmla="*/ 231280 h 604956"/>
              <a:gd name="connsiteX147" fmla="*/ 59888 w 417470"/>
              <a:gd name="connsiteY147" fmla="*/ 244503 h 604956"/>
              <a:gd name="connsiteX148" fmla="*/ 21621 w 417470"/>
              <a:gd name="connsiteY148" fmla="*/ 300645 h 604956"/>
              <a:gd name="connsiteX149" fmla="*/ 25436 w 417470"/>
              <a:gd name="connsiteY149" fmla="*/ 319023 h 604956"/>
              <a:gd name="connsiteX150" fmla="*/ 62357 w 417470"/>
              <a:gd name="connsiteY150" fmla="*/ 265122 h 604956"/>
              <a:gd name="connsiteX151" fmla="*/ 54277 w 417470"/>
              <a:gd name="connsiteY151" fmla="*/ 282379 h 604956"/>
              <a:gd name="connsiteX152" fmla="*/ 32731 w 417470"/>
              <a:gd name="connsiteY152" fmla="*/ 318575 h 604956"/>
              <a:gd name="connsiteX153" fmla="*/ 38903 w 417470"/>
              <a:gd name="connsiteY153" fmla="*/ 333591 h 604956"/>
              <a:gd name="connsiteX154" fmla="*/ 53604 w 417470"/>
              <a:gd name="connsiteY154" fmla="*/ 312187 h 604956"/>
              <a:gd name="connsiteX155" fmla="*/ 69876 w 417470"/>
              <a:gd name="connsiteY155" fmla="*/ 291232 h 604956"/>
              <a:gd name="connsiteX156" fmla="*/ 72345 w 417470"/>
              <a:gd name="connsiteY156" fmla="*/ 293025 h 604956"/>
              <a:gd name="connsiteX157" fmla="*/ 42606 w 417470"/>
              <a:gd name="connsiteY157" fmla="*/ 339978 h 604956"/>
              <a:gd name="connsiteX158" fmla="*/ 57868 w 417470"/>
              <a:gd name="connsiteY158" fmla="*/ 346365 h 604956"/>
              <a:gd name="connsiteX159" fmla="*/ 95125 w 417470"/>
              <a:gd name="connsiteY159" fmla="*/ 298516 h 604956"/>
              <a:gd name="connsiteX160" fmla="*/ 98155 w 417470"/>
              <a:gd name="connsiteY160" fmla="*/ 300645 h 604956"/>
              <a:gd name="connsiteX161" fmla="*/ 82669 w 417470"/>
              <a:gd name="connsiteY161" fmla="*/ 324065 h 604956"/>
              <a:gd name="connsiteX162" fmla="*/ 65948 w 417470"/>
              <a:gd name="connsiteY162" fmla="*/ 349503 h 604956"/>
              <a:gd name="connsiteX163" fmla="*/ 82332 w 417470"/>
              <a:gd name="connsiteY163" fmla="*/ 340650 h 604956"/>
              <a:gd name="connsiteX164" fmla="*/ 94564 w 417470"/>
              <a:gd name="connsiteY164" fmla="*/ 325410 h 604956"/>
              <a:gd name="connsiteX165" fmla="*/ 106796 w 417470"/>
              <a:gd name="connsiteY165" fmla="*/ 312859 h 604956"/>
              <a:gd name="connsiteX166" fmla="*/ 108929 w 417470"/>
              <a:gd name="connsiteY166" fmla="*/ 315101 h 604956"/>
              <a:gd name="connsiteX167" fmla="*/ 79639 w 417470"/>
              <a:gd name="connsiteY167" fmla="*/ 355106 h 604956"/>
              <a:gd name="connsiteX168" fmla="*/ 93442 w 417470"/>
              <a:gd name="connsiteY168" fmla="*/ 359140 h 604956"/>
              <a:gd name="connsiteX169" fmla="*/ 103991 w 417470"/>
              <a:gd name="connsiteY169" fmla="*/ 344124 h 604956"/>
              <a:gd name="connsiteX170" fmla="*/ 115213 w 417470"/>
              <a:gd name="connsiteY170" fmla="*/ 330229 h 604956"/>
              <a:gd name="connsiteX171" fmla="*/ 125874 w 417470"/>
              <a:gd name="connsiteY171" fmla="*/ 318799 h 604956"/>
              <a:gd name="connsiteX172" fmla="*/ 128118 w 417470"/>
              <a:gd name="connsiteY172" fmla="*/ 321040 h 604956"/>
              <a:gd name="connsiteX173" fmla="*/ 103430 w 417470"/>
              <a:gd name="connsiteY173" fmla="*/ 358692 h 604956"/>
              <a:gd name="connsiteX174" fmla="*/ 107021 w 417470"/>
              <a:gd name="connsiteY174" fmla="*/ 361381 h 604956"/>
              <a:gd name="connsiteX175" fmla="*/ 137545 w 417470"/>
              <a:gd name="connsiteY175" fmla="*/ 323953 h 604956"/>
              <a:gd name="connsiteX176" fmla="*/ 140126 w 417470"/>
              <a:gd name="connsiteY176" fmla="*/ 325858 h 604956"/>
              <a:gd name="connsiteX177" fmla="*/ 115774 w 417470"/>
              <a:gd name="connsiteY177" fmla="*/ 361269 h 604956"/>
              <a:gd name="connsiteX178" fmla="*/ 124864 w 417470"/>
              <a:gd name="connsiteY178" fmla="*/ 362278 h 604956"/>
              <a:gd name="connsiteX179" fmla="*/ 188157 w 417470"/>
              <a:gd name="connsiteY179" fmla="*/ 374156 h 604956"/>
              <a:gd name="connsiteX180" fmla="*/ 219803 w 417470"/>
              <a:gd name="connsiteY180" fmla="*/ 379759 h 604956"/>
              <a:gd name="connsiteX181" fmla="*/ 315976 w 417470"/>
              <a:gd name="connsiteY181" fmla="*/ 353649 h 604956"/>
              <a:gd name="connsiteX182" fmla="*/ 349194 w 417470"/>
              <a:gd name="connsiteY182" fmla="*/ 341323 h 604956"/>
              <a:gd name="connsiteX183" fmla="*/ 380503 w 417470"/>
              <a:gd name="connsiteY183" fmla="*/ 328548 h 604956"/>
              <a:gd name="connsiteX184" fmla="*/ 389369 w 417470"/>
              <a:gd name="connsiteY184" fmla="*/ 319807 h 604956"/>
              <a:gd name="connsiteX185" fmla="*/ 399469 w 417470"/>
              <a:gd name="connsiteY185" fmla="*/ 282491 h 604956"/>
              <a:gd name="connsiteX186" fmla="*/ 386563 w 417470"/>
              <a:gd name="connsiteY186" fmla="*/ 252011 h 604956"/>
              <a:gd name="connsiteX187" fmla="*/ 368720 w 417470"/>
              <a:gd name="connsiteY187" fmla="*/ 225453 h 604956"/>
              <a:gd name="connsiteX188" fmla="*/ 360416 w 417470"/>
              <a:gd name="connsiteY188" fmla="*/ 192731 h 604956"/>
              <a:gd name="connsiteX189" fmla="*/ 333483 w 417470"/>
              <a:gd name="connsiteY189" fmla="*/ 175586 h 604956"/>
              <a:gd name="connsiteX190" fmla="*/ 316650 w 417470"/>
              <a:gd name="connsiteY190" fmla="*/ 158889 h 604956"/>
              <a:gd name="connsiteX191" fmla="*/ 316425 w 417470"/>
              <a:gd name="connsiteY191" fmla="*/ 150821 h 604956"/>
              <a:gd name="connsiteX192" fmla="*/ 267609 w 417470"/>
              <a:gd name="connsiteY192" fmla="*/ 102747 h 604956"/>
              <a:gd name="connsiteX193" fmla="*/ 200514 w 417470"/>
              <a:gd name="connsiteY193" fmla="*/ 86144 h 604956"/>
              <a:gd name="connsiteX194" fmla="*/ 203317 w 417470"/>
              <a:gd name="connsiteY194" fmla="*/ 88048 h 604956"/>
              <a:gd name="connsiteX195" fmla="*/ 177865 w 417470"/>
              <a:gd name="connsiteY195" fmla="*/ 122767 h 604956"/>
              <a:gd name="connsiteX196" fmla="*/ 174950 w 417470"/>
              <a:gd name="connsiteY196" fmla="*/ 120751 h 604956"/>
              <a:gd name="connsiteX197" fmla="*/ 200514 w 417470"/>
              <a:gd name="connsiteY197" fmla="*/ 86144 h 604956"/>
              <a:gd name="connsiteX198" fmla="*/ 142791 w 417470"/>
              <a:gd name="connsiteY198" fmla="*/ 12356 h 604956"/>
              <a:gd name="connsiteX199" fmla="*/ 123068 w 417470"/>
              <a:gd name="connsiteY199" fmla="*/ 19038 h 604956"/>
              <a:gd name="connsiteX200" fmla="*/ 110051 w 417470"/>
              <a:gd name="connsiteY200" fmla="*/ 36407 h 604956"/>
              <a:gd name="connsiteX201" fmla="*/ 116335 w 417470"/>
              <a:gd name="connsiteY201" fmla="*/ 54113 h 604956"/>
              <a:gd name="connsiteX202" fmla="*/ 117345 w 417470"/>
              <a:gd name="connsiteY202" fmla="*/ 56690 h 604956"/>
              <a:gd name="connsiteX203" fmla="*/ 129465 w 417470"/>
              <a:gd name="connsiteY203" fmla="*/ 87619 h 604956"/>
              <a:gd name="connsiteX204" fmla="*/ 156735 w 417470"/>
              <a:gd name="connsiteY204" fmla="*/ 49070 h 604956"/>
              <a:gd name="connsiteX205" fmla="*/ 153593 w 417470"/>
              <a:gd name="connsiteY205" fmla="*/ 61285 h 604956"/>
              <a:gd name="connsiteX206" fmla="*/ 137433 w 417470"/>
              <a:gd name="connsiteY206" fmla="*/ 87395 h 604956"/>
              <a:gd name="connsiteX207" fmla="*/ 142370 w 417470"/>
              <a:gd name="connsiteY207" fmla="*/ 103531 h 604956"/>
              <a:gd name="connsiteX208" fmla="*/ 157857 w 417470"/>
              <a:gd name="connsiteY208" fmla="*/ 82352 h 604956"/>
              <a:gd name="connsiteX209" fmla="*/ 175701 w 417470"/>
              <a:gd name="connsiteY209" fmla="*/ 65879 h 604956"/>
              <a:gd name="connsiteX210" fmla="*/ 160662 w 417470"/>
              <a:gd name="connsiteY210" fmla="*/ 88739 h 604956"/>
              <a:gd name="connsiteX211" fmla="*/ 149216 w 417470"/>
              <a:gd name="connsiteY211" fmla="*/ 116530 h 604956"/>
              <a:gd name="connsiteX212" fmla="*/ 166610 w 417470"/>
              <a:gd name="connsiteY212" fmla="*/ 96471 h 604956"/>
              <a:gd name="connsiteX213" fmla="*/ 184342 w 417470"/>
              <a:gd name="connsiteY213" fmla="*/ 83584 h 604956"/>
              <a:gd name="connsiteX214" fmla="*/ 155388 w 417470"/>
              <a:gd name="connsiteY214" fmla="*/ 119668 h 604956"/>
              <a:gd name="connsiteX215" fmla="*/ 168406 w 417470"/>
              <a:gd name="connsiteY215" fmla="*/ 133900 h 604956"/>
              <a:gd name="connsiteX216" fmla="*/ 169416 w 417470"/>
              <a:gd name="connsiteY216" fmla="*/ 130426 h 604956"/>
              <a:gd name="connsiteX217" fmla="*/ 242023 w 417470"/>
              <a:gd name="connsiteY217" fmla="*/ 125495 h 604956"/>
              <a:gd name="connsiteX218" fmla="*/ 262223 w 417470"/>
              <a:gd name="connsiteY218" fmla="*/ 54673 h 604956"/>
              <a:gd name="connsiteX219" fmla="*/ 264467 w 417470"/>
              <a:gd name="connsiteY219" fmla="*/ 32373 h 604956"/>
              <a:gd name="connsiteX220" fmla="*/ 242921 w 417470"/>
              <a:gd name="connsiteY220" fmla="*/ 13323 h 604956"/>
              <a:gd name="connsiteX221" fmla="*/ 206112 w 417470"/>
              <a:gd name="connsiteY221" fmla="*/ 38873 h 604956"/>
              <a:gd name="connsiteX222" fmla="*/ 187371 w 417470"/>
              <a:gd name="connsiteY222" fmla="*/ 42122 h 604956"/>
              <a:gd name="connsiteX223" fmla="*/ 176598 w 417470"/>
              <a:gd name="connsiteY223" fmla="*/ 25986 h 604956"/>
              <a:gd name="connsiteX224" fmla="*/ 163692 w 417470"/>
              <a:gd name="connsiteY224" fmla="*/ 14668 h 604956"/>
              <a:gd name="connsiteX225" fmla="*/ 142791 w 417470"/>
              <a:gd name="connsiteY225" fmla="*/ 12356 h 604956"/>
              <a:gd name="connsiteX226" fmla="*/ 163664 w 417470"/>
              <a:gd name="connsiteY226" fmla="*/ 1206 h 604956"/>
              <a:gd name="connsiteX227" fmla="*/ 194329 w 417470"/>
              <a:gd name="connsiteY227" fmla="*/ 21839 h 604956"/>
              <a:gd name="connsiteX228" fmla="*/ 233831 w 417470"/>
              <a:gd name="connsiteY228" fmla="*/ 2117 h 604956"/>
              <a:gd name="connsiteX229" fmla="*/ 280402 w 417470"/>
              <a:gd name="connsiteY229" fmla="*/ 42795 h 604956"/>
              <a:gd name="connsiteX230" fmla="*/ 273669 w 417470"/>
              <a:gd name="connsiteY230" fmla="*/ 79326 h 604956"/>
              <a:gd name="connsiteX231" fmla="*/ 271088 w 417470"/>
              <a:gd name="connsiteY231" fmla="*/ 89748 h 604956"/>
              <a:gd name="connsiteX232" fmla="*/ 334268 w 417470"/>
              <a:gd name="connsiteY232" fmla="*/ 156760 h 604956"/>
              <a:gd name="connsiteX233" fmla="*/ 336625 w 417470"/>
              <a:gd name="connsiteY233" fmla="*/ 158665 h 604956"/>
              <a:gd name="connsiteX234" fmla="*/ 384880 w 417470"/>
              <a:gd name="connsiteY234" fmla="*/ 212454 h 604956"/>
              <a:gd name="connsiteX235" fmla="*/ 386339 w 417470"/>
              <a:gd name="connsiteY235" fmla="*/ 226909 h 604956"/>
              <a:gd name="connsiteX236" fmla="*/ 394531 w 417470"/>
              <a:gd name="connsiteY236" fmla="*/ 239684 h 604956"/>
              <a:gd name="connsiteX237" fmla="*/ 415404 w 417470"/>
              <a:gd name="connsiteY237" fmla="*/ 295602 h 604956"/>
              <a:gd name="connsiteX238" fmla="*/ 412711 w 417470"/>
              <a:gd name="connsiteY238" fmla="*/ 317566 h 604956"/>
              <a:gd name="connsiteX239" fmla="*/ 400030 w 417470"/>
              <a:gd name="connsiteY239" fmla="*/ 338633 h 604956"/>
              <a:gd name="connsiteX240" fmla="*/ 383533 w 417470"/>
              <a:gd name="connsiteY240" fmla="*/ 367209 h 604956"/>
              <a:gd name="connsiteX241" fmla="*/ 365578 w 417470"/>
              <a:gd name="connsiteY241" fmla="*/ 492043 h 604956"/>
              <a:gd name="connsiteX242" fmla="*/ 361538 w 417470"/>
              <a:gd name="connsiteY242" fmla="*/ 529023 h 604956"/>
              <a:gd name="connsiteX243" fmla="*/ 350316 w 417470"/>
              <a:gd name="connsiteY243" fmla="*/ 564210 h 604956"/>
              <a:gd name="connsiteX244" fmla="*/ 322149 w 417470"/>
              <a:gd name="connsiteY244" fmla="*/ 587182 h 604956"/>
              <a:gd name="connsiteX245" fmla="*/ 236973 w 417470"/>
              <a:gd name="connsiteY245" fmla="*/ 604888 h 604956"/>
              <a:gd name="connsiteX246" fmla="*/ 142595 w 417470"/>
              <a:gd name="connsiteY246" fmla="*/ 597604 h 604956"/>
              <a:gd name="connsiteX247" fmla="*/ 96809 w 417470"/>
              <a:gd name="connsiteY247" fmla="*/ 582252 h 604956"/>
              <a:gd name="connsiteX248" fmla="*/ 94003 w 417470"/>
              <a:gd name="connsiteY248" fmla="*/ 580683 h 604956"/>
              <a:gd name="connsiteX249" fmla="*/ 66060 w 417470"/>
              <a:gd name="connsiteY249" fmla="*/ 542134 h 604956"/>
              <a:gd name="connsiteX250" fmla="*/ 49901 w 417470"/>
              <a:gd name="connsiteY250" fmla="*/ 451254 h 604956"/>
              <a:gd name="connsiteX251" fmla="*/ 30486 w 417470"/>
              <a:gd name="connsiteY251" fmla="*/ 353985 h 604956"/>
              <a:gd name="connsiteX252" fmla="*/ 24988 w 417470"/>
              <a:gd name="connsiteY252" fmla="*/ 345021 h 604956"/>
              <a:gd name="connsiteX253" fmla="*/ 26334 w 417470"/>
              <a:gd name="connsiteY253" fmla="*/ 241925 h 604956"/>
              <a:gd name="connsiteX254" fmla="*/ 42718 w 417470"/>
              <a:gd name="connsiteY254" fmla="*/ 230159 h 604956"/>
              <a:gd name="connsiteX255" fmla="*/ 43167 w 417470"/>
              <a:gd name="connsiteY255" fmla="*/ 224444 h 604956"/>
              <a:gd name="connsiteX256" fmla="*/ 79976 w 417470"/>
              <a:gd name="connsiteY256" fmla="*/ 141744 h 604956"/>
              <a:gd name="connsiteX257" fmla="*/ 124752 w 417470"/>
              <a:gd name="connsiteY257" fmla="*/ 102971 h 604956"/>
              <a:gd name="connsiteX258" fmla="*/ 114764 w 417470"/>
              <a:gd name="connsiteY258" fmla="*/ 87283 h 604956"/>
              <a:gd name="connsiteX259" fmla="*/ 99278 w 417470"/>
              <a:gd name="connsiteY259" fmla="*/ 55345 h 604956"/>
              <a:gd name="connsiteX260" fmla="*/ 127108 w 417470"/>
              <a:gd name="connsiteY260" fmla="*/ 3686 h 604956"/>
              <a:gd name="connsiteX261" fmla="*/ 163664 w 417470"/>
              <a:gd name="connsiteY261" fmla="*/ 1206 h 604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Lst>
            <a:rect l="l" t="t" r="r" b="b"/>
            <a:pathLst>
              <a:path w="417470" h="604956">
                <a:moveTo>
                  <a:pt x="144952" y="518938"/>
                </a:moveTo>
                <a:cubicBezTo>
                  <a:pt x="138555" y="527006"/>
                  <a:pt x="135076" y="532385"/>
                  <a:pt x="130587" y="536867"/>
                </a:cubicBezTo>
                <a:cubicBezTo>
                  <a:pt x="119365" y="548073"/>
                  <a:pt x="116560" y="560400"/>
                  <a:pt x="124191" y="575640"/>
                </a:cubicBezTo>
                <a:cubicBezTo>
                  <a:pt x="131822" y="578442"/>
                  <a:pt x="139789" y="583148"/>
                  <a:pt x="150338" y="579899"/>
                </a:cubicBezTo>
                <a:cubicBezTo>
                  <a:pt x="148655" y="560400"/>
                  <a:pt x="146972" y="541462"/>
                  <a:pt x="144952" y="518938"/>
                </a:cubicBezTo>
                <a:close/>
                <a:moveTo>
                  <a:pt x="96135" y="489242"/>
                </a:moveTo>
                <a:cubicBezTo>
                  <a:pt x="85362" y="499776"/>
                  <a:pt x="76609" y="508965"/>
                  <a:pt x="82108" y="524541"/>
                </a:cubicBezTo>
                <a:cubicBezTo>
                  <a:pt x="84577" y="531489"/>
                  <a:pt x="85362" y="539109"/>
                  <a:pt x="86709" y="546505"/>
                </a:cubicBezTo>
                <a:cubicBezTo>
                  <a:pt x="88729" y="558383"/>
                  <a:pt x="96248" y="564882"/>
                  <a:pt x="108704" y="569477"/>
                </a:cubicBezTo>
                <a:cubicBezTo>
                  <a:pt x="107470" y="560288"/>
                  <a:pt x="106460" y="552556"/>
                  <a:pt x="105338" y="543703"/>
                </a:cubicBezTo>
                <a:cubicBezTo>
                  <a:pt x="100400" y="547289"/>
                  <a:pt x="97594" y="549306"/>
                  <a:pt x="92208" y="553340"/>
                </a:cubicBezTo>
                <a:cubicBezTo>
                  <a:pt x="97033" y="539333"/>
                  <a:pt x="112407" y="528575"/>
                  <a:pt x="94789" y="516360"/>
                </a:cubicBezTo>
                <a:cubicBezTo>
                  <a:pt x="99951" y="508180"/>
                  <a:pt x="100624" y="499776"/>
                  <a:pt x="96135" y="489242"/>
                </a:cubicBezTo>
                <a:close/>
                <a:moveTo>
                  <a:pt x="140238" y="470080"/>
                </a:moveTo>
                <a:cubicBezTo>
                  <a:pt x="131148" y="479269"/>
                  <a:pt x="123405" y="489354"/>
                  <a:pt x="115101" y="498655"/>
                </a:cubicBezTo>
                <a:cubicBezTo>
                  <a:pt x="108816" y="505715"/>
                  <a:pt x="106909" y="512775"/>
                  <a:pt x="111285" y="522188"/>
                </a:cubicBezTo>
                <a:cubicBezTo>
                  <a:pt x="120936" y="512775"/>
                  <a:pt x="129914" y="503922"/>
                  <a:pt x="139004" y="495069"/>
                </a:cubicBezTo>
                <a:cubicBezTo>
                  <a:pt x="135862" y="500672"/>
                  <a:pt x="133168" y="506499"/>
                  <a:pt x="129577" y="511654"/>
                </a:cubicBezTo>
                <a:cubicBezTo>
                  <a:pt x="125537" y="517369"/>
                  <a:pt x="120600" y="522412"/>
                  <a:pt x="116223" y="527791"/>
                </a:cubicBezTo>
                <a:cubicBezTo>
                  <a:pt x="111734" y="533169"/>
                  <a:pt x="111734" y="537988"/>
                  <a:pt x="117906" y="542919"/>
                </a:cubicBezTo>
                <a:cubicBezTo>
                  <a:pt x="125874" y="533394"/>
                  <a:pt x="133617" y="524541"/>
                  <a:pt x="140799" y="515240"/>
                </a:cubicBezTo>
                <a:cubicBezTo>
                  <a:pt x="146298" y="508068"/>
                  <a:pt x="145625" y="502689"/>
                  <a:pt x="139340" y="494397"/>
                </a:cubicBezTo>
                <a:cubicBezTo>
                  <a:pt x="145737" y="486665"/>
                  <a:pt x="141136" y="478596"/>
                  <a:pt x="140238" y="470080"/>
                </a:cubicBezTo>
                <a:close/>
                <a:moveTo>
                  <a:pt x="90412" y="459770"/>
                </a:moveTo>
                <a:cubicBezTo>
                  <a:pt x="72681" y="476019"/>
                  <a:pt x="71447" y="479493"/>
                  <a:pt x="77507" y="495853"/>
                </a:cubicBezTo>
                <a:cubicBezTo>
                  <a:pt x="96809" y="478596"/>
                  <a:pt x="97482" y="476915"/>
                  <a:pt x="90412" y="459770"/>
                </a:cubicBezTo>
                <a:close/>
                <a:moveTo>
                  <a:pt x="139004" y="433660"/>
                </a:moveTo>
                <a:cubicBezTo>
                  <a:pt x="129016" y="446099"/>
                  <a:pt x="121049" y="456857"/>
                  <a:pt x="112183" y="466606"/>
                </a:cubicBezTo>
                <a:cubicBezTo>
                  <a:pt x="104328" y="475234"/>
                  <a:pt x="103430" y="483975"/>
                  <a:pt x="108368" y="496414"/>
                </a:cubicBezTo>
                <a:cubicBezTo>
                  <a:pt x="117009" y="486552"/>
                  <a:pt x="123854" y="477027"/>
                  <a:pt x="132383" y="469295"/>
                </a:cubicBezTo>
                <a:cubicBezTo>
                  <a:pt x="143044" y="459434"/>
                  <a:pt x="142258" y="448564"/>
                  <a:pt x="139004" y="433660"/>
                </a:cubicBezTo>
                <a:close/>
                <a:moveTo>
                  <a:pt x="86821" y="428281"/>
                </a:moveTo>
                <a:cubicBezTo>
                  <a:pt x="66285" y="448228"/>
                  <a:pt x="64489" y="453719"/>
                  <a:pt x="72569" y="468063"/>
                </a:cubicBezTo>
                <a:cubicBezTo>
                  <a:pt x="95013" y="442289"/>
                  <a:pt x="90973" y="446659"/>
                  <a:pt x="86821" y="428281"/>
                </a:cubicBezTo>
                <a:close/>
                <a:moveTo>
                  <a:pt x="83791" y="399258"/>
                </a:moveTo>
                <a:cubicBezTo>
                  <a:pt x="75824" y="414722"/>
                  <a:pt x="60674" y="423127"/>
                  <a:pt x="65499" y="441280"/>
                </a:cubicBezTo>
                <a:cubicBezTo>
                  <a:pt x="73916" y="429626"/>
                  <a:pt x="90300" y="421894"/>
                  <a:pt x="83791" y="399258"/>
                </a:cubicBezTo>
                <a:close/>
                <a:moveTo>
                  <a:pt x="201399" y="397129"/>
                </a:moveTo>
                <a:cubicBezTo>
                  <a:pt x="202185" y="429178"/>
                  <a:pt x="203307" y="460330"/>
                  <a:pt x="203643" y="491483"/>
                </a:cubicBezTo>
                <a:cubicBezTo>
                  <a:pt x="204092" y="522524"/>
                  <a:pt x="203756" y="553676"/>
                  <a:pt x="203756" y="586174"/>
                </a:cubicBezTo>
                <a:lnTo>
                  <a:pt x="246175" y="586174"/>
                </a:lnTo>
                <a:cubicBezTo>
                  <a:pt x="247410" y="523196"/>
                  <a:pt x="248532" y="460891"/>
                  <a:pt x="249766" y="397129"/>
                </a:cubicBezTo>
                <a:close/>
                <a:moveTo>
                  <a:pt x="299704" y="381552"/>
                </a:moveTo>
                <a:cubicBezTo>
                  <a:pt x="285901" y="385923"/>
                  <a:pt x="272771" y="389957"/>
                  <a:pt x="258856" y="394215"/>
                </a:cubicBezTo>
                <a:cubicBezTo>
                  <a:pt x="259529" y="457865"/>
                  <a:pt x="256948" y="520843"/>
                  <a:pt x="260203" y="584829"/>
                </a:cubicBezTo>
                <a:cubicBezTo>
                  <a:pt x="265477" y="584493"/>
                  <a:pt x="268732" y="584605"/>
                  <a:pt x="271761" y="584045"/>
                </a:cubicBezTo>
                <a:cubicBezTo>
                  <a:pt x="275353" y="583372"/>
                  <a:pt x="278944" y="582028"/>
                  <a:pt x="282647" y="581019"/>
                </a:cubicBezTo>
                <a:cubicBezTo>
                  <a:pt x="288482" y="513895"/>
                  <a:pt x="293981" y="448340"/>
                  <a:pt x="299704" y="381552"/>
                </a:cubicBezTo>
                <a:close/>
                <a:moveTo>
                  <a:pt x="144727" y="376958"/>
                </a:moveTo>
                <a:cubicBezTo>
                  <a:pt x="151460" y="448564"/>
                  <a:pt x="152807" y="516248"/>
                  <a:pt x="162682" y="583597"/>
                </a:cubicBezTo>
                <a:cubicBezTo>
                  <a:pt x="172670" y="584493"/>
                  <a:pt x="180975" y="585277"/>
                  <a:pt x="191411" y="586174"/>
                </a:cubicBezTo>
                <a:cubicBezTo>
                  <a:pt x="189616" y="521067"/>
                  <a:pt x="197920" y="457641"/>
                  <a:pt x="192309" y="393431"/>
                </a:cubicBezTo>
                <a:cubicBezTo>
                  <a:pt x="177496" y="388276"/>
                  <a:pt x="162795" y="383233"/>
                  <a:pt x="144727" y="376958"/>
                </a:cubicBezTo>
                <a:close/>
                <a:moveTo>
                  <a:pt x="133168" y="376622"/>
                </a:moveTo>
                <a:cubicBezTo>
                  <a:pt x="123854" y="376622"/>
                  <a:pt x="114764" y="376173"/>
                  <a:pt x="105674" y="376846"/>
                </a:cubicBezTo>
                <a:cubicBezTo>
                  <a:pt x="102532" y="377070"/>
                  <a:pt x="98829" y="379535"/>
                  <a:pt x="96584" y="382000"/>
                </a:cubicBezTo>
                <a:cubicBezTo>
                  <a:pt x="90188" y="388724"/>
                  <a:pt x="92657" y="396008"/>
                  <a:pt x="95350" y="404412"/>
                </a:cubicBezTo>
                <a:cubicBezTo>
                  <a:pt x="100175" y="399930"/>
                  <a:pt x="103766" y="396568"/>
                  <a:pt x="107358" y="393094"/>
                </a:cubicBezTo>
                <a:cubicBezTo>
                  <a:pt x="102420" y="406542"/>
                  <a:pt x="88504" y="417299"/>
                  <a:pt x="99614" y="434557"/>
                </a:cubicBezTo>
                <a:cubicBezTo>
                  <a:pt x="107582" y="425928"/>
                  <a:pt x="115437" y="417524"/>
                  <a:pt x="123293" y="409119"/>
                </a:cubicBezTo>
                <a:cubicBezTo>
                  <a:pt x="124078" y="409903"/>
                  <a:pt x="124976" y="410576"/>
                  <a:pt x="125874" y="411248"/>
                </a:cubicBezTo>
                <a:cubicBezTo>
                  <a:pt x="119365" y="419989"/>
                  <a:pt x="113417" y="429178"/>
                  <a:pt x="106123" y="437358"/>
                </a:cubicBezTo>
                <a:cubicBezTo>
                  <a:pt x="98604" y="445987"/>
                  <a:pt x="97707" y="454279"/>
                  <a:pt x="104440" y="465373"/>
                </a:cubicBezTo>
                <a:cubicBezTo>
                  <a:pt x="115325" y="452598"/>
                  <a:pt x="125762" y="440384"/>
                  <a:pt x="135974" y="428057"/>
                </a:cubicBezTo>
                <a:cubicBezTo>
                  <a:pt x="137545" y="426040"/>
                  <a:pt x="138667" y="423014"/>
                  <a:pt x="138555" y="420661"/>
                </a:cubicBezTo>
                <a:cubicBezTo>
                  <a:pt x="137657" y="406430"/>
                  <a:pt x="139453" y="391750"/>
                  <a:pt x="133168" y="376622"/>
                </a:cubicBezTo>
                <a:close/>
                <a:moveTo>
                  <a:pt x="79639" y="369226"/>
                </a:moveTo>
                <a:cubicBezTo>
                  <a:pt x="72120" y="382673"/>
                  <a:pt x="65948" y="393767"/>
                  <a:pt x="59776" y="404861"/>
                </a:cubicBezTo>
                <a:cubicBezTo>
                  <a:pt x="56409" y="410688"/>
                  <a:pt x="57980" y="415618"/>
                  <a:pt x="62245" y="421221"/>
                </a:cubicBezTo>
                <a:cubicBezTo>
                  <a:pt x="67183" y="414386"/>
                  <a:pt x="70998" y="407886"/>
                  <a:pt x="75936" y="402395"/>
                </a:cubicBezTo>
                <a:cubicBezTo>
                  <a:pt x="83903" y="393431"/>
                  <a:pt x="85699" y="383793"/>
                  <a:pt x="79639" y="369226"/>
                </a:cubicBezTo>
                <a:close/>
                <a:moveTo>
                  <a:pt x="337298" y="364183"/>
                </a:moveTo>
                <a:cubicBezTo>
                  <a:pt x="325740" y="369674"/>
                  <a:pt x="316650" y="373932"/>
                  <a:pt x="307560" y="378303"/>
                </a:cubicBezTo>
                <a:cubicBezTo>
                  <a:pt x="303857" y="443746"/>
                  <a:pt x="300266" y="508740"/>
                  <a:pt x="296562" y="575304"/>
                </a:cubicBezTo>
                <a:cubicBezTo>
                  <a:pt x="318558" y="571382"/>
                  <a:pt x="318782" y="571046"/>
                  <a:pt x="320016" y="553564"/>
                </a:cubicBezTo>
                <a:cubicBezTo>
                  <a:pt x="320802" y="542358"/>
                  <a:pt x="321924" y="531040"/>
                  <a:pt x="322934" y="519834"/>
                </a:cubicBezTo>
                <a:cubicBezTo>
                  <a:pt x="327199" y="478036"/>
                  <a:pt x="331463" y="436350"/>
                  <a:pt x="335503" y="394551"/>
                </a:cubicBezTo>
                <a:cubicBezTo>
                  <a:pt x="336401" y="385250"/>
                  <a:pt x="336625" y="375837"/>
                  <a:pt x="337298" y="364183"/>
                </a:cubicBezTo>
                <a:close/>
                <a:moveTo>
                  <a:pt x="46983" y="356227"/>
                </a:moveTo>
                <a:cubicBezTo>
                  <a:pt x="46085" y="357011"/>
                  <a:pt x="45075" y="357796"/>
                  <a:pt x="44177" y="358580"/>
                </a:cubicBezTo>
                <a:cubicBezTo>
                  <a:pt x="47544" y="371355"/>
                  <a:pt x="50798" y="384130"/>
                  <a:pt x="54950" y="399930"/>
                </a:cubicBezTo>
                <a:cubicBezTo>
                  <a:pt x="62694" y="388164"/>
                  <a:pt x="68305" y="379759"/>
                  <a:pt x="74589" y="370122"/>
                </a:cubicBezTo>
                <a:cubicBezTo>
                  <a:pt x="64826" y="365191"/>
                  <a:pt x="55848" y="360709"/>
                  <a:pt x="46983" y="356227"/>
                </a:cubicBezTo>
                <a:close/>
                <a:moveTo>
                  <a:pt x="370516" y="356003"/>
                </a:moveTo>
                <a:cubicBezTo>
                  <a:pt x="360977" y="358020"/>
                  <a:pt x="354356" y="359364"/>
                  <a:pt x="346725" y="360933"/>
                </a:cubicBezTo>
                <a:cubicBezTo>
                  <a:pt x="340889" y="383793"/>
                  <a:pt x="331687" y="538436"/>
                  <a:pt x="335391" y="551211"/>
                </a:cubicBezTo>
                <a:cubicBezTo>
                  <a:pt x="336850" y="549194"/>
                  <a:pt x="338757" y="547513"/>
                  <a:pt x="338982" y="545720"/>
                </a:cubicBezTo>
                <a:cubicBezTo>
                  <a:pt x="346949" y="482855"/>
                  <a:pt x="353458" y="419653"/>
                  <a:pt x="370516" y="356003"/>
                </a:cubicBezTo>
                <a:close/>
                <a:moveTo>
                  <a:pt x="158015" y="325079"/>
                </a:moveTo>
                <a:cubicBezTo>
                  <a:pt x="151390" y="334497"/>
                  <a:pt x="144653" y="343916"/>
                  <a:pt x="138029" y="353446"/>
                </a:cubicBezTo>
                <a:cubicBezTo>
                  <a:pt x="137131" y="352773"/>
                  <a:pt x="136120" y="352101"/>
                  <a:pt x="135222" y="351428"/>
                </a:cubicBezTo>
                <a:cubicBezTo>
                  <a:pt x="139152" y="340103"/>
                  <a:pt x="147236" y="331582"/>
                  <a:pt x="158015" y="325079"/>
                </a:cubicBezTo>
                <a:close/>
                <a:moveTo>
                  <a:pt x="237429" y="269826"/>
                </a:moveTo>
                <a:cubicBezTo>
                  <a:pt x="242936" y="270162"/>
                  <a:pt x="247881" y="272736"/>
                  <a:pt x="248780" y="279674"/>
                </a:cubicBezTo>
                <a:cubicBezTo>
                  <a:pt x="249679" y="285717"/>
                  <a:pt x="243273" y="291984"/>
                  <a:pt x="236867" y="291872"/>
                </a:cubicBezTo>
                <a:cubicBezTo>
                  <a:pt x="231136" y="291760"/>
                  <a:pt x="225741" y="286501"/>
                  <a:pt x="225629" y="280681"/>
                </a:cubicBezTo>
                <a:cubicBezTo>
                  <a:pt x="225404" y="274191"/>
                  <a:pt x="229562" y="269938"/>
                  <a:pt x="237429" y="269826"/>
                </a:cubicBezTo>
                <a:close/>
                <a:moveTo>
                  <a:pt x="127006" y="268710"/>
                </a:moveTo>
                <a:cubicBezTo>
                  <a:pt x="134181" y="268486"/>
                  <a:pt x="140123" y="273306"/>
                  <a:pt x="140459" y="279695"/>
                </a:cubicBezTo>
                <a:cubicBezTo>
                  <a:pt x="140796" y="287990"/>
                  <a:pt x="133733" y="295724"/>
                  <a:pt x="125885" y="295724"/>
                </a:cubicBezTo>
                <a:cubicBezTo>
                  <a:pt x="119495" y="295724"/>
                  <a:pt x="114226" y="291240"/>
                  <a:pt x="113665" y="285412"/>
                </a:cubicBezTo>
                <a:cubicBezTo>
                  <a:pt x="112993" y="276444"/>
                  <a:pt x="118935" y="268934"/>
                  <a:pt x="127006" y="268710"/>
                </a:cubicBezTo>
                <a:close/>
                <a:moveTo>
                  <a:pt x="50013" y="249882"/>
                </a:moveTo>
                <a:cubicBezTo>
                  <a:pt x="31496" y="256829"/>
                  <a:pt x="21396" y="269940"/>
                  <a:pt x="21396" y="289999"/>
                </a:cubicBezTo>
                <a:cubicBezTo>
                  <a:pt x="30935" y="276664"/>
                  <a:pt x="40474" y="263329"/>
                  <a:pt x="50013" y="249882"/>
                </a:cubicBezTo>
                <a:close/>
                <a:moveTo>
                  <a:pt x="184473" y="233281"/>
                </a:moveTo>
                <a:cubicBezTo>
                  <a:pt x="192231" y="234177"/>
                  <a:pt x="197178" y="241234"/>
                  <a:pt x="196054" y="249971"/>
                </a:cubicBezTo>
                <a:cubicBezTo>
                  <a:pt x="194817" y="260387"/>
                  <a:pt x="185373" y="267780"/>
                  <a:pt x="175703" y="266212"/>
                </a:cubicBezTo>
                <a:cubicBezTo>
                  <a:pt x="168170" y="264868"/>
                  <a:pt x="163448" y="259603"/>
                  <a:pt x="164010" y="253107"/>
                </a:cubicBezTo>
                <a:cubicBezTo>
                  <a:pt x="164797" y="244482"/>
                  <a:pt x="177165" y="232497"/>
                  <a:pt x="184473" y="233281"/>
                </a:cubicBezTo>
                <a:close/>
                <a:moveTo>
                  <a:pt x="273017" y="223195"/>
                </a:moveTo>
                <a:cubicBezTo>
                  <a:pt x="280999" y="222971"/>
                  <a:pt x="287632" y="229025"/>
                  <a:pt x="287970" y="236872"/>
                </a:cubicBezTo>
                <a:cubicBezTo>
                  <a:pt x="288419" y="244832"/>
                  <a:pt x="281112" y="252455"/>
                  <a:pt x="272905" y="252567"/>
                </a:cubicBezTo>
                <a:cubicBezTo>
                  <a:pt x="265148" y="252679"/>
                  <a:pt x="259527" y="247298"/>
                  <a:pt x="259190" y="239675"/>
                </a:cubicBezTo>
                <a:cubicBezTo>
                  <a:pt x="258852" y="230370"/>
                  <a:pt x="264586" y="223419"/>
                  <a:pt x="273017" y="223195"/>
                </a:cubicBezTo>
                <a:close/>
                <a:moveTo>
                  <a:pt x="131556" y="189046"/>
                </a:moveTo>
                <a:cubicBezTo>
                  <a:pt x="137084" y="186284"/>
                  <a:pt x="143537" y="186200"/>
                  <a:pt x="150102" y="189229"/>
                </a:cubicBezTo>
                <a:cubicBezTo>
                  <a:pt x="161774" y="194612"/>
                  <a:pt x="165141" y="206389"/>
                  <a:pt x="156162" y="215474"/>
                </a:cubicBezTo>
                <a:cubicBezTo>
                  <a:pt x="150439" y="221306"/>
                  <a:pt x="142358" y="224783"/>
                  <a:pt x="138655" y="227250"/>
                </a:cubicBezTo>
                <a:cubicBezTo>
                  <a:pt x="120474" y="227699"/>
                  <a:pt x="113628" y="217941"/>
                  <a:pt x="118566" y="204931"/>
                </a:cubicBezTo>
                <a:cubicBezTo>
                  <a:pt x="121428" y="197248"/>
                  <a:pt x="126029" y="191808"/>
                  <a:pt x="131556" y="189046"/>
                </a:cubicBezTo>
                <a:close/>
                <a:moveTo>
                  <a:pt x="219707" y="184355"/>
                </a:moveTo>
                <a:cubicBezTo>
                  <a:pt x="229799" y="184691"/>
                  <a:pt x="240228" y="193309"/>
                  <a:pt x="240452" y="201480"/>
                </a:cubicBezTo>
                <a:cubicBezTo>
                  <a:pt x="240788" y="209987"/>
                  <a:pt x="230135" y="219725"/>
                  <a:pt x="220940" y="219389"/>
                </a:cubicBezTo>
                <a:cubicBezTo>
                  <a:pt x="210624" y="218830"/>
                  <a:pt x="201877" y="210435"/>
                  <a:pt x="201765" y="200921"/>
                </a:cubicBezTo>
                <a:cubicBezTo>
                  <a:pt x="201765" y="191295"/>
                  <a:pt x="209615" y="184019"/>
                  <a:pt x="219707" y="184355"/>
                </a:cubicBezTo>
                <a:close/>
                <a:moveTo>
                  <a:pt x="281216" y="166302"/>
                </a:moveTo>
                <a:cubicBezTo>
                  <a:pt x="286598" y="165742"/>
                  <a:pt x="292093" y="171227"/>
                  <a:pt x="292429" y="177607"/>
                </a:cubicBezTo>
                <a:cubicBezTo>
                  <a:pt x="292653" y="183651"/>
                  <a:pt x="287495" y="188464"/>
                  <a:pt x="280991" y="188352"/>
                </a:cubicBezTo>
                <a:cubicBezTo>
                  <a:pt x="274824" y="188240"/>
                  <a:pt x="270563" y="185442"/>
                  <a:pt x="269218" y="179398"/>
                </a:cubicBezTo>
                <a:cubicBezTo>
                  <a:pt x="268096" y="174137"/>
                  <a:pt x="274936" y="166973"/>
                  <a:pt x="281216" y="166302"/>
                </a:cubicBezTo>
                <a:close/>
                <a:moveTo>
                  <a:pt x="267609" y="102747"/>
                </a:moveTo>
                <a:cubicBezTo>
                  <a:pt x="264467" y="112608"/>
                  <a:pt x="261101" y="122806"/>
                  <a:pt x="257846" y="133115"/>
                </a:cubicBezTo>
                <a:cubicBezTo>
                  <a:pt x="261101" y="137037"/>
                  <a:pt x="264804" y="140399"/>
                  <a:pt x="266936" y="144433"/>
                </a:cubicBezTo>
                <a:cubicBezTo>
                  <a:pt x="268170" y="146786"/>
                  <a:pt x="267946" y="151381"/>
                  <a:pt x="266375" y="153174"/>
                </a:cubicBezTo>
                <a:cubicBezTo>
                  <a:pt x="264804" y="154967"/>
                  <a:pt x="260652" y="155415"/>
                  <a:pt x="257846" y="154967"/>
                </a:cubicBezTo>
                <a:cubicBezTo>
                  <a:pt x="255377" y="154631"/>
                  <a:pt x="253133" y="152389"/>
                  <a:pt x="251001" y="150821"/>
                </a:cubicBezTo>
                <a:cubicBezTo>
                  <a:pt x="240227" y="142640"/>
                  <a:pt x="227771" y="138718"/>
                  <a:pt x="214417" y="140063"/>
                </a:cubicBezTo>
                <a:cubicBezTo>
                  <a:pt x="196237" y="141856"/>
                  <a:pt x="178169" y="144993"/>
                  <a:pt x="160101" y="147571"/>
                </a:cubicBezTo>
                <a:cubicBezTo>
                  <a:pt x="155837" y="148243"/>
                  <a:pt x="151573" y="149140"/>
                  <a:pt x="147420" y="149812"/>
                </a:cubicBezTo>
                <a:cubicBezTo>
                  <a:pt x="146635" y="148355"/>
                  <a:pt x="145849" y="146899"/>
                  <a:pt x="145064" y="145330"/>
                </a:cubicBezTo>
                <a:cubicBezTo>
                  <a:pt x="148991" y="142864"/>
                  <a:pt x="152919" y="140399"/>
                  <a:pt x="157632" y="137485"/>
                </a:cubicBezTo>
                <a:cubicBezTo>
                  <a:pt x="148094" y="128409"/>
                  <a:pt x="139565" y="120452"/>
                  <a:pt x="129465" y="110927"/>
                </a:cubicBezTo>
                <a:cubicBezTo>
                  <a:pt x="122956" y="120228"/>
                  <a:pt x="117570" y="128184"/>
                  <a:pt x="111959" y="135805"/>
                </a:cubicBezTo>
                <a:cubicBezTo>
                  <a:pt x="109265" y="139503"/>
                  <a:pt x="106572" y="144209"/>
                  <a:pt x="102757" y="145778"/>
                </a:cubicBezTo>
                <a:cubicBezTo>
                  <a:pt x="72569" y="157880"/>
                  <a:pt x="56970" y="181861"/>
                  <a:pt x="59664" y="213798"/>
                </a:cubicBezTo>
                <a:cubicBezTo>
                  <a:pt x="60113" y="219738"/>
                  <a:pt x="62469" y="225453"/>
                  <a:pt x="62694" y="231280"/>
                </a:cubicBezTo>
                <a:cubicBezTo>
                  <a:pt x="62806" y="235762"/>
                  <a:pt x="62133" y="240917"/>
                  <a:pt x="59888" y="244503"/>
                </a:cubicBezTo>
                <a:cubicBezTo>
                  <a:pt x="47432" y="263441"/>
                  <a:pt x="34414" y="281931"/>
                  <a:pt x="21621" y="300645"/>
                </a:cubicBezTo>
                <a:cubicBezTo>
                  <a:pt x="16795" y="307705"/>
                  <a:pt x="19264" y="313196"/>
                  <a:pt x="25436" y="319023"/>
                </a:cubicBezTo>
                <a:cubicBezTo>
                  <a:pt x="37444" y="299973"/>
                  <a:pt x="48217" y="281371"/>
                  <a:pt x="62357" y="265122"/>
                </a:cubicBezTo>
                <a:cubicBezTo>
                  <a:pt x="60449" y="271397"/>
                  <a:pt x="57532" y="277000"/>
                  <a:pt x="54277" y="282379"/>
                </a:cubicBezTo>
                <a:cubicBezTo>
                  <a:pt x="47207" y="294482"/>
                  <a:pt x="39913" y="306584"/>
                  <a:pt x="32731" y="318575"/>
                </a:cubicBezTo>
                <a:cubicBezTo>
                  <a:pt x="28242" y="326195"/>
                  <a:pt x="31047" y="330565"/>
                  <a:pt x="38903" y="333591"/>
                </a:cubicBezTo>
                <a:cubicBezTo>
                  <a:pt x="43841" y="326419"/>
                  <a:pt x="48554" y="319135"/>
                  <a:pt x="53604" y="312187"/>
                </a:cubicBezTo>
                <a:cubicBezTo>
                  <a:pt x="58766" y="305015"/>
                  <a:pt x="64377" y="298180"/>
                  <a:pt x="69876" y="291232"/>
                </a:cubicBezTo>
                <a:cubicBezTo>
                  <a:pt x="70661" y="291904"/>
                  <a:pt x="71447" y="292465"/>
                  <a:pt x="72345" y="293025"/>
                </a:cubicBezTo>
                <a:cubicBezTo>
                  <a:pt x="62694" y="308265"/>
                  <a:pt x="53155" y="323393"/>
                  <a:pt x="42606" y="339978"/>
                </a:cubicBezTo>
                <a:cubicBezTo>
                  <a:pt x="48891" y="342555"/>
                  <a:pt x="53604" y="344572"/>
                  <a:pt x="57868" y="346365"/>
                </a:cubicBezTo>
                <a:cubicBezTo>
                  <a:pt x="70886" y="329668"/>
                  <a:pt x="83006" y="314092"/>
                  <a:pt x="95125" y="298516"/>
                </a:cubicBezTo>
                <a:lnTo>
                  <a:pt x="98155" y="300645"/>
                </a:lnTo>
                <a:cubicBezTo>
                  <a:pt x="92993" y="308489"/>
                  <a:pt x="87831" y="316221"/>
                  <a:pt x="82669" y="324065"/>
                </a:cubicBezTo>
                <a:cubicBezTo>
                  <a:pt x="77170" y="332246"/>
                  <a:pt x="71784" y="340538"/>
                  <a:pt x="65948" y="349503"/>
                </a:cubicBezTo>
                <a:cubicBezTo>
                  <a:pt x="77395" y="353537"/>
                  <a:pt x="78517" y="344684"/>
                  <a:pt x="82332" y="340650"/>
                </a:cubicBezTo>
                <a:cubicBezTo>
                  <a:pt x="86821" y="335944"/>
                  <a:pt x="90300" y="330341"/>
                  <a:pt x="94564" y="325410"/>
                </a:cubicBezTo>
                <a:cubicBezTo>
                  <a:pt x="98380" y="321040"/>
                  <a:pt x="102644" y="317118"/>
                  <a:pt x="106796" y="312859"/>
                </a:cubicBezTo>
                <a:cubicBezTo>
                  <a:pt x="107470" y="313644"/>
                  <a:pt x="108143" y="314316"/>
                  <a:pt x="108929" y="315101"/>
                </a:cubicBezTo>
                <a:cubicBezTo>
                  <a:pt x="99390" y="327988"/>
                  <a:pt x="89963" y="340987"/>
                  <a:pt x="79639" y="355106"/>
                </a:cubicBezTo>
                <a:cubicBezTo>
                  <a:pt x="85250" y="356675"/>
                  <a:pt x="89178" y="357908"/>
                  <a:pt x="93442" y="359140"/>
                </a:cubicBezTo>
                <a:cubicBezTo>
                  <a:pt x="97145" y="353761"/>
                  <a:pt x="100400" y="348831"/>
                  <a:pt x="103991" y="344124"/>
                </a:cubicBezTo>
                <a:cubicBezTo>
                  <a:pt x="107582" y="339418"/>
                  <a:pt x="111285" y="334823"/>
                  <a:pt x="115213" y="330229"/>
                </a:cubicBezTo>
                <a:cubicBezTo>
                  <a:pt x="118580" y="326307"/>
                  <a:pt x="122283" y="322609"/>
                  <a:pt x="125874" y="318799"/>
                </a:cubicBezTo>
                <a:cubicBezTo>
                  <a:pt x="126660" y="319583"/>
                  <a:pt x="127445" y="320255"/>
                  <a:pt x="128118" y="321040"/>
                </a:cubicBezTo>
                <a:cubicBezTo>
                  <a:pt x="119926" y="333591"/>
                  <a:pt x="111622" y="346141"/>
                  <a:pt x="103430" y="358692"/>
                </a:cubicBezTo>
                <a:cubicBezTo>
                  <a:pt x="104552" y="359588"/>
                  <a:pt x="105786" y="360485"/>
                  <a:pt x="107021" y="361381"/>
                </a:cubicBezTo>
                <a:cubicBezTo>
                  <a:pt x="117121" y="348943"/>
                  <a:pt x="127333" y="336392"/>
                  <a:pt x="137545" y="323953"/>
                </a:cubicBezTo>
                <a:cubicBezTo>
                  <a:pt x="138443" y="324514"/>
                  <a:pt x="139228" y="325186"/>
                  <a:pt x="140126" y="325858"/>
                </a:cubicBezTo>
                <a:cubicBezTo>
                  <a:pt x="132271" y="337176"/>
                  <a:pt x="124415" y="348607"/>
                  <a:pt x="115774" y="361269"/>
                </a:cubicBezTo>
                <a:cubicBezTo>
                  <a:pt x="120600" y="361830"/>
                  <a:pt x="122732" y="362390"/>
                  <a:pt x="124864" y="362278"/>
                </a:cubicBezTo>
                <a:cubicBezTo>
                  <a:pt x="146859" y="361606"/>
                  <a:pt x="167620" y="366648"/>
                  <a:pt x="188157" y="374156"/>
                </a:cubicBezTo>
                <a:cubicBezTo>
                  <a:pt x="198145" y="377854"/>
                  <a:pt x="209255" y="379535"/>
                  <a:pt x="219803" y="379759"/>
                </a:cubicBezTo>
                <a:cubicBezTo>
                  <a:pt x="254367" y="380544"/>
                  <a:pt x="285228" y="367321"/>
                  <a:pt x="315976" y="353649"/>
                </a:cubicBezTo>
                <a:cubicBezTo>
                  <a:pt x="326750" y="348831"/>
                  <a:pt x="338196" y="345581"/>
                  <a:pt x="349194" y="341323"/>
                </a:cubicBezTo>
                <a:cubicBezTo>
                  <a:pt x="359743" y="337289"/>
                  <a:pt x="370404" y="333254"/>
                  <a:pt x="380503" y="328548"/>
                </a:cubicBezTo>
                <a:cubicBezTo>
                  <a:pt x="384207" y="326867"/>
                  <a:pt x="388247" y="323393"/>
                  <a:pt x="389369" y="319807"/>
                </a:cubicBezTo>
                <a:cubicBezTo>
                  <a:pt x="393521" y="307593"/>
                  <a:pt x="397449" y="295154"/>
                  <a:pt x="399469" y="282491"/>
                </a:cubicBezTo>
                <a:cubicBezTo>
                  <a:pt x="401376" y="270277"/>
                  <a:pt x="398347" y="255597"/>
                  <a:pt x="386563" y="252011"/>
                </a:cubicBezTo>
                <a:cubicBezTo>
                  <a:pt x="370965" y="247304"/>
                  <a:pt x="370628" y="237331"/>
                  <a:pt x="368720" y="225453"/>
                </a:cubicBezTo>
                <a:cubicBezTo>
                  <a:pt x="366925" y="214359"/>
                  <a:pt x="364568" y="203041"/>
                  <a:pt x="360416" y="192731"/>
                </a:cubicBezTo>
                <a:cubicBezTo>
                  <a:pt x="355815" y="181525"/>
                  <a:pt x="346501" y="175138"/>
                  <a:pt x="333483" y="175586"/>
                </a:cubicBezTo>
                <a:cubicBezTo>
                  <a:pt x="316874" y="176034"/>
                  <a:pt x="316874" y="175922"/>
                  <a:pt x="316650" y="158889"/>
                </a:cubicBezTo>
                <a:cubicBezTo>
                  <a:pt x="316538" y="156200"/>
                  <a:pt x="316650" y="153510"/>
                  <a:pt x="316425" y="150821"/>
                </a:cubicBezTo>
                <a:cubicBezTo>
                  <a:pt x="313620" y="119668"/>
                  <a:pt x="298919" y="104988"/>
                  <a:pt x="267609" y="102747"/>
                </a:cubicBezTo>
                <a:close/>
                <a:moveTo>
                  <a:pt x="200514" y="86144"/>
                </a:moveTo>
                <a:cubicBezTo>
                  <a:pt x="201411" y="86816"/>
                  <a:pt x="202420" y="87376"/>
                  <a:pt x="203317" y="88048"/>
                </a:cubicBezTo>
                <a:cubicBezTo>
                  <a:pt x="194796" y="99584"/>
                  <a:pt x="186387" y="111231"/>
                  <a:pt x="177865" y="122767"/>
                </a:cubicBezTo>
                <a:cubicBezTo>
                  <a:pt x="176856" y="122095"/>
                  <a:pt x="175959" y="121423"/>
                  <a:pt x="174950" y="120751"/>
                </a:cubicBezTo>
                <a:cubicBezTo>
                  <a:pt x="180108" y="106863"/>
                  <a:pt x="189750" y="96224"/>
                  <a:pt x="200514" y="86144"/>
                </a:cubicBezTo>
                <a:close/>
                <a:moveTo>
                  <a:pt x="142791" y="12356"/>
                </a:moveTo>
                <a:cubicBezTo>
                  <a:pt x="135890" y="12791"/>
                  <a:pt x="129185" y="14724"/>
                  <a:pt x="123068" y="19038"/>
                </a:cubicBezTo>
                <a:cubicBezTo>
                  <a:pt x="117345" y="23072"/>
                  <a:pt x="112071" y="29796"/>
                  <a:pt x="110051" y="36407"/>
                </a:cubicBezTo>
                <a:cubicBezTo>
                  <a:pt x="108368" y="42010"/>
                  <a:pt x="104889" y="51647"/>
                  <a:pt x="116335" y="54113"/>
                </a:cubicBezTo>
                <a:cubicBezTo>
                  <a:pt x="116896" y="54225"/>
                  <a:pt x="117570" y="56018"/>
                  <a:pt x="117345" y="56690"/>
                </a:cubicBezTo>
                <a:cubicBezTo>
                  <a:pt x="112969" y="70137"/>
                  <a:pt x="124976" y="76637"/>
                  <a:pt x="129465" y="87619"/>
                </a:cubicBezTo>
                <a:cubicBezTo>
                  <a:pt x="139116" y="74059"/>
                  <a:pt x="147869" y="61621"/>
                  <a:pt x="156735" y="49070"/>
                </a:cubicBezTo>
                <a:cubicBezTo>
                  <a:pt x="157408" y="54225"/>
                  <a:pt x="155725" y="57811"/>
                  <a:pt x="153593" y="61285"/>
                </a:cubicBezTo>
                <a:cubicBezTo>
                  <a:pt x="148318" y="70025"/>
                  <a:pt x="143044" y="78766"/>
                  <a:pt x="137433" y="87395"/>
                </a:cubicBezTo>
                <a:cubicBezTo>
                  <a:pt x="132719" y="94679"/>
                  <a:pt x="135413" y="99273"/>
                  <a:pt x="142370" y="103531"/>
                </a:cubicBezTo>
                <a:cubicBezTo>
                  <a:pt x="147757" y="96135"/>
                  <a:pt x="152470" y="89076"/>
                  <a:pt x="157857" y="82352"/>
                </a:cubicBezTo>
                <a:cubicBezTo>
                  <a:pt x="162907" y="76076"/>
                  <a:pt x="167396" y="68793"/>
                  <a:pt x="175701" y="65879"/>
                </a:cubicBezTo>
                <a:cubicBezTo>
                  <a:pt x="171211" y="73947"/>
                  <a:pt x="165376" y="81007"/>
                  <a:pt x="160662" y="88739"/>
                </a:cubicBezTo>
                <a:cubicBezTo>
                  <a:pt x="156061" y="96359"/>
                  <a:pt x="147308" y="102411"/>
                  <a:pt x="149216" y="116530"/>
                </a:cubicBezTo>
                <a:cubicBezTo>
                  <a:pt x="156286" y="108462"/>
                  <a:pt x="161224" y="102299"/>
                  <a:pt x="166610" y="96471"/>
                </a:cubicBezTo>
                <a:cubicBezTo>
                  <a:pt x="171548" y="91205"/>
                  <a:pt x="175588" y="84481"/>
                  <a:pt x="184342" y="83584"/>
                </a:cubicBezTo>
                <a:cubicBezTo>
                  <a:pt x="174914" y="95239"/>
                  <a:pt x="165600" y="107005"/>
                  <a:pt x="155388" y="119668"/>
                </a:cubicBezTo>
                <a:cubicBezTo>
                  <a:pt x="160101" y="124823"/>
                  <a:pt x="164254" y="129417"/>
                  <a:pt x="168406" y="133900"/>
                </a:cubicBezTo>
                <a:cubicBezTo>
                  <a:pt x="168742" y="132779"/>
                  <a:pt x="169079" y="131546"/>
                  <a:pt x="169416" y="130426"/>
                </a:cubicBezTo>
                <a:cubicBezTo>
                  <a:pt x="193431" y="128745"/>
                  <a:pt x="217447" y="127176"/>
                  <a:pt x="242023" y="125495"/>
                </a:cubicBezTo>
                <a:cubicBezTo>
                  <a:pt x="248644" y="102411"/>
                  <a:pt x="255826" y="78654"/>
                  <a:pt x="262223" y="54673"/>
                </a:cubicBezTo>
                <a:cubicBezTo>
                  <a:pt x="264130" y="47501"/>
                  <a:pt x="264916" y="39769"/>
                  <a:pt x="264467" y="32373"/>
                </a:cubicBezTo>
                <a:cubicBezTo>
                  <a:pt x="263682" y="19822"/>
                  <a:pt x="255602" y="13323"/>
                  <a:pt x="242921" y="13323"/>
                </a:cubicBezTo>
                <a:cubicBezTo>
                  <a:pt x="225190" y="13211"/>
                  <a:pt x="212397" y="22064"/>
                  <a:pt x="206112" y="38873"/>
                </a:cubicBezTo>
                <a:cubicBezTo>
                  <a:pt x="201960" y="49966"/>
                  <a:pt x="194666" y="51423"/>
                  <a:pt x="187371" y="42122"/>
                </a:cubicBezTo>
                <a:cubicBezTo>
                  <a:pt x="183444" y="37080"/>
                  <a:pt x="180750" y="30916"/>
                  <a:pt x="176598" y="25986"/>
                </a:cubicBezTo>
                <a:cubicBezTo>
                  <a:pt x="173007" y="21615"/>
                  <a:pt x="168630" y="16012"/>
                  <a:pt x="163692" y="14668"/>
                </a:cubicBezTo>
                <a:cubicBezTo>
                  <a:pt x="156791" y="12987"/>
                  <a:pt x="149693" y="11922"/>
                  <a:pt x="142791" y="12356"/>
                </a:cubicBezTo>
                <a:close/>
                <a:moveTo>
                  <a:pt x="163664" y="1206"/>
                </a:moveTo>
                <a:cubicBezTo>
                  <a:pt x="175055" y="3630"/>
                  <a:pt x="185464" y="9905"/>
                  <a:pt x="194329" y="21839"/>
                </a:cubicBezTo>
                <a:cubicBezTo>
                  <a:pt x="206673" y="12090"/>
                  <a:pt x="218906" y="4694"/>
                  <a:pt x="233831" y="2117"/>
                </a:cubicBezTo>
                <a:cubicBezTo>
                  <a:pt x="261325" y="-2814"/>
                  <a:pt x="282086" y="14555"/>
                  <a:pt x="280402" y="42795"/>
                </a:cubicBezTo>
                <a:cubicBezTo>
                  <a:pt x="279617" y="55121"/>
                  <a:pt x="276026" y="67224"/>
                  <a:pt x="273669" y="79326"/>
                </a:cubicBezTo>
                <a:cubicBezTo>
                  <a:pt x="272996" y="82464"/>
                  <a:pt x="272098" y="85602"/>
                  <a:pt x="271088" y="89748"/>
                </a:cubicBezTo>
                <a:cubicBezTo>
                  <a:pt x="311263" y="93334"/>
                  <a:pt x="329106" y="116642"/>
                  <a:pt x="334268" y="156760"/>
                </a:cubicBezTo>
                <a:cubicBezTo>
                  <a:pt x="335054" y="157432"/>
                  <a:pt x="335727" y="158553"/>
                  <a:pt x="336625" y="158665"/>
                </a:cubicBezTo>
                <a:cubicBezTo>
                  <a:pt x="366476" y="164268"/>
                  <a:pt x="380167" y="184327"/>
                  <a:pt x="384880" y="212454"/>
                </a:cubicBezTo>
                <a:cubicBezTo>
                  <a:pt x="385666" y="217160"/>
                  <a:pt x="385666" y="222091"/>
                  <a:pt x="386339" y="226909"/>
                </a:cubicBezTo>
                <a:cubicBezTo>
                  <a:pt x="387124" y="232288"/>
                  <a:pt x="388696" y="236883"/>
                  <a:pt x="394531" y="239684"/>
                </a:cubicBezTo>
                <a:cubicBezTo>
                  <a:pt x="413721" y="249097"/>
                  <a:pt x="421576" y="271509"/>
                  <a:pt x="415404" y="295602"/>
                </a:cubicBezTo>
                <a:cubicBezTo>
                  <a:pt x="413496" y="302774"/>
                  <a:pt x="411140" y="309386"/>
                  <a:pt x="412711" y="317566"/>
                </a:cubicBezTo>
                <a:cubicBezTo>
                  <a:pt x="414394" y="326531"/>
                  <a:pt x="407661" y="334711"/>
                  <a:pt x="400030" y="338633"/>
                </a:cubicBezTo>
                <a:cubicBezTo>
                  <a:pt x="387573" y="344909"/>
                  <a:pt x="385217" y="354770"/>
                  <a:pt x="383533" y="367209"/>
                </a:cubicBezTo>
                <a:cubicBezTo>
                  <a:pt x="378147" y="408895"/>
                  <a:pt x="371414" y="450469"/>
                  <a:pt x="365578" y="492043"/>
                </a:cubicBezTo>
                <a:cubicBezTo>
                  <a:pt x="363783" y="504370"/>
                  <a:pt x="364007" y="516921"/>
                  <a:pt x="361538" y="529023"/>
                </a:cubicBezTo>
                <a:cubicBezTo>
                  <a:pt x="359069" y="541014"/>
                  <a:pt x="355029" y="552892"/>
                  <a:pt x="350316" y="564210"/>
                </a:cubicBezTo>
                <a:cubicBezTo>
                  <a:pt x="345154" y="576425"/>
                  <a:pt x="333595" y="582140"/>
                  <a:pt x="322149" y="587182"/>
                </a:cubicBezTo>
                <a:cubicBezTo>
                  <a:pt x="294991" y="599173"/>
                  <a:pt x="266487" y="604664"/>
                  <a:pt x="236973" y="604888"/>
                </a:cubicBezTo>
                <a:cubicBezTo>
                  <a:pt x="205327" y="605224"/>
                  <a:pt x="173568" y="604552"/>
                  <a:pt x="142595" y="597604"/>
                </a:cubicBezTo>
                <a:cubicBezTo>
                  <a:pt x="126996" y="594018"/>
                  <a:pt x="112071" y="587407"/>
                  <a:pt x="96809" y="582252"/>
                </a:cubicBezTo>
                <a:cubicBezTo>
                  <a:pt x="95799" y="581916"/>
                  <a:pt x="95013" y="580907"/>
                  <a:pt x="94003" y="580683"/>
                </a:cubicBezTo>
                <a:cubicBezTo>
                  <a:pt x="73467" y="575864"/>
                  <a:pt x="68866" y="559952"/>
                  <a:pt x="66060" y="542134"/>
                </a:cubicBezTo>
                <a:cubicBezTo>
                  <a:pt x="61123" y="511766"/>
                  <a:pt x="55624" y="481510"/>
                  <a:pt x="49901" y="451254"/>
                </a:cubicBezTo>
                <a:cubicBezTo>
                  <a:pt x="43728" y="418756"/>
                  <a:pt x="37220" y="386371"/>
                  <a:pt x="30486" y="353985"/>
                </a:cubicBezTo>
                <a:cubicBezTo>
                  <a:pt x="29813" y="350736"/>
                  <a:pt x="27681" y="346702"/>
                  <a:pt x="24988" y="345021"/>
                </a:cubicBezTo>
                <a:cubicBezTo>
                  <a:pt x="-11484" y="323729"/>
                  <a:pt x="-5424" y="265234"/>
                  <a:pt x="26334" y="241925"/>
                </a:cubicBezTo>
                <a:cubicBezTo>
                  <a:pt x="31609" y="238115"/>
                  <a:pt x="36771" y="234305"/>
                  <a:pt x="42718" y="230159"/>
                </a:cubicBezTo>
                <a:cubicBezTo>
                  <a:pt x="42831" y="228590"/>
                  <a:pt x="43504" y="226349"/>
                  <a:pt x="43167" y="224444"/>
                </a:cubicBezTo>
                <a:cubicBezTo>
                  <a:pt x="38005" y="189033"/>
                  <a:pt x="53379" y="162923"/>
                  <a:pt x="79976" y="141744"/>
                </a:cubicBezTo>
                <a:cubicBezTo>
                  <a:pt x="101859" y="137485"/>
                  <a:pt x="109714" y="117091"/>
                  <a:pt x="124752" y="102971"/>
                </a:cubicBezTo>
                <a:cubicBezTo>
                  <a:pt x="121497" y="97928"/>
                  <a:pt x="117794" y="92774"/>
                  <a:pt x="114764" y="87283"/>
                </a:cubicBezTo>
                <a:cubicBezTo>
                  <a:pt x="109265" y="76749"/>
                  <a:pt x="103093" y="66439"/>
                  <a:pt x="99278" y="55345"/>
                </a:cubicBezTo>
                <a:cubicBezTo>
                  <a:pt x="91422" y="32485"/>
                  <a:pt x="103654" y="10073"/>
                  <a:pt x="127108" y="3686"/>
                </a:cubicBezTo>
                <a:cubicBezTo>
                  <a:pt x="139902" y="212"/>
                  <a:pt x="152274" y="-1217"/>
                  <a:pt x="163664" y="1206"/>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25" name="Freeform 41">
            <a:extLst>
              <a:ext uri="{FF2B5EF4-FFF2-40B4-BE49-F238E27FC236}">
                <a16:creationId xmlns:a16="http://schemas.microsoft.com/office/drawing/2014/main" xmlns="" id="{99CEC24D-E78D-4E3B-84AA-83BBB24AAB1E}"/>
              </a:ext>
            </a:extLst>
          </p:cNvPr>
          <p:cNvSpPr>
            <a:spLocks noEditPoints="1"/>
          </p:cNvSpPr>
          <p:nvPr/>
        </p:nvSpPr>
        <p:spPr bwMode="auto">
          <a:xfrm>
            <a:off x="1047609" y="823727"/>
            <a:ext cx="468313" cy="467639"/>
          </a:xfrm>
          <a:custGeom>
            <a:avLst/>
            <a:gdLst>
              <a:gd name="connsiteX0" fmla="*/ 377209 w 608198"/>
              <a:gd name="connsiteY0" fmla="*/ 308723 h 607323"/>
              <a:gd name="connsiteX1" fmla="*/ 387715 w 608198"/>
              <a:gd name="connsiteY1" fmla="*/ 313052 h 607323"/>
              <a:gd name="connsiteX2" fmla="*/ 402156 w 608198"/>
              <a:gd name="connsiteY2" fmla="*/ 334481 h 607323"/>
              <a:gd name="connsiteX3" fmla="*/ 407176 w 608198"/>
              <a:gd name="connsiteY3" fmla="*/ 359921 h 607323"/>
              <a:gd name="connsiteX4" fmla="*/ 387707 w 608198"/>
              <a:gd name="connsiteY4" fmla="*/ 406801 h 607323"/>
              <a:gd name="connsiteX5" fmla="*/ 377249 w 608198"/>
              <a:gd name="connsiteY5" fmla="*/ 411133 h 607323"/>
              <a:gd name="connsiteX6" fmla="*/ 366688 w 608198"/>
              <a:gd name="connsiteY6" fmla="*/ 406804 h 607323"/>
              <a:gd name="connsiteX7" fmla="*/ 362354 w 608198"/>
              <a:gd name="connsiteY7" fmla="*/ 396320 h 607323"/>
              <a:gd name="connsiteX8" fmla="*/ 366693 w 608198"/>
              <a:gd name="connsiteY8" fmla="*/ 385822 h 607323"/>
              <a:gd name="connsiteX9" fmla="*/ 377487 w 608198"/>
              <a:gd name="connsiteY9" fmla="*/ 359937 h 607323"/>
              <a:gd name="connsiteX10" fmla="*/ 366693 w 608198"/>
              <a:gd name="connsiteY10" fmla="*/ 333941 h 607323"/>
              <a:gd name="connsiteX11" fmla="*/ 366693 w 608198"/>
              <a:gd name="connsiteY11" fmla="*/ 313056 h 607323"/>
              <a:gd name="connsiteX12" fmla="*/ 377209 w 608198"/>
              <a:gd name="connsiteY12" fmla="*/ 308723 h 607323"/>
              <a:gd name="connsiteX13" fmla="*/ 377193 w 608198"/>
              <a:gd name="connsiteY13" fmla="*/ 308707 h 607323"/>
              <a:gd name="connsiteX14" fmla="*/ 366680 w 608198"/>
              <a:gd name="connsiteY14" fmla="*/ 313040 h 607323"/>
              <a:gd name="connsiteX15" fmla="*/ 366680 w 608198"/>
              <a:gd name="connsiteY15" fmla="*/ 333925 h 607323"/>
              <a:gd name="connsiteX16" fmla="*/ 377472 w 608198"/>
              <a:gd name="connsiteY16" fmla="*/ 359921 h 607323"/>
              <a:gd name="connsiteX17" fmla="*/ 366680 w 608198"/>
              <a:gd name="connsiteY17" fmla="*/ 385805 h 607323"/>
              <a:gd name="connsiteX18" fmla="*/ 366680 w 608198"/>
              <a:gd name="connsiteY18" fmla="*/ 406801 h 607323"/>
              <a:gd name="connsiteX19" fmla="*/ 366688 w 608198"/>
              <a:gd name="connsiteY19" fmla="*/ 406804 h 607323"/>
              <a:gd name="connsiteX20" fmla="*/ 366693 w 608198"/>
              <a:gd name="connsiteY20" fmla="*/ 406818 h 607323"/>
              <a:gd name="connsiteX21" fmla="*/ 377265 w 608198"/>
              <a:gd name="connsiteY21" fmla="*/ 411151 h 607323"/>
              <a:gd name="connsiteX22" fmla="*/ 387725 w 608198"/>
              <a:gd name="connsiteY22" fmla="*/ 406818 h 607323"/>
              <a:gd name="connsiteX23" fmla="*/ 407198 w 608198"/>
              <a:gd name="connsiteY23" fmla="*/ 359937 h 607323"/>
              <a:gd name="connsiteX24" fmla="*/ 387725 w 608198"/>
              <a:gd name="connsiteY24" fmla="*/ 313056 h 607323"/>
              <a:gd name="connsiteX25" fmla="*/ 387715 w 608198"/>
              <a:gd name="connsiteY25" fmla="*/ 313052 h 607323"/>
              <a:gd name="connsiteX26" fmla="*/ 387707 w 608198"/>
              <a:gd name="connsiteY26" fmla="*/ 313040 h 607323"/>
              <a:gd name="connsiteX27" fmla="*/ 377193 w 608198"/>
              <a:gd name="connsiteY27" fmla="*/ 308707 h 607323"/>
              <a:gd name="connsiteX28" fmla="*/ 388986 w 608198"/>
              <a:gd name="connsiteY28" fmla="*/ 106855 h 607323"/>
              <a:gd name="connsiteX29" fmla="*/ 414005 w 608198"/>
              <a:gd name="connsiteY29" fmla="*/ 111687 h 607323"/>
              <a:gd name="connsiteX30" fmla="*/ 435880 w 608198"/>
              <a:gd name="connsiteY30" fmla="*/ 126166 h 607323"/>
              <a:gd name="connsiteX31" fmla="*/ 435880 w 608198"/>
              <a:gd name="connsiteY31" fmla="*/ 147173 h 607323"/>
              <a:gd name="connsiteX32" fmla="*/ 414967 w 608198"/>
              <a:gd name="connsiteY32" fmla="*/ 147173 h 607323"/>
              <a:gd name="connsiteX33" fmla="*/ 363019 w 608198"/>
              <a:gd name="connsiteY33" fmla="*/ 147173 h 607323"/>
              <a:gd name="connsiteX34" fmla="*/ 352562 w 608198"/>
              <a:gd name="connsiteY34" fmla="*/ 151507 h 607323"/>
              <a:gd name="connsiteX35" fmla="*/ 341995 w 608198"/>
              <a:gd name="connsiteY35" fmla="*/ 147173 h 607323"/>
              <a:gd name="connsiteX36" fmla="*/ 337656 w 608198"/>
              <a:gd name="connsiteY36" fmla="*/ 136670 h 607323"/>
              <a:gd name="connsiteX37" fmla="*/ 341988 w 608198"/>
              <a:gd name="connsiteY37" fmla="*/ 126181 h 607323"/>
              <a:gd name="connsiteX38" fmla="*/ 363961 w 608198"/>
              <a:gd name="connsiteY38" fmla="*/ 111688 h 607323"/>
              <a:gd name="connsiteX39" fmla="*/ 388986 w 608198"/>
              <a:gd name="connsiteY39" fmla="*/ 106855 h 607323"/>
              <a:gd name="connsiteX40" fmla="*/ 388979 w 608198"/>
              <a:gd name="connsiteY40" fmla="*/ 106827 h 607323"/>
              <a:gd name="connsiteX41" fmla="*/ 341995 w 608198"/>
              <a:gd name="connsiteY41" fmla="*/ 126166 h 607323"/>
              <a:gd name="connsiteX42" fmla="*/ 341988 w 608198"/>
              <a:gd name="connsiteY42" fmla="*/ 126181 h 607323"/>
              <a:gd name="connsiteX43" fmla="*/ 341982 w 608198"/>
              <a:gd name="connsiteY43" fmla="*/ 126185 h 607323"/>
              <a:gd name="connsiteX44" fmla="*/ 341982 w 608198"/>
              <a:gd name="connsiteY44" fmla="*/ 147181 h 607323"/>
              <a:gd name="connsiteX45" fmla="*/ 352551 w 608198"/>
              <a:gd name="connsiteY45" fmla="*/ 151514 h 607323"/>
              <a:gd name="connsiteX46" fmla="*/ 363009 w 608198"/>
              <a:gd name="connsiteY46" fmla="*/ 147181 h 607323"/>
              <a:gd name="connsiteX47" fmla="*/ 414963 w 608198"/>
              <a:gd name="connsiteY47" fmla="*/ 147181 h 607323"/>
              <a:gd name="connsiteX48" fmla="*/ 435990 w 608198"/>
              <a:gd name="connsiteY48" fmla="*/ 147181 h 607323"/>
              <a:gd name="connsiteX49" fmla="*/ 435990 w 608198"/>
              <a:gd name="connsiteY49" fmla="*/ 126185 h 607323"/>
              <a:gd name="connsiteX50" fmla="*/ 414011 w 608198"/>
              <a:gd name="connsiteY50" fmla="*/ 111688 h 607323"/>
              <a:gd name="connsiteX51" fmla="*/ 414005 w 608198"/>
              <a:gd name="connsiteY51" fmla="*/ 111687 h 607323"/>
              <a:gd name="connsiteX52" fmla="*/ 413968 w 608198"/>
              <a:gd name="connsiteY52" fmla="*/ 111662 h 607323"/>
              <a:gd name="connsiteX53" fmla="*/ 388979 w 608198"/>
              <a:gd name="connsiteY53" fmla="*/ 106827 h 607323"/>
              <a:gd name="connsiteX54" fmla="*/ 345097 w 608198"/>
              <a:gd name="connsiteY54" fmla="*/ 33980 h 607323"/>
              <a:gd name="connsiteX55" fmla="*/ 412738 w 608198"/>
              <a:gd name="connsiteY55" fmla="*/ 58864 h 607323"/>
              <a:gd name="connsiteX56" fmla="*/ 427980 w 608198"/>
              <a:gd name="connsiteY56" fmla="*/ 61752 h 607323"/>
              <a:gd name="connsiteX57" fmla="*/ 443659 w 608198"/>
              <a:gd name="connsiteY57" fmla="*/ 57563 h 607323"/>
              <a:gd name="connsiteX58" fmla="*/ 443781 w 608198"/>
              <a:gd name="connsiteY58" fmla="*/ 57635 h 607323"/>
              <a:gd name="connsiteX59" fmla="*/ 453165 w 608198"/>
              <a:gd name="connsiteY59" fmla="*/ 57427 h 607323"/>
              <a:gd name="connsiteX60" fmla="*/ 453790 w 608198"/>
              <a:gd name="connsiteY60" fmla="*/ 57420 h 607323"/>
              <a:gd name="connsiteX61" fmla="*/ 455459 w 608198"/>
              <a:gd name="connsiteY61" fmla="*/ 56753 h 607323"/>
              <a:gd name="connsiteX62" fmla="*/ 507970 w 608198"/>
              <a:gd name="connsiteY62" fmla="*/ 78749 h 607323"/>
              <a:gd name="connsiteX63" fmla="*/ 524991 w 608198"/>
              <a:gd name="connsiteY63" fmla="*/ 158513 h 607323"/>
              <a:gd name="connsiteX64" fmla="*/ 527884 w 608198"/>
              <a:gd name="connsiteY64" fmla="*/ 173732 h 607323"/>
              <a:gd name="connsiteX65" fmla="*/ 524546 w 608198"/>
              <a:gd name="connsiteY65" fmla="*/ 306486 h 607323"/>
              <a:gd name="connsiteX66" fmla="*/ 462468 w 608198"/>
              <a:gd name="connsiteY66" fmla="*/ 334481 h 607323"/>
              <a:gd name="connsiteX67" fmla="*/ 451788 w 608198"/>
              <a:gd name="connsiteY67" fmla="*/ 340146 h 607323"/>
              <a:gd name="connsiteX68" fmla="*/ 448895 w 608198"/>
              <a:gd name="connsiteY68" fmla="*/ 352033 h 607323"/>
              <a:gd name="connsiteX69" fmla="*/ 412961 w 608198"/>
              <a:gd name="connsiteY69" fmla="*/ 467901 h 607323"/>
              <a:gd name="connsiteX70" fmla="*/ 355444 w 608198"/>
              <a:gd name="connsiteY70" fmla="*/ 501228 h 607323"/>
              <a:gd name="connsiteX71" fmla="*/ 306437 w 608198"/>
              <a:gd name="connsiteY71" fmla="*/ 495327 h 607323"/>
              <a:gd name="connsiteX72" fmla="*/ 264566 w 608198"/>
              <a:gd name="connsiteY72" fmla="*/ 472047 h 607323"/>
              <a:gd name="connsiteX73" fmla="*/ 262108 w 608198"/>
              <a:gd name="connsiteY73" fmla="*/ 470679 h 607323"/>
              <a:gd name="connsiteX74" fmla="*/ 252429 w 608198"/>
              <a:gd name="connsiteY74" fmla="*/ 467124 h 607323"/>
              <a:gd name="connsiteX75" fmla="*/ 252428 w 608198"/>
              <a:gd name="connsiteY75" fmla="*/ 467124 h 607323"/>
              <a:gd name="connsiteX76" fmla="*/ 252425 w 608198"/>
              <a:gd name="connsiteY76" fmla="*/ 467123 h 607323"/>
              <a:gd name="connsiteX77" fmla="*/ 241299 w 608198"/>
              <a:gd name="connsiteY77" fmla="*/ 472233 h 607323"/>
              <a:gd name="connsiteX78" fmla="*/ 237739 w 608198"/>
              <a:gd name="connsiteY78" fmla="*/ 476011 h 607323"/>
              <a:gd name="connsiteX79" fmla="*/ 237628 w 608198"/>
              <a:gd name="connsiteY79" fmla="*/ 476122 h 607323"/>
              <a:gd name="connsiteX80" fmla="*/ 236404 w 608198"/>
              <a:gd name="connsiteY80" fmla="*/ 475011 h 607323"/>
              <a:gd name="connsiteX81" fmla="*/ 226725 w 608198"/>
              <a:gd name="connsiteY81" fmla="*/ 471456 h 607323"/>
              <a:gd name="connsiteX82" fmla="*/ 215600 w 608198"/>
              <a:gd name="connsiteY82" fmla="*/ 476566 h 607323"/>
              <a:gd name="connsiteX83" fmla="*/ 212040 w 608198"/>
              <a:gd name="connsiteY83" fmla="*/ 480343 h 607323"/>
              <a:gd name="connsiteX84" fmla="*/ 210928 w 608198"/>
              <a:gd name="connsiteY84" fmla="*/ 481342 h 607323"/>
              <a:gd name="connsiteX85" fmla="*/ 184427 w 608198"/>
              <a:gd name="connsiteY85" fmla="*/ 469638 h 607323"/>
              <a:gd name="connsiteX86" fmla="*/ 158755 w 608198"/>
              <a:gd name="connsiteY86" fmla="*/ 449016 h 607323"/>
              <a:gd name="connsiteX87" fmla="*/ 158644 w 608198"/>
              <a:gd name="connsiteY87" fmla="*/ 448905 h 607323"/>
              <a:gd name="connsiteX88" fmla="*/ 158640 w 608198"/>
              <a:gd name="connsiteY88" fmla="*/ 448905 h 607323"/>
              <a:gd name="connsiteX89" fmla="*/ 158639 w 608198"/>
              <a:gd name="connsiteY89" fmla="*/ 448904 h 607323"/>
              <a:gd name="connsiteX90" fmla="*/ 158532 w 608198"/>
              <a:gd name="connsiteY90" fmla="*/ 448904 h 607323"/>
              <a:gd name="connsiteX91" fmla="*/ 139356 w 608198"/>
              <a:gd name="connsiteY91" fmla="*/ 425547 h 607323"/>
              <a:gd name="connsiteX92" fmla="*/ 127605 w 608198"/>
              <a:gd name="connsiteY92" fmla="*/ 402023 h 607323"/>
              <a:gd name="connsiteX93" fmla="*/ 131499 w 608198"/>
              <a:gd name="connsiteY93" fmla="*/ 369917 h 607323"/>
              <a:gd name="connsiteX94" fmla="*/ 135282 w 608198"/>
              <a:gd name="connsiteY94" fmla="*/ 366474 h 607323"/>
              <a:gd name="connsiteX95" fmla="*/ 135833 w 608198"/>
              <a:gd name="connsiteY95" fmla="*/ 365369 h 607323"/>
              <a:gd name="connsiteX96" fmla="*/ 140352 w 608198"/>
              <a:gd name="connsiteY96" fmla="*/ 356380 h 607323"/>
              <a:gd name="connsiteX97" fmla="*/ 137310 w 608198"/>
              <a:gd name="connsiteY97" fmla="*/ 347145 h 607323"/>
              <a:gd name="connsiteX98" fmla="*/ 136839 w 608198"/>
              <a:gd name="connsiteY98" fmla="*/ 345699 h 607323"/>
              <a:gd name="connsiteX99" fmla="*/ 116564 w 608198"/>
              <a:gd name="connsiteY99" fmla="*/ 209753 h 607323"/>
              <a:gd name="connsiteX100" fmla="*/ 143959 w 608198"/>
              <a:gd name="connsiteY100" fmla="*/ 169284 h 607323"/>
              <a:gd name="connsiteX101" fmla="*/ 170821 w 608198"/>
              <a:gd name="connsiteY101" fmla="*/ 148695 h 607323"/>
              <a:gd name="connsiteX102" fmla="*/ 201694 w 608198"/>
              <a:gd name="connsiteY102" fmla="*/ 135850 h 607323"/>
              <a:gd name="connsiteX103" fmla="*/ 248976 w 608198"/>
              <a:gd name="connsiteY103" fmla="*/ 131851 h 607323"/>
              <a:gd name="connsiteX104" fmla="*/ 259990 w 608198"/>
              <a:gd name="connsiteY104" fmla="*/ 133406 h 607323"/>
              <a:gd name="connsiteX105" fmla="*/ 271894 w 608198"/>
              <a:gd name="connsiteY105" fmla="*/ 130518 h 607323"/>
              <a:gd name="connsiteX106" fmla="*/ 271897 w 608198"/>
              <a:gd name="connsiteY106" fmla="*/ 130512 h 607323"/>
              <a:gd name="connsiteX107" fmla="*/ 271898 w 608198"/>
              <a:gd name="connsiteY107" fmla="*/ 130512 h 607323"/>
              <a:gd name="connsiteX108" fmla="*/ 277572 w 608198"/>
              <a:gd name="connsiteY108" fmla="*/ 119847 h 607323"/>
              <a:gd name="connsiteX109" fmla="*/ 285915 w 608198"/>
              <a:gd name="connsiteY109" fmla="*/ 86270 h 607323"/>
              <a:gd name="connsiteX110" fmla="*/ 305019 w 608198"/>
              <a:gd name="connsiteY110" fmla="*/ 58707 h 607323"/>
              <a:gd name="connsiteX111" fmla="*/ 305603 w 608198"/>
              <a:gd name="connsiteY111" fmla="*/ 57864 h 607323"/>
              <a:gd name="connsiteX112" fmla="*/ 345097 w 608198"/>
              <a:gd name="connsiteY112" fmla="*/ 33980 h 607323"/>
              <a:gd name="connsiteX113" fmla="*/ 393829 w 608198"/>
              <a:gd name="connsiteY113" fmla="*/ 31709 h 607323"/>
              <a:gd name="connsiteX114" fmla="*/ 345101 w 608198"/>
              <a:gd name="connsiteY114" fmla="*/ 33973 h 607323"/>
              <a:gd name="connsiteX115" fmla="*/ 305607 w 608198"/>
              <a:gd name="connsiteY115" fmla="*/ 57858 h 607323"/>
              <a:gd name="connsiteX116" fmla="*/ 305019 w 608198"/>
              <a:gd name="connsiteY116" fmla="*/ 58707 h 607323"/>
              <a:gd name="connsiteX117" fmla="*/ 285911 w 608198"/>
              <a:gd name="connsiteY117" fmla="*/ 86262 h 607323"/>
              <a:gd name="connsiteX118" fmla="*/ 277568 w 608198"/>
              <a:gd name="connsiteY118" fmla="*/ 119742 h 607323"/>
              <a:gd name="connsiteX119" fmla="*/ 271897 w 608198"/>
              <a:gd name="connsiteY119" fmla="*/ 130512 h 607323"/>
              <a:gd name="connsiteX120" fmla="*/ 259994 w 608198"/>
              <a:gd name="connsiteY120" fmla="*/ 133401 h 607323"/>
              <a:gd name="connsiteX121" fmla="*/ 248980 w 608198"/>
              <a:gd name="connsiteY121" fmla="*/ 131845 h 607323"/>
              <a:gd name="connsiteX122" fmla="*/ 201698 w 608198"/>
              <a:gd name="connsiteY122" fmla="*/ 135845 h 607323"/>
              <a:gd name="connsiteX123" fmla="*/ 143959 w 608198"/>
              <a:gd name="connsiteY123" fmla="*/ 169284 h 607323"/>
              <a:gd name="connsiteX124" fmla="*/ 143959 w 608198"/>
              <a:gd name="connsiteY124" fmla="*/ 169284 h 607323"/>
              <a:gd name="connsiteX125" fmla="*/ 143954 w 608198"/>
              <a:gd name="connsiteY125" fmla="*/ 169288 h 607323"/>
              <a:gd name="connsiteX126" fmla="*/ 136834 w 608198"/>
              <a:gd name="connsiteY126" fmla="*/ 345701 h 607323"/>
              <a:gd name="connsiteX127" fmla="*/ 137310 w 608198"/>
              <a:gd name="connsiteY127" fmla="*/ 347145 h 607323"/>
              <a:gd name="connsiteX128" fmla="*/ 140316 w 608198"/>
              <a:gd name="connsiteY128" fmla="*/ 356378 h 607323"/>
              <a:gd name="connsiteX129" fmla="*/ 135833 w 608198"/>
              <a:gd name="connsiteY129" fmla="*/ 365369 h 607323"/>
              <a:gd name="connsiteX130" fmla="*/ 135276 w 608198"/>
              <a:gd name="connsiteY130" fmla="*/ 366475 h 607323"/>
              <a:gd name="connsiteX131" fmla="*/ 131494 w 608198"/>
              <a:gd name="connsiteY131" fmla="*/ 369919 h 607323"/>
              <a:gd name="connsiteX132" fmla="*/ 127600 w 608198"/>
              <a:gd name="connsiteY132" fmla="*/ 402024 h 607323"/>
              <a:gd name="connsiteX133" fmla="*/ 158528 w 608198"/>
              <a:gd name="connsiteY133" fmla="*/ 448904 h 607323"/>
              <a:gd name="connsiteX134" fmla="*/ 158532 w 608198"/>
              <a:gd name="connsiteY134" fmla="*/ 448904 h 607323"/>
              <a:gd name="connsiteX135" fmla="*/ 158533 w 608198"/>
              <a:gd name="connsiteY135" fmla="*/ 448905 h 607323"/>
              <a:gd name="connsiteX136" fmla="*/ 158640 w 608198"/>
              <a:gd name="connsiteY136" fmla="*/ 448905 h 607323"/>
              <a:gd name="connsiteX137" fmla="*/ 158751 w 608198"/>
              <a:gd name="connsiteY137" fmla="*/ 449015 h 607323"/>
              <a:gd name="connsiteX138" fmla="*/ 210928 w 608198"/>
              <a:gd name="connsiteY138" fmla="*/ 481343 h 607323"/>
              <a:gd name="connsiteX139" fmla="*/ 210928 w 608198"/>
              <a:gd name="connsiteY139" fmla="*/ 481342 h 607323"/>
              <a:gd name="connsiteX140" fmla="*/ 210932 w 608198"/>
              <a:gd name="connsiteY140" fmla="*/ 481344 h 607323"/>
              <a:gd name="connsiteX141" fmla="*/ 237632 w 608198"/>
              <a:gd name="connsiteY141" fmla="*/ 476122 h 607323"/>
              <a:gd name="connsiteX142" fmla="*/ 237744 w 608198"/>
              <a:gd name="connsiteY142" fmla="*/ 476011 h 607323"/>
              <a:gd name="connsiteX143" fmla="*/ 241304 w 608198"/>
              <a:gd name="connsiteY143" fmla="*/ 472234 h 607323"/>
              <a:gd name="connsiteX144" fmla="*/ 252428 w 608198"/>
              <a:gd name="connsiteY144" fmla="*/ 467124 h 607323"/>
              <a:gd name="connsiteX145" fmla="*/ 262104 w 608198"/>
              <a:gd name="connsiteY145" fmla="*/ 470678 h 607323"/>
              <a:gd name="connsiteX146" fmla="*/ 264566 w 608198"/>
              <a:gd name="connsiteY146" fmla="*/ 472047 h 607323"/>
              <a:gd name="connsiteX147" fmla="*/ 306399 w 608198"/>
              <a:gd name="connsiteY147" fmla="*/ 495327 h 607323"/>
              <a:gd name="connsiteX148" fmla="*/ 355447 w 608198"/>
              <a:gd name="connsiteY148" fmla="*/ 501229 h 607323"/>
              <a:gd name="connsiteX149" fmla="*/ 438663 w 608198"/>
              <a:gd name="connsiteY149" fmla="*/ 463680 h 607323"/>
              <a:gd name="connsiteX150" fmla="*/ 474597 w 608198"/>
              <a:gd name="connsiteY150" fmla="*/ 347699 h 607323"/>
              <a:gd name="connsiteX151" fmla="*/ 477490 w 608198"/>
              <a:gd name="connsiteY151" fmla="*/ 335812 h 607323"/>
              <a:gd name="connsiteX152" fmla="*/ 488281 w 608198"/>
              <a:gd name="connsiteY152" fmla="*/ 330146 h 607323"/>
              <a:gd name="connsiteX153" fmla="*/ 550248 w 608198"/>
              <a:gd name="connsiteY153" fmla="*/ 302151 h 607323"/>
              <a:gd name="connsiteX154" fmla="*/ 553585 w 608198"/>
              <a:gd name="connsiteY154" fmla="*/ 169506 h 607323"/>
              <a:gd name="connsiteX155" fmla="*/ 550804 w 608198"/>
              <a:gd name="connsiteY155" fmla="*/ 154286 h 607323"/>
              <a:gd name="connsiteX156" fmla="*/ 533671 w 608198"/>
              <a:gd name="connsiteY156" fmla="*/ 74410 h 607323"/>
              <a:gd name="connsiteX157" fmla="*/ 455462 w 608198"/>
              <a:gd name="connsiteY157" fmla="*/ 56747 h 607323"/>
              <a:gd name="connsiteX158" fmla="*/ 453793 w 608198"/>
              <a:gd name="connsiteY158" fmla="*/ 57413 h 607323"/>
              <a:gd name="connsiteX159" fmla="*/ 453165 w 608198"/>
              <a:gd name="connsiteY159" fmla="*/ 57427 h 607323"/>
              <a:gd name="connsiteX160" fmla="*/ 443778 w 608198"/>
              <a:gd name="connsiteY160" fmla="*/ 57531 h 607323"/>
              <a:gd name="connsiteX161" fmla="*/ 443659 w 608198"/>
              <a:gd name="connsiteY161" fmla="*/ 57563 h 607323"/>
              <a:gd name="connsiteX162" fmla="*/ 438552 w 608198"/>
              <a:gd name="connsiteY162" fmla="*/ 54525 h 607323"/>
              <a:gd name="connsiteX163" fmla="*/ 393829 w 608198"/>
              <a:gd name="connsiteY163" fmla="*/ 31709 h 607323"/>
              <a:gd name="connsiteX164" fmla="*/ 366503 w 608198"/>
              <a:gd name="connsiteY164" fmla="*/ 214 h 607323"/>
              <a:gd name="connsiteX165" fmla="*/ 451679 w 608198"/>
              <a:gd name="connsiteY165" fmla="*/ 26863 h 607323"/>
              <a:gd name="connsiteX166" fmla="*/ 554698 w 608198"/>
              <a:gd name="connsiteY166" fmla="*/ 53414 h 607323"/>
              <a:gd name="connsiteX167" fmla="*/ 581287 w 608198"/>
              <a:gd name="connsiteY167" fmla="*/ 156286 h 607323"/>
              <a:gd name="connsiteX168" fmla="*/ 571274 w 608198"/>
              <a:gd name="connsiteY168" fmla="*/ 323147 h 607323"/>
              <a:gd name="connsiteX169" fmla="*/ 505859 w 608198"/>
              <a:gd name="connsiteY169" fmla="*/ 357697 h 607323"/>
              <a:gd name="connsiteX170" fmla="*/ 459689 w 608198"/>
              <a:gd name="connsiteY170" fmla="*/ 484565 h 607323"/>
              <a:gd name="connsiteX171" fmla="*/ 352555 w 608198"/>
              <a:gd name="connsiteY171" fmla="*/ 531224 h 607323"/>
              <a:gd name="connsiteX172" fmla="*/ 253430 w 608198"/>
              <a:gd name="connsiteY172" fmla="*/ 501563 h 607323"/>
              <a:gd name="connsiteX173" fmla="*/ 196470 w 608198"/>
              <a:gd name="connsiteY173" fmla="*/ 508006 h 607323"/>
              <a:gd name="connsiteX174" fmla="*/ 148520 w 608198"/>
              <a:gd name="connsiteY174" fmla="*/ 479899 h 607323"/>
              <a:gd name="connsiteX175" fmla="*/ 25366 w 608198"/>
              <a:gd name="connsiteY175" fmla="*/ 602990 h 607323"/>
              <a:gd name="connsiteX176" fmla="*/ 14797 w 608198"/>
              <a:gd name="connsiteY176" fmla="*/ 607323 h 607323"/>
              <a:gd name="connsiteX177" fmla="*/ 4339 w 608198"/>
              <a:gd name="connsiteY177" fmla="*/ 602990 h 607323"/>
              <a:gd name="connsiteX178" fmla="*/ 4339 w 608198"/>
              <a:gd name="connsiteY178" fmla="*/ 582105 h 607323"/>
              <a:gd name="connsiteX179" fmla="*/ 127605 w 608198"/>
              <a:gd name="connsiteY179" fmla="*/ 459014 h 607323"/>
              <a:gd name="connsiteX180" fmla="*/ 99459 w 608198"/>
              <a:gd name="connsiteY180" fmla="*/ 411244 h 607323"/>
              <a:gd name="connsiteX181" fmla="*/ 105911 w 608198"/>
              <a:gd name="connsiteY181" fmla="*/ 354253 h 607323"/>
              <a:gd name="connsiteX182" fmla="*/ 76207 w 608198"/>
              <a:gd name="connsiteY182" fmla="*/ 255381 h 607323"/>
              <a:gd name="connsiteX183" fmla="*/ 122933 w 608198"/>
              <a:gd name="connsiteY183" fmla="*/ 148398 h 607323"/>
              <a:gd name="connsiteX184" fmla="*/ 249981 w 608198"/>
              <a:gd name="connsiteY184" fmla="*/ 102184 h 607323"/>
              <a:gd name="connsiteX185" fmla="*/ 284580 w 608198"/>
              <a:gd name="connsiteY185" fmla="*/ 36972 h 607323"/>
              <a:gd name="connsiteX186" fmla="*/ 366503 w 608198"/>
              <a:gd name="connsiteY186" fmla="*/ 214 h 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608198" h="607323">
                <a:moveTo>
                  <a:pt x="377209" y="308723"/>
                </a:moveTo>
                <a:lnTo>
                  <a:pt x="387715" y="313052"/>
                </a:lnTo>
                <a:lnTo>
                  <a:pt x="402156" y="334481"/>
                </a:lnTo>
                <a:cubicBezTo>
                  <a:pt x="405451" y="342424"/>
                  <a:pt x="407176" y="351033"/>
                  <a:pt x="407176" y="359921"/>
                </a:cubicBezTo>
                <a:cubicBezTo>
                  <a:pt x="407176" y="377584"/>
                  <a:pt x="400278" y="394248"/>
                  <a:pt x="387707" y="406801"/>
                </a:cubicBezTo>
                <a:cubicBezTo>
                  <a:pt x="384814" y="409689"/>
                  <a:pt x="381032" y="411133"/>
                  <a:pt x="377249" y="411133"/>
                </a:cubicBezTo>
                <a:lnTo>
                  <a:pt x="366688" y="406804"/>
                </a:lnTo>
                <a:lnTo>
                  <a:pt x="362354" y="396320"/>
                </a:lnTo>
                <a:cubicBezTo>
                  <a:pt x="362354" y="392516"/>
                  <a:pt x="363800" y="388711"/>
                  <a:pt x="366693" y="385822"/>
                </a:cubicBezTo>
                <a:cubicBezTo>
                  <a:pt x="373704" y="378934"/>
                  <a:pt x="377487" y="369713"/>
                  <a:pt x="377487" y="359937"/>
                </a:cubicBezTo>
                <a:cubicBezTo>
                  <a:pt x="377487" y="350050"/>
                  <a:pt x="373704" y="340940"/>
                  <a:pt x="366693" y="333941"/>
                </a:cubicBezTo>
                <a:cubicBezTo>
                  <a:pt x="360907" y="328164"/>
                  <a:pt x="360907" y="318833"/>
                  <a:pt x="366693" y="313056"/>
                </a:cubicBezTo>
                <a:cubicBezTo>
                  <a:pt x="369587" y="310168"/>
                  <a:pt x="373398" y="308723"/>
                  <a:pt x="377209" y="308723"/>
                </a:cubicBezTo>
                <a:close/>
                <a:moveTo>
                  <a:pt x="377193" y="308707"/>
                </a:moveTo>
                <a:cubicBezTo>
                  <a:pt x="373383" y="308707"/>
                  <a:pt x="369573" y="310152"/>
                  <a:pt x="366680" y="313040"/>
                </a:cubicBezTo>
                <a:cubicBezTo>
                  <a:pt x="360895" y="318817"/>
                  <a:pt x="360895" y="328148"/>
                  <a:pt x="366680" y="333925"/>
                </a:cubicBezTo>
                <a:cubicBezTo>
                  <a:pt x="373689" y="340924"/>
                  <a:pt x="377472" y="350033"/>
                  <a:pt x="377472" y="359921"/>
                </a:cubicBezTo>
                <a:cubicBezTo>
                  <a:pt x="377472" y="369697"/>
                  <a:pt x="373689" y="378917"/>
                  <a:pt x="366680" y="385805"/>
                </a:cubicBezTo>
                <a:cubicBezTo>
                  <a:pt x="360895" y="391581"/>
                  <a:pt x="360895" y="401024"/>
                  <a:pt x="366680" y="406801"/>
                </a:cubicBezTo>
                <a:lnTo>
                  <a:pt x="366688" y="406804"/>
                </a:lnTo>
                <a:lnTo>
                  <a:pt x="366693" y="406818"/>
                </a:lnTo>
                <a:cubicBezTo>
                  <a:pt x="369587" y="409707"/>
                  <a:pt x="373481" y="411151"/>
                  <a:pt x="377265" y="411151"/>
                </a:cubicBezTo>
                <a:cubicBezTo>
                  <a:pt x="381048" y="411151"/>
                  <a:pt x="384831" y="409707"/>
                  <a:pt x="387725" y="406818"/>
                </a:cubicBezTo>
                <a:cubicBezTo>
                  <a:pt x="400299" y="394265"/>
                  <a:pt x="407198" y="377601"/>
                  <a:pt x="407198" y="359937"/>
                </a:cubicBezTo>
                <a:cubicBezTo>
                  <a:pt x="407198" y="342162"/>
                  <a:pt x="400299" y="325498"/>
                  <a:pt x="387725" y="313056"/>
                </a:cubicBezTo>
                <a:lnTo>
                  <a:pt x="387715" y="313052"/>
                </a:lnTo>
                <a:lnTo>
                  <a:pt x="387707" y="313040"/>
                </a:lnTo>
                <a:cubicBezTo>
                  <a:pt x="384814" y="310152"/>
                  <a:pt x="381004" y="308707"/>
                  <a:pt x="377193" y="308707"/>
                </a:cubicBezTo>
                <a:close/>
                <a:moveTo>
                  <a:pt x="388986" y="106855"/>
                </a:moveTo>
                <a:lnTo>
                  <a:pt x="414005" y="111687"/>
                </a:lnTo>
                <a:lnTo>
                  <a:pt x="435880" y="126166"/>
                </a:lnTo>
                <a:cubicBezTo>
                  <a:pt x="441776" y="131946"/>
                  <a:pt x="441776" y="141393"/>
                  <a:pt x="435880" y="147173"/>
                </a:cubicBezTo>
                <a:cubicBezTo>
                  <a:pt x="430096" y="152952"/>
                  <a:pt x="420752" y="152952"/>
                  <a:pt x="414967" y="147173"/>
                </a:cubicBezTo>
                <a:cubicBezTo>
                  <a:pt x="400618" y="132835"/>
                  <a:pt x="377369" y="132835"/>
                  <a:pt x="363019" y="147173"/>
                </a:cubicBezTo>
                <a:cubicBezTo>
                  <a:pt x="360126" y="150062"/>
                  <a:pt x="356344" y="151507"/>
                  <a:pt x="352562" y="151507"/>
                </a:cubicBezTo>
                <a:cubicBezTo>
                  <a:pt x="348780" y="151507"/>
                  <a:pt x="344887" y="150062"/>
                  <a:pt x="341995" y="147173"/>
                </a:cubicBezTo>
                <a:cubicBezTo>
                  <a:pt x="339102" y="144283"/>
                  <a:pt x="337656" y="140476"/>
                  <a:pt x="337656" y="136670"/>
                </a:cubicBezTo>
                <a:lnTo>
                  <a:pt x="341988" y="126181"/>
                </a:lnTo>
                <a:lnTo>
                  <a:pt x="363961" y="111688"/>
                </a:lnTo>
                <a:cubicBezTo>
                  <a:pt x="371965" y="108466"/>
                  <a:pt x="380475" y="106855"/>
                  <a:pt x="388986" y="106855"/>
                </a:cubicBezTo>
                <a:close/>
                <a:moveTo>
                  <a:pt x="388979" y="106827"/>
                </a:moveTo>
                <a:cubicBezTo>
                  <a:pt x="371973" y="106827"/>
                  <a:pt x="354954" y="113274"/>
                  <a:pt x="341995" y="126166"/>
                </a:cubicBezTo>
                <a:lnTo>
                  <a:pt x="341988" y="126181"/>
                </a:lnTo>
                <a:lnTo>
                  <a:pt x="341982" y="126185"/>
                </a:lnTo>
                <a:cubicBezTo>
                  <a:pt x="336197" y="131962"/>
                  <a:pt x="336197" y="141405"/>
                  <a:pt x="341982" y="147181"/>
                </a:cubicBezTo>
                <a:cubicBezTo>
                  <a:pt x="344875" y="150070"/>
                  <a:pt x="348769" y="151514"/>
                  <a:pt x="352551" y="151514"/>
                </a:cubicBezTo>
                <a:cubicBezTo>
                  <a:pt x="356334" y="151514"/>
                  <a:pt x="360116" y="150070"/>
                  <a:pt x="363009" y="147181"/>
                </a:cubicBezTo>
                <a:cubicBezTo>
                  <a:pt x="377360" y="132851"/>
                  <a:pt x="400612" y="132851"/>
                  <a:pt x="414963" y="147181"/>
                </a:cubicBezTo>
                <a:cubicBezTo>
                  <a:pt x="420749" y="152958"/>
                  <a:pt x="430094" y="152958"/>
                  <a:pt x="435990" y="147181"/>
                </a:cubicBezTo>
                <a:cubicBezTo>
                  <a:pt x="441775" y="141405"/>
                  <a:pt x="441775" y="131962"/>
                  <a:pt x="435990" y="126185"/>
                </a:cubicBezTo>
                <a:cubicBezTo>
                  <a:pt x="429510" y="119742"/>
                  <a:pt x="422014" y="114909"/>
                  <a:pt x="414011" y="111688"/>
                </a:cubicBezTo>
                <a:lnTo>
                  <a:pt x="414005" y="111687"/>
                </a:lnTo>
                <a:lnTo>
                  <a:pt x="413968" y="111662"/>
                </a:lnTo>
                <a:cubicBezTo>
                  <a:pt x="405981" y="108439"/>
                  <a:pt x="397482" y="106827"/>
                  <a:pt x="388979" y="106827"/>
                </a:cubicBezTo>
                <a:close/>
                <a:moveTo>
                  <a:pt x="345097" y="33980"/>
                </a:moveTo>
                <a:cubicBezTo>
                  <a:pt x="369239" y="33202"/>
                  <a:pt x="393603" y="41423"/>
                  <a:pt x="412738" y="58864"/>
                </a:cubicBezTo>
                <a:cubicBezTo>
                  <a:pt x="416855" y="62641"/>
                  <a:pt x="422751" y="63641"/>
                  <a:pt x="427980" y="61752"/>
                </a:cubicBezTo>
                <a:lnTo>
                  <a:pt x="443659" y="57563"/>
                </a:lnTo>
                <a:lnTo>
                  <a:pt x="443781" y="57635"/>
                </a:lnTo>
                <a:lnTo>
                  <a:pt x="453165" y="57427"/>
                </a:lnTo>
                <a:lnTo>
                  <a:pt x="453790" y="57420"/>
                </a:lnTo>
                <a:cubicBezTo>
                  <a:pt x="454347" y="57198"/>
                  <a:pt x="454903" y="56975"/>
                  <a:pt x="455459" y="56753"/>
                </a:cubicBezTo>
                <a:cubicBezTo>
                  <a:pt x="474817" y="56975"/>
                  <a:pt x="493841" y="64530"/>
                  <a:pt x="507970" y="78749"/>
                </a:cubicBezTo>
                <a:cubicBezTo>
                  <a:pt x="528885" y="99634"/>
                  <a:pt x="535560" y="130962"/>
                  <a:pt x="524991" y="158513"/>
                </a:cubicBezTo>
                <a:cubicBezTo>
                  <a:pt x="522989" y="163734"/>
                  <a:pt x="524101" y="169622"/>
                  <a:pt x="527884" y="173732"/>
                </a:cubicBezTo>
                <a:cubicBezTo>
                  <a:pt x="562372" y="211836"/>
                  <a:pt x="560926" y="270159"/>
                  <a:pt x="524546" y="306486"/>
                </a:cubicBezTo>
                <a:cubicBezTo>
                  <a:pt x="507970" y="323038"/>
                  <a:pt x="485942" y="333036"/>
                  <a:pt x="462468" y="334481"/>
                </a:cubicBezTo>
                <a:cubicBezTo>
                  <a:pt x="458240" y="334814"/>
                  <a:pt x="454347" y="336814"/>
                  <a:pt x="451788" y="340146"/>
                </a:cubicBezTo>
                <a:cubicBezTo>
                  <a:pt x="449118" y="343479"/>
                  <a:pt x="448117" y="347812"/>
                  <a:pt x="448895" y="352033"/>
                </a:cubicBezTo>
                <a:cubicBezTo>
                  <a:pt x="456794" y="394248"/>
                  <a:pt x="443333" y="437573"/>
                  <a:pt x="412961" y="467901"/>
                </a:cubicBezTo>
                <a:cubicBezTo>
                  <a:pt x="396607" y="484342"/>
                  <a:pt x="376693" y="495451"/>
                  <a:pt x="355444" y="501228"/>
                </a:cubicBezTo>
                <a:cubicBezTo>
                  <a:pt x="338978" y="502339"/>
                  <a:pt x="322319" y="500395"/>
                  <a:pt x="306437" y="495327"/>
                </a:cubicBezTo>
                <a:lnTo>
                  <a:pt x="264566" y="472047"/>
                </a:lnTo>
                <a:lnTo>
                  <a:pt x="262108" y="470679"/>
                </a:lnTo>
                <a:cubicBezTo>
                  <a:pt x="259326" y="468346"/>
                  <a:pt x="255878" y="467124"/>
                  <a:pt x="252429" y="467124"/>
                </a:cubicBezTo>
                <a:lnTo>
                  <a:pt x="252428" y="467124"/>
                </a:lnTo>
                <a:lnTo>
                  <a:pt x="252425" y="467123"/>
                </a:lnTo>
                <a:cubicBezTo>
                  <a:pt x="248308" y="467123"/>
                  <a:pt x="244192" y="468901"/>
                  <a:pt x="241299" y="472233"/>
                </a:cubicBezTo>
                <a:cubicBezTo>
                  <a:pt x="240187" y="473567"/>
                  <a:pt x="238963" y="474789"/>
                  <a:pt x="237739" y="476011"/>
                </a:cubicBezTo>
                <a:cubicBezTo>
                  <a:pt x="237739" y="476011"/>
                  <a:pt x="237739" y="476122"/>
                  <a:pt x="237628" y="476122"/>
                </a:cubicBezTo>
                <a:cubicBezTo>
                  <a:pt x="237183" y="475677"/>
                  <a:pt x="236738" y="475344"/>
                  <a:pt x="236404" y="475011"/>
                </a:cubicBezTo>
                <a:cubicBezTo>
                  <a:pt x="233512" y="472678"/>
                  <a:pt x="230174" y="471456"/>
                  <a:pt x="226725" y="471456"/>
                </a:cubicBezTo>
                <a:cubicBezTo>
                  <a:pt x="222609" y="471456"/>
                  <a:pt x="218493" y="473233"/>
                  <a:pt x="215600" y="476566"/>
                </a:cubicBezTo>
                <a:cubicBezTo>
                  <a:pt x="214377" y="477899"/>
                  <a:pt x="213264" y="479121"/>
                  <a:pt x="212040" y="480343"/>
                </a:cubicBezTo>
                <a:lnTo>
                  <a:pt x="210928" y="481342"/>
                </a:lnTo>
                <a:lnTo>
                  <a:pt x="184427" y="469638"/>
                </a:lnTo>
                <a:cubicBezTo>
                  <a:pt x="175443" y="463986"/>
                  <a:pt x="166599" y="456848"/>
                  <a:pt x="158755" y="449016"/>
                </a:cubicBezTo>
                <a:lnTo>
                  <a:pt x="158644" y="448905"/>
                </a:lnTo>
                <a:lnTo>
                  <a:pt x="158640" y="448905"/>
                </a:lnTo>
                <a:lnTo>
                  <a:pt x="158639" y="448904"/>
                </a:lnTo>
                <a:lnTo>
                  <a:pt x="158532" y="448904"/>
                </a:lnTo>
                <a:lnTo>
                  <a:pt x="139356" y="425547"/>
                </a:lnTo>
                <a:cubicBezTo>
                  <a:pt x="134086" y="417548"/>
                  <a:pt x="130053" y="409522"/>
                  <a:pt x="127605" y="402023"/>
                </a:cubicBezTo>
                <a:cubicBezTo>
                  <a:pt x="123044" y="387915"/>
                  <a:pt x="124379" y="377139"/>
                  <a:pt x="131499" y="369917"/>
                </a:cubicBezTo>
                <a:cubicBezTo>
                  <a:pt x="132612" y="368918"/>
                  <a:pt x="133835" y="367807"/>
                  <a:pt x="135282" y="366474"/>
                </a:cubicBezTo>
                <a:lnTo>
                  <a:pt x="135833" y="365369"/>
                </a:lnTo>
                <a:lnTo>
                  <a:pt x="140352" y="356380"/>
                </a:lnTo>
                <a:lnTo>
                  <a:pt x="137310" y="347145"/>
                </a:lnTo>
                <a:lnTo>
                  <a:pt x="136839" y="345699"/>
                </a:lnTo>
                <a:cubicBezTo>
                  <a:pt x="104048" y="307289"/>
                  <a:pt x="97602" y="254069"/>
                  <a:pt x="116564" y="209753"/>
                </a:cubicBezTo>
                <a:lnTo>
                  <a:pt x="143959" y="169284"/>
                </a:lnTo>
                <a:lnTo>
                  <a:pt x="170821" y="148695"/>
                </a:lnTo>
                <a:cubicBezTo>
                  <a:pt x="180528" y="143099"/>
                  <a:pt x="190902" y="138794"/>
                  <a:pt x="201694" y="135850"/>
                </a:cubicBezTo>
                <a:cubicBezTo>
                  <a:pt x="216935" y="131629"/>
                  <a:pt x="232956" y="130295"/>
                  <a:pt x="248976" y="131851"/>
                </a:cubicBezTo>
                <a:cubicBezTo>
                  <a:pt x="252647" y="132184"/>
                  <a:pt x="256318" y="132739"/>
                  <a:pt x="259990" y="133406"/>
                </a:cubicBezTo>
                <a:cubicBezTo>
                  <a:pt x="264217" y="134184"/>
                  <a:pt x="268556" y="133184"/>
                  <a:pt x="271894" y="130518"/>
                </a:cubicBezTo>
                <a:lnTo>
                  <a:pt x="271897" y="130512"/>
                </a:lnTo>
                <a:lnTo>
                  <a:pt x="271898" y="130512"/>
                </a:lnTo>
                <a:cubicBezTo>
                  <a:pt x="275235" y="127957"/>
                  <a:pt x="277238" y="124069"/>
                  <a:pt x="277572" y="119847"/>
                </a:cubicBezTo>
                <a:cubicBezTo>
                  <a:pt x="278295" y="108127"/>
                  <a:pt x="281159" y="96768"/>
                  <a:pt x="285915" y="86270"/>
                </a:cubicBezTo>
                <a:lnTo>
                  <a:pt x="305019" y="58707"/>
                </a:lnTo>
                <a:lnTo>
                  <a:pt x="305603" y="57864"/>
                </a:lnTo>
                <a:cubicBezTo>
                  <a:pt x="317062" y="46422"/>
                  <a:pt x="330635" y="38534"/>
                  <a:pt x="345097" y="33980"/>
                </a:cubicBezTo>
                <a:close/>
                <a:moveTo>
                  <a:pt x="393829" y="31709"/>
                </a:moveTo>
                <a:cubicBezTo>
                  <a:pt x="377697" y="28307"/>
                  <a:pt x="360899" y="29085"/>
                  <a:pt x="345101" y="33973"/>
                </a:cubicBezTo>
                <a:cubicBezTo>
                  <a:pt x="330638" y="38527"/>
                  <a:pt x="317066" y="46415"/>
                  <a:pt x="305607" y="57858"/>
                </a:cubicBezTo>
                <a:lnTo>
                  <a:pt x="305019" y="58707"/>
                </a:lnTo>
                <a:lnTo>
                  <a:pt x="285911" y="86262"/>
                </a:lnTo>
                <a:cubicBezTo>
                  <a:pt x="281155" y="96746"/>
                  <a:pt x="278291" y="108078"/>
                  <a:pt x="277568" y="119742"/>
                </a:cubicBezTo>
                <a:lnTo>
                  <a:pt x="271897" y="130512"/>
                </a:lnTo>
                <a:lnTo>
                  <a:pt x="259994" y="133401"/>
                </a:lnTo>
                <a:cubicBezTo>
                  <a:pt x="256323" y="132734"/>
                  <a:pt x="252651" y="132179"/>
                  <a:pt x="248980" y="131845"/>
                </a:cubicBezTo>
                <a:cubicBezTo>
                  <a:pt x="232960" y="130290"/>
                  <a:pt x="216940" y="131623"/>
                  <a:pt x="201698" y="135845"/>
                </a:cubicBezTo>
                <a:cubicBezTo>
                  <a:pt x="180116" y="141733"/>
                  <a:pt x="160202" y="153064"/>
                  <a:pt x="143959" y="169284"/>
                </a:cubicBezTo>
                <a:lnTo>
                  <a:pt x="143959" y="169284"/>
                </a:lnTo>
                <a:lnTo>
                  <a:pt x="143954" y="169288"/>
                </a:lnTo>
                <a:cubicBezTo>
                  <a:pt x="96227" y="216946"/>
                  <a:pt x="93112" y="294488"/>
                  <a:pt x="136834" y="345701"/>
                </a:cubicBezTo>
                <a:lnTo>
                  <a:pt x="137310" y="347145"/>
                </a:lnTo>
                <a:lnTo>
                  <a:pt x="140316" y="356378"/>
                </a:lnTo>
                <a:lnTo>
                  <a:pt x="135833" y="365369"/>
                </a:lnTo>
                <a:lnTo>
                  <a:pt x="135276" y="366475"/>
                </a:lnTo>
                <a:cubicBezTo>
                  <a:pt x="133830" y="367808"/>
                  <a:pt x="132606" y="368919"/>
                  <a:pt x="131494" y="369919"/>
                </a:cubicBezTo>
                <a:cubicBezTo>
                  <a:pt x="124374" y="377140"/>
                  <a:pt x="123039" y="387915"/>
                  <a:pt x="127600" y="402024"/>
                </a:cubicBezTo>
                <a:cubicBezTo>
                  <a:pt x="132495" y="417021"/>
                  <a:pt x="143732" y="434129"/>
                  <a:pt x="158528" y="448904"/>
                </a:cubicBezTo>
                <a:lnTo>
                  <a:pt x="158532" y="448904"/>
                </a:lnTo>
                <a:lnTo>
                  <a:pt x="158533" y="448905"/>
                </a:lnTo>
                <a:lnTo>
                  <a:pt x="158640" y="448905"/>
                </a:lnTo>
                <a:lnTo>
                  <a:pt x="158751" y="449015"/>
                </a:lnTo>
                <a:cubicBezTo>
                  <a:pt x="174437" y="464679"/>
                  <a:pt x="194129" y="477566"/>
                  <a:pt x="210928" y="481343"/>
                </a:cubicBezTo>
                <a:lnTo>
                  <a:pt x="210928" y="481342"/>
                </a:lnTo>
                <a:lnTo>
                  <a:pt x="210932" y="481344"/>
                </a:lnTo>
                <a:cubicBezTo>
                  <a:pt x="221612" y="483788"/>
                  <a:pt x="231069" y="482566"/>
                  <a:pt x="237632" y="476122"/>
                </a:cubicBezTo>
                <a:cubicBezTo>
                  <a:pt x="237744" y="476122"/>
                  <a:pt x="237744" y="476011"/>
                  <a:pt x="237744" y="476011"/>
                </a:cubicBezTo>
                <a:cubicBezTo>
                  <a:pt x="238967" y="474789"/>
                  <a:pt x="240191" y="473567"/>
                  <a:pt x="241304" y="472234"/>
                </a:cubicBezTo>
                <a:lnTo>
                  <a:pt x="252428" y="467124"/>
                </a:lnTo>
                <a:lnTo>
                  <a:pt x="262104" y="470678"/>
                </a:lnTo>
                <a:lnTo>
                  <a:pt x="264566" y="472047"/>
                </a:lnTo>
                <a:lnTo>
                  <a:pt x="306399" y="495327"/>
                </a:lnTo>
                <a:cubicBezTo>
                  <a:pt x="322294" y="500396"/>
                  <a:pt x="338982" y="502340"/>
                  <a:pt x="355447" y="501229"/>
                </a:cubicBezTo>
                <a:cubicBezTo>
                  <a:pt x="385930" y="499119"/>
                  <a:pt x="415745" y="486565"/>
                  <a:pt x="438663" y="463680"/>
                </a:cubicBezTo>
                <a:cubicBezTo>
                  <a:pt x="469034" y="433240"/>
                  <a:pt x="482496" y="389914"/>
                  <a:pt x="474597" y="347699"/>
                </a:cubicBezTo>
                <a:cubicBezTo>
                  <a:pt x="473818" y="343477"/>
                  <a:pt x="474931" y="339256"/>
                  <a:pt x="477490" y="335812"/>
                </a:cubicBezTo>
                <a:cubicBezTo>
                  <a:pt x="480048" y="332479"/>
                  <a:pt x="484053" y="330480"/>
                  <a:pt x="488281" y="330146"/>
                </a:cubicBezTo>
                <a:cubicBezTo>
                  <a:pt x="511644" y="328702"/>
                  <a:pt x="533671" y="318704"/>
                  <a:pt x="550248" y="302151"/>
                </a:cubicBezTo>
                <a:cubicBezTo>
                  <a:pt x="586627" y="265823"/>
                  <a:pt x="588073" y="207500"/>
                  <a:pt x="553585" y="169506"/>
                </a:cubicBezTo>
                <a:cubicBezTo>
                  <a:pt x="549914" y="165284"/>
                  <a:pt x="548801" y="159397"/>
                  <a:pt x="550804" y="154286"/>
                </a:cubicBezTo>
                <a:cubicBezTo>
                  <a:pt x="561373" y="126624"/>
                  <a:pt x="554587" y="95296"/>
                  <a:pt x="533671" y="74410"/>
                </a:cubicBezTo>
                <a:cubicBezTo>
                  <a:pt x="513201" y="53969"/>
                  <a:pt x="482718" y="47082"/>
                  <a:pt x="455462" y="56747"/>
                </a:cubicBezTo>
                <a:cubicBezTo>
                  <a:pt x="454906" y="56969"/>
                  <a:pt x="454349" y="57191"/>
                  <a:pt x="453793" y="57413"/>
                </a:cubicBezTo>
                <a:lnTo>
                  <a:pt x="453165" y="57427"/>
                </a:lnTo>
                <a:lnTo>
                  <a:pt x="443778" y="57531"/>
                </a:lnTo>
                <a:lnTo>
                  <a:pt x="443659" y="57563"/>
                </a:lnTo>
                <a:lnTo>
                  <a:pt x="438552" y="54525"/>
                </a:lnTo>
                <a:cubicBezTo>
                  <a:pt x="425424" y="42694"/>
                  <a:pt x="409960" y="35111"/>
                  <a:pt x="393829" y="31709"/>
                </a:cubicBezTo>
                <a:close/>
                <a:moveTo>
                  <a:pt x="366503" y="214"/>
                </a:moveTo>
                <a:cubicBezTo>
                  <a:pt x="396360" y="-1521"/>
                  <a:pt x="426759" y="7311"/>
                  <a:pt x="451679" y="26863"/>
                </a:cubicBezTo>
                <a:cubicBezTo>
                  <a:pt x="488058" y="16420"/>
                  <a:pt x="527664" y="26418"/>
                  <a:pt x="554698" y="53414"/>
                </a:cubicBezTo>
                <a:cubicBezTo>
                  <a:pt x="581732" y="80409"/>
                  <a:pt x="591744" y="119959"/>
                  <a:pt x="581287" y="156286"/>
                </a:cubicBezTo>
                <a:cubicBezTo>
                  <a:pt x="620447" y="206056"/>
                  <a:pt x="616665" y="277710"/>
                  <a:pt x="571274" y="323147"/>
                </a:cubicBezTo>
                <a:cubicBezTo>
                  <a:pt x="553363" y="341033"/>
                  <a:pt x="530556" y="353031"/>
                  <a:pt x="505859" y="357697"/>
                </a:cubicBezTo>
                <a:cubicBezTo>
                  <a:pt x="509975" y="404579"/>
                  <a:pt x="493287" y="451015"/>
                  <a:pt x="459689" y="484565"/>
                </a:cubicBezTo>
                <a:cubicBezTo>
                  <a:pt x="430987" y="513116"/>
                  <a:pt x="392939" y="529780"/>
                  <a:pt x="352555" y="531224"/>
                </a:cubicBezTo>
                <a:cubicBezTo>
                  <a:pt x="316843" y="532557"/>
                  <a:pt x="282133" y="522115"/>
                  <a:pt x="253430" y="501563"/>
                </a:cubicBezTo>
                <a:cubicBezTo>
                  <a:pt x="238634" y="512894"/>
                  <a:pt x="218609" y="515227"/>
                  <a:pt x="196470" y="508006"/>
                </a:cubicBezTo>
                <a:cubicBezTo>
                  <a:pt x="180672" y="502896"/>
                  <a:pt x="163984" y="493120"/>
                  <a:pt x="148520" y="479899"/>
                </a:cubicBezTo>
                <a:lnTo>
                  <a:pt x="25366" y="602990"/>
                </a:lnTo>
                <a:cubicBezTo>
                  <a:pt x="22473" y="605879"/>
                  <a:pt x="18579" y="607323"/>
                  <a:pt x="14797" y="607323"/>
                </a:cubicBezTo>
                <a:cubicBezTo>
                  <a:pt x="11014" y="607323"/>
                  <a:pt x="7232" y="605879"/>
                  <a:pt x="4339" y="602990"/>
                </a:cubicBezTo>
                <a:cubicBezTo>
                  <a:pt x="-1446" y="597214"/>
                  <a:pt x="-1446" y="587882"/>
                  <a:pt x="4339" y="582105"/>
                </a:cubicBezTo>
                <a:lnTo>
                  <a:pt x="127605" y="459014"/>
                </a:lnTo>
                <a:cubicBezTo>
                  <a:pt x="114366" y="443572"/>
                  <a:pt x="104576" y="427019"/>
                  <a:pt x="99459" y="411244"/>
                </a:cubicBezTo>
                <a:cubicBezTo>
                  <a:pt x="92227" y="389025"/>
                  <a:pt x="94564" y="369140"/>
                  <a:pt x="105911" y="354253"/>
                </a:cubicBezTo>
                <a:cubicBezTo>
                  <a:pt x="85330" y="325591"/>
                  <a:pt x="74872" y="290930"/>
                  <a:pt x="76207" y="255381"/>
                </a:cubicBezTo>
                <a:cubicBezTo>
                  <a:pt x="77765" y="214943"/>
                  <a:pt x="94341" y="176949"/>
                  <a:pt x="122933" y="148398"/>
                </a:cubicBezTo>
                <a:cubicBezTo>
                  <a:pt x="156530" y="114848"/>
                  <a:pt x="203145" y="98073"/>
                  <a:pt x="249981" y="102184"/>
                </a:cubicBezTo>
                <a:cubicBezTo>
                  <a:pt x="254654" y="77521"/>
                  <a:pt x="266669" y="54858"/>
                  <a:pt x="284580" y="36972"/>
                </a:cubicBezTo>
                <a:cubicBezTo>
                  <a:pt x="307331" y="14254"/>
                  <a:pt x="336646" y="1950"/>
                  <a:pt x="366503" y="214"/>
                </a:cubicBezTo>
                <a:close/>
              </a:path>
            </a:pathLst>
          </a:custGeom>
          <a:solidFill>
            <a:srgbClr val="BB686D"/>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26" name="文本框 25">
            <a:extLst>
              <a:ext uri="{FF2B5EF4-FFF2-40B4-BE49-F238E27FC236}">
                <a16:creationId xmlns:a16="http://schemas.microsoft.com/office/drawing/2014/main" xmlns="" id="{459D3B39-51E3-40B5-A4F0-CBB1FDD435F0}"/>
              </a:ext>
            </a:extLst>
          </p:cNvPr>
          <p:cNvSpPr txBox="1"/>
          <p:nvPr/>
        </p:nvSpPr>
        <p:spPr>
          <a:xfrm>
            <a:off x="1719470" y="795936"/>
            <a:ext cx="4452730" cy="523220"/>
          </a:xfrm>
          <a:prstGeom prst="rect">
            <a:avLst/>
          </a:prstGeom>
          <a:noFill/>
        </p:spPr>
        <p:txBody>
          <a:bodyPr wrap="square" rtlCol="0">
            <a:spAutoFit/>
          </a:bodyPr>
          <a:lstStyle/>
          <a:p>
            <a:r>
              <a:rPr lang="en-US" altLang="zh-CN" sz="2800" dirty="0">
                <a:solidFill>
                  <a:srgbClr val="523A2C"/>
                </a:solidFill>
                <a:latin typeface="+mj-lt"/>
              </a:rPr>
              <a:t>Click to add your title</a:t>
            </a:r>
            <a:endParaRPr lang="zh-CN" altLang="en-US" sz="2800" dirty="0">
              <a:solidFill>
                <a:srgbClr val="523A2C"/>
              </a:solidFill>
              <a:latin typeface="+mj-lt"/>
            </a:endParaRPr>
          </a:p>
        </p:txBody>
      </p:sp>
      <p:sp>
        <p:nvSpPr>
          <p:cNvPr id="27" name="矩形 26">
            <a:extLst>
              <a:ext uri="{FF2B5EF4-FFF2-40B4-BE49-F238E27FC236}">
                <a16:creationId xmlns:a16="http://schemas.microsoft.com/office/drawing/2014/main" xmlns="" id="{F0733091-7A53-4E9F-BD33-A619D08B8A70}"/>
              </a:ext>
            </a:extLst>
          </p:cNvPr>
          <p:cNvSpPr/>
          <p:nvPr/>
        </p:nvSpPr>
        <p:spPr>
          <a:xfrm>
            <a:off x="7930669" y="2351744"/>
            <a:ext cx="3343597" cy="830997"/>
          </a:xfrm>
          <a:prstGeom prst="rect">
            <a:avLst/>
          </a:prstGeom>
        </p:spPr>
        <p:txBody>
          <a:bodyPr wrap="square">
            <a:spAutoFit/>
          </a:bodyPr>
          <a:lstStyle/>
          <a:p>
            <a:r>
              <a:rPr lang="en-US" altLang="zh-CN" sz="1600" dirty="0">
                <a:solidFill>
                  <a:srgbClr val="523A2C"/>
                </a:solidFill>
              </a:rPr>
              <a:t>The beauty is in the eyes of the beholder. The beauty is in the eyes of the beholder.</a:t>
            </a:r>
          </a:p>
        </p:txBody>
      </p:sp>
      <p:sp>
        <p:nvSpPr>
          <p:cNvPr id="28" name="矩形 27">
            <a:extLst>
              <a:ext uri="{FF2B5EF4-FFF2-40B4-BE49-F238E27FC236}">
                <a16:creationId xmlns:a16="http://schemas.microsoft.com/office/drawing/2014/main" xmlns="" id="{1658B034-D7D6-4176-99C4-44882E61190E}"/>
              </a:ext>
            </a:extLst>
          </p:cNvPr>
          <p:cNvSpPr/>
          <p:nvPr/>
        </p:nvSpPr>
        <p:spPr>
          <a:xfrm>
            <a:off x="7930669" y="4636088"/>
            <a:ext cx="3343597" cy="830997"/>
          </a:xfrm>
          <a:prstGeom prst="rect">
            <a:avLst/>
          </a:prstGeom>
        </p:spPr>
        <p:txBody>
          <a:bodyPr wrap="square">
            <a:spAutoFit/>
          </a:bodyPr>
          <a:lstStyle/>
          <a:p>
            <a:r>
              <a:rPr lang="en-US" altLang="zh-CN" sz="1600" dirty="0">
                <a:solidFill>
                  <a:srgbClr val="523A2C"/>
                </a:solidFill>
              </a:rPr>
              <a:t>The beauty is in the eyes of the beholder. The beauty is in the eyes of the beholder.</a:t>
            </a:r>
          </a:p>
        </p:txBody>
      </p:sp>
    </p:spTree>
    <p:extLst>
      <p:ext uri="{BB962C8B-B14F-4D97-AF65-F5344CB8AC3E}">
        <p14:creationId xmlns:p14="http://schemas.microsoft.com/office/powerpoint/2010/main" val="2944002977"/>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left)">
                                      <p:cBhvr>
                                        <p:cTn id="13" dur="500"/>
                                        <p:tgtEl>
                                          <p:spTgt spid="26"/>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up)">
                                      <p:cBhvr>
                                        <p:cTn id="21" dur="500"/>
                                        <p:tgtEl>
                                          <p:spTgt spid="23"/>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up)">
                                      <p:cBhvr>
                                        <p:cTn id="25" dur="500"/>
                                        <p:tgtEl>
                                          <p:spTgt spid="27"/>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up)">
                                      <p:cBhvr>
                                        <p:cTn id="29" dur="500"/>
                                        <p:tgtEl>
                                          <p:spTgt spid="22"/>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up)">
                                      <p:cBhvr>
                                        <p:cTn id="33" dur="500"/>
                                        <p:tgtEl>
                                          <p:spTgt spid="19"/>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up)">
                                      <p:cBhvr>
                                        <p:cTn id="37" dur="500"/>
                                        <p:tgtEl>
                                          <p:spTgt spid="24"/>
                                        </p:tgtEl>
                                      </p:cBhvr>
                                    </p:animEffect>
                                  </p:childTnLst>
                                </p:cTn>
                              </p:par>
                            </p:childTnLst>
                          </p:cTn>
                        </p:par>
                        <p:par>
                          <p:cTn id="38" fill="hold">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up)">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animBg="1"/>
      <p:bldP spid="23" grpId="0" animBg="1"/>
      <p:bldP spid="24" grpId="0" animBg="1"/>
      <p:bldP spid="25" grpId="0" animBg="1"/>
      <p:bldP spid="26"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0" b="-10000"/>
          </a:stretch>
        </a:blipFill>
        <a:effectLst/>
      </p:bgPr>
    </p:bg>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85A8E417-E72C-4440-A1C9-6638464DD499}"/>
              </a:ext>
            </a:extLst>
          </p:cNvPr>
          <p:cNvSpPr/>
          <p:nvPr/>
        </p:nvSpPr>
        <p:spPr>
          <a:xfrm>
            <a:off x="3219934" y="5669750"/>
            <a:ext cx="5752132" cy="553998"/>
          </a:xfrm>
          <a:prstGeom prst="rect">
            <a:avLst/>
          </a:prstGeom>
        </p:spPr>
        <p:txBody>
          <a:bodyPr wrap="square">
            <a:spAutoFit/>
          </a:bodyPr>
          <a:lstStyle/>
          <a:p>
            <a:pPr algn="ctr">
              <a:lnSpc>
                <a:spcPts val="1200"/>
              </a:lnSpc>
            </a:pPr>
            <a:r>
              <a:rPr lang="en-US" altLang="zh-CN" sz="1200" dirty="0">
                <a:solidFill>
                  <a:srgbClr val="523A2C"/>
                </a:solidFill>
              </a:rPr>
              <a:t>The beauty is in the eyes of the beholder. The beauty is in the eyes of the </a:t>
            </a:r>
            <a:r>
              <a:rPr lang="en-US" altLang="zh-CN" sz="1200" dirty="0" err="1">
                <a:solidFill>
                  <a:srgbClr val="523A2C"/>
                </a:solidFill>
              </a:rPr>
              <a:t>beholder.The</a:t>
            </a:r>
            <a:r>
              <a:rPr lang="en-US" altLang="zh-CN" sz="1200" dirty="0">
                <a:solidFill>
                  <a:srgbClr val="523A2C"/>
                </a:solidFill>
              </a:rPr>
              <a:t> beauty is in the eyes of the beholder. The beauty is in the eyes of the beholder.</a:t>
            </a:r>
          </a:p>
        </p:txBody>
      </p:sp>
      <p:sp>
        <p:nvSpPr>
          <p:cNvPr id="10" name="文本框 9">
            <a:extLst>
              <a:ext uri="{FF2B5EF4-FFF2-40B4-BE49-F238E27FC236}">
                <a16:creationId xmlns:a16="http://schemas.microsoft.com/office/drawing/2014/main" xmlns="" id="{A4DBA1DD-B8A5-4251-8DE2-AD024865C655}"/>
              </a:ext>
            </a:extLst>
          </p:cNvPr>
          <p:cNvSpPr txBox="1"/>
          <p:nvPr/>
        </p:nvSpPr>
        <p:spPr>
          <a:xfrm>
            <a:off x="5027544" y="5106127"/>
            <a:ext cx="2136913" cy="384721"/>
          </a:xfrm>
          <a:prstGeom prst="rect">
            <a:avLst/>
          </a:prstGeom>
          <a:noFill/>
        </p:spPr>
        <p:txBody>
          <a:bodyPr wrap="square" rtlCol="0">
            <a:spAutoFit/>
          </a:bodyPr>
          <a:lstStyle/>
          <a:p>
            <a:r>
              <a:rPr lang="zh-CN" altLang="en-US" sz="1900" b="1" dirty="0">
                <a:solidFill>
                  <a:srgbClr val="523A2C"/>
                </a:solidFill>
                <a:latin typeface="+mn-ea"/>
              </a:rPr>
              <a:t>请在此输入标题</a:t>
            </a:r>
          </a:p>
        </p:txBody>
      </p:sp>
      <p:grpSp>
        <p:nvGrpSpPr>
          <p:cNvPr id="16" name="组合 15">
            <a:extLst>
              <a:ext uri="{FF2B5EF4-FFF2-40B4-BE49-F238E27FC236}">
                <a16:creationId xmlns:a16="http://schemas.microsoft.com/office/drawing/2014/main" xmlns="" id="{71049697-6D28-44EA-B20C-BBDA0390DA48}"/>
              </a:ext>
            </a:extLst>
          </p:cNvPr>
          <p:cNvGrpSpPr/>
          <p:nvPr/>
        </p:nvGrpSpPr>
        <p:grpSpPr>
          <a:xfrm>
            <a:off x="2033367" y="2523132"/>
            <a:ext cx="8125266" cy="1811734"/>
            <a:chOff x="2033367" y="2523132"/>
            <a:chExt cx="8125266" cy="1811734"/>
          </a:xfrm>
        </p:grpSpPr>
        <p:grpSp>
          <p:nvGrpSpPr>
            <p:cNvPr id="3" name="组合 2">
              <a:extLst>
                <a:ext uri="{FF2B5EF4-FFF2-40B4-BE49-F238E27FC236}">
                  <a16:creationId xmlns:a16="http://schemas.microsoft.com/office/drawing/2014/main" xmlns="" id="{1F08C318-C5DF-4319-BA65-2889961F4B0A}"/>
                </a:ext>
              </a:extLst>
            </p:cNvPr>
            <p:cNvGrpSpPr/>
            <p:nvPr/>
          </p:nvGrpSpPr>
          <p:grpSpPr>
            <a:xfrm>
              <a:off x="2033367" y="2523132"/>
              <a:ext cx="8125266" cy="1811734"/>
              <a:chOff x="2033366" y="2523132"/>
              <a:chExt cx="8125266" cy="1811734"/>
            </a:xfrm>
          </p:grpSpPr>
          <p:sp>
            <p:nvSpPr>
              <p:cNvPr id="4" name="任意多边形: 形状 3">
                <a:extLst>
                  <a:ext uri="{FF2B5EF4-FFF2-40B4-BE49-F238E27FC236}">
                    <a16:creationId xmlns:a16="http://schemas.microsoft.com/office/drawing/2014/main" xmlns="" id="{54DA5520-DFB4-48E3-BFFB-C3B97E0CFB55}"/>
                  </a:ext>
                </a:extLst>
              </p:cNvPr>
              <p:cNvSpPr/>
              <p:nvPr/>
            </p:nvSpPr>
            <p:spPr>
              <a:xfrm>
                <a:off x="2033366"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EFE5D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marL="0" lvl="0" indent="0" algn="ctr" defTabSz="1778000">
                  <a:lnSpc>
                    <a:spcPct val="90000"/>
                  </a:lnSpc>
                  <a:spcBef>
                    <a:spcPct val="0"/>
                  </a:spcBef>
                  <a:spcAft>
                    <a:spcPct val="35000"/>
                  </a:spcAft>
                  <a:buNone/>
                </a:pPr>
                <a:endParaRPr lang="zh-CN" altLang="en-US" sz="4000" kern="1200"/>
              </a:p>
            </p:txBody>
          </p:sp>
          <p:sp>
            <p:nvSpPr>
              <p:cNvPr id="5" name="任意多边形: 形状 4">
                <a:extLst>
                  <a:ext uri="{FF2B5EF4-FFF2-40B4-BE49-F238E27FC236}">
                    <a16:creationId xmlns:a16="http://schemas.microsoft.com/office/drawing/2014/main" xmlns="" id="{B32FE757-3EA1-422E-8390-175FC557569B}"/>
                  </a:ext>
                </a:extLst>
              </p:cNvPr>
              <p:cNvSpPr/>
              <p:nvPr/>
            </p:nvSpPr>
            <p:spPr>
              <a:xfrm>
                <a:off x="3992214"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a:solidFill>
                <a:srgbClr val="BB686D"/>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39284" tIns="401828" rIns="139284" bIns="401828" numCol="1" spcCol="1270" anchor="ctr" anchorCtr="0">
                <a:noAutofit/>
              </a:bodyPr>
              <a:lstStyle/>
              <a:p>
                <a:pPr marL="0" lvl="0" indent="0" algn="ctr" defTabSz="533400">
                  <a:lnSpc>
                    <a:spcPct val="90000"/>
                  </a:lnSpc>
                  <a:spcBef>
                    <a:spcPct val="0"/>
                  </a:spcBef>
                  <a:spcAft>
                    <a:spcPct val="35000"/>
                  </a:spcAft>
                  <a:buNone/>
                </a:pPr>
                <a:endParaRPr lang="zh-CN" altLang="en-US" sz="1200" kern="1200"/>
              </a:p>
            </p:txBody>
          </p:sp>
          <p:sp>
            <p:nvSpPr>
              <p:cNvPr id="6" name="任意多边形: 形状 5">
                <a:extLst>
                  <a:ext uri="{FF2B5EF4-FFF2-40B4-BE49-F238E27FC236}">
                    <a16:creationId xmlns:a16="http://schemas.microsoft.com/office/drawing/2014/main" xmlns="" id="{7B21E9B8-DE64-48B4-83F3-FA84A083CDAC}"/>
                  </a:ext>
                </a:extLst>
              </p:cNvPr>
              <p:cNvSpPr/>
              <p:nvPr/>
            </p:nvSpPr>
            <p:spPr>
              <a:xfrm>
                <a:off x="5190132"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FF999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marL="0" lvl="0" indent="0" algn="ctr" defTabSz="1778000">
                  <a:lnSpc>
                    <a:spcPct val="90000"/>
                  </a:lnSpc>
                  <a:spcBef>
                    <a:spcPct val="0"/>
                  </a:spcBef>
                  <a:spcAft>
                    <a:spcPct val="35000"/>
                  </a:spcAft>
                  <a:buNone/>
                </a:pPr>
                <a:endParaRPr lang="zh-CN" altLang="en-US" sz="4000" kern="1200" dirty="0">
                  <a:solidFill>
                    <a:srgbClr val="FF9999"/>
                  </a:solidFill>
                </a:endParaRPr>
              </a:p>
            </p:txBody>
          </p:sp>
          <p:sp>
            <p:nvSpPr>
              <p:cNvPr id="7" name="任意多边形: 形状 6">
                <a:extLst>
                  <a:ext uri="{FF2B5EF4-FFF2-40B4-BE49-F238E27FC236}">
                    <a16:creationId xmlns:a16="http://schemas.microsoft.com/office/drawing/2014/main" xmlns="" id="{5B0A1C92-47E9-4296-98F3-C3A7AE64138E}"/>
                  </a:ext>
                </a:extLst>
              </p:cNvPr>
              <p:cNvSpPr/>
              <p:nvPr/>
            </p:nvSpPr>
            <p:spPr>
              <a:xfrm>
                <a:off x="7148980" y="2903596"/>
                <a:ext cx="1050805" cy="1050805"/>
              </a:xfrm>
              <a:custGeom>
                <a:avLst/>
                <a:gdLst>
                  <a:gd name="connsiteX0" fmla="*/ 139284 w 1050805"/>
                  <a:gd name="connsiteY0" fmla="*/ 216466 h 1050805"/>
                  <a:gd name="connsiteX1" fmla="*/ 911521 w 1050805"/>
                  <a:gd name="connsiteY1" fmla="*/ 216466 h 1050805"/>
                  <a:gd name="connsiteX2" fmla="*/ 911521 w 1050805"/>
                  <a:gd name="connsiteY2" fmla="*/ 463615 h 1050805"/>
                  <a:gd name="connsiteX3" fmla="*/ 139284 w 1050805"/>
                  <a:gd name="connsiteY3" fmla="*/ 463615 h 1050805"/>
                  <a:gd name="connsiteX4" fmla="*/ 139284 w 1050805"/>
                  <a:gd name="connsiteY4" fmla="*/ 216466 h 1050805"/>
                  <a:gd name="connsiteX5" fmla="*/ 139284 w 1050805"/>
                  <a:gd name="connsiteY5" fmla="*/ 587190 h 1050805"/>
                  <a:gd name="connsiteX6" fmla="*/ 911521 w 1050805"/>
                  <a:gd name="connsiteY6" fmla="*/ 587190 h 1050805"/>
                  <a:gd name="connsiteX7" fmla="*/ 911521 w 1050805"/>
                  <a:gd name="connsiteY7" fmla="*/ 834339 h 1050805"/>
                  <a:gd name="connsiteX8" fmla="*/ 139284 w 1050805"/>
                  <a:gd name="connsiteY8" fmla="*/ 834339 h 1050805"/>
                  <a:gd name="connsiteX9" fmla="*/ 139284 w 1050805"/>
                  <a:gd name="connsiteY9" fmla="*/ 587190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805" h="1050805">
                    <a:moveTo>
                      <a:pt x="139284" y="216466"/>
                    </a:moveTo>
                    <a:lnTo>
                      <a:pt x="911521" y="216466"/>
                    </a:lnTo>
                    <a:lnTo>
                      <a:pt x="911521" y="463615"/>
                    </a:lnTo>
                    <a:lnTo>
                      <a:pt x="139284" y="463615"/>
                    </a:lnTo>
                    <a:lnTo>
                      <a:pt x="139284" y="216466"/>
                    </a:lnTo>
                    <a:close/>
                    <a:moveTo>
                      <a:pt x="139284" y="587190"/>
                    </a:moveTo>
                    <a:lnTo>
                      <a:pt x="911521" y="587190"/>
                    </a:lnTo>
                    <a:lnTo>
                      <a:pt x="911521" y="834339"/>
                    </a:lnTo>
                    <a:lnTo>
                      <a:pt x="139284" y="834339"/>
                    </a:lnTo>
                    <a:lnTo>
                      <a:pt x="139284" y="587190"/>
                    </a:lnTo>
                    <a:close/>
                  </a:path>
                </a:pathLst>
              </a:custGeom>
              <a:solidFill>
                <a:srgbClr val="EFE5DA"/>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39284" tIns="216466" rIns="139284" bIns="216466" numCol="1" spcCol="1270" anchor="ctr" anchorCtr="0">
                <a:noAutofit/>
              </a:bodyPr>
              <a:lstStyle/>
              <a:p>
                <a:pPr marL="0" lvl="0" indent="0" algn="ctr" defTabSz="1333500">
                  <a:lnSpc>
                    <a:spcPct val="90000"/>
                  </a:lnSpc>
                  <a:spcBef>
                    <a:spcPct val="0"/>
                  </a:spcBef>
                  <a:spcAft>
                    <a:spcPct val="35000"/>
                  </a:spcAft>
                  <a:buNone/>
                </a:pPr>
                <a:endParaRPr lang="zh-CN" altLang="en-US" sz="3000" kern="1200"/>
              </a:p>
            </p:txBody>
          </p:sp>
          <p:sp>
            <p:nvSpPr>
              <p:cNvPr id="8" name="任意多边形: 形状 7">
                <a:extLst>
                  <a:ext uri="{FF2B5EF4-FFF2-40B4-BE49-F238E27FC236}">
                    <a16:creationId xmlns:a16="http://schemas.microsoft.com/office/drawing/2014/main" xmlns="" id="{ADD02FC1-E88C-4976-BC8F-66655F3E5583}"/>
                  </a:ext>
                </a:extLst>
              </p:cNvPr>
              <p:cNvSpPr/>
              <p:nvPr/>
            </p:nvSpPr>
            <p:spPr>
              <a:xfrm>
                <a:off x="8346898"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BB686D"/>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marL="0" lvl="0" indent="0" algn="ctr" defTabSz="1778000">
                  <a:lnSpc>
                    <a:spcPct val="90000"/>
                  </a:lnSpc>
                  <a:spcBef>
                    <a:spcPct val="0"/>
                  </a:spcBef>
                  <a:spcAft>
                    <a:spcPct val="35000"/>
                  </a:spcAft>
                  <a:buNone/>
                </a:pPr>
                <a:endParaRPr lang="zh-CN" altLang="en-US" sz="4000" kern="1200"/>
              </a:p>
            </p:txBody>
          </p:sp>
        </p:grpSp>
        <p:sp>
          <p:nvSpPr>
            <p:cNvPr id="11" name="Freeform 41">
              <a:extLst>
                <a:ext uri="{FF2B5EF4-FFF2-40B4-BE49-F238E27FC236}">
                  <a16:creationId xmlns:a16="http://schemas.microsoft.com/office/drawing/2014/main" xmlns="" id="{ECE417C8-77E0-49E8-827C-EF8D34D0AF43}"/>
                </a:ext>
              </a:extLst>
            </p:cNvPr>
            <p:cNvSpPr>
              <a:spLocks noEditPoints="1"/>
            </p:cNvSpPr>
            <p:nvPr/>
          </p:nvSpPr>
          <p:spPr bwMode="auto">
            <a:xfrm>
              <a:off x="2731555" y="3194844"/>
              <a:ext cx="415355" cy="468312"/>
            </a:xfrm>
            <a:custGeom>
              <a:avLst/>
              <a:gdLst>
                <a:gd name="connsiteX0" fmla="*/ 427998 w 539387"/>
                <a:gd name="connsiteY0" fmla="*/ 388866 h 608157"/>
                <a:gd name="connsiteX1" fmla="*/ 403772 w 539387"/>
                <a:gd name="connsiteY1" fmla="*/ 406574 h 608157"/>
                <a:gd name="connsiteX2" fmla="*/ 357618 w 539387"/>
                <a:gd name="connsiteY2" fmla="*/ 391159 h 608157"/>
                <a:gd name="connsiteX3" fmla="*/ 316213 w 539387"/>
                <a:gd name="connsiteY3" fmla="*/ 416298 h 608157"/>
                <a:gd name="connsiteX4" fmla="*/ 277816 w 539387"/>
                <a:gd name="connsiteY4" fmla="*/ 396613 h 608157"/>
                <a:gd name="connsiteX5" fmla="*/ 235857 w 539387"/>
                <a:gd name="connsiteY5" fmla="*/ 424046 h 608157"/>
                <a:gd name="connsiteX6" fmla="*/ 188356 w 539387"/>
                <a:gd name="connsiteY6" fmla="*/ 398511 h 608157"/>
                <a:gd name="connsiteX7" fmla="*/ 136660 w 539387"/>
                <a:gd name="connsiteY7" fmla="*/ 423413 h 608157"/>
                <a:gd name="connsiteX8" fmla="*/ 100163 w 539387"/>
                <a:gd name="connsiteY8" fmla="*/ 397246 h 608157"/>
                <a:gd name="connsiteX9" fmla="*/ 135076 w 539387"/>
                <a:gd name="connsiteY9" fmla="*/ 568559 h 608157"/>
                <a:gd name="connsiteX10" fmla="*/ 135076 w 539387"/>
                <a:gd name="connsiteY10" fmla="*/ 570457 h 608157"/>
                <a:gd name="connsiteX11" fmla="*/ 398627 w 539387"/>
                <a:gd name="connsiteY11" fmla="*/ 562393 h 608157"/>
                <a:gd name="connsiteX12" fmla="*/ 427998 w 539387"/>
                <a:gd name="connsiteY12" fmla="*/ 388866 h 608157"/>
                <a:gd name="connsiteX13" fmla="*/ 289771 w 539387"/>
                <a:gd name="connsiteY13" fmla="*/ 388866 h 608157"/>
                <a:gd name="connsiteX14" fmla="*/ 319775 w 539387"/>
                <a:gd name="connsiteY14" fmla="*/ 399539 h 608157"/>
                <a:gd name="connsiteX15" fmla="*/ 289771 w 539387"/>
                <a:gd name="connsiteY15" fmla="*/ 388866 h 608157"/>
                <a:gd name="connsiteX16" fmla="*/ 201261 w 539387"/>
                <a:gd name="connsiteY16" fmla="*/ 385941 h 608157"/>
                <a:gd name="connsiteX17" fmla="*/ 233878 w 539387"/>
                <a:gd name="connsiteY17" fmla="*/ 404677 h 608157"/>
                <a:gd name="connsiteX18" fmla="*/ 243932 w 539387"/>
                <a:gd name="connsiteY18" fmla="*/ 402068 h 608157"/>
                <a:gd name="connsiteX19" fmla="*/ 215432 w 539387"/>
                <a:gd name="connsiteY19" fmla="*/ 391475 h 608157"/>
                <a:gd name="connsiteX20" fmla="*/ 214482 w 539387"/>
                <a:gd name="connsiteY20" fmla="*/ 391791 h 608157"/>
                <a:gd name="connsiteX21" fmla="*/ 201261 w 539387"/>
                <a:gd name="connsiteY21" fmla="*/ 385941 h 608157"/>
                <a:gd name="connsiteX22" fmla="*/ 293355 w 539387"/>
                <a:gd name="connsiteY22" fmla="*/ 372731 h 608157"/>
                <a:gd name="connsiteX23" fmla="*/ 325646 w 539387"/>
                <a:gd name="connsiteY23" fmla="*/ 385618 h 608157"/>
                <a:gd name="connsiteX24" fmla="*/ 325329 w 539387"/>
                <a:gd name="connsiteY24" fmla="*/ 388543 h 608157"/>
                <a:gd name="connsiteX25" fmla="*/ 291376 w 539387"/>
                <a:gd name="connsiteY25" fmla="*/ 375972 h 608157"/>
                <a:gd name="connsiteX26" fmla="*/ 293355 w 539387"/>
                <a:gd name="connsiteY26" fmla="*/ 372731 h 608157"/>
                <a:gd name="connsiteX27" fmla="*/ 196115 w 539387"/>
                <a:gd name="connsiteY27" fmla="*/ 371790 h 608157"/>
                <a:gd name="connsiteX28" fmla="*/ 196748 w 539387"/>
                <a:gd name="connsiteY28" fmla="*/ 376612 h 608157"/>
                <a:gd name="connsiteX29" fmla="*/ 198332 w 539387"/>
                <a:gd name="connsiteY29" fmla="*/ 380486 h 608157"/>
                <a:gd name="connsiteX30" fmla="*/ 210919 w 539387"/>
                <a:gd name="connsiteY30" fmla="*/ 387285 h 608157"/>
                <a:gd name="connsiteX31" fmla="*/ 211632 w 539387"/>
                <a:gd name="connsiteY31" fmla="*/ 387285 h 608157"/>
                <a:gd name="connsiteX32" fmla="*/ 248128 w 539387"/>
                <a:gd name="connsiteY32" fmla="*/ 400171 h 608157"/>
                <a:gd name="connsiteX33" fmla="*/ 254858 w 539387"/>
                <a:gd name="connsiteY33" fmla="*/ 394321 h 608157"/>
                <a:gd name="connsiteX34" fmla="*/ 253591 w 539387"/>
                <a:gd name="connsiteY34" fmla="*/ 394637 h 608157"/>
                <a:gd name="connsiteX35" fmla="*/ 215828 w 539387"/>
                <a:gd name="connsiteY35" fmla="*/ 380170 h 608157"/>
                <a:gd name="connsiteX36" fmla="*/ 215115 w 539387"/>
                <a:gd name="connsiteY36" fmla="*/ 378826 h 608157"/>
                <a:gd name="connsiteX37" fmla="*/ 196115 w 539387"/>
                <a:gd name="connsiteY37" fmla="*/ 371790 h 608157"/>
                <a:gd name="connsiteX38" fmla="*/ 376620 w 539387"/>
                <a:gd name="connsiteY38" fmla="*/ 365956 h 608157"/>
                <a:gd name="connsiteX39" fmla="*/ 404111 w 539387"/>
                <a:gd name="connsiteY39" fmla="*/ 373993 h 608157"/>
                <a:gd name="connsiteX40" fmla="*/ 405458 w 539387"/>
                <a:gd name="connsiteY40" fmla="*/ 373993 h 608157"/>
                <a:gd name="connsiteX41" fmla="*/ 407359 w 539387"/>
                <a:gd name="connsiteY41" fmla="*/ 375017 h 608157"/>
                <a:gd name="connsiteX42" fmla="*/ 406092 w 539387"/>
                <a:gd name="connsiteY42" fmla="*/ 377854 h 608157"/>
                <a:gd name="connsiteX43" fmla="*/ 375986 w 539387"/>
                <a:gd name="connsiteY43" fmla="*/ 368872 h 608157"/>
                <a:gd name="connsiteX44" fmla="*/ 376620 w 539387"/>
                <a:gd name="connsiteY44" fmla="*/ 365956 h 608157"/>
                <a:gd name="connsiteX45" fmla="*/ 108239 w 539387"/>
                <a:gd name="connsiteY45" fmla="*/ 365624 h 608157"/>
                <a:gd name="connsiteX46" fmla="*/ 108872 w 539387"/>
                <a:gd name="connsiteY46" fmla="*/ 371474 h 608157"/>
                <a:gd name="connsiteX47" fmla="*/ 130881 w 539387"/>
                <a:gd name="connsiteY47" fmla="*/ 385941 h 608157"/>
                <a:gd name="connsiteX48" fmla="*/ 129851 w 539387"/>
                <a:gd name="connsiteY48" fmla="*/ 388234 h 608157"/>
                <a:gd name="connsiteX49" fmla="*/ 109822 w 539387"/>
                <a:gd name="connsiteY49" fmla="*/ 376612 h 608157"/>
                <a:gd name="connsiteX50" fmla="*/ 111484 w 539387"/>
                <a:gd name="connsiteY50" fmla="*/ 381751 h 608157"/>
                <a:gd name="connsiteX51" fmla="*/ 128585 w 539387"/>
                <a:gd name="connsiteY51" fmla="*/ 392740 h 608157"/>
                <a:gd name="connsiteX52" fmla="*/ 127951 w 539387"/>
                <a:gd name="connsiteY52" fmla="*/ 394637 h 608157"/>
                <a:gd name="connsiteX53" fmla="*/ 114334 w 539387"/>
                <a:gd name="connsiteY53" fmla="*/ 387917 h 608157"/>
                <a:gd name="connsiteX54" fmla="*/ 137610 w 539387"/>
                <a:gd name="connsiteY54" fmla="*/ 405626 h 608157"/>
                <a:gd name="connsiteX55" fmla="*/ 147348 w 539387"/>
                <a:gd name="connsiteY55" fmla="*/ 405626 h 608157"/>
                <a:gd name="connsiteX56" fmla="*/ 126606 w 539387"/>
                <a:gd name="connsiteY56" fmla="*/ 396613 h 608157"/>
                <a:gd name="connsiteX57" fmla="*/ 127001 w 539387"/>
                <a:gd name="connsiteY57" fmla="*/ 395665 h 608157"/>
                <a:gd name="connsiteX58" fmla="*/ 142756 w 539387"/>
                <a:gd name="connsiteY58" fmla="*/ 401752 h 608157"/>
                <a:gd name="connsiteX59" fmla="*/ 153443 w 539387"/>
                <a:gd name="connsiteY59" fmla="*/ 404045 h 608157"/>
                <a:gd name="connsiteX60" fmla="*/ 158273 w 539387"/>
                <a:gd name="connsiteY60" fmla="*/ 401436 h 608157"/>
                <a:gd name="connsiteX61" fmla="*/ 128901 w 539387"/>
                <a:gd name="connsiteY61" fmla="*/ 391791 h 608157"/>
                <a:gd name="connsiteX62" fmla="*/ 129851 w 539387"/>
                <a:gd name="connsiteY62" fmla="*/ 389182 h 608157"/>
                <a:gd name="connsiteX63" fmla="*/ 163498 w 539387"/>
                <a:gd name="connsiteY63" fmla="*/ 398195 h 608157"/>
                <a:gd name="connsiteX64" fmla="*/ 166664 w 539387"/>
                <a:gd name="connsiteY64" fmla="*/ 395349 h 608157"/>
                <a:gd name="connsiteX65" fmla="*/ 129851 w 539387"/>
                <a:gd name="connsiteY65" fmla="*/ 381119 h 608157"/>
                <a:gd name="connsiteX66" fmla="*/ 128585 w 539387"/>
                <a:gd name="connsiteY66" fmla="*/ 379221 h 608157"/>
                <a:gd name="connsiteX67" fmla="*/ 128268 w 539387"/>
                <a:gd name="connsiteY67" fmla="*/ 379221 h 608157"/>
                <a:gd name="connsiteX68" fmla="*/ 110455 w 539387"/>
                <a:gd name="connsiteY68" fmla="*/ 367284 h 608157"/>
                <a:gd name="connsiteX69" fmla="*/ 108239 w 539387"/>
                <a:gd name="connsiteY69" fmla="*/ 365624 h 608157"/>
                <a:gd name="connsiteX70" fmla="*/ 292694 w 539387"/>
                <a:gd name="connsiteY70" fmla="*/ 364974 h 608157"/>
                <a:gd name="connsiteX71" fmla="*/ 310119 w 539387"/>
                <a:gd name="connsiteY71" fmla="*/ 371470 h 608157"/>
                <a:gd name="connsiteX72" fmla="*/ 328890 w 539387"/>
                <a:gd name="connsiteY72" fmla="*/ 379551 h 608157"/>
                <a:gd name="connsiteX73" fmla="*/ 327861 w 539387"/>
                <a:gd name="connsiteY73" fmla="*/ 381452 h 608157"/>
                <a:gd name="connsiteX74" fmla="*/ 311386 w 539387"/>
                <a:gd name="connsiteY74" fmla="*/ 374639 h 608157"/>
                <a:gd name="connsiteX75" fmla="*/ 302991 w 539387"/>
                <a:gd name="connsiteY75" fmla="*/ 370836 h 608157"/>
                <a:gd name="connsiteX76" fmla="*/ 293011 w 539387"/>
                <a:gd name="connsiteY76" fmla="*/ 365608 h 608157"/>
                <a:gd name="connsiteX77" fmla="*/ 292694 w 539387"/>
                <a:gd name="connsiteY77" fmla="*/ 367271 h 608157"/>
                <a:gd name="connsiteX78" fmla="*/ 292378 w 539387"/>
                <a:gd name="connsiteY78" fmla="*/ 367271 h 608157"/>
                <a:gd name="connsiteX79" fmla="*/ 291665 w 539387"/>
                <a:gd name="connsiteY79" fmla="*/ 366558 h 608157"/>
                <a:gd name="connsiteX80" fmla="*/ 291665 w 539387"/>
                <a:gd name="connsiteY80" fmla="*/ 365925 h 608157"/>
                <a:gd name="connsiteX81" fmla="*/ 292694 w 539387"/>
                <a:gd name="connsiteY81" fmla="*/ 364974 h 608157"/>
                <a:gd name="connsiteX82" fmla="*/ 448661 w 539387"/>
                <a:gd name="connsiteY82" fmla="*/ 360169 h 608157"/>
                <a:gd name="connsiteX83" fmla="*/ 448028 w 539387"/>
                <a:gd name="connsiteY83" fmla="*/ 361434 h 608157"/>
                <a:gd name="connsiteX84" fmla="*/ 438052 w 539387"/>
                <a:gd name="connsiteY84" fmla="*/ 362066 h 608157"/>
                <a:gd name="connsiteX85" fmla="*/ 446761 w 539387"/>
                <a:gd name="connsiteY85" fmla="*/ 368233 h 608157"/>
                <a:gd name="connsiteX86" fmla="*/ 447394 w 539387"/>
                <a:gd name="connsiteY86" fmla="*/ 368233 h 608157"/>
                <a:gd name="connsiteX87" fmla="*/ 477399 w 539387"/>
                <a:gd name="connsiteY87" fmla="*/ 377877 h 608157"/>
                <a:gd name="connsiteX88" fmla="*/ 477307 w 539387"/>
                <a:gd name="connsiteY88" fmla="*/ 378638 h 608157"/>
                <a:gd name="connsiteX89" fmla="*/ 457370 w 539387"/>
                <a:gd name="connsiteY89" fmla="*/ 374636 h 608157"/>
                <a:gd name="connsiteX90" fmla="*/ 477082 w 539387"/>
                <a:gd name="connsiteY90" fmla="*/ 380486 h 608157"/>
                <a:gd name="connsiteX91" fmla="*/ 477307 w 539387"/>
                <a:gd name="connsiteY91" fmla="*/ 378638 h 608157"/>
                <a:gd name="connsiteX92" fmla="*/ 489670 w 539387"/>
                <a:gd name="connsiteY92" fmla="*/ 381119 h 608157"/>
                <a:gd name="connsiteX93" fmla="*/ 484841 w 539387"/>
                <a:gd name="connsiteY93" fmla="*/ 379221 h 608157"/>
                <a:gd name="connsiteX94" fmla="*/ 485474 w 539387"/>
                <a:gd name="connsiteY94" fmla="*/ 377877 h 608157"/>
                <a:gd name="connsiteX95" fmla="*/ 485791 w 539387"/>
                <a:gd name="connsiteY95" fmla="*/ 377877 h 608157"/>
                <a:gd name="connsiteX96" fmla="*/ 488403 w 539387"/>
                <a:gd name="connsiteY96" fmla="*/ 377561 h 608157"/>
                <a:gd name="connsiteX97" fmla="*/ 489037 w 539387"/>
                <a:gd name="connsiteY97" fmla="*/ 378510 h 608157"/>
                <a:gd name="connsiteX98" fmla="*/ 494895 w 539387"/>
                <a:gd name="connsiteY98" fmla="*/ 379854 h 608157"/>
                <a:gd name="connsiteX99" fmla="*/ 502970 w 539387"/>
                <a:gd name="connsiteY99" fmla="*/ 375664 h 608157"/>
                <a:gd name="connsiteX100" fmla="*/ 500358 w 539387"/>
                <a:gd name="connsiteY100" fmla="*/ 375031 h 608157"/>
                <a:gd name="connsiteX101" fmla="*/ 485158 w 539387"/>
                <a:gd name="connsiteY101" fmla="*/ 369814 h 608157"/>
                <a:gd name="connsiteX102" fmla="*/ 484841 w 539387"/>
                <a:gd name="connsiteY102" fmla="*/ 370446 h 608157"/>
                <a:gd name="connsiteX103" fmla="*/ 484524 w 539387"/>
                <a:gd name="connsiteY103" fmla="*/ 370841 h 608157"/>
                <a:gd name="connsiteX104" fmla="*/ 484208 w 539387"/>
                <a:gd name="connsiteY104" fmla="*/ 370841 h 608157"/>
                <a:gd name="connsiteX105" fmla="*/ 481912 w 539387"/>
                <a:gd name="connsiteY105" fmla="*/ 372422 h 608157"/>
                <a:gd name="connsiteX106" fmla="*/ 448661 w 539387"/>
                <a:gd name="connsiteY106" fmla="*/ 360169 h 608157"/>
                <a:gd name="connsiteX107" fmla="*/ 224838 w 539387"/>
                <a:gd name="connsiteY107" fmla="*/ 358513 h 608157"/>
                <a:gd name="connsiteX108" fmla="*/ 244245 w 539387"/>
                <a:gd name="connsiteY108" fmla="*/ 366973 h 608157"/>
                <a:gd name="connsiteX109" fmla="*/ 263256 w 539387"/>
                <a:gd name="connsiteY109" fmla="*/ 375986 h 608157"/>
                <a:gd name="connsiteX110" fmla="*/ 262306 w 539387"/>
                <a:gd name="connsiteY110" fmla="*/ 379228 h 608157"/>
                <a:gd name="connsiteX111" fmla="*/ 243532 w 539387"/>
                <a:gd name="connsiteY111" fmla="*/ 371480 h 608157"/>
                <a:gd name="connsiteX112" fmla="*/ 222858 w 539387"/>
                <a:gd name="connsiteY112" fmla="*/ 362071 h 608157"/>
                <a:gd name="connsiteX113" fmla="*/ 224838 w 539387"/>
                <a:gd name="connsiteY113" fmla="*/ 358513 h 608157"/>
                <a:gd name="connsiteX114" fmla="*/ 136981 w 539387"/>
                <a:gd name="connsiteY114" fmla="*/ 355939 h 608157"/>
                <a:gd name="connsiteX115" fmla="*/ 176368 w 539387"/>
                <a:gd name="connsiteY115" fmla="*/ 372070 h 608157"/>
                <a:gd name="connsiteX116" fmla="*/ 175023 w 539387"/>
                <a:gd name="connsiteY116" fmla="*/ 375313 h 608157"/>
                <a:gd name="connsiteX117" fmla="*/ 135400 w 539387"/>
                <a:gd name="connsiteY117" fmla="*/ 358469 h 608157"/>
                <a:gd name="connsiteX118" fmla="*/ 136981 w 539387"/>
                <a:gd name="connsiteY118" fmla="*/ 355939 h 608157"/>
                <a:gd name="connsiteX119" fmla="*/ 373801 w 539387"/>
                <a:gd name="connsiteY119" fmla="*/ 354678 h 608157"/>
                <a:gd name="connsiteX120" fmla="*/ 404714 w 539387"/>
                <a:gd name="connsiteY120" fmla="*/ 366953 h 608157"/>
                <a:gd name="connsiteX121" fmla="*/ 407006 w 539387"/>
                <a:gd name="connsiteY121" fmla="*/ 366557 h 608157"/>
                <a:gd name="connsiteX122" fmla="*/ 408904 w 539387"/>
                <a:gd name="connsiteY122" fmla="*/ 368536 h 608157"/>
                <a:gd name="connsiteX123" fmla="*/ 407006 w 539387"/>
                <a:gd name="connsiteY123" fmla="*/ 371466 h 608157"/>
                <a:gd name="connsiteX124" fmla="*/ 372457 w 539387"/>
                <a:gd name="connsiteY124" fmla="*/ 356895 h 608157"/>
                <a:gd name="connsiteX125" fmla="*/ 373801 w 539387"/>
                <a:gd name="connsiteY125" fmla="*/ 354678 h 608157"/>
                <a:gd name="connsiteX126" fmla="*/ 20045 w 539387"/>
                <a:gd name="connsiteY126" fmla="*/ 353370 h 608157"/>
                <a:gd name="connsiteX127" fmla="*/ 18145 w 539387"/>
                <a:gd name="connsiteY127" fmla="*/ 360801 h 608157"/>
                <a:gd name="connsiteX128" fmla="*/ 23608 w 539387"/>
                <a:gd name="connsiteY128" fmla="*/ 363410 h 608157"/>
                <a:gd name="connsiteX129" fmla="*/ 45854 w 539387"/>
                <a:gd name="connsiteY129" fmla="*/ 374004 h 608157"/>
                <a:gd name="connsiteX130" fmla="*/ 44588 w 539387"/>
                <a:gd name="connsiteY130" fmla="*/ 375980 h 608157"/>
                <a:gd name="connsiteX131" fmla="*/ 29071 w 539387"/>
                <a:gd name="connsiteY131" fmla="*/ 368233 h 608157"/>
                <a:gd name="connsiteX132" fmla="*/ 22341 w 539387"/>
                <a:gd name="connsiteY132" fmla="*/ 364991 h 608157"/>
                <a:gd name="connsiteX133" fmla="*/ 17829 w 539387"/>
                <a:gd name="connsiteY133" fmla="*/ 363094 h 608157"/>
                <a:gd name="connsiteX134" fmla="*/ 18462 w 539387"/>
                <a:gd name="connsiteY134" fmla="*/ 369497 h 608157"/>
                <a:gd name="connsiteX135" fmla="*/ 42054 w 539387"/>
                <a:gd name="connsiteY135" fmla="*/ 381435 h 608157"/>
                <a:gd name="connsiteX136" fmla="*/ 41025 w 539387"/>
                <a:gd name="connsiteY136" fmla="*/ 384044 h 608157"/>
                <a:gd name="connsiteX137" fmla="*/ 20362 w 539387"/>
                <a:gd name="connsiteY137" fmla="*/ 374320 h 608157"/>
                <a:gd name="connsiteX138" fmla="*/ 28121 w 539387"/>
                <a:gd name="connsiteY138" fmla="*/ 383411 h 608157"/>
                <a:gd name="connsiteX139" fmla="*/ 61688 w 539387"/>
                <a:gd name="connsiteY139" fmla="*/ 384992 h 608157"/>
                <a:gd name="connsiteX140" fmla="*/ 43638 w 539387"/>
                <a:gd name="connsiteY140" fmla="*/ 379537 h 608157"/>
                <a:gd name="connsiteX141" fmla="*/ 44271 w 539387"/>
                <a:gd name="connsiteY141" fmla="*/ 377561 h 608157"/>
                <a:gd name="connsiteX142" fmla="*/ 65884 w 539387"/>
                <a:gd name="connsiteY142" fmla="*/ 383095 h 608157"/>
                <a:gd name="connsiteX143" fmla="*/ 73009 w 539387"/>
                <a:gd name="connsiteY143" fmla="*/ 378193 h 608157"/>
                <a:gd name="connsiteX144" fmla="*/ 47200 w 539387"/>
                <a:gd name="connsiteY144" fmla="*/ 369814 h 608157"/>
                <a:gd name="connsiteX145" fmla="*/ 47833 w 539387"/>
                <a:gd name="connsiteY145" fmla="*/ 366968 h 608157"/>
                <a:gd name="connsiteX146" fmla="*/ 20045 w 539387"/>
                <a:gd name="connsiteY146" fmla="*/ 353370 h 608157"/>
                <a:gd name="connsiteX147" fmla="*/ 23925 w 539387"/>
                <a:gd name="connsiteY147" fmla="*/ 345939 h 608157"/>
                <a:gd name="connsiteX148" fmla="*/ 20995 w 539387"/>
                <a:gd name="connsiteY148" fmla="*/ 350445 h 608157"/>
                <a:gd name="connsiteX149" fmla="*/ 49733 w 539387"/>
                <a:gd name="connsiteY149" fmla="*/ 364043 h 608157"/>
                <a:gd name="connsiteX150" fmla="*/ 48783 w 539387"/>
                <a:gd name="connsiteY150" fmla="*/ 366968 h 608157"/>
                <a:gd name="connsiteX151" fmla="*/ 76571 w 539387"/>
                <a:gd name="connsiteY151" fmla="*/ 375347 h 608157"/>
                <a:gd name="connsiteX152" fmla="*/ 81401 w 539387"/>
                <a:gd name="connsiteY152" fmla="*/ 371158 h 608157"/>
                <a:gd name="connsiteX153" fmla="*/ 52029 w 539387"/>
                <a:gd name="connsiteY153" fmla="*/ 361434 h 608157"/>
                <a:gd name="connsiteX154" fmla="*/ 51079 w 539387"/>
                <a:gd name="connsiteY154" fmla="*/ 358509 h 608157"/>
                <a:gd name="connsiteX155" fmla="*/ 23925 w 539387"/>
                <a:gd name="connsiteY155" fmla="*/ 345939 h 608157"/>
                <a:gd name="connsiteX156" fmla="*/ 335269 w 539387"/>
                <a:gd name="connsiteY156" fmla="*/ 344047 h 608157"/>
                <a:gd name="connsiteX157" fmla="*/ 374406 w 539387"/>
                <a:gd name="connsiteY157" fmla="*/ 362797 h 608157"/>
                <a:gd name="connsiteX158" fmla="*/ 373772 w 539387"/>
                <a:gd name="connsiteY158" fmla="*/ 365645 h 608157"/>
                <a:gd name="connsiteX159" fmla="*/ 334001 w 539387"/>
                <a:gd name="connsiteY159" fmla="*/ 346262 h 608157"/>
                <a:gd name="connsiteX160" fmla="*/ 335269 w 539387"/>
                <a:gd name="connsiteY160" fmla="*/ 344047 h 608157"/>
                <a:gd name="connsiteX161" fmla="*/ 137584 w 539387"/>
                <a:gd name="connsiteY161" fmla="*/ 343736 h 608157"/>
                <a:gd name="connsiteX162" fmla="*/ 157941 w 539387"/>
                <a:gd name="connsiteY162" fmla="*/ 353687 h 608157"/>
                <a:gd name="connsiteX163" fmla="*/ 178931 w 539387"/>
                <a:gd name="connsiteY163" fmla="*/ 362769 h 608157"/>
                <a:gd name="connsiteX164" fmla="*/ 177664 w 539387"/>
                <a:gd name="connsiteY164" fmla="*/ 365612 h 608157"/>
                <a:gd name="connsiteX165" fmla="*/ 135366 w 539387"/>
                <a:gd name="connsiteY165" fmla="*/ 347605 h 608157"/>
                <a:gd name="connsiteX166" fmla="*/ 137584 w 539387"/>
                <a:gd name="connsiteY166" fmla="*/ 343736 h 608157"/>
                <a:gd name="connsiteX167" fmla="*/ 295895 w 539387"/>
                <a:gd name="connsiteY167" fmla="*/ 342387 h 608157"/>
                <a:gd name="connsiteX168" fmla="*/ 324622 w 539387"/>
                <a:gd name="connsiteY168" fmla="*/ 359525 h 608157"/>
                <a:gd name="connsiteX169" fmla="*/ 326917 w 539387"/>
                <a:gd name="connsiteY169" fmla="*/ 359525 h 608157"/>
                <a:gd name="connsiteX170" fmla="*/ 327867 w 539387"/>
                <a:gd name="connsiteY170" fmla="*/ 361736 h 608157"/>
                <a:gd name="connsiteX171" fmla="*/ 325334 w 539387"/>
                <a:gd name="connsiteY171" fmla="*/ 364342 h 608157"/>
                <a:gd name="connsiteX172" fmla="*/ 293996 w 539387"/>
                <a:gd name="connsiteY172" fmla="*/ 345625 h 608157"/>
                <a:gd name="connsiteX173" fmla="*/ 295895 w 539387"/>
                <a:gd name="connsiteY173" fmla="*/ 342387 h 608157"/>
                <a:gd name="connsiteX174" fmla="*/ 371190 w 539387"/>
                <a:gd name="connsiteY174" fmla="*/ 341084 h 608157"/>
                <a:gd name="connsiteX175" fmla="*/ 396986 w 539387"/>
                <a:gd name="connsiteY175" fmla="*/ 353341 h 608157"/>
                <a:gd name="connsiteX176" fmla="*/ 398647 w 539387"/>
                <a:gd name="connsiteY176" fmla="*/ 351759 h 608157"/>
                <a:gd name="connsiteX177" fmla="*/ 404740 w 539387"/>
                <a:gd name="connsiteY177" fmla="*/ 357216 h 608157"/>
                <a:gd name="connsiteX178" fmla="*/ 402841 w 539387"/>
                <a:gd name="connsiteY178" fmla="*/ 360142 h 608157"/>
                <a:gd name="connsiteX179" fmla="*/ 369607 w 539387"/>
                <a:gd name="connsiteY179" fmla="*/ 343694 h 608157"/>
                <a:gd name="connsiteX180" fmla="*/ 371190 w 539387"/>
                <a:gd name="connsiteY180" fmla="*/ 341084 h 608157"/>
                <a:gd name="connsiteX181" fmla="*/ 183523 w 539387"/>
                <a:gd name="connsiteY181" fmla="*/ 339813 h 608157"/>
                <a:gd name="connsiteX182" fmla="*/ 198953 w 539387"/>
                <a:gd name="connsiteY182" fmla="*/ 349464 h 608157"/>
                <a:gd name="connsiteX183" fmla="*/ 215097 w 539387"/>
                <a:gd name="connsiteY183" fmla="*/ 358165 h 608157"/>
                <a:gd name="connsiteX184" fmla="*/ 214147 w 539387"/>
                <a:gd name="connsiteY184" fmla="*/ 360459 h 608157"/>
                <a:gd name="connsiteX185" fmla="*/ 182177 w 539387"/>
                <a:gd name="connsiteY185" fmla="*/ 342028 h 608157"/>
                <a:gd name="connsiteX186" fmla="*/ 183523 w 539387"/>
                <a:gd name="connsiteY186" fmla="*/ 339813 h 608157"/>
                <a:gd name="connsiteX187" fmla="*/ 32000 w 539387"/>
                <a:gd name="connsiteY187" fmla="*/ 338903 h 608157"/>
                <a:gd name="connsiteX188" fmla="*/ 26221 w 539387"/>
                <a:gd name="connsiteY188" fmla="*/ 343725 h 608157"/>
                <a:gd name="connsiteX189" fmla="*/ 57492 w 539387"/>
                <a:gd name="connsiteY189" fmla="*/ 357244 h 608157"/>
                <a:gd name="connsiteX190" fmla="*/ 58204 w 539387"/>
                <a:gd name="connsiteY190" fmla="*/ 359220 h 608157"/>
                <a:gd name="connsiteX191" fmla="*/ 85597 w 539387"/>
                <a:gd name="connsiteY191" fmla="*/ 367600 h 608157"/>
                <a:gd name="connsiteX192" fmla="*/ 87892 w 539387"/>
                <a:gd name="connsiteY192" fmla="*/ 365624 h 608157"/>
                <a:gd name="connsiteX193" fmla="*/ 59788 w 539387"/>
                <a:gd name="connsiteY193" fmla="*/ 351789 h 608157"/>
                <a:gd name="connsiteX194" fmla="*/ 59788 w 539387"/>
                <a:gd name="connsiteY194" fmla="*/ 351473 h 608157"/>
                <a:gd name="connsiteX195" fmla="*/ 32000 w 539387"/>
                <a:gd name="connsiteY195" fmla="*/ 338903 h 608157"/>
                <a:gd name="connsiteX196" fmla="*/ 262940 w 539387"/>
                <a:gd name="connsiteY196" fmla="*/ 337873 h 608157"/>
                <a:gd name="connsiteX197" fmla="*/ 268486 w 539387"/>
                <a:gd name="connsiteY197" fmla="*/ 339849 h 608157"/>
                <a:gd name="connsiteX198" fmla="*/ 274269 w 539387"/>
                <a:gd name="connsiteY198" fmla="*/ 342378 h 608157"/>
                <a:gd name="connsiteX199" fmla="*/ 288845 w 539387"/>
                <a:gd name="connsiteY199" fmla="*/ 349175 h 608157"/>
                <a:gd name="connsiteX200" fmla="*/ 290113 w 539387"/>
                <a:gd name="connsiteY200" fmla="*/ 351467 h 608157"/>
                <a:gd name="connsiteX201" fmla="*/ 275536 w 539387"/>
                <a:gd name="connsiteY201" fmla="*/ 346962 h 608157"/>
                <a:gd name="connsiteX202" fmla="*/ 266188 w 539387"/>
                <a:gd name="connsiteY202" fmla="*/ 342062 h 608157"/>
                <a:gd name="connsiteX203" fmla="*/ 261356 w 539387"/>
                <a:gd name="connsiteY203" fmla="*/ 339217 h 608157"/>
                <a:gd name="connsiteX204" fmla="*/ 262940 w 539387"/>
                <a:gd name="connsiteY204" fmla="*/ 337873 h 608157"/>
                <a:gd name="connsiteX205" fmla="*/ 102048 w 539387"/>
                <a:gd name="connsiteY205" fmla="*/ 334308 h 608157"/>
                <a:gd name="connsiteX206" fmla="*/ 118209 w 539387"/>
                <a:gd name="connsiteY206" fmla="*/ 344340 h 608157"/>
                <a:gd name="connsiteX207" fmla="*/ 125655 w 539387"/>
                <a:gd name="connsiteY207" fmla="*/ 348842 h 608157"/>
                <a:gd name="connsiteX208" fmla="*/ 133736 w 539387"/>
                <a:gd name="connsiteY208" fmla="*/ 353345 h 608157"/>
                <a:gd name="connsiteX209" fmla="*/ 135399 w 539387"/>
                <a:gd name="connsiteY209" fmla="*/ 355951 h 608157"/>
                <a:gd name="connsiteX210" fmla="*/ 123754 w 539387"/>
                <a:gd name="connsiteY210" fmla="*/ 352397 h 608157"/>
                <a:gd name="connsiteX211" fmla="*/ 100464 w 539387"/>
                <a:gd name="connsiteY211" fmla="*/ 337231 h 608157"/>
                <a:gd name="connsiteX212" fmla="*/ 102048 w 539387"/>
                <a:gd name="connsiteY212" fmla="*/ 334308 h 608157"/>
                <a:gd name="connsiteX213" fmla="*/ 43638 w 539387"/>
                <a:gd name="connsiteY213" fmla="*/ 334001 h 608157"/>
                <a:gd name="connsiteX214" fmla="*/ 36512 w 539387"/>
                <a:gd name="connsiteY214" fmla="*/ 336294 h 608157"/>
                <a:gd name="connsiteX215" fmla="*/ 60738 w 539387"/>
                <a:gd name="connsiteY215" fmla="*/ 348231 h 608157"/>
                <a:gd name="connsiteX216" fmla="*/ 61688 w 539387"/>
                <a:gd name="connsiteY216" fmla="*/ 348231 h 608157"/>
                <a:gd name="connsiteX217" fmla="*/ 91455 w 539387"/>
                <a:gd name="connsiteY217" fmla="*/ 362066 h 608157"/>
                <a:gd name="connsiteX218" fmla="*/ 95968 w 539387"/>
                <a:gd name="connsiteY218" fmla="*/ 358192 h 608157"/>
                <a:gd name="connsiteX219" fmla="*/ 60421 w 539387"/>
                <a:gd name="connsiteY219" fmla="*/ 341749 h 608157"/>
                <a:gd name="connsiteX220" fmla="*/ 60104 w 539387"/>
                <a:gd name="connsiteY220" fmla="*/ 341433 h 608157"/>
                <a:gd name="connsiteX221" fmla="*/ 43638 w 539387"/>
                <a:gd name="connsiteY221" fmla="*/ 334001 h 608157"/>
                <a:gd name="connsiteX222" fmla="*/ 52979 w 539387"/>
                <a:gd name="connsiteY222" fmla="*/ 332737 h 608157"/>
                <a:gd name="connsiteX223" fmla="*/ 64300 w 539387"/>
                <a:gd name="connsiteY223" fmla="*/ 338191 h 608157"/>
                <a:gd name="connsiteX224" fmla="*/ 97868 w 539387"/>
                <a:gd name="connsiteY224" fmla="*/ 355030 h 608157"/>
                <a:gd name="connsiteX225" fmla="*/ 98897 w 539387"/>
                <a:gd name="connsiteY225" fmla="*/ 353054 h 608157"/>
                <a:gd name="connsiteX226" fmla="*/ 100163 w 539387"/>
                <a:gd name="connsiteY226" fmla="*/ 351473 h 608157"/>
                <a:gd name="connsiteX227" fmla="*/ 64300 w 539387"/>
                <a:gd name="connsiteY227" fmla="*/ 333053 h 608157"/>
                <a:gd name="connsiteX228" fmla="*/ 52979 w 539387"/>
                <a:gd name="connsiteY228" fmla="*/ 332737 h 608157"/>
                <a:gd name="connsiteX229" fmla="*/ 365374 w 539387"/>
                <a:gd name="connsiteY229" fmla="*/ 332440 h 608157"/>
                <a:gd name="connsiteX230" fmla="*/ 402525 w 539387"/>
                <a:gd name="connsiteY230" fmla="*/ 348568 h 608157"/>
                <a:gd name="connsiteX231" fmla="*/ 401892 w 539387"/>
                <a:gd name="connsiteY231" fmla="*/ 350149 h 608157"/>
                <a:gd name="connsiteX232" fmla="*/ 364344 w 539387"/>
                <a:gd name="connsiteY232" fmla="*/ 334733 h 608157"/>
                <a:gd name="connsiteX233" fmla="*/ 365374 w 539387"/>
                <a:gd name="connsiteY233" fmla="*/ 332440 h 608157"/>
                <a:gd name="connsiteX234" fmla="*/ 222259 w 539387"/>
                <a:gd name="connsiteY234" fmla="*/ 332123 h 608157"/>
                <a:gd name="connsiteX235" fmla="*/ 239353 w 539387"/>
                <a:gd name="connsiteY235" fmla="*/ 343086 h 608157"/>
                <a:gd name="connsiteX236" fmla="*/ 248454 w 539387"/>
                <a:gd name="connsiteY236" fmla="*/ 347581 h 608157"/>
                <a:gd name="connsiteX237" fmla="*/ 252965 w 539387"/>
                <a:gd name="connsiteY237" fmla="*/ 349789 h 608157"/>
                <a:gd name="connsiteX238" fmla="*/ 255814 w 539387"/>
                <a:gd name="connsiteY238" fmla="*/ 352707 h 608157"/>
                <a:gd name="connsiteX239" fmla="*/ 257476 w 539387"/>
                <a:gd name="connsiteY239" fmla="*/ 351446 h 608157"/>
                <a:gd name="connsiteX240" fmla="*/ 257792 w 539387"/>
                <a:gd name="connsiteY240" fmla="*/ 351446 h 608157"/>
                <a:gd name="connsiteX241" fmla="*/ 259375 w 539387"/>
                <a:gd name="connsiteY241" fmla="*/ 352707 h 608157"/>
                <a:gd name="connsiteX242" fmla="*/ 260087 w 539387"/>
                <a:gd name="connsiteY242" fmla="*/ 353023 h 608157"/>
                <a:gd name="connsiteX243" fmla="*/ 258109 w 539387"/>
                <a:gd name="connsiteY243" fmla="*/ 355626 h 608157"/>
                <a:gd name="connsiteX244" fmla="*/ 240698 w 539387"/>
                <a:gd name="connsiteY244" fmla="*/ 348528 h 608157"/>
                <a:gd name="connsiteX245" fmla="*/ 220360 w 539387"/>
                <a:gd name="connsiteY245" fmla="*/ 335672 h 608157"/>
                <a:gd name="connsiteX246" fmla="*/ 222259 w 539387"/>
                <a:gd name="connsiteY246" fmla="*/ 332123 h 608157"/>
                <a:gd name="connsiteX247" fmla="*/ 327513 w 539387"/>
                <a:gd name="connsiteY247" fmla="*/ 332119 h 608157"/>
                <a:gd name="connsiteX248" fmla="*/ 368540 w 539387"/>
                <a:gd name="connsiteY248" fmla="*/ 350413 h 608157"/>
                <a:gd name="connsiteX249" fmla="*/ 367273 w 539387"/>
                <a:gd name="connsiteY249" fmla="*/ 353331 h 608157"/>
                <a:gd name="connsiteX250" fmla="*/ 325929 w 539387"/>
                <a:gd name="connsiteY250" fmla="*/ 334721 h 608157"/>
                <a:gd name="connsiteX251" fmla="*/ 327513 w 539387"/>
                <a:gd name="connsiteY251" fmla="*/ 332119 h 608157"/>
                <a:gd name="connsiteX252" fmla="*/ 446455 w 539387"/>
                <a:gd name="connsiteY252" fmla="*/ 331492 h 608157"/>
                <a:gd name="connsiteX253" fmla="*/ 449306 w 539387"/>
                <a:gd name="connsiteY253" fmla="*/ 332441 h 608157"/>
                <a:gd name="connsiteX254" fmla="*/ 467129 w 539387"/>
                <a:gd name="connsiteY254" fmla="*/ 342085 h 608157"/>
                <a:gd name="connsiteX255" fmla="*/ 483605 w 539387"/>
                <a:gd name="connsiteY255" fmla="*/ 347935 h 608157"/>
                <a:gd name="connsiteX256" fmla="*/ 482654 w 539387"/>
                <a:gd name="connsiteY256" fmla="*/ 350465 h 608157"/>
                <a:gd name="connsiteX257" fmla="*/ 457703 w 539387"/>
                <a:gd name="connsiteY257" fmla="*/ 341453 h 608157"/>
                <a:gd name="connsiteX258" fmla="*/ 446455 w 539387"/>
                <a:gd name="connsiteY258" fmla="*/ 331492 h 608157"/>
                <a:gd name="connsiteX259" fmla="*/ 291656 w 539387"/>
                <a:gd name="connsiteY259" fmla="*/ 331453 h 608157"/>
                <a:gd name="connsiteX260" fmla="*/ 326873 w 539387"/>
                <a:gd name="connsiteY260" fmla="*/ 350441 h 608157"/>
                <a:gd name="connsiteX261" fmla="*/ 325290 w 539387"/>
                <a:gd name="connsiteY261" fmla="*/ 353685 h 608157"/>
                <a:gd name="connsiteX262" fmla="*/ 290390 w 539387"/>
                <a:gd name="connsiteY262" fmla="*/ 333668 h 608157"/>
                <a:gd name="connsiteX263" fmla="*/ 291656 w 539387"/>
                <a:gd name="connsiteY263" fmla="*/ 331453 h 608157"/>
                <a:gd name="connsiteX264" fmla="*/ 181231 w 539387"/>
                <a:gd name="connsiteY264" fmla="*/ 329510 h 608157"/>
                <a:gd name="connsiteX265" fmla="*/ 215846 w 539387"/>
                <a:gd name="connsiteY265" fmla="*/ 352420 h 608157"/>
                <a:gd name="connsiteX266" fmla="*/ 213865 w 539387"/>
                <a:gd name="connsiteY266" fmla="*/ 354316 h 608157"/>
                <a:gd name="connsiteX267" fmla="*/ 179647 w 539387"/>
                <a:gd name="connsiteY267" fmla="*/ 332117 h 608157"/>
                <a:gd name="connsiteX268" fmla="*/ 181231 w 539387"/>
                <a:gd name="connsiteY268" fmla="*/ 329510 h 608157"/>
                <a:gd name="connsiteX269" fmla="*/ 403795 w 539387"/>
                <a:gd name="connsiteY269" fmla="*/ 327924 h 608157"/>
                <a:gd name="connsiteX270" fmla="*/ 423826 w 539387"/>
                <a:gd name="connsiteY270" fmla="*/ 335350 h 608157"/>
                <a:gd name="connsiteX271" fmla="*/ 434515 w 539387"/>
                <a:gd name="connsiteY271" fmla="*/ 339222 h 608157"/>
                <a:gd name="connsiteX272" fmla="*/ 444808 w 539387"/>
                <a:gd name="connsiteY272" fmla="*/ 342777 h 608157"/>
                <a:gd name="connsiteX273" fmla="*/ 446787 w 539387"/>
                <a:gd name="connsiteY273" fmla="*/ 344357 h 608157"/>
                <a:gd name="connsiteX274" fmla="*/ 446470 w 539387"/>
                <a:gd name="connsiteY274" fmla="*/ 345305 h 608157"/>
                <a:gd name="connsiteX275" fmla="*/ 444808 w 539387"/>
                <a:gd name="connsiteY275" fmla="*/ 346569 h 608157"/>
                <a:gd name="connsiteX276" fmla="*/ 484554 w 539387"/>
                <a:gd name="connsiteY276" fmla="*/ 361422 h 608157"/>
                <a:gd name="connsiteX277" fmla="*/ 487167 w 539387"/>
                <a:gd name="connsiteY277" fmla="*/ 361106 h 608157"/>
                <a:gd name="connsiteX278" fmla="*/ 487167 w 539387"/>
                <a:gd name="connsiteY278" fmla="*/ 362054 h 608157"/>
                <a:gd name="connsiteX279" fmla="*/ 486137 w 539387"/>
                <a:gd name="connsiteY279" fmla="*/ 363713 h 608157"/>
                <a:gd name="connsiteX280" fmla="*/ 469352 w 539387"/>
                <a:gd name="connsiteY280" fmla="*/ 358499 h 608157"/>
                <a:gd name="connsiteX281" fmla="*/ 446154 w 539387"/>
                <a:gd name="connsiteY281" fmla="*/ 348860 h 608157"/>
                <a:gd name="connsiteX282" fmla="*/ 448054 w 539387"/>
                <a:gd name="connsiteY282" fmla="*/ 349808 h 608157"/>
                <a:gd name="connsiteX283" fmla="*/ 446470 w 539387"/>
                <a:gd name="connsiteY283" fmla="*/ 353363 h 608157"/>
                <a:gd name="connsiteX284" fmla="*/ 407674 w 539387"/>
                <a:gd name="connsiteY284" fmla="*/ 338590 h 608157"/>
                <a:gd name="connsiteX285" fmla="*/ 408624 w 539387"/>
                <a:gd name="connsiteY285" fmla="*/ 334718 h 608157"/>
                <a:gd name="connsiteX286" fmla="*/ 445125 w 539387"/>
                <a:gd name="connsiteY286" fmla="*/ 348544 h 608157"/>
                <a:gd name="connsiteX287" fmla="*/ 445441 w 539387"/>
                <a:gd name="connsiteY287" fmla="*/ 348544 h 608157"/>
                <a:gd name="connsiteX288" fmla="*/ 443858 w 539387"/>
                <a:gd name="connsiteY288" fmla="*/ 347912 h 608157"/>
                <a:gd name="connsiteX289" fmla="*/ 443541 w 539387"/>
                <a:gd name="connsiteY289" fmla="*/ 345937 h 608157"/>
                <a:gd name="connsiteX290" fmla="*/ 425805 w 539387"/>
                <a:gd name="connsiteY290" fmla="*/ 339538 h 608157"/>
                <a:gd name="connsiteX291" fmla="*/ 402844 w 539387"/>
                <a:gd name="connsiteY291" fmla="*/ 330847 h 608157"/>
                <a:gd name="connsiteX292" fmla="*/ 403795 w 539387"/>
                <a:gd name="connsiteY292" fmla="*/ 327924 h 608157"/>
                <a:gd name="connsiteX293" fmla="*/ 489670 w 539387"/>
                <a:gd name="connsiteY293" fmla="*/ 327598 h 608157"/>
                <a:gd name="connsiteX294" fmla="*/ 484208 w 539387"/>
                <a:gd name="connsiteY294" fmla="*/ 330839 h 608157"/>
                <a:gd name="connsiteX295" fmla="*/ 482941 w 539387"/>
                <a:gd name="connsiteY295" fmla="*/ 331472 h 608157"/>
                <a:gd name="connsiteX296" fmla="*/ 520704 w 539387"/>
                <a:gd name="connsiteY296" fmla="*/ 346967 h 608157"/>
                <a:gd name="connsiteX297" fmla="*/ 519437 w 539387"/>
                <a:gd name="connsiteY297" fmla="*/ 341749 h 608157"/>
                <a:gd name="connsiteX298" fmla="*/ 489670 w 539387"/>
                <a:gd name="connsiteY298" fmla="*/ 327598 h 608157"/>
                <a:gd name="connsiteX299" fmla="*/ 441539 w 539387"/>
                <a:gd name="connsiteY299" fmla="*/ 321747 h 608157"/>
                <a:gd name="connsiteX300" fmla="*/ 478455 w 539387"/>
                <a:gd name="connsiteY300" fmla="*/ 337852 h 608157"/>
                <a:gd name="connsiteX301" fmla="*/ 477108 w 539387"/>
                <a:gd name="connsiteY301" fmla="*/ 341089 h 608157"/>
                <a:gd name="connsiteX302" fmla="*/ 439955 w 539387"/>
                <a:gd name="connsiteY302" fmla="*/ 324353 h 608157"/>
                <a:gd name="connsiteX303" fmla="*/ 441539 w 539387"/>
                <a:gd name="connsiteY303" fmla="*/ 321747 h 608157"/>
                <a:gd name="connsiteX304" fmla="*/ 256805 w 539387"/>
                <a:gd name="connsiteY304" fmla="*/ 321430 h 608157"/>
                <a:gd name="connsiteX305" fmla="*/ 274865 w 539387"/>
                <a:gd name="connsiteY305" fmla="*/ 331791 h 608157"/>
                <a:gd name="connsiteX306" fmla="*/ 291023 w 539387"/>
                <a:gd name="connsiteY306" fmla="*/ 340808 h 608157"/>
                <a:gd name="connsiteX307" fmla="*/ 289439 w 539387"/>
                <a:gd name="connsiteY307" fmla="*/ 343418 h 608157"/>
                <a:gd name="connsiteX308" fmla="*/ 272647 w 539387"/>
                <a:gd name="connsiteY308" fmla="*/ 335350 h 608157"/>
                <a:gd name="connsiteX309" fmla="*/ 254825 w 539387"/>
                <a:gd name="connsiteY309" fmla="*/ 324673 h 608157"/>
                <a:gd name="connsiteX310" fmla="*/ 256805 w 539387"/>
                <a:gd name="connsiteY310" fmla="*/ 321430 h 608157"/>
                <a:gd name="connsiteX311" fmla="*/ 366323 w 539387"/>
                <a:gd name="connsiteY311" fmla="*/ 321079 h 608157"/>
                <a:gd name="connsiteX312" fmla="*/ 400506 w 539387"/>
                <a:gd name="connsiteY312" fmla="*/ 336573 h 608157"/>
                <a:gd name="connsiteX313" fmla="*/ 399240 w 539387"/>
                <a:gd name="connsiteY313" fmla="*/ 338549 h 608157"/>
                <a:gd name="connsiteX314" fmla="*/ 364978 w 539387"/>
                <a:gd name="connsiteY314" fmla="*/ 323056 h 608157"/>
                <a:gd name="connsiteX315" fmla="*/ 366323 w 539387"/>
                <a:gd name="connsiteY315" fmla="*/ 321079 h 608157"/>
                <a:gd name="connsiteX316" fmla="*/ 215808 w 539387"/>
                <a:gd name="connsiteY316" fmla="*/ 320763 h 608157"/>
                <a:gd name="connsiteX317" fmla="*/ 233237 w 539387"/>
                <a:gd name="connsiteY317" fmla="*/ 328526 h 608157"/>
                <a:gd name="connsiteX318" fmla="*/ 241317 w 539387"/>
                <a:gd name="connsiteY318" fmla="*/ 332091 h 608157"/>
                <a:gd name="connsiteX319" fmla="*/ 245833 w 539387"/>
                <a:gd name="connsiteY319" fmla="*/ 334309 h 608157"/>
                <a:gd name="connsiteX320" fmla="*/ 247418 w 539387"/>
                <a:gd name="connsiteY320" fmla="*/ 335022 h 608157"/>
                <a:gd name="connsiteX321" fmla="*/ 248764 w 539387"/>
                <a:gd name="connsiteY321" fmla="*/ 335022 h 608157"/>
                <a:gd name="connsiteX322" fmla="*/ 249398 w 539387"/>
                <a:gd name="connsiteY322" fmla="*/ 335022 h 608157"/>
                <a:gd name="connsiteX323" fmla="*/ 250349 w 539387"/>
                <a:gd name="connsiteY323" fmla="*/ 336923 h 608157"/>
                <a:gd name="connsiteX324" fmla="*/ 250349 w 539387"/>
                <a:gd name="connsiteY324" fmla="*/ 337557 h 608157"/>
                <a:gd name="connsiteX325" fmla="*/ 249081 w 539387"/>
                <a:gd name="connsiteY325" fmla="*/ 339221 h 608157"/>
                <a:gd name="connsiteX326" fmla="*/ 235455 w 539387"/>
                <a:gd name="connsiteY326" fmla="*/ 334309 h 608157"/>
                <a:gd name="connsiteX327" fmla="*/ 213827 w 539387"/>
                <a:gd name="connsiteY327" fmla="*/ 324011 h 608157"/>
                <a:gd name="connsiteX328" fmla="*/ 215808 w 539387"/>
                <a:gd name="connsiteY328" fmla="*/ 320763 h 608157"/>
                <a:gd name="connsiteX329" fmla="*/ 324689 w 539387"/>
                <a:gd name="connsiteY329" fmla="*/ 316914 h 608157"/>
                <a:gd name="connsiteX330" fmla="*/ 344335 w 539387"/>
                <a:gd name="connsiteY330" fmla="*/ 328861 h 608157"/>
                <a:gd name="connsiteX331" fmla="*/ 365090 w 539387"/>
                <a:gd name="connsiteY331" fmla="*/ 338909 h 608157"/>
                <a:gd name="connsiteX332" fmla="*/ 363744 w 539387"/>
                <a:gd name="connsiteY332" fmla="*/ 341441 h 608157"/>
                <a:gd name="connsiteX333" fmla="*/ 322709 w 539387"/>
                <a:gd name="connsiteY333" fmla="*/ 320158 h 608157"/>
                <a:gd name="connsiteX334" fmla="*/ 324689 w 539387"/>
                <a:gd name="connsiteY334" fmla="*/ 316914 h 608157"/>
                <a:gd name="connsiteX335" fmla="*/ 140545 w 539387"/>
                <a:gd name="connsiteY335" fmla="*/ 315993 h 608157"/>
                <a:gd name="connsiteX336" fmla="*/ 176719 w 539387"/>
                <a:gd name="connsiteY336" fmla="*/ 333656 h 608157"/>
                <a:gd name="connsiteX337" fmla="*/ 175769 w 539387"/>
                <a:gd name="connsiteY337" fmla="*/ 336574 h 608157"/>
                <a:gd name="connsiteX338" fmla="*/ 138566 w 539387"/>
                <a:gd name="connsiteY338" fmla="*/ 319226 h 608157"/>
                <a:gd name="connsiteX339" fmla="*/ 140545 w 539387"/>
                <a:gd name="connsiteY339" fmla="*/ 315993 h 608157"/>
                <a:gd name="connsiteX340" fmla="*/ 402171 w 539387"/>
                <a:gd name="connsiteY340" fmla="*/ 314700 h 608157"/>
                <a:gd name="connsiteX341" fmla="*/ 418966 w 539387"/>
                <a:gd name="connsiteY341" fmla="*/ 320785 h 608157"/>
                <a:gd name="connsiteX342" fmla="*/ 427047 w 539387"/>
                <a:gd name="connsiteY342" fmla="*/ 323076 h 608157"/>
                <a:gd name="connsiteX343" fmla="*/ 433147 w 539387"/>
                <a:gd name="connsiteY343" fmla="*/ 324657 h 608157"/>
                <a:gd name="connsiteX344" fmla="*/ 435761 w 539387"/>
                <a:gd name="connsiteY344" fmla="*/ 324657 h 608157"/>
                <a:gd name="connsiteX345" fmla="*/ 436078 w 539387"/>
                <a:gd name="connsiteY345" fmla="*/ 324973 h 608157"/>
                <a:gd name="connsiteX346" fmla="*/ 436078 w 539387"/>
                <a:gd name="connsiteY346" fmla="*/ 327896 h 608157"/>
                <a:gd name="connsiteX347" fmla="*/ 423165 w 539387"/>
                <a:gd name="connsiteY347" fmla="*/ 326948 h 608157"/>
                <a:gd name="connsiteX348" fmla="*/ 400824 w 539387"/>
                <a:gd name="connsiteY348" fmla="*/ 319204 h 608157"/>
                <a:gd name="connsiteX349" fmla="*/ 402171 w 539387"/>
                <a:gd name="connsiteY349" fmla="*/ 314700 h 608157"/>
                <a:gd name="connsiteX350" fmla="*/ 177033 w 539387"/>
                <a:gd name="connsiteY350" fmla="*/ 312401 h 608157"/>
                <a:gd name="connsiteX351" fmla="*/ 210297 w 539387"/>
                <a:gd name="connsiteY351" fmla="*/ 331490 h 608157"/>
                <a:gd name="connsiteX352" fmla="*/ 209030 w 539387"/>
                <a:gd name="connsiteY352" fmla="*/ 334024 h 608157"/>
                <a:gd name="connsiteX353" fmla="*/ 175766 w 539387"/>
                <a:gd name="connsiteY353" fmla="*/ 314698 h 608157"/>
                <a:gd name="connsiteX354" fmla="*/ 177033 w 539387"/>
                <a:gd name="connsiteY354" fmla="*/ 312401 h 608157"/>
                <a:gd name="connsiteX355" fmla="*/ 254829 w 539387"/>
                <a:gd name="connsiteY355" fmla="*/ 311136 h 608157"/>
                <a:gd name="connsiteX356" fmla="*/ 270988 w 539387"/>
                <a:gd name="connsiteY356" fmla="*/ 320467 h 608157"/>
                <a:gd name="connsiteX357" fmla="*/ 285245 w 539387"/>
                <a:gd name="connsiteY357" fmla="*/ 328849 h 608157"/>
                <a:gd name="connsiteX358" fmla="*/ 283582 w 539387"/>
                <a:gd name="connsiteY358" fmla="*/ 331458 h 608157"/>
                <a:gd name="connsiteX359" fmla="*/ 268770 w 539387"/>
                <a:gd name="connsiteY359" fmla="*/ 324025 h 608157"/>
                <a:gd name="connsiteX360" fmla="*/ 252928 w 539387"/>
                <a:gd name="connsiteY360" fmla="*/ 314378 h 608157"/>
                <a:gd name="connsiteX361" fmla="*/ 254829 w 539387"/>
                <a:gd name="connsiteY361" fmla="*/ 311136 h 608157"/>
                <a:gd name="connsiteX362" fmla="*/ 293234 w 539387"/>
                <a:gd name="connsiteY362" fmla="*/ 310820 h 608157"/>
                <a:gd name="connsiteX363" fmla="*/ 294619 w 539387"/>
                <a:gd name="connsiteY363" fmla="*/ 313374 h 608157"/>
                <a:gd name="connsiteX364" fmla="*/ 318204 w 539387"/>
                <a:gd name="connsiteY364" fmla="*/ 327888 h 608157"/>
                <a:gd name="connsiteX365" fmla="*/ 320815 w 539387"/>
                <a:gd name="connsiteY365" fmla="*/ 327257 h 608157"/>
                <a:gd name="connsiteX366" fmla="*/ 322715 w 539387"/>
                <a:gd name="connsiteY366" fmla="*/ 330806 h 608157"/>
                <a:gd name="connsiteX367" fmla="*/ 320815 w 539387"/>
                <a:gd name="connsiteY367" fmla="*/ 333015 h 608157"/>
                <a:gd name="connsiteX368" fmla="*/ 299447 w 539387"/>
                <a:gd name="connsiteY368" fmla="*/ 322051 h 608157"/>
                <a:gd name="connsiteX369" fmla="*/ 290425 w 539387"/>
                <a:gd name="connsiteY369" fmla="*/ 312112 h 608157"/>
                <a:gd name="connsiteX370" fmla="*/ 293234 w 539387"/>
                <a:gd name="connsiteY370" fmla="*/ 310820 h 608157"/>
                <a:gd name="connsiteX371" fmla="*/ 369910 w 539387"/>
                <a:gd name="connsiteY371" fmla="*/ 309820 h 608157"/>
                <a:gd name="connsiteX372" fmla="*/ 395361 w 539387"/>
                <a:gd name="connsiteY372" fmla="*/ 322784 h 608157"/>
                <a:gd name="connsiteX373" fmla="*/ 394412 w 539387"/>
                <a:gd name="connsiteY373" fmla="*/ 326262 h 608157"/>
                <a:gd name="connsiteX374" fmla="*/ 367618 w 539387"/>
                <a:gd name="connsiteY374" fmla="*/ 313693 h 608157"/>
                <a:gd name="connsiteX375" fmla="*/ 369910 w 539387"/>
                <a:gd name="connsiteY375" fmla="*/ 309820 h 608157"/>
                <a:gd name="connsiteX376" fmla="*/ 323318 w 539387"/>
                <a:gd name="connsiteY376" fmla="*/ 308200 h 608157"/>
                <a:gd name="connsiteX377" fmla="*/ 360495 w 539387"/>
                <a:gd name="connsiteY377" fmla="*/ 326950 h 608157"/>
                <a:gd name="connsiteX378" fmla="*/ 359544 w 539387"/>
                <a:gd name="connsiteY378" fmla="*/ 329798 h 608157"/>
                <a:gd name="connsiteX379" fmla="*/ 322049 w 539387"/>
                <a:gd name="connsiteY379" fmla="*/ 310811 h 608157"/>
                <a:gd name="connsiteX380" fmla="*/ 323318 w 539387"/>
                <a:gd name="connsiteY380" fmla="*/ 308200 h 608157"/>
                <a:gd name="connsiteX381" fmla="*/ 101385 w 539387"/>
                <a:gd name="connsiteY381" fmla="*/ 307882 h 608157"/>
                <a:gd name="connsiteX382" fmla="*/ 118487 w 539387"/>
                <a:gd name="connsiteY382" fmla="*/ 318165 h 608157"/>
                <a:gd name="connsiteX383" fmla="*/ 133373 w 539387"/>
                <a:gd name="connsiteY383" fmla="*/ 327894 h 608157"/>
                <a:gd name="connsiteX384" fmla="*/ 133689 w 539387"/>
                <a:gd name="connsiteY384" fmla="*/ 329476 h 608157"/>
                <a:gd name="connsiteX385" fmla="*/ 135985 w 539387"/>
                <a:gd name="connsiteY385" fmla="*/ 329160 h 608157"/>
                <a:gd name="connsiteX386" fmla="*/ 176366 w 539387"/>
                <a:gd name="connsiteY386" fmla="*/ 349489 h 608157"/>
                <a:gd name="connsiteX387" fmla="*/ 178583 w 539387"/>
                <a:gd name="connsiteY387" fmla="*/ 349489 h 608157"/>
                <a:gd name="connsiteX388" fmla="*/ 180246 w 539387"/>
                <a:gd name="connsiteY388" fmla="*/ 351467 h 608157"/>
                <a:gd name="connsiteX389" fmla="*/ 177950 w 539387"/>
                <a:gd name="connsiteY389" fmla="*/ 354710 h 608157"/>
                <a:gd name="connsiteX390" fmla="*/ 133689 w 539387"/>
                <a:gd name="connsiteY390" fmla="*/ 332403 h 608157"/>
                <a:gd name="connsiteX391" fmla="*/ 133056 w 539387"/>
                <a:gd name="connsiteY391" fmla="*/ 330109 h 608157"/>
                <a:gd name="connsiteX392" fmla="*/ 131789 w 539387"/>
                <a:gd name="connsiteY392" fmla="*/ 330505 h 608157"/>
                <a:gd name="connsiteX393" fmla="*/ 99484 w 539387"/>
                <a:gd name="connsiteY393" fmla="*/ 310808 h 608157"/>
                <a:gd name="connsiteX394" fmla="*/ 101385 w 539387"/>
                <a:gd name="connsiteY394" fmla="*/ 307882 h 608157"/>
                <a:gd name="connsiteX395" fmla="*/ 217390 w 539387"/>
                <a:gd name="connsiteY395" fmla="*/ 307607 h 608157"/>
                <a:gd name="connsiteX396" fmla="*/ 232902 w 539387"/>
                <a:gd name="connsiteY396" fmla="*/ 315985 h 608157"/>
                <a:gd name="connsiteX397" fmla="*/ 249047 w 539387"/>
                <a:gd name="connsiteY397" fmla="*/ 323415 h 608157"/>
                <a:gd name="connsiteX398" fmla="*/ 248413 w 539387"/>
                <a:gd name="connsiteY398" fmla="*/ 326261 h 608157"/>
                <a:gd name="connsiteX399" fmla="*/ 215412 w 539387"/>
                <a:gd name="connsiteY399" fmla="*/ 311164 h 608157"/>
                <a:gd name="connsiteX400" fmla="*/ 217390 w 539387"/>
                <a:gd name="connsiteY400" fmla="*/ 307607 h 608157"/>
                <a:gd name="connsiteX401" fmla="*/ 407040 w 539387"/>
                <a:gd name="connsiteY401" fmla="*/ 302774 h 608157"/>
                <a:gd name="connsiteX402" fmla="*/ 435164 w 539387"/>
                <a:gd name="connsiteY402" fmla="*/ 313681 h 608157"/>
                <a:gd name="connsiteX403" fmla="*/ 433500 w 539387"/>
                <a:gd name="connsiteY403" fmla="*/ 317554 h 608157"/>
                <a:gd name="connsiteX404" fmla="*/ 405059 w 539387"/>
                <a:gd name="connsiteY404" fmla="*/ 305936 h 608157"/>
                <a:gd name="connsiteX405" fmla="*/ 407040 w 539387"/>
                <a:gd name="connsiteY405" fmla="*/ 302774 h 608157"/>
                <a:gd name="connsiteX406" fmla="*/ 289789 w 539387"/>
                <a:gd name="connsiteY406" fmla="*/ 301140 h 608157"/>
                <a:gd name="connsiteX407" fmla="*/ 305936 w 539387"/>
                <a:gd name="connsiteY407" fmla="*/ 312435 h 608157"/>
                <a:gd name="connsiteX408" fmla="*/ 321766 w 539387"/>
                <a:gd name="connsiteY408" fmla="*/ 320492 h 608157"/>
                <a:gd name="connsiteX409" fmla="*/ 320420 w 539387"/>
                <a:gd name="connsiteY409" fmla="*/ 323414 h 608157"/>
                <a:gd name="connsiteX410" fmla="*/ 286860 w 539387"/>
                <a:gd name="connsiteY410" fmla="*/ 304062 h 608157"/>
                <a:gd name="connsiteX411" fmla="*/ 289789 w 539387"/>
                <a:gd name="connsiteY411" fmla="*/ 301140 h 608157"/>
                <a:gd name="connsiteX412" fmla="*/ 171566 w 539387"/>
                <a:gd name="connsiteY412" fmla="*/ 300791 h 608157"/>
                <a:gd name="connsiteX413" fmla="*/ 210618 w 539387"/>
                <a:gd name="connsiteY413" fmla="*/ 322069 h 608157"/>
                <a:gd name="connsiteX414" fmla="*/ 213232 w 539387"/>
                <a:gd name="connsiteY414" fmla="*/ 322069 h 608157"/>
                <a:gd name="connsiteX415" fmla="*/ 213232 w 539387"/>
                <a:gd name="connsiteY415" fmla="*/ 322465 h 608157"/>
                <a:gd name="connsiteX416" fmla="*/ 212598 w 539387"/>
                <a:gd name="connsiteY416" fmla="*/ 324047 h 608157"/>
                <a:gd name="connsiteX417" fmla="*/ 198023 w 539387"/>
                <a:gd name="connsiteY417" fmla="*/ 318193 h 608157"/>
                <a:gd name="connsiteX418" fmla="*/ 170219 w 539387"/>
                <a:gd name="connsiteY418" fmla="*/ 302769 h 608157"/>
                <a:gd name="connsiteX419" fmla="*/ 171566 w 539387"/>
                <a:gd name="connsiteY419" fmla="*/ 300791 h 608157"/>
                <a:gd name="connsiteX420" fmla="*/ 136666 w 539387"/>
                <a:gd name="connsiteY420" fmla="*/ 300188 h 608157"/>
                <a:gd name="connsiteX421" fmla="*/ 173803 w 539387"/>
                <a:gd name="connsiteY421" fmla="*/ 318205 h 608157"/>
                <a:gd name="connsiteX422" fmla="*/ 174436 w 539387"/>
                <a:gd name="connsiteY422" fmla="*/ 320497 h 608157"/>
                <a:gd name="connsiteX423" fmla="*/ 213870 w 539387"/>
                <a:gd name="connsiteY423" fmla="*/ 338198 h 608157"/>
                <a:gd name="connsiteX424" fmla="*/ 213237 w 539387"/>
                <a:gd name="connsiteY424" fmla="*/ 340490 h 608157"/>
                <a:gd name="connsiteX425" fmla="*/ 171902 w 539387"/>
                <a:gd name="connsiteY425" fmla="*/ 321445 h 608157"/>
                <a:gd name="connsiteX426" fmla="*/ 171269 w 539387"/>
                <a:gd name="connsiteY426" fmla="*/ 320813 h 608157"/>
                <a:gd name="connsiteX427" fmla="*/ 134686 w 539387"/>
                <a:gd name="connsiteY427" fmla="*/ 303428 h 608157"/>
                <a:gd name="connsiteX428" fmla="*/ 136666 w 539387"/>
                <a:gd name="connsiteY428" fmla="*/ 300188 h 608157"/>
                <a:gd name="connsiteX429" fmla="*/ 291690 w 539387"/>
                <a:gd name="connsiteY429" fmla="*/ 296945 h 608157"/>
                <a:gd name="connsiteX430" fmla="*/ 322047 w 539387"/>
                <a:gd name="connsiteY430" fmla="*/ 311783 h 608157"/>
                <a:gd name="connsiteX431" fmla="*/ 321098 w 539387"/>
                <a:gd name="connsiteY431" fmla="*/ 313677 h 608157"/>
                <a:gd name="connsiteX432" fmla="*/ 293034 w 539387"/>
                <a:gd name="connsiteY432" fmla="*/ 300181 h 608157"/>
                <a:gd name="connsiteX433" fmla="*/ 291690 w 539387"/>
                <a:gd name="connsiteY433" fmla="*/ 300181 h 608157"/>
                <a:gd name="connsiteX434" fmla="*/ 290425 w 539387"/>
                <a:gd name="connsiteY434" fmla="*/ 298603 h 608157"/>
                <a:gd name="connsiteX435" fmla="*/ 291690 w 539387"/>
                <a:gd name="connsiteY435" fmla="*/ 296945 h 608157"/>
                <a:gd name="connsiteX436" fmla="*/ 214468 w 539387"/>
                <a:gd name="connsiteY436" fmla="*/ 296945 h 608157"/>
                <a:gd name="connsiteX437" fmla="*/ 250695 w 539387"/>
                <a:gd name="connsiteY437" fmla="*/ 313973 h 608157"/>
                <a:gd name="connsiteX438" fmla="*/ 249427 w 539387"/>
                <a:gd name="connsiteY438" fmla="*/ 317205 h 608157"/>
                <a:gd name="connsiteX439" fmla="*/ 212249 w 539387"/>
                <a:gd name="connsiteY439" fmla="*/ 300808 h 608157"/>
                <a:gd name="connsiteX440" fmla="*/ 214468 w 539387"/>
                <a:gd name="connsiteY440" fmla="*/ 296945 h 608157"/>
                <a:gd name="connsiteX441" fmla="*/ 323664 w 539387"/>
                <a:gd name="connsiteY441" fmla="*/ 296624 h 608157"/>
                <a:gd name="connsiteX442" fmla="*/ 342105 w 539387"/>
                <a:gd name="connsiteY442" fmla="*/ 307900 h 608157"/>
                <a:gd name="connsiteX443" fmla="*/ 362129 w 539387"/>
                <a:gd name="connsiteY443" fmla="*/ 315943 h 608157"/>
                <a:gd name="connsiteX444" fmla="*/ 360783 w 539387"/>
                <a:gd name="connsiteY444" fmla="*/ 319176 h 608157"/>
                <a:gd name="connsiteX445" fmla="*/ 321765 w 539387"/>
                <a:gd name="connsiteY445" fmla="*/ 299226 h 608157"/>
                <a:gd name="connsiteX446" fmla="*/ 323664 w 539387"/>
                <a:gd name="connsiteY446" fmla="*/ 296624 h 608157"/>
                <a:gd name="connsiteX447" fmla="*/ 250694 w 539387"/>
                <a:gd name="connsiteY447" fmla="*/ 295328 h 608157"/>
                <a:gd name="connsiteX448" fmla="*/ 283934 w 539387"/>
                <a:gd name="connsiteY448" fmla="*/ 316607 h 608157"/>
                <a:gd name="connsiteX449" fmla="*/ 282667 w 539387"/>
                <a:gd name="connsiteY449" fmla="*/ 319851 h 608157"/>
                <a:gd name="connsiteX450" fmla="*/ 247449 w 539387"/>
                <a:gd name="connsiteY450" fmla="*/ 298571 h 608157"/>
                <a:gd name="connsiteX451" fmla="*/ 250694 w 539387"/>
                <a:gd name="connsiteY451" fmla="*/ 295328 h 608157"/>
                <a:gd name="connsiteX452" fmla="*/ 103075 w 539387"/>
                <a:gd name="connsiteY452" fmla="*/ 295047 h 608157"/>
                <a:gd name="connsiteX453" fmla="*/ 132755 w 539387"/>
                <a:gd name="connsiteY453" fmla="*/ 312444 h 608157"/>
                <a:gd name="connsiteX454" fmla="*/ 131489 w 539387"/>
                <a:gd name="connsiteY454" fmla="*/ 315686 h 608157"/>
                <a:gd name="connsiteX455" fmla="*/ 101096 w 539387"/>
                <a:gd name="connsiteY455" fmla="*/ 298606 h 608157"/>
                <a:gd name="connsiteX456" fmla="*/ 103075 w 539387"/>
                <a:gd name="connsiteY456" fmla="*/ 295047 h 608157"/>
                <a:gd name="connsiteX457" fmla="*/ 357323 w 539387"/>
                <a:gd name="connsiteY457" fmla="*/ 293664 h 608157"/>
                <a:gd name="connsiteX458" fmla="*/ 395401 w 539387"/>
                <a:gd name="connsiteY458" fmla="*/ 309479 h 608157"/>
                <a:gd name="connsiteX459" fmla="*/ 398013 w 539387"/>
                <a:gd name="connsiteY459" fmla="*/ 308530 h 608157"/>
                <a:gd name="connsiteX460" fmla="*/ 399913 w 539387"/>
                <a:gd name="connsiteY460" fmla="*/ 311456 h 608157"/>
                <a:gd name="connsiteX461" fmla="*/ 397697 w 539387"/>
                <a:gd name="connsiteY461" fmla="*/ 314698 h 608157"/>
                <a:gd name="connsiteX462" fmla="*/ 355343 w 539387"/>
                <a:gd name="connsiteY462" fmla="*/ 297222 h 608157"/>
                <a:gd name="connsiteX463" fmla="*/ 357323 w 539387"/>
                <a:gd name="connsiteY463" fmla="*/ 293664 h 608157"/>
                <a:gd name="connsiteX464" fmla="*/ 170187 w 539387"/>
                <a:gd name="connsiteY464" fmla="*/ 290098 h 608157"/>
                <a:gd name="connsiteX465" fmla="*/ 211214 w 539387"/>
                <a:gd name="connsiteY465" fmla="*/ 312695 h 608157"/>
                <a:gd name="connsiteX466" fmla="*/ 209947 w 539387"/>
                <a:gd name="connsiteY466" fmla="*/ 315618 h 608157"/>
                <a:gd name="connsiteX467" fmla="*/ 168603 w 539387"/>
                <a:gd name="connsiteY467" fmla="*/ 293021 h 608157"/>
                <a:gd name="connsiteX468" fmla="*/ 170187 w 539387"/>
                <a:gd name="connsiteY468" fmla="*/ 290098 h 608157"/>
                <a:gd name="connsiteX469" fmla="*/ 252640 w 539387"/>
                <a:gd name="connsiteY469" fmla="*/ 287595 h 608157"/>
                <a:gd name="connsiteX470" fmla="*/ 282001 w 539387"/>
                <a:gd name="connsiteY470" fmla="*/ 304678 h 608157"/>
                <a:gd name="connsiteX471" fmla="*/ 281051 w 539387"/>
                <a:gd name="connsiteY471" fmla="*/ 307288 h 608157"/>
                <a:gd name="connsiteX472" fmla="*/ 250662 w 539387"/>
                <a:gd name="connsiteY472" fmla="*/ 289493 h 608157"/>
                <a:gd name="connsiteX473" fmla="*/ 252640 w 539387"/>
                <a:gd name="connsiteY473" fmla="*/ 287595 h 608157"/>
                <a:gd name="connsiteX474" fmla="*/ 139274 w 539387"/>
                <a:gd name="connsiteY474" fmla="*/ 286966 h 608157"/>
                <a:gd name="connsiteX475" fmla="*/ 170851 w 539387"/>
                <a:gd name="connsiteY475" fmla="*/ 305313 h 608157"/>
                <a:gd name="connsiteX476" fmla="*/ 169902 w 539387"/>
                <a:gd name="connsiteY476" fmla="*/ 307923 h 608157"/>
                <a:gd name="connsiteX477" fmla="*/ 136979 w 539387"/>
                <a:gd name="connsiteY477" fmla="*/ 290524 h 608157"/>
                <a:gd name="connsiteX478" fmla="*/ 139274 w 539387"/>
                <a:gd name="connsiteY478" fmla="*/ 286966 h 608157"/>
                <a:gd name="connsiteX479" fmla="*/ 215130 w 539387"/>
                <a:gd name="connsiteY479" fmla="*/ 286649 h 608157"/>
                <a:gd name="connsiteX480" fmla="*/ 247701 w 539387"/>
                <a:gd name="connsiteY480" fmla="*/ 302783 h 608157"/>
                <a:gd name="connsiteX481" fmla="*/ 246436 w 539387"/>
                <a:gd name="connsiteY481" fmla="*/ 305947 h 608157"/>
                <a:gd name="connsiteX482" fmla="*/ 213233 w 539387"/>
                <a:gd name="connsiteY482" fmla="*/ 289813 h 608157"/>
                <a:gd name="connsiteX483" fmla="*/ 215130 w 539387"/>
                <a:gd name="connsiteY483" fmla="*/ 286649 h 608157"/>
                <a:gd name="connsiteX484" fmla="*/ 286513 w 539387"/>
                <a:gd name="connsiteY484" fmla="*/ 286300 h 608157"/>
                <a:gd name="connsiteX485" fmla="*/ 320777 w 539387"/>
                <a:gd name="connsiteY485" fmla="*/ 303694 h 608157"/>
                <a:gd name="connsiteX486" fmla="*/ 319115 w 539387"/>
                <a:gd name="connsiteY486" fmla="*/ 306224 h 608157"/>
                <a:gd name="connsiteX487" fmla="*/ 285247 w 539387"/>
                <a:gd name="connsiteY487" fmla="*/ 288197 h 608157"/>
                <a:gd name="connsiteX488" fmla="*/ 286513 w 539387"/>
                <a:gd name="connsiteY488" fmla="*/ 286300 h 608157"/>
                <a:gd name="connsiteX489" fmla="*/ 364373 w 539387"/>
                <a:gd name="connsiteY489" fmla="*/ 281420 h 608157"/>
                <a:gd name="connsiteX490" fmla="*/ 393814 w 539387"/>
                <a:gd name="connsiteY490" fmla="*/ 295362 h 608157"/>
                <a:gd name="connsiteX491" fmla="*/ 393102 w 539387"/>
                <a:gd name="connsiteY491" fmla="*/ 299243 h 608157"/>
                <a:gd name="connsiteX492" fmla="*/ 361208 w 539387"/>
                <a:gd name="connsiteY492" fmla="*/ 284668 h 608157"/>
                <a:gd name="connsiteX493" fmla="*/ 364373 w 539387"/>
                <a:gd name="connsiteY493" fmla="*/ 281420 h 608157"/>
                <a:gd name="connsiteX494" fmla="*/ 325320 w 539387"/>
                <a:gd name="connsiteY494" fmla="*/ 280180 h 608157"/>
                <a:gd name="connsiteX495" fmla="*/ 358883 w 539387"/>
                <a:gd name="connsiteY495" fmla="*/ 300771 h 608157"/>
                <a:gd name="connsiteX496" fmla="*/ 357933 w 539387"/>
                <a:gd name="connsiteY496" fmla="*/ 303375 h 608157"/>
                <a:gd name="connsiteX497" fmla="*/ 322708 w 539387"/>
                <a:gd name="connsiteY497" fmla="*/ 282783 h 608157"/>
                <a:gd name="connsiteX498" fmla="*/ 325320 w 539387"/>
                <a:gd name="connsiteY498" fmla="*/ 280180 h 608157"/>
                <a:gd name="connsiteX499" fmla="*/ 137902 w 539387"/>
                <a:gd name="connsiteY499" fmla="*/ 279864 h 608157"/>
                <a:gd name="connsiteX500" fmla="*/ 167367 w 539387"/>
                <a:gd name="connsiteY500" fmla="*/ 295007 h 608157"/>
                <a:gd name="connsiteX501" fmla="*/ 168635 w 539387"/>
                <a:gd name="connsiteY501" fmla="*/ 295322 h 608157"/>
                <a:gd name="connsiteX502" fmla="*/ 170536 w 539387"/>
                <a:gd name="connsiteY502" fmla="*/ 296584 h 608157"/>
                <a:gd name="connsiteX503" fmla="*/ 168001 w 539387"/>
                <a:gd name="connsiteY503" fmla="*/ 299818 h 608157"/>
                <a:gd name="connsiteX504" fmla="*/ 135684 w 539387"/>
                <a:gd name="connsiteY504" fmla="*/ 283413 h 608157"/>
                <a:gd name="connsiteX505" fmla="*/ 137902 w 539387"/>
                <a:gd name="connsiteY505" fmla="*/ 279864 h 608157"/>
                <a:gd name="connsiteX506" fmla="*/ 174734 w 539387"/>
                <a:gd name="connsiteY506" fmla="*/ 279513 h 608157"/>
                <a:gd name="connsiteX507" fmla="*/ 207732 w 539387"/>
                <a:gd name="connsiteY507" fmla="*/ 299183 h 608157"/>
                <a:gd name="connsiteX508" fmla="*/ 207732 w 539387"/>
                <a:gd name="connsiteY508" fmla="*/ 302422 h 608157"/>
                <a:gd name="connsiteX509" fmla="*/ 193172 w 539387"/>
                <a:gd name="connsiteY509" fmla="*/ 296892 h 608157"/>
                <a:gd name="connsiteX510" fmla="*/ 172835 w 539387"/>
                <a:gd name="connsiteY510" fmla="*/ 282752 h 608157"/>
                <a:gd name="connsiteX511" fmla="*/ 174734 w 539387"/>
                <a:gd name="connsiteY511" fmla="*/ 279513 h 608157"/>
                <a:gd name="connsiteX512" fmla="*/ 101706 w 539387"/>
                <a:gd name="connsiteY512" fmla="*/ 279204 h 608157"/>
                <a:gd name="connsiteX513" fmla="*/ 131202 w 539387"/>
                <a:gd name="connsiteY513" fmla="*/ 299213 h 608157"/>
                <a:gd name="connsiteX514" fmla="*/ 129537 w 539387"/>
                <a:gd name="connsiteY514" fmla="*/ 301744 h 608157"/>
                <a:gd name="connsiteX515" fmla="*/ 99169 w 539387"/>
                <a:gd name="connsiteY515" fmla="*/ 281735 h 608157"/>
                <a:gd name="connsiteX516" fmla="*/ 101706 w 539387"/>
                <a:gd name="connsiteY516" fmla="*/ 279204 h 608157"/>
                <a:gd name="connsiteX517" fmla="*/ 213510 w 539387"/>
                <a:gd name="connsiteY517" fmla="*/ 273976 h 608157"/>
                <a:gd name="connsiteX518" fmla="*/ 239650 w 539387"/>
                <a:gd name="connsiteY518" fmla="*/ 285934 h 608157"/>
                <a:gd name="connsiteX519" fmla="*/ 238066 w 539387"/>
                <a:gd name="connsiteY519" fmla="*/ 284667 h 608157"/>
                <a:gd name="connsiteX520" fmla="*/ 239650 w 539387"/>
                <a:gd name="connsiteY520" fmla="*/ 282766 h 608157"/>
                <a:gd name="connsiteX521" fmla="*/ 250343 w 539387"/>
                <a:gd name="connsiteY521" fmla="*/ 290527 h 608157"/>
                <a:gd name="connsiteX522" fmla="*/ 249710 w 539387"/>
                <a:gd name="connsiteY522" fmla="*/ 293695 h 608157"/>
                <a:gd name="connsiteX523" fmla="*/ 210896 w 539387"/>
                <a:gd name="connsiteY523" fmla="*/ 278569 h 608157"/>
                <a:gd name="connsiteX524" fmla="*/ 213510 w 539387"/>
                <a:gd name="connsiteY524" fmla="*/ 273976 h 608157"/>
                <a:gd name="connsiteX525" fmla="*/ 251974 w 539387"/>
                <a:gd name="connsiteY525" fmla="*/ 272707 h 608157"/>
                <a:gd name="connsiteX526" fmla="*/ 278436 w 539387"/>
                <a:gd name="connsiteY526" fmla="*/ 287280 h 608157"/>
                <a:gd name="connsiteX527" fmla="*/ 276852 w 539387"/>
                <a:gd name="connsiteY527" fmla="*/ 289497 h 608157"/>
                <a:gd name="connsiteX528" fmla="*/ 250627 w 539387"/>
                <a:gd name="connsiteY528" fmla="*/ 275004 h 608157"/>
                <a:gd name="connsiteX529" fmla="*/ 251974 w 539387"/>
                <a:gd name="connsiteY529" fmla="*/ 272707 h 608157"/>
                <a:gd name="connsiteX530" fmla="*/ 286829 w 539387"/>
                <a:gd name="connsiteY530" fmla="*/ 271761 h 608157"/>
                <a:gd name="connsiteX531" fmla="*/ 320416 w 539387"/>
                <a:gd name="connsiteY531" fmla="*/ 290529 h 608157"/>
                <a:gd name="connsiteX532" fmla="*/ 319148 w 539387"/>
                <a:gd name="connsiteY532" fmla="*/ 294409 h 608157"/>
                <a:gd name="connsiteX533" fmla="*/ 284611 w 539387"/>
                <a:gd name="connsiteY533" fmla="*/ 275958 h 608157"/>
                <a:gd name="connsiteX534" fmla="*/ 286829 w 539387"/>
                <a:gd name="connsiteY534" fmla="*/ 271761 h 608157"/>
                <a:gd name="connsiteX535" fmla="*/ 108229 w 539387"/>
                <a:gd name="connsiteY535" fmla="*/ 269457 h 608157"/>
                <a:gd name="connsiteX536" fmla="*/ 130488 w 539387"/>
                <a:gd name="connsiteY536" fmla="*/ 282421 h 608157"/>
                <a:gd name="connsiteX537" fmla="*/ 129221 w 539387"/>
                <a:gd name="connsiteY537" fmla="*/ 285583 h 608157"/>
                <a:gd name="connsiteX538" fmla="*/ 106249 w 539387"/>
                <a:gd name="connsiteY538" fmla="*/ 273014 h 608157"/>
                <a:gd name="connsiteX539" fmla="*/ 108229 w 539387"/>
                <a:gd name="connsiteY539" fmla="*/ 269457 h 608157"/>
                <a:gd name="connsiteX540" fmla="*/ 138961 w 539387"/>
                <a:gd name="connsiteY540" fmla="*/ 268864 h 608157"/>
                <a:gd name="connsiteX541" fmla="*/ 154391 w 539387"/>
                <a:gd name="connsiteY541" fmla="*/ 276282 h 608157"/>
                <a:gd name="connsiteX542" fmla="*/ 170533 w 539387"/>
                <a:gd name="connsiteY542" fmla="*/ 285595 h 608157"/>
                <a:gd name="connsiteX543" fmla="*/ 169267 w 539387"/>
                <a:gd name="connsiteY543" fmla="*/ 287883 h 608157"/>
                <a:gd name="connsiteX544" fmla="*/ 154707 w 539387"/>
                <a:gd name="connsiteY544" fmla="*/ 280781 h 608157"/>
                <a:gd name="connsiteX545" fmla="*/ 139594 w 539387"/>
                <a:gd name="connsiteY545" fmla="*/ 270521 h 608157"/>
                <a:gd name="connsiteX546" fmla="*/ 137616 w 539387"/>
                <a:gd name="connsiteY546" fmla="*/ 272415 h 608157"/>
                <a:gd name="connsiteX547" fmla="*/ 137299 w 539387"/>
                <a:gd name="connsiteY547" fmla="*/ 272100 h 608157"/>
                <a:gd name="connsiteX548" fmla="*/ 136666 w 539387"/>
                <a:gd name="connsiteY548" fmla="*/ 270521 h 608157"/>
                <a:gd name="connsiteX549" fmla="*/ 136983 w 539387"/>
                <a:gd name="connsiteY549" fmla="*/ 269811 h 608157"/>
                <a:gd name="connsiteX550" fmla="*/ 138961 w 539387"/>
                <a:gd name="connsiteY550" fmla="*/ 268864 h 608157"/>
                <a:gd name="connsiteX551" fmla="*/ 211534 w 539387"/>
                <a:gd name="connsiteY551" fmla="*/ 266331 h 608157"/>
                <a:gd name="connsiteX552" fmla="*/ 242615 w 539387"/>
                <a:gd name="connsiteY552" fmla="*/ 277261 h 608157"/>
                <a:gd name="connsiteX553" fmla="*/ 241347 w 539387"/>
                <a:gd name="connsiteY553" fmla="*/ 280825 h 608157"/>
                <a:gd name="connsiteX554" fmla="*/ 210582 w 539387"/>
                <a:gd name="connsiteY554" fmla="*/ 270212 h 608157"/>
                <a:gd name="connsiteX555" fmla="*/ 211534 w 539387"/>
                <a:gd name="connsiteY555" fmla="*/ 266331 h 608157"/>
                <a:gd name="connsiteX556" fmla="*/ 356297 w 539387"/>
                <a:gd name="connsiteY556" fmla="*/ 265963 h 608157"/>
                <a:gd name="connsiteX557" fmla="*/ 391201 w 539387"/>
                <a:gd name="connsiteY557" fmla="*/ 282068 h 608157"/>
                <a:gd name="connsiteX558" fmla="*/ 389618 w 539387"/>
                <a:gd name="connsiteY558" fmla="*/ 284989 h 608157"/>
                <a:gd name="connsiteX559" fmla="*/ 354081 w 539387"/>
                <a:gd name="connsiteY559" fmla="*/ 269516 h 608157"/>
                <a:gd name="connsiteX560" fmla="*/ 356297 w 539387"/>
                <a:gd name="connsiteY560" fmla="*/ 265963 h 608157"/>
                <a:gd name="connsiteX561" fmla="*/ 252291 w 539387"/>
                <a:gd name="connsiteY561" fmla="*/ 262479 h 608157"/>
                <a:gd name="connsiteX562" fmla="*/ 277801 w 539387"/>
                <a:gd name="connsiteY562" fmla="*/ 275332 h 608157"/>
                <a:gd name="connsiteX563" fmla="*/ 277167 w 539387"/>
                <a:gd name="connsiteY563" fmla="*/ 277539 h 608157"/>
                <a:gd name="connsiteX564" fmla="*/ 250627 w 539387"/>
                <a:gd name="connsiteY564" fmla="*/ 265002 h 608157"/>
                <a:gd name="connsiteX565" fmla="*/ 252291 w 539387"/>
                <a:gd name="connsiteY565" fmla="*/ 262479 h 608157"/>
                <a:gd name="connsiteX566" fmla="*/ 319461 w 539387"/>
                <a:gd name="connsiteY566" fmla="*/ 260780 h 608157"/>
                <a:gd name="connsiteX567" fmla="*/ 322707 w 539387"/>
                <a:gd name="connsiteY567" fmla="*/ 263391 h 608157"/>
                <a:gd name="connsiteX568" fmla="*/ 330147 w 539387"/>
                <a:gd name="connsiteY568" fmla="*/ 268534 h 608157"/>
                <a:gd name="connsiteX569" fmla="*/ 338220 w 539387"/>
                <a:gd name="connsiteY569" fmla="*/ 273360 h 608157"/>
                <a:gd name="connsiteX570" fmla="*/ 346610 w 539387"/>
                <a:gd name="connsiteY570" fmla="*/ 278266 h 608157"/>
                <a:gd name="connsiteX571" fmla="*/ 350805 w 539387"/>
                <a:gd name="connsiteY571" fmla="*/ 280481 h 608157"/>
                <a:gd name="connsiteX572" fmla="*/ 352705 w 539387"/>
                <a:gd name="connsiteY572" fmla="*/ 281430 h 608157"/>
                <a:gd name="connsiteX573" fmla="*/ 354367 w 539387"/>
                <a:gd name="connsiteY573" fmla="*/ 281430 h 608157"/>
                <a:gd name="connsiteX574" fmla="*/ 355000 w 539387"/>
                <a:gd name="connsiteY574" fmla="*/ 281747 h 608157"/>
                <a:gd name="connsiteX575" fmla="*/ 355317 w 539387"/>
                <a:gd name="connsiteY575" fmla="*/ 283092 h 608157"/>
                <a:gd name="connsiteX576" fmla="*/ 355317 w 539387"/>
                <a:gd name="connsiteY576" fmla="*/ 284041 h 608157"/>
                <a:gd name="connsiteX577" fmla="*/ 354050 w 539387"/>
                <a:gd name="connsiteY577" fmla="*/ 285307 h 608157"/>
                <a:gd name="connsiteX578" fmla="*/ 347560 w 539387"/>
                <a:gd name="connsiteY578" fmla="*/ 283408 h 608157"/>
                <a:gd name="connsiteX579" fmla="*/ 334975 w 539387"/>
                <a:gd name="connsiteY579" fmla="*/ 276288 h 608157"/>
                <a:gd name="connsiteX580" fmla="*/ 321757 w 539387"/>
                <a:gd name="connsiteY580" fmla="*/ 268218 h 608157"/>
                <a:gd name="connsiteX581" fmla="*/ 317878 w 539387"/>
                <a:gd name="connsiteY581" fmla="*/ 263708 h 608157"/>
                <a:gd name="connsiteX582" fmla="*/ 318828 w 539387"/>
                <a:gd name="connsiteY582" fmla="*/ 261097 h 608157"/>
                <a:gd name="connsiteX583" fmla="*/ 319461 w 539387"/>
                <a:gd name="connsiteY583" fmla="*/ 260780 h 608157"/>
                <a:gd name="connsiteX584" fmla="*/ 168351 w 539387"/>
                <a:gd name="connsiteY584" fmla="*/ 260460 h 608157"/>
                <a:gd name="connsiteX585" fmla="*/ 205783 w 539387"/>
                <a:gd name="connsiteY585" fmla="*/ 283402 h 608157"/>
                <a:gd name="connsiteX586" fmla="*/ 204517 w 539387"/>
                <a:gd name="connsiteY586" fmla="*/ 286330 h 608157"/>
                <a:gd name="connsiteX587" fmla="*/ 165107 w 539387"/>
                <a:gd name="connsiteY587" fmla="*/ 263703 h 608157"/>
                <a:gd name="connsiteX588" fmla="*/ 168351 w 539387"/>
                <a:gd name="connsiteY588" fmla="*/ 260460 h 608157"/>
                <a:gd name="connsiteX589" fmla="*/ 140832 w 539387"/>
                <a:gd name="connsiteY589" fmla="*/ 257533 h 608157"/>
                <a:gd name="connsiteX590" fmla="*/ 167686 w 539387"/>
                <a:gd name="connsiteY590" fmla="*/ 270494 h 608157"/>
                <a:gd name="connsiteX591" fmla="*/ 166656 w 539387"/>
                <a:gd name="connsiteY591" fmla="*/ 273972 h 608157"/>
                <a:gd name="connsiteX592" fmla="*/ 138931 w 539387"/>
                <a:gd name="connsiteY592" fmla="*/ 260141 h 608157"/>
                <a:gd name="connsiteX593" fmla="*/ 140832 w 539387"/>
                <a:gd name="connsiteY593" fmla="*/ 257533 h 608157"/>
                <a:gd name="connsiteX594" fmla="*/ 357964 w 539387"/>
                <a:gd name="connsiteY594" fmla="*/ 255947 h 608157"/>
                <a:gd name="connsiteX595" fmla="*/ 388617 w 539387"/>
                <a:gd name="connsiteY595" fmla="*/ 268516 h 608157"/>
                <a:gd name="connsiteX596" fmla="*/ 387983 w 539387"/>
                <a:gd name="connsiteY596" fmla="*/ 271757 h 608157"/>
                <a:gd name="connsiteX597" fmla="*/ 356934 w 539387"/>
                <a:gd name="connsiteY597" fmla="*/ 257845 h 608157"/>
                <a:gd name="connsiteX598" fmla="*/ 357964 w 539387"/>
                <a:gd name="connsiteY598" fmla="*/ 255947 h 608157"/>
                <a:gd name="connsiteX599" fmla="*/ 252924 w 539387"/>
                <a:gd name="connsiteY599" fmla="*/ 251781 h 608157"/>
                <a:gd name="connsiteX600" fmla="*/ 279697 w 539387"/>
                <a:gd name="connsiteY600" fmla="*/ 265601 h 608157"/>
                <a:gd name="connsiteX601" fmla="*/ 282945 w 539387"/>
                <a:gd name="connsiteY601" fmla="*/ 263390 h 608157"/>
                <a:gd name="connsiteX602" fmla="*/ 319144 w 539387"/>
                <a:gd name="connsiteY602" fmla="*/ 280764 h 608157"/>
                <a:gd name="connsiteX603" fmla="*/ 317877 w 539387"/>
                <a:gd name="connsiteY603" fmla="*/ 284002 h 608157"/>
                <a:gd name="connsiteX604" fmla="*/ 283262 w 539387"/>
                <a:gd name="connsiteY604" fmla="*/ 268523 h 608157"/>
                <a:gd name="connsiteX605" fmla="*/ 281361 w 539387"/>
                <a:gd name="connsiteY605" fmla="*/ 269787 h 608157"/>
                <a:gd name="connsiteX606" fmla="*/ 250944 w 539387"/>
                <a:gd name="connsiteY606" fmla="*/ 255019 h 608157"/>
                <a:gd name="connsiteX607" fmla="*/ 252924 w 539387"/>
                <a:gd name="connsiteY607" fmla="*/ 251781 h 608157"/>
                <a:gd name="connsiteX608" fmla="*/ 213221 w 539387"/>
                <a:gd name="connsiteY608" fmla="*/ 251495 h 608157"/>
                <a:gd name="connsiteX609" fmla="*/ 246750 w 539387"/>
                <a:gd name="connsiteY609" fmla="*/ 264970 h 608157"/>
                <a:gd name="connsiteX610" fmla="*/ 245802 w 539387"/>
                <a:gd name="connsiteY610" fmla="*/ 268516 h 608157"/>
                <a:gd name="connsiteX611" fmla="*/ 210928 w 539387"/>
                <a:gd name="connsiteY611" fmla="*/ 255356 h 608157"/>
                <a:gd name="connsiteX612" fmla="*/ 213221 w 539387"/>
                <a:gd name="connsiteY612" fmla="*/ 251495 h 608157"/>
                <a:gd name="connsiteX613" fmla="*/ 104347 w 539387"/>
                <a:gd name="connsiteY613" fmla="*/ 251470 h 608157"/>
                <a:gd name="connsiteX614" fmla="*/ 133106 w 539387"/>
                <a:gd name="connsiteY614" fmla="*/ 272716 h 608157"/>
                <a:gd name="connsiteX615" fmla="*/ 131205 w 539387"/>
                <a:gd name="connsiteY615" fmla="*/ 275006 h 608157"/>
                <a:gd name="connsiteX616" fmla="*/ 101416 w 539387"/>
                <a:gd name="connsiteY616" fmla="*/ 254392 h 608157"/>
                <a:gd name="connsiteX617" fmla="*/ 104347 w 539387"/>
                <a:gd name="connsiteY617" fmla="*/ 251470 h 608157"/>
                <a:gd name="connsiteX618" fmla="*/ 324687 w 539387"/>
                <a:gd name="connsiteY618" fmla="*/ 247268 h 608157"/>
                <a:gd name="connsiteX619" fmla="*/ 355313 w 539387"/>
                <a:gd name="connsiteY619" fmla="*/ 261400 h 608157"/>
                <a:gd name="connsiteX620" fmla="*/ 353097 w 539387"/>
                <a:gd name="connsiteY620" fmla="*/ 264953 h 608157"/>
                <a:gd name="connsiteX621" fmla="*/ 327536 w 539387"/>
                <a:gd name="connsiteY621" fmla="*/ 252084 h 608157"/>
                <a:gd name="connsiteX622" fmla="*/ 325637 w 539387"/>
                <a:gd name="connsiteY622" fmla="*/ 252084 h 608157"/>
                <a:gd name="connsiteX623" fmla="*/ 322709 w 539387"/>
                <a:gd name="connsiteY623" fmla="*/ 249478 h 608157"/>
                <a:gd name="connsiteX624" fmla="*/ 324687 w 539387"/>
                <a:gd name="connsiteY624" fmla="*/ 247268 h 608157"/>
                <a:gd name="connsiteX625" fmla="*/ 390594 w 539387"/>
                <a:gd name="connsiteY625" fmla="*/ 243111 h 608157"/>
                <a:gd name="connsiteX626" fmla="*/ 408005 w 539387"/>
                <a:gd name="connsiteY626" fmla="*/ 252122 h 608157"/>
                <a:gd name="connsiteX627" fmla="*/ 425100 w 539387"/>
                <a:gd name="connsiteY627" fmla="*/ 256628 h 608157"/>
                <a:gd name="connsiteX628" fmla="*/ 424784 w 539387"/>
                <a:gd name="connsiteY628" fmla="*/ 259869 h 608157"/>
                <a:gd name="connsiteX629" fmla="*/ 388615 w 539387"/>
                <a:gd name="connsiteY629" fmla="*/ 246352 h 608157"/>
                <a:gd name="connsiteX630" fmla="*/ 390594 w 539387"/>
                <a:gd name="connsiteY630" fmla="*/ 243111 h 608157"/>
                <a:gd name="connsiteX631" fmla="*/ 109786 w 539387"/>
                <a:gd name="connsiteY631" fmla="*/ 239820 h 608157"/>
                <a:gd name="connsiteX632" fmla="*/ 133415 w 539387"/>
                <a:gd name="connsiteY632" fmla="*/ 256590 h 608157"/>
                <a:gd name="connsiteX633" fmla="*/ 131195 w 539387"/>
                <a:gd name="connsiteY633" fmla="*/ 259517 h 608157"/>
                <a:gd name="connsiteX634" fmla="*/ 107883 w 539387"/>
                <a:gd name="connsiteY634" fmla="*/ 243380 h 608157"/>
                <a:gd name="connsiteX635" fmla="*/ 109786 w 539387"/>
                <a:gd name="connsiteY635" fmla="*/ 239820 h 608157"/>
                <a:gd name="connsiteX636" fmla="*/ 139276 w 539387"/>
                <a:gd name="connsiteY636" fmla="*/ 236927 h 608157"/>
                <a:gd name="connsiteX637" fmla="*/ 168968 w 539387"/>
                <a:gd name="connsiteY637" fmla="*/ 252428 h 608157"/>
                <a:gd name="connsiteX638" fmla="*/ 166989 w 539387"/>
                <a:gd name="connsiteY638" fmla="*/ 250846 h 608157"/>
                <a:gd name="connsiteX639" fmla="*/ 169285 w 539387"/>
                <a:gd name="connsiteY639" fmla="*/ 247920 h 608157"/>
                <a:gd name="connsiteX640" fmla="*/ 202539 w 539387"/>
                <a:gd name="connsiteY640" fmla="*/ 270855 h 608157"/>
                <a:gd name="connsiteX641" fmla="*/ 205469 w 539387"/>
                <a:gd name="connsiteY641" fmla="*/ 272120 h 608157"/>
                <a:gd name="connsiteX642" fmla="*/ 205786 w 539387"/>
                <a:gd name="connsiteY642" fmla="*/ 274414 h 608157"/>
                <a:gd name="connsiteX643" fmla="*/ 202223 w 539387"/>
                <a:gd name="connsiteY643" fmla="*/ 276312 h 608157"/>
                <a:gd name="connsiteX644" fmla="*/ 169601 w 539387"/>
                <a:gd name="connsiteY644" fmla="*/ 253060 h 608157"/>
                <a:gd name="connsiteX645" fmla="*/ 168018 w 539387"/>
                <a:gd name="connsiteY645" fmla="*/ 255670 h 608157"/>
                <a:gd name="connsiteX646" fmla="*/ 137297 w 539387"/>
                <a:gd name="connsiteY646" fmla="*/ 240486 h 608157"/>
                <a:gd name="connsiteX647" fmla="*/ 139276 w 539387"/>
                <a:gd name="connsiteY647" fmla="*/ 236927 h 608157"/>
                <a:gd name="connsiteX648" fmla="*/ 289161 w 539387"/>
                <a:gd name="connsiteY648" fmla="*/ 236575 h 608157"/>
                <a:gd name="connsiteX649" fmla="*/ 303958 w 539387"/>
                <a:gd name="connsiteY649" fmla="*/ 246944 h 608157"/>
                <a:gd name="connsiteX650" fmla="*/ 319467 w 539387"/>
                <a:gd name="connsiteY650" fmla="*/ 255018 h 608157"/>
                <a:gd name="connsiteX651" fmla="*/ 321128 w 539387"/>
                <a:gd name="connsiteY651" fmla="*/ 253356 h 608157"/>
                <a:gd name="connsiteX652" fmla="*/ 353096 w 539387"/>
                <a:gd name="connsiteY652" fmla="*/ 270216 h 608157"/>
                <a:gd name="connsiteX653" fmla="*/ 351435 w 539387"/>
                <a:gd name="connsiteY653" fmla="*/ 273065 h 608157"/>
                <a:gd name="connsiteX654" fmla="*/ 322394 w 539387"/>
                <a:gd name="connsiteY654" fmla="*/ 257551 h 608157"/>
                <a:gd name="connsiteX655" fmla="*/ 321761 w 539387"/>
                <a:gd name="connsiteY655" fmla="*/ 258897 h 608157"/>
                <a:gd name="connsiteX656" fmla="*/ 306252 w 539387"/>
                <a:gd name="connsiteY656" fmla="*/ 254385 h 608157"/>
                <a:gd name="connsiteX657" fmla="*/ 286233 w 539387"/>
                <a:gd name="connsiteY657" fmla="*/ 240137 h 608157"/>
                <a:gd name="connsiteX658" fmla="*/ 289161 w 539387"/>
                <a:gd name="connsiteY658" fmla="*/ 236575 h 608157"/>
                <a:gd name="connsiteX659" fmla="*/ 359050 w 539387"/>
                <a:gd name="connsiteY659" fmla="*/ 236064 h 608157"/>
                <a:gd name="connsiteX660" fmla="*/ 361812 w 539387"/>
                <a:gd name="connsiteY660" fmla="*/ 237556 h 608157"/>
                <a:gd name="connsiteX661" fmla="*/ 374722 w 539387"/>
                <a:gd name="connsiteY661" fmla="*/ 244673 h 608157"/>
                <a:gd name="connsiteX662" fmla="*/ 386047 w 539387"/>
                <a:gd name="connsiteY662" fmla="*/ 248863 h 608157"/>
                <a:gd name="connsiteX663" fmla="*/ 388582 w 539387"/>
                <a:gd name="connsiteY663" fmla="*/ 248547 h 608157"/>
                <a:gd name="connsiteX664" fmla="*/ 390245 w 539387"/>
                <a:gd name="connsiteY664" fmla="*/ 251789 h 608157"/>
                <a:gd name="connsiteX665" fmla="*/ 387314 w 539387"/>
                <a:gd name="connsiteY665" fmla="*/ 254082 h 608157"/>
                <a:gd name="connsiteX666" fmla="*/ 368544 w 539387"/>
                <a:gd name="connsiteY666" fmla="*/ 247282 h 608157"/>
                <a:gd name="connsiteX667" fmla="*/ 357298 w 539387"/>
                <a:gd name="connsiteY667" fmla="*/ 238901 h 608157"/>
                <a:gd name="connsiteX668" fmla="*/ 359050 w 539387"/>
                <a:gd name="connsiteY668" fmla="*/ 236064 h 608157"/>
                <a:gd name="connsiteX669" fmla="*/ 216794 w 539387"/>
                <a:gd name="connsiteY669" fmla="*/ 233672 h 608157"/>
                <a:gd name="connsiteX670" fmla="*/ 228740 w 539387"/>
                <a:gd name="connsiteY670" fmla="*/ 241095 h 608157"/>
                <a:gd name="connsiteX671" fmla="*/ 240687 w 539387"/>
                <a:gd name="connsiteY671" fmla="*/ 247570 h 608157"/>
                <a:gd name="connsiteX672" fmla="*/ 243851 w 539387"/>
                <a:gd name="connsiteY672" fmla="*/ 246306 h 608157"/>
                <a:gd name="connsiteX673" fmla="*/ 244563 w 539387"/>
                <a:gd name="connsiteY673" fmla="*/ 246938 h 608157"/>
                <a:gd name="connsiteX674" fmla="*/ 244247 w 539387"/>
                <a:gd name="connsiteY674" fmla="*/ 248833 h 608157"/>
                <a:gd name="connsiteX675" fmla="*/ 230006 w 539387"/>
                <a:gd name="connsiteY675" fmla="*/ 246938 h 608157"/>
                <a:gd name="connsiteX676" fmla="*/ 212285 w 539387"/>
                <a:gd name="connsiteY676" fmla="*/ 235014 h 608157"/>
                <a:gd name="connsiteX677" fmla="*/ 216794 w 539387"/>
                <a:gd name="connsiteY677" fmla="*/ 233672 h 608157"/>
                <a:gd name="connsiteX678" fmla="*/ 253702 w 539387"/>
                <a:gd name="connsiteY678" fmla="*/ 231683 h 608157"/>
                <a:gd name="connsiteX679" fmla="*/ 256809 w 539387"/>
                <a:gd name="connsiteY679" fmla="*/ 231782 h 608157"/>
                <a:gd name="connsiteX680" fmla="*/ 270031 w 539387"/>
                <a:gd name="connsiteY680" fmla="*/ 244040 h 608157"/>
                <a:gd name="connsiteX681" fmla="*/ 283252 w 539387"/>
                <a:gd name="connsiteY681" fmla="*/ 251791 h 608157"/>
                <a:gd name="connsiteX682" fmla="*/ 283569 w 539387"/>
                <a:gd name="connsiteY682" fmla="*/ 252740 h 608157"/>
                <a:gd name="connsiteX683" fmla="*/ 286181 w 539387"/>
                <a:gd name="connsiteY683" fmla="*/ 252107 h 608157"/>
                <a:gd name="connsiteX684" fmla="*/ 302966 w 539387"/>
                <a:gd name="connsiteY684" fmla="*/ 262468 h 608157"/>
                <a:gd name="connsiteX685" fmla="*/ 318800 w 539387"/>
                <a:gd name="connsiteY685" fmla="*/ 270851 h 608157"/>
                <a:gd name="connsiteX686" fmla="*/ 318483 w 539387"/>
                <a:gd name="connsiteY686" fmla="*/ 273382 h 608157"/>
                <a:gd name="connsiteX687" fmla="*/ 302649 w 539387"/>
                <a:gd name="connsiteY687" fmla="*/ 266660 h 608157"/>
                <a:gd name="connsiteX688" fmla="*/ 284915 w 539387"/>
                <a:gd name="connsiteY688" fmla="*/ 255666 h 608157"/>
                <a:gd name="connsiteX689" fmla="*/ 283885 w 539387"/>
                <a:gd name="connsiteY689" fmla="*/ 253689 h 608157"/>
                <a:gd name="connsiteX690" fmla="*/ 282619 w 539387"/>
                <a:gd name="connsiteY690" fmla="*/ 254401 h 608157"/>
                <a:gd name="connsiteX691" fmla="*/ 267101 w 539387"/>
                <a:gd name="connsiteY691" fmla="*/ 247599 h 608157"/>
                <a:gd name="connsiteX692" fmla="*/ 253563 w 539387"/>
                <a:gd name="connsiteY692" fmla="*/ 235024 h 608157"/>
                <a:gd name="connsiteX693" fmla="*/ 253702 w 539387"/>
                <a:gd name="connsiteY693" fmla="*/ 231683 h 608157"/>
                <a:gd name="connsiteX694" fmla="*/ 287810 w 539387"/>
                <a:gd name="connsiteY694" fmla="*/ 231177 h 608157"/>
                <a:gd name="connsiteX695" fmla="*/ 318803 w 539387"/>
                <a:gd name="connsiteY695" fmla="*/ 244644 h 608157"/>
                <a:gd name="connsiteX696" fmla="*/ 317538 w 539387"/>
                <a:gd name="connsiteY696" fmla="*/ 247873 h 608157"/>
                <a:gd name="connsiteX697" fmla="*/ 286861 w 539387"/>
                <a:gd name="connsiteY697" fmla="*/ 233697 h 608157"/>
                <a:gd name="connsiteX698" fmla="*/ 287810 w 539387"/>
                <a:gd name="connsiteY698" fmla="*/ 231177 h 608157"/>
                <a:gd name="connsiteX699" fmla="*/ 110473 w 539387"/>
                <a:gd name="connsiteY699" fmla="*/ 228849 h 608157"/>
                <a:gd name="connsiteX700" fmla="*/ 135687 w 539387"/>
                <a:gd name="connsiteY700" fmla="*/ 246329 h 608157"/>
                <a:gd name="connsiteX701" fmla="*/ 134027 w 539387"/>
                <a:gd name="connsiteY701" fmla="*/ 248543 h 608157"/>
                <a:gd name="connsiteX702" fmla="*/ 109117 w 539387"/>
                <a:gd name="connsiteY702" fmla="*/ 231925 h 608157"/>
                <a:gd name="connsiteX703" fmla="*/ 109822 w 539387"/>
                <a:gd name="connsiteY703" fmla="*/ 230202 h 608157"/>
                <a:gd name="connsiteX704" fmla="*/ 109759 w 539387"/>
                <a:gd name="connsiteY704" fmla="*/ 230169 h 608157"/>
                <a:gd name="connsiteX705" fmla="*/ 390561 w 539387"/>
                <a:gd name="connsiteY705" fmla="*/ 228563 h 608157"/>
                <a:gd name="connsiteX706" fmla="*/ 408307 w 539387"/>
                <a:gd name="connsiteY706" fmla="*/ 236612 h 608157"/>
                <a:gd name="connsiteX707" fmla="*/ 423200 w 539387"/>
                <a:gd name="connsiteY707" fmla="*/ 242766 h 608157"/>
                <a:gd name="connsiteX708" fmla="*/ 422250 w 539387"/>
                <a:gd name="connsiteY708" fmla="*/ 245606 h 608157"/>
                <a:gd name="connsiteX709" fmla="*/ 388581 w 539387"/>
                <a:gd name="connsiteY709" fmla="*/ 231798 h 608157"/>
                <a:gd name="connsiteX710" fmla="*/ 390561 w 539387"/>
                <a:gd name="connsiteY710" fmla="*/ 228563 h 608157"/>
                <a:gd name="connsiteX711" fmla="*/ 323030 w 539387"/>
                <a:gd name="connsiteY711" fmla="*/ 228528 h 608157"/>
                <a:gd name="connsiteX712" fmla="*/ 338554 w 539387"/>
                <a:gd name="connsiteY712" fmla="*/ 237930 h 608157"/>
                <a:gd name="connsiteX713" fmla="*/ 353445 w 539387"/>
                <a:gd name="connsiteY713" fmla="*/ 247253 h 608157"/>
                <a:gd name="connsiteX714" fmla="*/ 356930 w 539387"/>
                <a:gd name="connsiteY714" fmla="*/ 247253 h 608157"/>
                <a:gd name="connsiteX715" fmla="*/ 356296 w 539387"/>
                <a:gd name="connsiteY715" fmla="*/ 249781 h 608157"/>
                <a:gd name="connsiteX716" fmla="*/ 342752 w 539387"/>
                <a:gd name="connsiteY716" fmla="*/ 245277 h 608157"/>
                <a:gd name="connsiteX717" fmla="*/ 321129 w 539387"/>
                <a:gd name="connsiteY717" fmla="*/ 232083 h 608157"/>
                <a:gd name="connsiteX718" fmla="*/ 323030 w 539387"/>
                <a:gd name="connsiteY718" fmla="*/ 228528 h 608157"/>
                <a:gd name="connsiteX719" fmla="*/ 166055 w 539387"/>
                <a:gd name="connsiteY719" fmla="*/ 221117 h 608157"/>
                <a:gd name="connsiteX720" fmla="*/ 186078 w 539387"/>
                <a:gd name="connsiteY720" fmla="*/ 235017 h 608157"/>
                <a:gd name="connsiteX721" fmla="*/ 207051 w 539387"/>
                <a:gd name="connsiteY721" fmla="*/ 246942 h 608157"/>
                <a:gd name="connsiteX722" fmla="*/ 207764 w 539387"/>
                <a:gd name="connsiteY722" fmla="*/ 249785 h 608157"/>
                <a:gd name="connsiteX723" fmla="*/ 190273 w 539387"/>
                <a:gd name="connsiteY723" fmla="*/ 243072 h 608157"/>
                <a:gd name="connsiteX724" fmla="*/ 164155 w 539387"/>
                <a:gd name="connsiteY724" fmla="*/ 224671 h 608157"/>
                <a:gd name="connsiteX725" fmla="*/ 166055 w 539387"/>
                <a:gd name="connsiteY725" fmla="*/ 221117 h 608157"/>
                <a:gd name="connsiteX726" fmla="*/ 291665 w 539387"/>
                <a:gd name="connsiteY726" fmla="*/ 219497 h 608157"/>
                <a:gd name="connsiteX727" fmla="*/ 318202 w 539387"/>
                <a:gd name="connsiteY727" fmla="*/ 235316 h 608157"/>
                <a:gd name="connsiteX728" fmla="*/ 316934 w 539387"/>
                <a:gd name="connsiteY728" fmla="*/ 238559 h 608157"/>
                <a:gd name="connsiteX729" fmla="*/ 289764 w 539387"/>
                <a:gd name="connsiteY729" fmla="*/ 222740 h 608157"/>
                <a:gd name="connsiteX730" fmla="*/ 291665 w 539387"/>
                <a:gd name="connsiteY730" fmla="*/ 219497 h 608157"/>
                <a:gd name="connsiteX731" fmla="*/ 118214 w 539387"/>
                <a:gd name="connsiteY731" fmla="*/ 219496 h 608157"/>
                <a:gd name="connsiteX732" fmla="*/ 136037 w 539387"/>
                <a:gd name="connsiteY732" fmla="*/ 230167 h 608157"/>
                <a:gd name="connsiteX733" fmla="*/ 134373 w 539387"/>
                <a:gd name="connsiteY733" fmla="*/ 233646 h 608157"/>
                <a:gd name="connsiteX734" fmla="*/ 115996 w 539387"/>
                <a:gd name="connsiteY734" fmla="*/ 223369 h 608157"/>
                <a:gd name="connsiteX735" fmla="*/ 118214 w 539387"/>
                <a:gd name="connsiteY735" fmla="*/ 219496 h 608157"/>
                <a:gd name="connsiteX736" fmla="*/ 356580 w 539387"/>
                <a:gd name="connsiteY736" fmla="*/ 217524 h 608157"/>
                <a:gd name="connsiteX737" fmla="*/ 371774 w 539387"/>
                <a:gd name="connsiteY737" fmla="*/ 227586 h 608157"/>
                <a:gd name="connsiteX738" fmla="*/ 379529 w 539387"/>
                <a:gd name="connsiteY738" fmla="*/ 232102 h 608157"/>
                <a:gd name="connsiteX739" fmla="*/ 383407 w 539387"/>
                <a:gd name="connsiteY739" fmla="*/ 234399 h 608157"/>
                <a:gd name="connsiteX740" fmla="*/ 384990 w 539387"/>
                <a:gd name="connsiteY740" fmla="*/ 235033 h 608157"/>
                <a:gd name="connsiteX741" fmla="*/ 387285 w 539387"/>
                <a:gd name="connsiteY741" fmla="*/ 235033 h 608157"/>
                <a:gd name="connsiteX742" fmla="*/ 387601 w 539387"/>
                <a:gd name="connsiteY742" fmla="*/ 235667 h 608157"/>
                <a:gd name="connsiteX743" fmla="*/ 388551 w 539387"/>
                <a:gd name="connsiteY743" fmla="*/ 237251 h 608157"/>
                <a:gd name="connsiteX744" fmla="*/ 378263 w 539387"/>
                <a:gd name="connsiteY744" fmla="*/ 236617 h 608157"/>
                <a:gd name="connsiteX745" fmla="*/ 354364 w 539387"/>
                <a:gd name="connsiteY745" fmla="*/ 221406 h 608157"/>
                <a:gd name="connsiteX746" fmla="*/ 356580 w 539387"/>
                <a:gd name="connsiteY746" fmla="*/ 217524 h 608157"/>
                <a:gd name="connsiteX747" fmla="*/ 257478 w 539387"/>
                <a:gd name="connsiteY747" fmla="*/ 216948 h 608157"/>
                <a:gd name="connsiteX748" fmla="*/ 271021 w 539387"/>
                <a:gd name="connsiteY748" fmla="*/ 227280 h 608157"/>
                <a:gd name="connsiteX749" fmla="*/ 282663 w 539387"/>
                <a:gd name="connsiteY749" fmla="*/ 235009 h 608157"/>
                <a:gd name="connsiteX750" fmla="*/ 280762 w 539387"/>
                <a:gd name="connsiteY750" fmla="*/ 238558 h 608157"/>
                <a:gd name="connsiteX751" fmla="*/ 253914 w 539387"/>
                <a:gd name="connsiteY751" fmla="*/ 220497 h 608157"/>
                <a:gd name="connsiteX752" fmla="*/ 257478 w 539387"/>
                <a:gd name="connsiteY752" fmla="*/ 216948 h 608157"/>
                <a:gd name="connsiteX753" fmla="*/ 139594 w 539387"/>
                <a:gd name="connsiteY753" fmla="*/ 213041 h 608157"/>
                <a:gd name="connsiteX754" fmla="*/ 156063 w 539387"/>
                <a:gd name="connsiteY754" fmla="*/ 224345 h 608157"/>
                <a:gd name="connsiteX755" fmla="*/ 165722 w 539387"/>
                <a:gd name="connsiteY755" fmla="*/ 229879 h 608157"/>
                <a:gd name="connsiteX756" fmla="*/ 169285 w 539387"/>
                <a:gd name="connsiteY756" fmla="*/ 228851 h 608157"/>
                <a:gd name="connsiteX757" fmla="*/ 200639 w 539387"/>
                <a:gd name="connsiteY757" fmla="*/ 253673 h 608157"/>
                <a:gd name="connsiteX758" fmla="*/ 203489 w 539387"/>
                <a:gd name="connsiteY758" fmla="*/ 253673 h 608157"/>
                <a:gd name="connsiteX759" fmla="*/ 207369 w 539387"/>
                <a:gd name="connsiteY759" fmla="*/ 258258 h 608157"/>
                <a:gd name="connsiteX760" fmla="*/ 204202 w 539387"/>
                <a:gd name="connsiteY760" fmla="*/ 262447 h 608157"/>
                <a:gd name="connsiteX761" fmla="*/ 169602 w 539387"/>
                <a:gd name="connsiteY761" fmla="*/ 235649 h 608157"/>
                <a:gd name="connsiteX762" fmla="*/ 137298 w 539387"/>
                <a:gd name="connsiteY762" fmla="*/ 215966 h 608157"/>
                <a:gd name="connsiteX763" fmla="*/ 139594 w 539387"/>
                <a:gd name="connsiteY763" fmla="*/ 213041 h 608157"/>
                <a:gd name="connsiteX764" fmla="*/ 390274 w 539387"/>
                <a:gd name="connsiteY764" fmla="*/ 212121 h 608157"/>
                <a:gd name="connsiteX765" fmla="*/ 419323 w 539387"/>
                <a:gd name="connsiteY765" fmla="*/ 222134 h 608157"/>
                <a:gd name="connsiteX766" fmla="*/ 419006 w 539387"/>
                <a:gd name="connsiteY766" fmla="*/ 225998 h 608157"/>
                <a:gd name="connsiteX767" fmla="*/ 387979 w 539387"/>
                <a:gd name="connsiteY767" fmla="*/ 215984 h 608157"/>
                <a:gd name="connsiteX768" fmla="*/ 390274 w 539387"/>
                <a:gd name="connsiteY768" fmla="*/ 212121 h 608157"/>
                <a:gd name="connsiteX769" fmla="*/ 363711 w 539387"/>
                <a:gd name="connsiteY769" fmla="*/ 210193 h 608157"/>
                <a:gd name="connsiteX770" fmla="*/ 377969 w 539387"/>
                <a:gd name="connsiteY770" fmla="*/ 216924 h 608157"/>
                <a:gd name="connsiteX771" fmla="*/ 386048 w 539387"/>
                <a:gd name="connsiteY771" fmla="*/ 221833 h 608157"/>
                <a:gd name="connsiteX772" fmla="*/ 383117 w 539387"/>
                <a:gd name="connsiteY772" fmla="*/ 224367 h 608157"/>
                <a:gd name="connsiteX773" fmla="*/ 361493 w 539387"/>
                <a:gd name="connsiteY773" fmla="*/ 214073 h 608157"/>
                <a:gd name="connsiteX774" fmla="*/ 363711 w 539387"/>
                <a:gd name="connsiteY774" fmla="*/ 210193 h 608157"/>
                <a:gd name="connsiteX775" fmla="*/ 322711 w 539387"/>
                <a:gd name="connsiteY775" fmla="*/ 209477 h 608157"/>
                <a:gd name="connsiteX776" fmla="*/ 351781 w 539387"/>
                <a:gd name="connsiteY776" fmla="*/ 224027 h 608157"/>
                <a:gd name="connsiteX777" fmla="*/ 350197 w 539387"/>
                <a:gd name="connsiteY777" fmla="*/ 227269 h 608157"/>
                <a:gd name="connsiteX778" fmla="*/ 320097 w 539387"/>
                <a:gd name="connsiteY778" fmla="*/ 213747 h 608157"/>
                <a:gd name="connsiteX779" fmla="*/ 322711 w 539387"/>
                <a:gd name="connsiteY779" fmla="*/ 209477 h 608157"/>
                <a:gd name="connsiteX780" fmla="*/ 258454 w 539387"/>
                <a:gd name="connsiteY780" fmla="*/ 208555 h 608157"/>
                <a:gd name="connsiteX781" fmla="*/ 286865 w 539387"/>
                <a:gd name="connsiteY781" fmla="*/ 224667 h 608157"/>
                <a:gd name="connsiteX782" fmla="*/ 284966 w 539387"/>
                <a:gd name="connsiteY782" fmla="*/ 228853 h 608157"/>
                <a:gd name="connsiteX783" fmla="*/ 254576 w 539387"/>
                <a:gd name="connsiteY783" fmla="*/ 212425 h 608157"/>
                <a:gd name="connsiteX784" fmla="*/ 258454 w 539387"/>
                <a:gd name="connsiteY784" fmla="*/ 208555 h 608157"/>
                <a:gd name="connsiteX785" fmla="*/ 148908 w 539387"/>
                <a:gd name="connsiteY785" fmla="*/ 206027 h 608157"/>
                <a:gd name="connsiteX786" fmla="*/ 171533 w 539387"/>
                <a:gd name="connsiteY786" fmla="*/ 218564 h 608157"/>
                <a:gd name="connsiteX787" fmla="*/ 170188 w 539387"/>
                <a:gd name="connsiteY787" fmla="*/ 221797 h 608157"/>
                <a:gd name="connsiteX788" fmla="*/ 147010 w 539387"/>
                <a:gd name="connsiteY788" fmla="*/ 208550 h 608157"/>
                <a:gd name="connsiteX789" fmla="*/ 148908 w 539387"/>
                <a:gd name="connsiteY789" fmla="*/ 206027 h 608157"/>
                <a:gd name="connsiteX790" fmla="*/ 292720 w 539387"/>
                <a:gd name="connsiteY790" fmla="*/ 205678 h 608157"/>
                <a:gd name="connsiteX791" fmla="*/ 307186 w 539387"/>
                <a:gd name="connsiteY791" fmla="*/ 216926 h 608157"/>
                <a:gd name="connsiteX792" fmla="*/ 321730 w 539387"/>
                <a:gd name="connsiteY792" fmla="*/ 225323 h 608157"/>
                <a:gd name="connsiteX793" fmla="*/ 320386 w 539387"/>
                <a:gd name="connsiteY793" fmla="*/ 228254 h 608157"/>
                <a:gd name="connsiteX794" fmla="*/ 289796 w 539387"/>
                <a:gd name="connsiteY794" fmla="*/ 208529 h 608157"/>
                <a:gd name="connsiteX795" fmla="*/ 292720 w 539387"/>
                <a:gd name="connsiteY795" fmla="*/ 205678 h 608157"/>
                <a:gd name="connsiteX796" fmla="*/ 169612 w 539387"/>
                <a:gd name="connsiteY796" fmla="*/ 205313 h 608157"/>
                <a:gd name="connsiteX797" fmla="*/ 187724 w 539387"/>
                <a:gd name="connsiteY797" fmla="*/ 219224 h 608157"/>
                <a:gd name="connsiteX798" fmla="*/ 206705 w 539387"/>
                <a:gd name="connsiteY798" fmla="*/ 230842 h 608157"/>
                <a:gd name="connsiteX799" fmla="*/ 207733 w 539387"/>
                <a:gd name="connsiteY799" fmla="*/ 234083 h 608157"/>
                <a:gd name="connsiteX800" fmla="*/ 206705 w 539387"/>
                <a:gd name="connsiteY800" fmla="*/ 235032 h 608157"/>
                <a:gd name="connsiteX801" fmla="*/ 204490 w 539387"/>
                <a:gd name="connsiteY801" fmla="*/ 235664 h 608157"/>
                <a:gd name="connsiteX802" fmla="*/ 185114 w 539387"/>
                <a:gd name="connsiteY802" fmla="*/ 223413 h 608157"/>
                <a:gd name="connsiteX803" fmla="*/ 166686 w 539387"/>
                <a:gd name="connsiteY803" fmla="*/ 208237 h 608157"/>
                <a:gd name="connsiteX804" fmla="*/ 169612 w 539387"/>
                <a:gd name="connsiteY804" fmla="*/ 205313 h 608157"/>
                <a:gd name="connsiteX805" fmla="*/ 322048 w 539387"/>
                <a:gd name="connsiteY805" fmla="*/ 196917 h 608157"/>
                <a:gd name="connsiteX806" fmla="*/ 353130 w 539387"/>
                <a:gd name="connsiteY806" fmla="*/ 211438 h 608157"/>
                <a:gd name="connsiteX807" fmla="*/ 351782 w 539387"/>
                <a:gd name="connsiteY807" fmla="*/ 214674 h 608157"/>
                <a:gd name="connsiteX808" fmla="*/ 324279 w 539387"/>
                <a:gd name="connsiteY808" fmla="*/ 201678 h 608157"/>
                <a:gd name="connsiteX809" fmla="*/ 324605 w 539387"/>
                <a:gd name="connsiteY809" fmla="*/ 201109 h 608157"/>
                <a:gd name="connsiteX810" fmla="*/ 321754 w 539387"/>
                <a:gd name="connsiteY810" fmla="*/ 198896 h 608157"/>
                <a:gd name="connsiteX811" fmla="*/ 321018 w 539387"/>
                <a:gd name="connsiteY811" fmla="*/ 198723 h 608157"/>
                <a:gd name="connsiteX812" fmla="*/ 360814 w 539387"/>
                <a:gd name="connsiteY812" fmla="*/ 196600 h 608157"/>
                <a:gd name="connsiteX813" fmla="*/ 385021 w 539387"/>
                <a:gd name="connsiteY813" fmla="*/ 209173 h 608157"/>
                <a:gd name="connsiteX814" fmla="*/ 383755 w 539387"/>
                <a:gd name="connsiteY814" fmla="*/ 212414 h 608157"/>
                <a:gd name="connsiteX815" fmla="*/ 358915 w 539387"/>
                <a:gd name="connsiteY815" fmla="*/ 199842 h 608157"/>
                <a:gd name="connsiteX816" fmla="*/ 360814 w 539387"/>
                <a:gd name="connsiteY816" fmla="*/ 196600 h 608157"/>
                <a:gd name="connsiteX817" fmla="*/ 260722 w 539387"/>
                <a:gd name="connsiteY817" fmla="*/ 196278 h 608157"/>
                <a:gd name="connsiteX818" fmla="*/ 282003 w 539387"/>
                <a:gd name="connsiteY818" fmla="*/ 208830 h 608157"/>
                <a:gd name="connsiteX819" fmla="*/ 283269 w 539387"/>
                <a:gd name="connsiteY819" fmla="*/ 208830 h 608157"/>
                <a:gd name="connsiteX820" fmla="*/ 285563 w 539387"/>
                <a:gd name="connsiteY820" fmla="*/ 211120 h 608157"/>
                <a:gd name="connsiteX821" fmla="*/ 282953 w 539387"/>
                <a:gd name="connsiteY821" fmla="*/ 214357 h 608157"/>
                <a:gd name="connsiteX822" fmla="*/ 258111 w 539387"/>
                <a:gd name="connsiteY822" fmla="*/ 200462 h 608157"/>
                <a:gd name="connsiteX823" fmla="*/ 260722 w 539387"/>
                <a:gd name="connsiteY823" fmla="*/ 196278 h 608157"/>
                <a:gd name="connsiteX824" fmla="*/ 177694 w 539387"/>
                <a:gd name="connsiteY824" fmla="*/ 195996 h 608157"/>
                <a:gd name="connsiteX825" fmla="*/ 194155 w 539387"/>
                <a:gd name="connsiteY825" fmla="*/ 207604 h 608157"/>
                <a:gd name="connsiteX826" fmla="*/ 214177 w 539387"/>
                <a:gd name="connsiteY826" fmla="*/ 217554 h 608157"/>
                <a:gd name="connsiteX827" fmla="*/ 215444 w 539387"/>
                <a:gd name="connsiteY827" fmla="*/ 218264 h 608157"/>
                <a:gd name="connsiteX828" fmla="*/ 216156 w 539387"/>
                <a:gd name="connsiteY828" fmla="*/ 218264 h 608157"/>
                <a:gd name="connsiteX829" fmla="*/ 229056 w 539387"/>
                <a:gd name="connsiteY829" fmla="*/ 225608 h 608157"/>
                <a:gd name="connsiteX830" fmla="*/ 242905 w 539387"/>
                <a:gd name="connsiteY830" fmla="*/ 232399 h 608157"/>
                <a:gd name="connsiteX831" fmla="*/ 245833 w 539387"/>
                <a:gd name="connsiteY831" fmla="*/ 234058 h 608157"/>
                <a:gd name="connsiteX832" fmla="*/ 245517 w 539387"/>
                <a:gd name="connsiteY832" fmla="*/ 235005 h 608157"/>
                <a:gd name="connsiteX833" fmla="*/ 243934 w 539387"/>
                <a:gd name="connsiteY833" fmla="*/ 236584 h 608157"/>
                <a:gd name="connsiteX834" fmla="*/ 231588 w 539387"/>
                <a:gd name="connsiteY834" fmla="*/ 232083 h 608157"/>
                <a:gd name="connsiteX835" fmla="*/ 214177 w 539387"/>
                <a:gd name="connsiteY835" fmla="*/ 221818 h 608157"/>
                <a:gd name="connsiteX836" fmla="*/ 197083 w 539387"/>
                <a:gd name="connsiteY836" fmla="*/ 215659 h 608157"/>
                <a:gd name="connsiteX837" fmla="*/ 174766 w 539387"/>
                <a:gd name="connsiteY837" fmla="*/ 199866 h 608157"/>
                <a:gd name="connsiteX838" fmla="*/ 177694 w 539387"/>
                <a:gd name="connsiteY838" fmla="*/ 195996 h 608157"/>
                <a:gd name="connsiteX839" fmla="*/ 291978 w 539387"/>
                <a:gd name="connsiteY839" fmla="*/ 195020 h 608157"/>
                <a:gd name="connsiteX840" fmla="*/ 305588 w 539387"/>
                <a:gd name="connsiteY840" fmla="*/ 206016 h 608157"/>
                <a:gd name="connsiteX841" fmla="*/ 317853 w 539387"/>
                <a:gd name="connsiteY841" fmla="*/ 213373 h 608157"/>
                <a:gd name="connsiteX842" fmla="*/ 320068 w 539387"/>
                <a:gd name="connsiteY842" fmla="*/ 215035 h 608157"/>
                <a:gd name="connsiteX843" fmla="*/ 295198 w 539387"/>
                <a:gd name="connsiteY843" fmla="*/ 202864 h 608157"/>
                <a:gd name="connsiteX844" fmla="*/ 292564 w 539387"/>
                <a:gd name="connsiteY844" fmla="*/ 200468 h 608157"/>
                <a:gd name="connsiteX845" fmla="*/ 293016 w 539387"/>
                <a:gd name="connsiteY845" fmla="*/ 199844 h 608157"/>
                <a:gd name="connsiteX846" fmla="*/ 293016 w 539387"/>
                <a:gd name="connsiteY846" fmla="*/ 199212 h 608157"/>
                <a:gd name="connsiteX847" fmla="*/ 290010 w 539387"/>
                <a:gd name="connsiteY847" fmla="*/ 198144 h 608157"/>
                <a:gd name="connsiteX848" fmla="*/ 289445 w 539387"/>
                <a:gd name="connsiteY848" fmla="*/ 197631 h 608157"/>
                <a:gd name="connsiteX849" fmla="*/ 291978 w 539387"/>
                <a:gd name="connsiteY849" fmla="*/ 195020 h 608157"/>
                <a:gd name="connsiteX850" fmla="*/ 389244 w 539387"/>
                <a:gd name="connsiteY850" fmla="*/ 189153 h 608157"/>
                <a:gd name="connsiteX851" fmla="*/ 420871 w 539387"/>
                <a:gd name="connsiteY851" fmla="*/ 202119 h 608157"/>
                <a:gd name="connsiteX852" fmla="*/ 419606 w 539387"/>
                <a:gd name="connsiteY852" fmla="*/ 205993 h 608157"/>
                <a:gd name="connsiteX853" fmla="*/ 386714 w 539387"/>
                <a:gd name="connsiteY853" fmla="*/ 193422 h 608157"/>
                <a:gd name="connsiteX854" fmla="*/ 389244 w 539387"/>
                <a:gd name="connsiteY854" fmla="*/ 189153 h 608157"/>
                <a:gd name="connsiteX855" fmla="*/ 184440 w 539387"/>
                <a:gd name="connsiteY855" fmla="*/ 188237 h 608157"/>
                <a:gd name="connsiteX856" fmla="*/ 216443 w 539387"/>
                <a:gd name="connsiteY856" fmla="*/ 207614 h 608157"/>
                <a:gd name="connsiteX857" fmla="*/ 218977 w 539387"/>
                <a:gd name="connsiteY857" fmla="*/ 207931 h 608157"/>
                <a:gd name="connsiteX858" fmla="*/ 219294 w 539387"/>
                <a:gd name="connsiteY858" fmla="*/ 209196 h 608157"/>
                <a:gd name="connsiteX859" fmla="*/ 220958 w 539387"/>
                <a:gd name="connsiteY859" fmla="*/ 209196 h 608157"/>
                <a:gd name="connsiteX860" fmla="*/ 247415 w 539387"/>
                <a:gd name="connsiteY860" fmla="*/ 224065 h 608157"/>
                <a:gd name="connsiteX861" fmla="*/ 245831 w 539387"/>
                <a:gd name="connsiteY861" fmla="*/ 228257 h 608157"/>
                <a:gd name="connsiteX862" fmla="*/ 218344 w 539387"/>
                <a:gd name="connsiteY862" fmla="*/ 214100 h 608157"/>
                <a:gd name="connsiteX863" fmla="*/ 217393 w 539387"/>
                <a:gd name="connsiteY863" fmla="*/ 212755 h 608157"/>
                <a:gd name="connsiteX864" fmla="*/ 215809 w 539387"/>
                <a:gd name="connsiteY864" fmla="*/ 212755 h 608157"/>
                <a:gd name="connsiteX865" fmla="*/ 182143 w 539387"/>
                <a:gd name="connsiteY865" fmla="*/ 191796 h 608157"/>
                <a:gd name="connsiteX866" fmla="*/ 184440 w 539387"/>
                <a:gd name="connsiteY866" fmla="*/ 188237 h 608157"/>
                <a:gd name="connsiteX867" fmla="*/ 146324 w 539387"/>
                <a:gd name="connsiteY867" fmla="*/ 182775 h 608157"/>
                <a:gd name="connsiteX868" fmla="*/ 176050 w 539387"/>
                <a:gd name="connsiteY868" fmla="*/ 201838 h 608157"/>
                <a:gd name="connsiteX869" fmla="*/ 175022 w 539387"/>
                <a:gd name="connsiteY869" fmla="*/ 204686 h 608157"/>
                <a:gd name="connsiteX870" fmla="*/ 143478 w 539387"/>
                <a:gd name="connsiteY870" fmla="*/ 185702 h 608157"/>
                <a:gd name="connsiteX871" fmla="*/ 146324 w 539387"/>
                <a:gd name="connsiteY871" fmla="*/ 182775 h 608157"/>
                <a:gd name="connsiteX872" fmla="*/ 355021 w 539387"/>
                <a:gd name="connsiteY872" fmla="*/ 182139 h 608157"/>
                <a:gd name="connsiteX873" fmla="*/ 386018 w 539387"/>
                <a:gd name="connsiteY873" fmla="*/ 195947 h 608157"/>
                <a:gd name="connsiteX874" fmla="*/ 384674 w 539387"/>
                <a:gd name="connsiteY874" fmla="*/ 199182 h 608157"/>
                <a:gd name="connsiteX875" fmla="*/ 356966 w 539387"/>
                <a:gd name="connsiteY875" fmla="*/ 188137 h 608157"/>
                <a:gd name="connsiteX876" fmla="*/ 356905 w 539387"/>
                <a:gd name="connsiteY876" fmla="*/ 187907 h 608157"/>
                <a:gd name="connsiteX877" fmla="*/ 353006 w 539387"/>
                <a:gd name="connsiteY877" fmla="*/ 185368 h 608157"/>
                <a:gd name="connsiteX878" fmla="*/ 146934 w 539387"/>
                <a:gd name="connsiteY878" fmla="*/ 174382 h 608157"/>
                <a:gd name="connsiteX879" fmla="*/ 180281 w 539387"/>
                <a:gd name="connsiteY879" fmla="*/ 191488 h 608157"/>
                <a:gd name="connsiteX880" fmla="*/ 178934 w 539387"/>
                <a:gd name="connsiteY880" fmla="*/ 194735 h 608157"/>
                <a:gd name="connsiteX881" fmla="*/ 147518 w 539387"/>
                <a:gd name="connsiteY881" fmla="*/ 179177 h 608157"/>
                <a:gd name="connsiteX882" fmla="*/ 147664 w 539387"/>
                <a:gd name="connsiteY882" fmla="*/ 178578 h 608157"/>
                <a:gd name="connsiteX883" fmla="*/ 145320 w 539387"/>
                <a:gd name="connsiteY883" fmla="*/ 177408 h 608157"/>
                <a:gd name="connsiteX884" fmla="*/ 394761 w 539387"/>
                <a:gd name="connsiteY884" fmla="*/ 168518 h 608157"/>
                <a:gd name="connsiteX885" fmla="*/ 418052 w 539387"/>
                <a:gd name="connsiteY885" fmla="*/ 180480 h 608157"/>
                <a:gd name="connsiteX886" fmla="*/ 416388 w 539387"/>
                <a:gd name="connsiteY886" fmla="*/ 183728 h 608157"/>
                <a:gd name="connsiteX887" fmla="*/ 392781 w 539387"/>
                <a:gd name="connsiteY887" fmla="*/ 171766 h 608157"/>
                <a:gd name="connsiteX888" fmla="*/ 394761 w 539387"/>
                <a:gd name="connsiteY888" fmla="*/ 168518 h 608157"/>
                <a:gd name="connsiteX889" fmla="*/ 365408 w 539387"/>
                <a:gd name="connsiteY889" fmla="*/ 160186 h 608157"/>
                <a:gd name="connsiteX890" fmla="*/ 385425 w 539387"/>
                <a:gd name="connsiteY890" fmla="*/ 170210 h 608157"/>
                <a:gd name="connsiteX891" fmla="*/ 386058 w 539387"/>
                <a:gd name="connsiteY891" fmla="*/ 170210 h 608157"/>
                <a:gd name="connsiteX892" fmla="*/ 392150 w 539387"/>
                <a:gd name="connsiteY892" fmla="*/ 173762 h 608157"/>
                <a:gd name="connsiteX893" fmla="*/ 390251 w 539387"/>
                <a:gd name="connsiteY893" fmla="*/ 177946 h 608157"/>
                <a:gd name="connsiteX894" fmla="*/ 363430 w 539387"/>
                <a:gd name="connsiteY894" fmla="*/ 163738 h 608157"/>
                <a:gd name="connsiteX895" fmla="*/ 365408 w 539387"/>
                <a:gd name="connsiteY895" fmla="*/ 160186 h 608157"/>
                <a:gd name="connsiteX896" fmla="*/ 369255 w 539387"/>
                <a:gd name="connsiteY896" fmla="*/ 142134 h 608157"/>
                <a:gd name="connsiteX897" fmla="*/ 362447 w 539387"/>
                <a:gd name="connsiteY897" fmla="*/ 142450 h 608157"/>
                <a:gd name="connsiteX898" fmla="*/ 363713 w 539387"/>
                <a:gd name="connsiteY898" fmla="*/ 143082 h 608157"/>
                <a:gd name="connsiteX899" fmla="*/ 364663 w 539387"/>
                <a:gd name="connsiteY899" fmla="*/ 144347 h 608157"/>
                <a:gd name="connsiteX900" fmla="*/ 367276 w 539387"/>
                <a:gd name="connsiteY900" fmla="*/ 144031 h 608157"/>
                <a:gd name="connsiteX901" fmla="*/ 389601 w 539387"/>
                <a:gd name="connsiteY901" fmla="*/ 156917 h 608157"/>
                <a:gd name="connsiteX902" fmla="*/ 387939 w 539387"/>
                <a:gd name="connsiteY902" fmla="*/ 160475 h 608157"/>
                <a:gd name="connsiteX903" fmla="*/ 364980 w 539387"/>
                <a:gd name="connsiteY903" fmla="*/ 147905 h 608157"/>
                <a:gd name="connsiteX904" fmla="*/ 364030 w 539387"/>
                <a:gd name="connsiteY904" fmla="*/ 146640 h 608157"/>
                <a:gd name="connsiteX905" fmla="*/ 361813 w 539387"/>
                <a:gd name="connsiteY905" fmla="*/ 147272 h 608157"/>
                <a:gd name="connsiteX906" fmla="*/ 356588 w 539387"/>
                <a:gd name="connsiteY906" fmla="*/ 145375 h 608157"/>
                <a:gd name="connsiteX907" fmla="*/ 353738 w 539387"/>
                <a:gd name="connsiteY907" fmla="*/ 148537 h 608157"/>
                <a:gd name="connsiteX908" fmla="*/ 357618 w 539387"/>
                <a:gd name="connsiteY908" fmla="*/ 149881 h 608157"/>
                <a:gd name="connsiteX909" fmla="*/ 356905 w 539387"/>
                <a:gd name="connsiteY909" fmla="*/ 153755 h 608157"/>
                <a:gd name="connsiteX910" fmla="*/ 349859 w 539387"/>
                <a:gd name="connsiteY910" fmla="*/ 152095 h 608157"/>
                <a:gd name="connsiteX911" fmla="*/ 345980 w 539387"/>
                <a:gd name="connsiteY911" fmla="*/ 155968 h 608157"/>
                <a:gd name="connsiteX912" fmla="*/ 354688 w 539387"/>
                <a:gd name="connsiteY912" fmla="*/ 159526 h 608157"/>
                <a:gd name="connsiteX913" fmla="*/ 356905 w 539387"/>
                <a:gd name="connsiteY913" fmla="*/ 158893 h 608157"/>
                <a:gd name="connsiteX914" fmla="*/ 360468 w 539387"/>
                <a:gd name="connsiteY914" fmla="*/ 162451 h 608157"/>
                <a:gd name="connsiteX915" fmla="*/ 359201 w 539387"/>
                <a:gd name="connsiteY915" fmla="*/ 166325 h 608157"/>
                <a:gd name="connsiteX916" fmla="*/ 383743 w 539387"/>
                <a:gd name="connsiteY916" fmla="*/ 184349 h 608157"/>
                <a:gd name="connsiteX917" fmla="*/ 381843 w 539387"/>
                <a:gd name="connsiteY917" fmla="*/ 187591 h 608157"/>
                <a:gd name="connsiteX918" fmla="*/ 355322 w 539387"/>
                <a:gd name="connsiteY918" fmla="*/ 168854 h 608157"/>
                <a:gd name="connsiteX919" fmla="*/ 355322 w 539387"/>
                <a:gd name="connsiteY919" fmla="*/ 166008 h 608157"/>
                <a:gd name="connsiteX920" fmla="*/ 340755 w 539387"/>
                <a:gd name="connsiteY920" fmla="*/ 160158 h 608157"/>
                <a:gd name="connsiteX921" fmla="*/ 334976 w 539387"/>
                <a:gd name="connsiteY921" fmla="*/ 164981 h 608157"/>
                <a:gd name="connsiteX922" fmla="*/ 338855 w 539387"/>
                <a:gd name="connsiteY922" fmla="*/ 166641 h 608157"/>
                <a:gd name="connsiteX923" fmla="*/ 354055 w 539387"/>
                <a:gd name="connsiteY923" fmla="*/ 171147 h 608157"/>
                <a:gd name="connsiteX924" fmla="*/ 353422 w 539387"/>
                <a:gd name="connsiteY924" fmla="*/ 175021 h 608157"/>
                <a:gd name="connsiteX925" fmla="*/ 330146 w 539387"/>
                <a:gd name="connsiteY925" fmla="*/ 168222 h 608157"/>
                <a:gd name="connsiteX926" fmla="*/ 321754 w 539387"/>
                <a:gd name="connsiteY926" fmla="*/ 174072 h 608157"/>
                <a:gd name="connsiteX927" fmla="*/ 327850 w 539387"/>
                <a:gd name="connsiteY927" fmla="*/ 175969 h 608157"/>
                <a:gd name="connsiteX928" fmla="*/ 328167 w 539387"/>
                <a:gd name="connsiteY928" fmla="*/ 176286 h 608157"/>
                <a:gd name="connsiteX929" fmla="*/ 331413 w 539387"/>
                <a:gd name="connsiteY929" fmla="*/ 175021 h 608157"/>
                <a:gd name="connsiteX930" fmla="*/ 349542 w 539387"/>
                <a:gd name="connsiteY930" fmla="*/ 184349 h 608157"/>
                <a:gd name="connsiteX931" fmla="*/ 351442 w 539387"/>
                <a:gd name="connsiteY931" fmla="*/ 184349 h 608157"/>
                <a:gd name="connsiteX932" fmla="*/ 353006 w 539387"/>
                <a:gd name="connsiteY932" fmla="*/ 185368 h 608157"/>
                <a:gd name="connsiteX933" fmla="*/ 352411 w 539387"/>
                <a:gd name="connsiteY933" fmla="*/ 186321 h 608157"/>
                <a:gd name="connsiteX934" fmla="*/ 356966 w 539387"/>
                <a:gd name="connsiteY934" fmla="*/ 188137 h 608157"/>
                <a:gd name="connsiteX935" fmla="*/ 357835 w 539387"/>
                <a:gd name="connsiteY935" fmla="*/ 191405 h 608157"/>
                <a:gd name="connsiteX936" fmla="*/ 354372 w 539387"/>
                <a:gd name="connsiteY936" fmla="*/ 192413 h 608157"/>
                <a:gd name="connsiteX937" fmla="*/ 329513 w 539387"/>
                <a:gd name="connsiteY937" fmla="*/ 179527 h 608157"/>
                <a:gd name="connsiteX938" fmla="*/ 327534 w 539387"/>
                <a:gd name="connsiteY938" fmla="*/ 180792 h 608157"/>
                <a:gd name="connsiteX939" fmla="*/ 315263 w 539387"/>
                <a:gd name="connsiteY939" fmla="*/ 178262 h 608157"/>
                <a:gd name="connsiteX940" fmla="*/ 306871 w 539387"/>
                <a:gd name="connsiteY940" fmla="*/ 182768 h 608157"/>
                <a:gd name="connsiteX941" fmla="*/ 315896 w 539387"/>
                <a:gd name="connsiteY941" fmla="*/ 186642 h 608157"/>
                <a:gd name="connsiteX942" fmla="*/ 326900 w 539387"/>
                <a:gd name="connsiteY942" fmla="*/ 191148 h 608157"/>
                <a:gd name="connsiteX943" fmla="*/ 328880 w 539387"/>
                <a:gd name="connsiteY943" fmla="*/ 187907 h 608157"/>
                <a:gd name="connsiteX944" fmla="*/ 356588 w 539387"/>
                <a:gd name="connsiteY944" fmla="*/ 200160 h 608157"/>
                <a:gd name="connsiteX945" fmla="*/ 355638 w 539387"/>
                <a:gd name="connsiteY945" fmla="*/ 203718 h 608157"/>
                <a:gd name="connsiteX946" fmla="*/ 330146 w 539387"/>
                <a:gd name="connsiteY946" fmla="*/ 193045 h 608157"/>
                <a:gd name="connsiteX947" fmla="*/ 329513 w 539387"/>
                <a:gd name="connsiteY947" fmla="*/ 194389 h 608157"/>
                <a:gd name="connsiteX948" fmla="*/ 318192 w 539387"/>
                <a:gd name="connsiteY948" fmla="*/ 192413 h 608157"/>
                <a:gd name="connsiteX949" fmla="*/ 302042 w 539387"/>
                <a:gd name="connsiteY949" fmla="*/ 184982 h 608157"/>
                <a:gd name="connsiteX950" fmla="*/ 300379 w 539387"/>
                <a:gd name="connsiteY950" fmla="*/ 186010 h 608157"/>
                <a:gd name="connsiteX951" fmla="*/ 320409 w 539387"/>
                <a:gd name="connsiteY951" fmla="*/ 198579 h 608157"/>
                <a:gd name="connsiteX952" fmla="*/ 321018 w 539387"/>
                <a:gd name="connsiteY952" fmla="*/ 198723 h 608157"/>
                <a:gd name="connsiteX953" fmla="*/ 320383 w 539387"/>
                <a:gd name="connsiteY953" fmla="*/ 199837 h 608157"/>
                <a:gd name="connsiteX954" fmla="*/ 324279 w 539387"/>
                <a:gd name="connsiteY954" fmla="*/ 201678 h 608157"/>
                <a:gd name="connsiteX955" fmla="*/ 322388 w 539387"/>
                <a:gd name="connsiteY955" fmla="*/ 204983 h 608157"/>
                <a:gd name="connsiteX956" fmla="*/ 294283 w 539387"/>
                <a:gd name="connsiteY956" fmla="*/ 187907 h 608157"/>
                <a:gd name="connsiteX957" fmla="*/ 278766 w 539387"/>
                <a:gd name="connsiteY957" fmla="*/ 192413 h 608157"/>
                <a:gd name="connsiteX958" fmla="*/ 289454 w 539387"/>
                <a:gd name="connsiteY958" fmla="*/ 197947 h 608157"/>
                <a:gd name="connsiteX959" fmla="*/ 290010 w 539387"/>
                <a:gd name="connsiteY959" fmla="*/ 198144 h 608157"/>
                <a:gd name="connsiteX960" fmla="*/ 292564 w 539387"/>
                <a:gd name="connsiteY960" fmla="*/ 200468 h 608157"/>
                <a:gd name="connsiteX961" fmla="*/ 291354 w 539387"/>
                <a:gd name="connsiteY961" fmla="*/ 202137 h 608157"/>
                <a:gd name="connsiteX962" fmla="*/ 279400 w 539387"/>
                <a:gd name="connsiteY962" fmla="*/ 197947 h 608157"/>
                <a:gd name="connsiteX963" fmla="*/ 271324 w 539387"/>
                <a:gd name="connsiteY963" fmla="*/ 194073 h 608157"/>
                <a:gd name="connsiteX964" fmla="*/ 243220 w 539387"/>
                <a:gd name="connsiteY964" fmla="*/ 195654 h 608157"/>
                <a:gd name="connsiteX965" fmla="*/ 241320 w 539387"/>
                <a:gd name="connsiteY965" fmla="*/ 195338 h 608157"/>
                <a:gd name="connsiteX966" fmla="*/ 259053 w 539387"/>
                <a:gd name="connsiteY966" fmla="*/ 202137 h 608157"/>
                <a:gd name="connsiteX967" fmla="*/ 257153 w 539387"/>
                <a:gd name="connsiteY967" fmla="*/ 206959 h 608157"/>
                <a:gd name="connsiteX968" fmla="*/ 230315 w 539387"/>
                <a:gd name="connsiteY968" fmla="*/ 197631 h 608157"/>
                <a:gd name="connsiteX969" fmla="*/ 228415 w 539387"/>
                <a:gd name="connsiteY969" fmla="*/ 193757 h 608157"/>
                <a:gd name="connsiteX970" fmla="*/ 226436 w 539387"/>
                <a:gd name="connsiteY970" fmla="*/ 193045 h 608157"/>
                <a:gd name="connsiteX971" fmla="*/ 205457 w 539387"/>
                <a:gd name="connsiteY971" fmla="*/ 186642 h 608157"/>
                <a:gd name="connsiteX972" fmla="*/ 222240 w 539387"/>
                <a:gd name="connsiteY972" fmla="*/ 197631 h 608157"/>
                <a:gd name="connsiteX973" fmla="*/ 225170 w 539387"/>
                <a:gd name="connsiteY973" fmla="*/ 197947 h 608157"/>
                <a:gd name="connsiteX974" fmla="*/ 253274 w 539387"/>
                <a:gd name="connsiteY974" fmla="*/ 213047 h 608157"/>
                <a:gd name="connsiteX975" fmla="*/ 252324 w 539387"/>
                <a:gd name="connsiteY975" fmla="*/ 216604 h 608157"/>
                <a:gd name="connsiteX976" fmla="*/ 225803 w 539387"/>
                <a:gd name="connsiteY976" fmla="*/ 204983 h 608157"/>
                <a:gd name="connsiteX977" fmla="*/ 223903 w 539387"/>
                <a:gd name="connsiteY977" fmla="*/ 204667 h 608157"/>
                <a:gd name="connsiteX978" fmla="*/ 191207 w 539387"/>
                <a:gd name="connsiteY978" fmla="*/ 183717 h 608157"/>
                <a:gd name="connsiteX979" fmla="*/ 190890 w 539387"/>
                <a:gd name="connsiteY979" fmla="*/ 179843 h 608157"/>
                <a:gd name="connsiteX980" fmla="*/ 173790 w 539387"/>
                <a:gd name="connsiteY980" fmla="*/ 169250 h 608157"/>
                <a:gd name="connsiteX981" fmla="*/ 164448 w 539387"/>
                <a:gd name="connsiteY981" fmla="*/ 164665 h 608157"/>
                <a:gd name="connsiteX982" fmla="*/ 163102 w 539387"/>
                <a:gd name="connsiteY982" fmla="*/ 162135 h 608157"/>
                <a:gd name="connsiteX983" fmla="*/ 145685 w 539387"/>
                <a:gd name="connsiteY983" fmla="*/ 151778 h 608157"/>
                <a:gd name="connsiteX984" fmla="*/ 141172 w 539387"/>
                <a:gd name="connsiteY984" fmla="*/ 155020 h 608157"/>
                <a:gd name="connsiteX985" fmla="*/ 147664 w 539387"/>
                <a:gd name="connsiteY985" fmla="*/ 157945 h 608157"/>
                <a:gd name="connsiteX986" fmla="*/ 159935 w 539387"/>
                <a:gd name="connsiteY986" fmla="*/ 164032 h 608157"/>
                <a:gd name="connsiteX987" fmla="*/ 160252 w 539387"/>
                <a:gd name="connsiteY987" fmla="*/ 166008 h 608157"/>
                <a:gd name="connsiteX988" fmla="*/ 190890 w 539387"/>
                <a:gd name="connsiteY988" fmla="*/ 183084 h 608157"/>
                <a:gd name="connsiteX989" fmla="*/ 189623 w 539387"/>
                <a:gd name="connsiteY989" fmla="*/ 186326 h 608157"/>
                <a:gd name="connsiteX990" fmla="*/ 155423 w 539387"/>
                <a:gd name="connsiteY990" fmla="*/ 168538 h 608157"/>
                <a:gd name="connsiteX991" fmla="*/ 154393 w 539387"/>
                <a:gd name="connsiteY991" fmla="*/ 166008 h 608157"/>
                <a:gd name="connsiteX992" fmla="*/ 145368 w 539387"/>
                <a:gd name="connsiteY992" fmla="*/ 161819 h 608157"/>
                <a:gd name="connsiteX993" fmla="*/ 137293 w 539387"/>
                <a:gd name="connsiteY993" fmla="*/ 157945 h 608157"/>
                <a:gd name="connsiteX994" fmla="*/ 133731 w 539387"/>
                <a:gd name="connsiteY994" fmla="*/ 160791 h 608157"/>
                <a:gd name="connsiteX995" fmla="*/ 149248 w 539387"/>
                <a:gd name="connsiteY995" fmla="*/ 169566 h 608157"/>
                <a:gd name="connsiteX996" fmla="*/ 147664 w 539387"/>
                <a:gd name="connsiteY996" fmla="*/ 172412 h 608157"/>
                <a:gd name="connsiteX997" fmla="*/ 129851 w 539387"/>
                <a:gd name="connsiteY997" fmla="*/ 164665 h 608157"/>
                <a:gd name="connsiteX998" fmla="*/ 126606 w 539387"/>
                <a:gd name="connsiteY998" fmla="*/ 167590 h 608157"/>
                <a:gd name="connsiteX999" fmla="*/ 133414 w 539387"/>
                <a:gd name="connsiteY999" fmla="*/ 171463 h 608157"/>
                <a:gd name="connsiteX1000" fmla="*/ 145320 w 539387"/>
                <a:gd name="connsiteY1000" fmla="*/ 177408 h 608157"/>
                <a:gd name="connsiteX1001" fmla="*/ 145033 w 539387"/>
                <a:gd name="connsiteY1001" fmla="*/ 177946 h 608157"/>
                <a:gd name="connsiteX1002" fmla="*/ 147518 w 539387"/>
                <a:gd name="connsiteY1002" fmla="*/ 179177 h 608157"/>
                <a:gd name="connsiteX1003" fmla="*/ 146952 w 539387"/>
                <a:gd name="connsiteY1003" fmla="*/ 181503 h 608157"/>
                <a:gd name="connsiteX1004" fmla="*/ 123755 w 539387"/>
                <a:gd name="connsiteY1004" fmla="*/ 171147 h 608157"/>
                <a:gd name="connsiteX1005" fmla="*/ 119243 w 539387"/>
                <a:gd name="connsiteY1005" fmla="*/ 176286 h 608157"/>
                <a:gd name="connsiteX1006" fmla="*/ 130485 w 539387"/>
                <a:gd name="connsiteY1006" fmla="*/ 182452 h 608157"/>
                <a:gd name="connsiteX1007" fmla="*/ 142122 w 539387"/>
                <a:gd name="connsiteY1007" fmla="*/ 189567 h 608157"/>
                <a:gd name="connsiteX1008" fmla="*/ 144102 w 539387"/>
                <a:gd name="connsiteY1008" fmla="*/ 189172 h 608157"/>
                <a:gd name="connsiteX1009" fmla="*/ 144418 w 539387"/>
                <a:gd name="connsiteY1009" fmla="*/ 189567 h 608157"/>
                <a:gd name="connsiteX1010" fmla="*/ 145368 w 539387"/>
                <a:gd name="connsiteY1010" fmla="*/ 191781 h 608157"/>
                <a:gd name="connsiteX1011" fmla="*/ 145368 w 539387"/>
                <a:gd name="connsiteY1011" fmla="*/ 192413 h 608157"/>
                <a:gd name="connsiteX1012" fmla="*/ 143468 w 539387"/>
                <a:gd name="connsiteY1012" fmla="*/ 194073 h 608157"/>
                <a:gd name="connsiteX1013" fmla="*/ 131197 w 539387"/>
                <a:gd name="connsiteY1013" fmla="*/ 188223 h 608157"/>
                <a:gd name="connsiteX1014" fmla="*/ 118926 w 539387"/>
                <a:gd name="connsiteY1014" fmla="*/ 181108 h 608157"/>
                <a:gd name="connsiteX1015" fmla="*/ 120193 w 539387"/>
                <a:gd name="connsiteY1015" fmla="*/ 182136 h 608157"/>
                <a:gd name="connsiteX1016" fmla="*/ 117264 w 539387"/>
                <a:gd name="connsiteY1016" fmla="*/ 186010 h 608157"/>
                <a:gd name="connsiteX1017" fmla="*/ 113384 w 539387"/>
                <a:gd name="connsiteY1017" fmla="*/ 183717 h 608157"/>
                <a:gd name="connsiteX1018" fmla="*/ 109822 w 539387"/>
                <a:gd name="connsiteY1018" fmla="*/ 188539 h 608157"/>
                <a:gd name="connsiteX1019" fmla="*/ 110139 w 539387"/>
                <a:gd name="connsiteY1019" fmla="*/ 188856 h 608157"/>
                <a:gd name="connsiteX1020" fmla="*/ 112118 w 539387"/>
                <a:gd name="connsiteY1020" fmla="*/ 191781 h 608157"/>
                <a:gd name="connsiteX1021" fmla="*/ 114651 w 539387"/>
                <a:gd name="connsiteY1021" fmla="*/ 191148 h 608157"/>
                <a:gd name="connsiteX1022" fmla="*/ 118530 w 539387"/>
                <a:gd name="connsiteY1022" fmla="*/ 189567 h 608157"/>
                <a:gd name="connsiteX1023" fmla="*/ 139589 w 539387"/>
                <a:gd name="connsiteY1023" fmla="*/ 202769 h 608157"/>
                <a:gd name="connsiteX1024" fmla="*/ 143152 w 539387"/>
                <a:gd name="connsiteY1024" fmla="*/ 203718 h 608157"/>
                <a:gd name="connsiteX1025" fmla="*/ 143152 w 539387"/>
                <a:gd name="connsiteY1025" fmla="*/ 206011 h 608157"/>
                <a:gd name="connsiteX1026" fmla="*/ 139589 w 539387"/>
                <a:gd name="connsiteY1026" fmla="*/ 207908 h 608157"/>
                <a:gd name="connsiteX1027" fmla="*/ 116314 w 539387"/>
                <a:gd name="connsiteY1027" fmla="*/ 192729 h 608157"/>
                <a:gd name="connsiteX1028" fmla="*/ 115680 w 539387"/>
                <a:gd name="connsiteY1028" fmla="*/ 194706 h 608157"/>
                <a:gd name="connsiteX1029" fmla="*/ 109189 w 539387"/>
                <a:gd name="connsiteY1029" fmla="*/ 194706 h 608157"/>
                <a:gd name="connsiteX1030" fmla="*/ 106972 w 539387"/>
                <a:gd name="connsiteY1030" fmla="*/ 193045 h 608157"/>
                <a:gd name="connsiteX1031" fmla="*/ 104676 w 539387"/>
                <a:gd name="connsiteY1031" fmla="*/ 196287 h 608157"/>
                <a:gd name="connsiteX1032" fmla="*/ 112434 w 539387"/>
                <a:gd name="connsiteY1032" fmla="*/ 201504 h 608157"/>
                <a:gd name="connsiteX1033" fmla="*/ 112751 w 539387"/>
                <a:gd name="connsiteY1033" fmla="*/ 201821 h 608157"/>
                <a:gd name="connsiteX1034" fmla="*/ 114334 w 539387"/>
                <a:gd name="connsiteY1034" fmla="*/ 202137 h 608157"/>
                <a:gd name="connsiteX1035" fmla="*/ 139906 w 539387"/>
                <a:gd name="connsiteY1035" fmla="*/ 219213 h 608157"/>
                <a:gd name="connsiteX1036" fmla="*/ 138560 w 539387"/>
                <a:gd name="connsiteY1036" fmla="*/ 222138 h 608157"/>
                <a:gd name="connsiteX1037" fmla="*/ 112434 w 539387"/>
                <a:gd name="connsiteY1037" fmla="*/ 204983 h 608157"/>
                <a:gd name="connsiteX1038" fmla="*/ 111168 w 539387"/>
                <a:gd name="connsiteY1038" fmla="*/ 205299 h 608157"/>
                <a:gd name="connsiteX1039" fmla="*/ 101430 w 539387"/>
                <a:gd name="connsiteY1039" fmla="*/ 201504 h 608157"/>
                <a:gd name="connsiteX1040" fmla="*/ 98184 w 539387"/>
                <a:gd name="connsiteY1040" fmla="*/ 207908 h 608157"/>
                <a:gd name="connsiteX1041" fmla="*/ 112118 w 539387"/>
                <a:gd name="connsiteY1041" fmla="*/ 217236 h 608157"/>
                <a:gd name="connsiteX1042" fmla="*/ 110139 w 539387"/>
                <a:gd name="connsiteY1042" fmla="*/ 220794 h 608157"/>
                <a:gd name="connsiteX1043" fmla="*/ 95968 w 539387"/>
                <a:gd name="connsiteY1043" fmla="*/ 213758 h 608157"/>
                <a:gd name="connsiteX1044" fmla="*/ 93038 w 539387"/>
                <a:gd name="connsiteY1044" fmla="*/ 220794 h 608157"/>
                <a:gd name="connsiteX1045" fmla="*/ 96284 w 539387"/>
                <a:gd name="connsiteY1045" fmla="*/ 223087 h 608157"/>
                <a:gd name="connsiteX1046" fmla="*/ 109759 w 539387"/>
                <a:gd name="connsiteY1046" fmla="*/ 230169 h 608157"/>
                <a:gd name="connsiteX1047" fmla="*/ 108892 w 539387"/>
                <a:gd name="connsiteY1047" fmla="*/ 231775 h 608157"/>
                <a:gd name="connsiteX1048" fmla="*/ 109117 w 539387"/>
                <a:gd name="connsiteY1048" fmla="*/ 231925 h 608157"/>
                <a:gd name="connsiteX1049" fmla="*/ 108239 w 539387"/>
                <a:gd name="connsiteY1049" fmla="*/ 234075 h 608157"/>
                <a:gd name="connsiteX1050" fmla="*/ 90822 w 539387"/>
                <a:gd name="connsiteY1050" fmla="*/ 226644 h 608157"/>
                <a:gd name="connsiteX1051" fmla="*/ 87892 w 539387"/>
                <a:gd name="connsiteY1051" fmla="*/ 235340 h 608157"/>
                <a:gd name="connsiteX1052" fmla="*/ 90426 w 539387"/>
                <a:gd name="connsiteY1052" fmla="*/ 236921 h 608157"/>
                <a:gd name="connsiteX1053" fmla="*/ 106576 w 539387"/>
                <a:gd name="connsiteY1053" fmla="*/ 246329 h 608157"/>
                <a:gd name="connsiteX1054" fmla="*/ 104993 w 539387"/>
                <a:gd name="connsiteY1054" fmla="*/ 249886 h 608157"/>
                <a:gd name="connsiteX1055" fmla="*/ 86626 w 539387"/>
                <a:gd name="connsiteY1055" fmla="*/ 240795 h 608157"/>
                <a:gd name="connsiteX1056" fmla="*/ 84646 w 539387"/>
                <a:gd name="connsiteY1056" fmla="*/ 247594 h 608157"/>
                <a:gd name="connsiteX1057" fmla="*/ 89159 w 539387"/>
                <a:gd name="connsiteY1057" fmla="*/ 250835 h 608157"/>
                <a:gd name="connsiteX1058" fmla="*/ 103726 w 539387"/>
                <a:gd name="connsiteY1058" fmla="*/ 259215 h 608157"/>
                <a:gd name="connsiteX1059" fmla="*/ 101747 w 539387"/>
                <a:gd name="connsiteY1059" fmla="*/ 262456 h 608157"/>
                <a:gd name="connsiteX1060" fmla="*/ 84646 w 539387"/>
                <a:gd name="connsiteY1060" fmla="*/ 254076 h 608157"/>
                <a:gd name="connsiteX1061" fmla="*/ 83380 w 539387"/>
                <a:gd name="connsiteY1061" fmla="*/ 253049 h 608157"/>
                <a:gd name="connsiteX1062" fmla="*/ 81401 w 539387"/>
                <a:gd name="connsiteY1062" fmla="*/ 261429 h 608157"/>
                <a:gd name="connsiteX1063" fmla="*/ 101430 w 539387"/>
                <a:gd name="connsiteY1063" fmla="*/ 273682 h 608157"/>
                <a:gd name="connsiteX1064" fmla="*/ 99213 w 539387"/>
                <a:gd name="connsiteY1064" fmla="*/ 277556 h 608157"/>
                <a:gd name="connsiteX1065" fmla="*/ 80451 w 539387"/>
                <a:gd name="connsiteY1065" fmla="*/ 266962 h 608157"/>
                <a:gd name="connsiteX1066" fmla="*/ 79817 w 539387"/>
                <a:gd name="connsiteY1066" fmla="*/ 270836 h 608157"/>
                <a:gd name="connsiteX1067" fmla="*/ 100797 w 539387"/>
                <a:gd name="connsiteY1067" fmla="*/ 284038 h 608157"/>
                <a:gd name="connsiteX1068" fmla="*/ 99530 w 539387"/>
                <a:gd name="connsiteY1068" fmla="*/ 287280 h 608157"/>
                <a:gd name="connsiteX1069" fmla="*/ 78867 w 539387"/>
                <a:gd name="connsiteY1069" fmla="*/ 275975 h 608157"/>
                <a:gd name="connsiteX1070" fmla="*/ 77838 w 539387"/>
                <a:gd name="connsiteY1070" fmla="*/ 282141 h 608157"/>
                <a:gd name="connsiteX1071" fmla="*/ 98501 w 539387"/>
                <a:gd name="connsiteY1071" fmla="*/ 294395 h 608157"/>
                <a:gd name="connsiteX1072" fmla="*/ 96284 w 539387"/>
                <a:gd name="connsiteY1072" fmla="*/ 297873 h 608157"/>
                <a:gd name="connsiteX1073" fmla="*/ 76888 w 539387"/>
                <a:gd name="connsiteY1073" fmla="*/ 287280 h 608157"/>
                <a:gd name="connsiteX1074" fmla="*/ 75621 w 539387"/>
                <a:gd name="connsiteY1074" fmla="*/ 299533 h 608157"/>
                <a:gd name="connsiteX1075" fmla="*/ 101113 w 539387"/>
                <a:gd name="connsiteY1075" fmla="*/ 314000 h 608157"/>
                <a:gd name="connsiteX1076" fmla="*/ 99847 w 539387"/>
                <a:gd name="connsiteY1076" fmla="*/ 316925 h 608157"/>
                <a:gd name="connsiteX1077" fmla="*/ 74988 w 539387"/>
                <a:gd name="connsiteY1077" fmla="*/ 304039 h 608157"/>
                <a:gd name="connsiteX1078" fmla="*/ 74275 w 539387"/>
                <a:gd name="connsiteY1078" fmla="*/ 310838 h 608157"/>
                <a:gd name="connsiteX1079" fmla="*/ 100797 w 539387"/>
                <a:gd name="connsiteY1079" fmla="*/ 325305 h 608157"/>
                <a:gd name="connsiteX1080" fmla="*/ 102380 w 539387"/>
                <a:gd name="connsiteY1080" fmla="*/ 323092 h 608157"/>
                <a:gd name="connsiteX1081" fmla="*/ 135393 w 539387"/>
                <a:gd name="connsiteY1081" fmla="*/ 343093 h 608157"/>
                <a:gd name="connsiteX1082" fmla="*/ 134047 w 539387"/>
                <a:gd name="connsiteY1082" fmla="*/ 345306 h 608157"/>
                <a:gd name="connsiteX1083" fmla="*/ 102063 w 539387"/>
                <a:gd name="connsiteY1083" fmla="*/ 326333 h 608157"/>
                <a:gd name="connsiteX1084" fmla="*/ 100163 w 539387"/>
                <a:gd name="connsiteY1084" fmla="*/ 328547 h 608157"/>
                <a:gd name="connsiteX1085" fmla="*/ 73959 w 539387"/>
                <a:gd name="connsiteY1085" fmla="*/ 315028 h 608157"/>
                <a:gd name="connsiteX1086" fmla="*/ 73642 w 539387"/>
                <a:gd name="connsiteY1086" fmla="*/ 318586 h 608157"/>
                <a:gd name="connsiteX1087" fmla="*/ 73009 w 539387"/>
                <a:gd name="connsiteY1087" fmla="*/ 320799 h 608157"/>
                <a:gd name="connsiteX1088" fmla="*/ 98897 w 539387"/>
                <a:gd name="connsiteY1088" fmla="*/ 334001 h 608157"/>
                <a:gd name="connsiteX1089" fmla="*/ 97551 w 539387"/>
                <a:gd name="connsiteY1089" fmla="*/ 336927 h 608157"/>
                <a:gd name="connsiteX1090" fmla="*/ 70475 w 539387"/>
                <a:gd name="connsiteY1090" fmla="*/ 324357 h 608157"/>
                <a:gd name="connsiteX1091" fmla="*/ 69763 w 539387"/>
                <a:gd name="connsiteY1091" fmla="*/ 324989 h 608157"/>
                <a:gd name="connsiteX1092" fmla="*/ 70475 w 539387"/>
                <a:gd name="connsiteY1092" fmla="*/ 331155 h 608157"/>
                <a:gd name="connsiteX1093" fmla="*/ 85597 w 539387"/>
                <a:gd name="connsiteY1093" fmla="*/ 339535 h 608157"/>
                <a:gd name="connsiteX1094" fmla="*/ 103726 w 539387"/>
                <a:gd name="connsiteY1094" fmla="*/ 348864 h 608157"/>
                <a:gd name="connsiteX1095" fmla="*/ 99530 w 539387"/>
                <a:gd name="connsiteY1095" fmla="*/ 344990 h 608157"/>
                <a:gd name="connsiteX1096" fmla="*/ 101430 w 539387"/>
                <a:gd name="connsiteY1096" fmla="*/ 343093 h 608157"/>
                <a:gd name="connsiteX1097" fmla="*/ 118214 w 539387"/>
                <a:gd name="connsiteY1097" fmla="*/ 355979 h 608157"/>
                <a:gd name="connsiteX1098" fmla="*/ 132781 w 539387"/>
                <a:gd name="connsiteY1098" fmla="*/ 365624 h 608157"/>
                <a:gd name="connsiteX1099" fmla="*/ 131197 w 539387"/>
                <a:gd name="connsiteY1099" fmla="*/ 368233 h 608157"/>
                <a:gd name="connsiteX1100" fmla="*/ 108239 w 539387"/>
                <a:gd name="connsiteY1100" fmla="*/ 352738 h 608157"/>
                <a:gd name="connsiteX1101" fmla="*/ 109189 w 539387"/>
                <a:gd name="connsiteY1101" fmla="*/ 356611 h 608157"/>
                <a:gd name="connsiteX1102" fmla="*/ 108872 w 539387"/>
                <a:gd name="connsiteY1102" fmla="*/ 361434 h 608157"/>
                <a:gd name="connsiteX1103" fmla="*/ 117897 w 539387"/>
                <a:gd name="connsiteY1103" fmla="*/ 366968 h 608157"/>
                <a:gd name="connsiteX1104" fmla="*/ 130801 w 539387"/>
                <a:gd name="connsiteY1104" fmla="*/ 375980 h 608157"/>
                <a:gd name="connsiteX1105" fmla="*/ 131197 w 539387"/>
                <a:gd name="connsiteY1105" fmla="*/ 376612 h 608157"/>
                <a:gd name="connsiteX1106" fmla="*/ 131514 w 539387"/>
                <a:gd name="connsiteY1106" fmla="*/ 376612 h 608157"/>
                <a:gd name="connsiteX1107" fmla="*/ 170860 w 539387"/>
                <a:gd name="connsiteY1107" fmla="*/ 391159 h 608157"/>
                <a:gd name="connsiteX1108" fmla="*/ 173790 w 539387"/>
                <a:gd name="connsiteY1108" fmla="*/ 386257 h 608157"/>
                <a:gd name="connsiteX1109" fmla="*/ 135710 w 539387"/>
                <a:gd name="connsiteY1109" fmla="*/ 371790 h 608157"/>
                <a:gd name="connsiteX1110" fmla="*/ 136977 w 539387"/>
                <a:gd name="connsiteY1110" fmla="*/ 368549 h 608157"/>
                <a:gd name="connsiteX1111" fmla="*/ 175056 w 539387"/>
                <a:gd name="connsiteY1111" fmla="*/ 383411 h 608157"/>
                <a:gd name="connsiteX1112" fmla="*/ 180915 w 539387"/>
                <a:gd name="connsiteY1112" fmla="*/ 363410 h 608157"/>
                <a:gd name="connsiteX1113" fmla="*/ 181865 w 539387"/>
                <a:gd name="connsiteY1113" fmla="*/ 361117 h 608157"/>
                <a:gd name="connsiteX1114" fmla="*/ 192869 w 539387"/>
                <a:gd name="connsiteY1114" fmla="*/ 360801 h 608157"/>
                <a:gd name="connsiteX1115" fmla="*/ 194769 w 539387"/>
                <a:gd name="connsiteY1115" fmla="*/ 365940 h 608157"/>
                <a:gd name="connsiteX1116" fmla="*/ 216144 w 539387"/>
                <a:gd name="connsiteY1116" fmla="*/ 374636 h 608157"/>
                <a:gd name="connsiteX1117" fmla="*/ 217094 w 539387"/>
                <a:gd name="connsiteY1117" fmla="*/ 376612 h 608157"/>
                <a:gd name="connsiteX1118" fmla="*/ 249712 w 539387"/>
                <a:gd name="connsiteY1118" fmla="*/ 389182 h 608157"/>
                <a:gd name="connsiteX1119" fmla="*/ 250978 w 539387"/>
                <a:gd name="connsiteY1119" fmla="*/ 388550 h 608157"/>
                <a:gd name="connsiteX1120" fmla="*/ 254858 w 539387"/>
                <a:gd name="connsiteY1120" fmla="*/ 391159 h 608157"/>
                <a:gd name="connsiteX1121" fmla="*/ 255174 w 539387"/>
                <a:gd name="connsiteY1121" fmla="*/ 392740 h 608157"/>
                <a:gd name="connsiteX1122" fmla="*/ 258737 w 539387"/>
                <a:gd name="connsiteY1122" fmla="*/ 388234 h 608157"/>
                <a:gd name="connsiteX1123" fmla="*/ 221607 w 539387"/>
                <a:gd name="connsiteY1123" fmla="*/ 371790 h 608157"/>
                <a:gd name="connsiteX1124" fmla="*/ 222557 w 539387"/>
                <a:gd name="connsiteY1124" fmla="*/ 369181 h 608157"/>
                <a:gd name="connsiteX1125" fmla="*/ 260003 w 539387"/>
                <a:gd name="connsiteY1125" fmla="*/ 385309 h 608157"/>
                <a:gd name="connsiteX1126" fmla="*/ 267762 w 539387"/>
                <a:gd name="connsiteY1126" fmla="*/ 367284 h 608157"/>
                <a:gd name="connsiteX1127" fmla="*/ 261983 w 539387"/>
                <a:gd name="connsiteY1127" fmla="*/ 364359 h 608157"/>
                <a:gd name="connsiteX1128" fmla="*/ 260399 w 539387"/>
                <a:gd name="connsiteY1128" fmla="*/ 367284 h 608157"/>
                <a:gd name="connsiteX1129" fmla="*/ 220974 w 539387"/>
                <a:gd name="connsiteY1129" fmla="*/ 350445 h 608157"/>
                <a:gd name="connsiteX1130" fmla="*/ 222557 w 539387"/>
                <a:gd name="connsiteY1130" fmla="*/ 347599 h 608157"/>
                <a:gd name="connsiteX1131" fmla="*/ 260399 w 539387"/>
                <a:gd name="connsiteY1131" fmla="*/ 363726 h 608157"/>
                <a:gd name="connsiteX1132" fmla="*/ 255808 w 539387"/>
                <a:gd name="connsiteY1132" fmla="*/ 361434 h 608157"/>
                <a:gd name="connsiteX1133" fmla="*/ 256837 w 539387"/>
                <a:gd name="connsiteY1133" fmla="*/ 359536 h 608157"/>
                <a:gd name="connsiteX1134" fmla="*/ 268474 w 539387"/>
                <a:gd name="connsiteY1134" fmla="*/ 364675 h 608157"/>
                <a:gd name="connsiteX1135" fmla="*/ 268474 w 539387"/>
                <a:gd name="connsiteY1135" fmla="*/ 363726 h 608157"/>
                <a:gd name="connsiteX1136" fmla="*/ 272987 w 539387"/>
                <a:gd name="connsiteY1136" fmla="*/ 358904 h 608157"/>
                <a:gd name="connsiteX1137" fmla="*/ 277500 w 539387"/>
                <a:gd name="connsiteY1137" fmla="*/ 358904 h 608157"/>
                <a:gd name="connsiteX1138" fmla="*/ 271958 w 539387"/>
                <a:gd name="connsiteY1138" fmla="*/ 355030 h 608157"/>
                <a:gd name="connsiteX1139" fmla="*/ 259053 w 539387"/>
                <a:gd name="connsiteY1139" fmla="*/ 344990 h 608157"/>
                <a:gd name="connsiteX1140" fmla="*/ 260003 w 539387"/>
                <a:gd name="connsiteY1140" fmla="*/ 343725 h 608157"/>
                <a:gd name="connsiteX1141" fmla="*/ 275520 w 539387"/>
                <a:gd name="connsiteY1141" fmla="*/ 353370 h 608157"/>
                <a:gd name="connsiteX1142" fmla="*/ 289137 w 539387"/>
                <a:gd name="connsiteY1142" fmla="*/ 363094 h 608157"/>
                <a:gd name="connsiteX1143" fmla="*/ 287158 w 539387"/>
                <a:gd name="connsiteY1143" fmla="*/ 365307 h 608157"/>
                <a:gd name="connsiteX1144" fmla="*/ 278766 w 539387"/>
                <a:gd name="connsiteY1144" fmla="*/ 360169 h 608157"/>
                <a:gd name="connsiteX1145" fmla="*/ 279716 w 539387"/>
                <a:gd name="connsiteY1145" fmla="*/ 361117 h 608157"/>
                <a:gd name="connsiteX1146" fmla="*/ 283596 w 539387"/>
                <a:gd name="connsiteY1146" fmla="*/ 371790 h 608157"/>
                <a:gd name="connsiteX1147" fmla="*/ 290087 w 539387"/>
                <a:gd name="connsiteY1147" fmla="*/ 374636 h 608157"/>
                <a:gd name="connsiteX1148" fmla="*/ 289137 w 539387"/>
                <a:gd name="connsiteY1148" fmla="*/ 377245 h 608157"/>
                <a:gd name="connsiteX1149" fmla="*/ 283912 w 539387"/>
                <a:gd name="connsiteY1149" fmla="*/ 375031 h 608157"/>
                <a:gd name="connsiteX1150" fmla="*/ 283596 w 539387"/>
                <a:gd name="connsiteY1150" fmla="*/ 380802 h 608157"/>
                <a:gd name="connsiteX1151" fmla="*/ 284941 w 539387"/>
                <a:gd name="connsiteY1151" fmla="*/ 382700 h 608157"/>
                <a:gd name="connsiteX1152" fmla="*/ 285258 w 539387"/>
                <a:gd name="connsiteY1152" fmla="*/ 382700 h 608157"/>
                <a:gd name="connsiteX1153" fmla="*/ 322704 w 539387"/>
                <a:gd name="connsiteY1153" fmla="*/ 396613 h 608157"/>
                <a:gd name="connsiteX1154" fmla="*/ 323654 w 539387"/>
                <a:gd name="connsiteY1154" fmla="*/ 397246 h 608157"/>
                <a:gd name="connsiteX1155" fmla="*/ 342417 w 539387"/>
                <a:gd name="connsiteY1155" fmla="*/ 379854 h 608157"/>
                <a:gd name="connsiteX1156" fmla="*/ 326900 w 539387"/>
                <a:gd name="connsiteY1156" fmla="*/ 375347 h 608157"/>
                <a:gd name="connsiteX1157" fmla="*/ 326267 w 539387"/>
                <a:gd name="connsiteY1157" fmla="*/ 372739 h 608157"/>
                <a:gd name="connsiteX1158" fmla="*/ 325950 w 539387"/>
                <a:gd name="connsiteY1158" fmla="*/ 372739 h 608157"/>
                <a:gd name="connsiteX1159" fmla="*/ 292700 w 539387"/>
                <a:gd name="connsiteY1159" fmla="*/ 355346 h 608157"/>
                <a:gd name="connsiteX1160" fmla="*/ 293967 w 539387"/>
                <a:gd name="connsiteY1160" fmla="*/ 353054 h 608157"/>
                <a:gd name="connsiteX1161" fmla="*/ 326900 w 539387"/>
                <a:gd name="connsiteY1161" fmla="*/ 370130 h 608157"/>
                <a:gd name="connsiteX1162" fmla="*/ 326900 w 539387"/>
                <a:gd name="connsiteY1162" fmla="*/ 372106 h 608157"/>
                <a:gd name="connsiteX1163" fmla="*/ 327534 w 539387"/>
                <a:gd name="connsiteY1163" fmla="*/ 372106 h 608157"/>
                <a:gd name="connsiteX1164" fmla="*/ 344001 w 539387"/>
                <a:gd name="connsiteY1164" fmla="*/ 376612 h 608157"/>
                <a:gd name="connsiteX1165" fmla="*/ 346930 w 539387"/>
                <a:gd name="connsiteY1165" fmla="*/ 371158 h 608157"/>
                <a:gd name="connsiteX1166" fmla="*/ 332680 w 539387"/>
                <a:gd name="connsiteY1166" fmla="*/ 364675 h 608157"/>
                <a:gd name="connsiteX1167" fmla="*/ 334025 w 539387"/>
                <a:gd name="connsiteY1167" fmla="*/ 362778 h 608157"/>
                <a:gd name="connsiteX1168" fmla="*/ 348513 w 539387"/>
                <a:gd name="connsiteY1168" fmla="*/ 368549 h 608157"/>
                <a:gd name="connsiteX1169" fmla="*/ 350176 w 539387"/>
                <a:gd name="connsiteY1169" fmla="*/ 364675 h 608157"/>
                <a:gd name="connsiteX1170" fmla="*/ 334976 w 539387"/>
                <a:gd name="connsiteY1170" fmla="*/ 356611 h 608157"/>
                <a:gd name="connsiteX1171" fmla="*/ 336242 w 539387"/>
                <a:gd name="connsiteY1171" fmla="*/ 354319 h 608157"/>
                <a:gd name="connsiteX1172" fmla="*/ 354688 w 539387"/>
                <a:gd name="connsiteY1172" fmla="*/ 362382 h 608157"/>
                <a:gd name="connsiteX1173" fmla="*/ 355638 w 539387"/>
                <a:gd name="connsiteY1173" fmla="*/ 362382 h 608157"/>
                <a:gd name="connsiteX1174" fmla="*/ 357618 w 539387"/>
                <a:gd name="connsiteY1174" fmla="*/ 363094 h 608157"/>
                <a:gd name="connsiteX1175" fmla="*/ 359834 w 539387"/>
                <a:gd name="connsiteY1175" fmla="*/ 364675 h 608157"/>
                <a:gd name="connsiteX1176" fmla="*/ 368543 w 539387"/>
                <a:gd name="connsiteY1176" fmla="*/ 367916 h 608157"/>
                <a:gd name="connsiteX1177" fmla="*/ 368226 w 539387"/>
                <a:gd name="connsiteY1177" fmla="*/ 370130 h 608157"/>
                <a:gd name="connsiteX1178" fmla="*/ 361813 w 539387"/>
                <a:gd name="connsiteY1178" fmla="*/ 368865 h 608157"/>
                <a:gd name="connsiteX1179" fmla="*/ 362130 w 539387"/>
                <a:gd name="connsiteY1179" fmla="*/ 369814 h 608157"/>
                <a:gd name="connsiteX1180" fmla="*/ 364347 w 539387"/>
                <a:gd name="connsiteY1180" fmla="*/ 374320 h 608157"/>
                <a:gd name="connsiteX1181" fmla="*/ 373055 w 539387"/>
                <a:gd name="connsiteY1181" fmla="*/ 377245 h 608157"/>
                <a:gd name="connsiteX1182" fmla="*/ 372422 w 539387"/>
                <a:gd name="connsiteY1182" fmla="*/ 380170 h 608157"/>
                <a:gd name="connsiteX1183" fmla="*/ 367593 w 539387"/>
                <a:gd name="connsiteY1183" fmla="*/ 378826 h 608157"/>
                <a:gd name="connsiteX1184" fmla="*/ 370522 w 539387"/>
                <a:gd name="connsiteY1184" fmla="*/ 382067 h 608157"/>
                <a:gd name="connsiteX1185" fmla="*/ 371789 w 539387"/>
                <a:gd name="connsiteY1185" fmla="*/ 381751 h 608157"/>
                <a:gd name="connsiteX1186" fmla="*/ 402822 w 539387"/>
                <a:gd name="connsiteY1186" fmla="*/ 389182 h 608157"/>
                <a:gd name="connsiteX1187" fmla="*/ 409235 w 539387"/>
                <a:gd name="connsiteY1187" fmla="*/ 385309 h 608157"/>
                <a:gd name="connsiteX1188" fmla="*/ 374718 w 539387"/>
                <a:gd name="connsiteY1188" fmla="*/ 375664 h 608157"/>
                <a:gd name="connsiteX1189" fmla="*/ 375668 w 539387"/>
                <a:gd name="connsiteY1189" fmla="*/ 372422 h 608157"/>
                <a:gd name="connsiteX1190" fmla="*/ 405752 w 539387"/>
                <a:gd name="connsiteY1190" fmla="*/ 380802 h 608157"/>
                <a:gd name="connsiteX1191" fmla="*/ 407652 w 539387"/>
                <a:gd name="connsiteY1191" fmla="*/ 379854 h 608157"/>
                <a:gd name="connsiteX1192" fmla="*/ 411214 w 539387"/>
                <a:gd name="connsiteY1192" fmla="*/ 382383 h 608157"/>
                <a:gd name="connsiteX1193" fmla="*/ 411848 w 539387"/>
                <a:gd name="connsiteY1193" fmla="*/ 383411 h 608157"/>
                <a:gd name="connsiteX1194" fmla="*/ 419606 w 539387"/>
                <a:gd name="connsiteY1194" fmla="*/ 366968 h 608157"/>
                <a:gd name="connsiteX1195" fmla="*/ 412481 w 539387"/>
                <a:gd name="connsiteY1195" fmla="*/ 365307 h 608157"/>
                <a:gd name="connsiteX1196" fmla="*/ 413114 w 539387"/>
                <a:gd name="connsiteY1196" fmla="*/ 363410 h 608157"/>
                <a:gd name="connsiteX1197" fmla="*/ 416677 w 539387"/>
                <a:gd name="connsiteY1197" fmla="*/ 364043 h 608157"/>
                <a:gd name="connsiteX1198" fmla="*/ 418023 w 539387"/>
                <a:gd name="connsiteY1198" fmla="*/ 364043 h 608157"/>
                <a:gd name="connsiteX1199" fmla="*/ 420239 w 539387"/>
                <a:gd name="connsiteY1199" fmla="*/ 364359 h 608157"/>
                <a:gd name="connsiteX1200" fmla="*/ 422852 w 539387"/>
                <a:gd name="connsiteY1200" fmla="*/ 357244 h 608157"/>
                <a:gd name="connsiteX1201" fmla="*/ 411848 w 539387"/>
                <a:gd name="connsiteY1201" fmla="*/ 353686 h 608157"/>
                <a:gd name="connsiteX1202" fmla="*/ 409235 w 539387"/>
                <a:gd name="connsiteY1202" fmla="*/ 351789 h 608157"/>
                <a:gd name="connsiteX1203" fmla="*/ 409948 w 539387"/>
                <a:gd name="connsiteY1203" fmla="*/ 349813 h 608157"/>
                <a:gd name="connsiteX1204" fmla="*/ 410264 w 539387"/>
                <a:gd name="connsiteY1204" fmla="*/ 349496 h 608157"/>
                <a:gd name="connsiteX1205" fmla="*/ 412481 w 539387"/>
                <a:gd name="connsiteY1205" fmla="*/ 350129 h 608157"/>
                <a:gd name="connsiteX1206" fmla="*/ 412798 w 539387"/>
                <a:gd name="connsiteY1206" fmla="*/ 350445 h 608157"/>
                <a:gd name="connsiteX1207" fmla="*/ 412798 w 539387"/>
                <a:gd name="connsiteY1207" fmla="*/ 350840 h 608157"/>
                <a:gd name="connsiteX1208" fmla="*/ 419923 w 539387"/>
                <a:gd name="connsiteY1208" fmla="*/ 352421 h 608157"/>
                <a:gd name="connsiteX1209" fmla="*/ 424435 w 539387"/>
                <a:gd name="connsiteY1209" fmla="*/ 353686 h 608157"/>
                <a:gd name="connsiteX1210" fmla="*/ 433144 w 539387"/>
                <a:gd name="connsiteY1210" fmla="*/ 352738 h 608157"/>
                <a:gd name="connsiteX1211" fmla="*/ 436390 w 539387"/>
                <a:gd name="connsiteY1211" fmla="*/ 357560 h 608157"/>
                <a:gd name="connsiteX1212" fmla="*/ 445811 w 539387"/>
                <a:gd name="connsiteY1212" fmla="*/ 358904 h 608157"/>
                <a:gd name="connsiteX1213" fmla="*/ 445099 w 539387"/>
                <a:gd name="connsiteY1213" fmla="*/ 358509 h 608157"/>
                <a:gd name="connsiteX1214" fmla="*/ 446761 w 539387"/>
                <a:gd name="connsiteY1214" fmla="*/ 355979 h 608157"/>
                <a:gd name="connsiteX1215" fmla="*/ 475182 w 539387"/>
                <a:gd name="connsiteY1215" fmla="*/ 366572 h 608157"/>
                <a:gd name="connsiteX1216" fmla="*/ 476766 w 539387"/>
                <a:gd name="connsiteY1216" fmla="*/ 365307 h 608157"/>
                <a:gd name="connsiteX1217" fmla="*/ 483258 w 539387"/>
                <a:gd name="connsiteY1217" fmla="*/ 368865 h 608157"/>
                <a:gd name="connsiteX1218" fmla="*/ 483574 w 539387"/>
                <a:gd name="connsiteY1218" fmla="*/ 368549 h 608157"/>
                <a:gd name="connsiteX1219" fmla="*/ 495212 w 539387"/>
                <a:gd name="connsiteY1219" fmla="*/ 370130 h 608157"/>
                <a:gd name="connsiteX1220" fmla="*/ 507800 w 539387"/>
                <a:gd name="connsiteY1220" fmla="*/ 373371 h 608157"/>
                <a:gd name="connsiteX1221" fmla="*/ 513895 w 539387"/>
                <a:gd name="connsiteY1221" fmla="*/ 366968 h 608157"/>
                <a:gd name="connsiteX1222" fmla="*/ 488087 w 539387"/>
                <a:gd name="connsiteY1222" fmla="*/ 357244 h 608157"/>
                <a:gd name="connsiteX1223" fmla="*/ 489670 w 539387"/>
                <a:gd name="connsiteY1223" fmla="*/ 354319 h 608157"/>
                <a:gd name="connsiteX1224" fmla="*/ 514608 w 539387"/>
                <a:gd name="connsiteY1224" fmla="*/ 363094 h 608157"/>
                <a:gd name="connsiteX1225" fmla="*/ 515558 w 539387"/>
                <a:gd name="connsiteY1225" fmla="*/ 363094 h 608157"/>
                <a:gd name="connsiteX1226" fmla="*/ 516191 w 539387"/>
                <a:gd name="connsiteY1226" fmla="*/ 363410 h 608157"/>
                <a:gd name="connsiteX1227" fmla="*/ 517775 w 539387"/>
                <a:gd name="connsiteY1227" fmla="*/ 360169 h 608157"/>
                <a:gd name="connsiteX1228" fmla="*/ 483574 w 539387"/>
                <a:gd name="connsiteY1228" fmla="*/ 344990 h 608157"/>
                <a:gd name="connsiteX1229" fmla="*/ 485158 w 539387"/>
                <a:gd name="connsiteY1229" fmla="*/ 342381 h 608157"/>
                <a:gd name="connsiteX1230" fmla="*/ 519437 w 539387"/>
                <a:gd name="connsiteY1230" fmla="*/ 356611 h 608157"/>
                <a:gd name="connsiteX1231" fmla="*/ 525216 w 539387"/>
                <a:gd name="connsiteY1231" fmla="*/ 350129 h 608157"/>
                <a:gd name="connsiteX1232" fmla="*/ 483891 w 539387"/>
                <a:gd name="connsiteY1232" fmla="*/ 332737 h 608157"/>
                <a:gd name="connsiteX1233" fmla="*/ 483258 w 539387"/>
                <a:gd name="connsiteY1233" fmla="*/ 332104 h 608157"/>
                <a:gd name="connsiteX1234" fmla="*/ 476132 w 539387"/>
                <a:gd name="connsiteY1234" fmla="*/ 328547 h 608157"/>
                <a:gd name="connsiteX1235" fmla="*/ 475499 w 539387"/>
                <a:gd name="connsiteY1235" fmla="*/ 328230 h 608157"/>
                <a:gd name="connsiteX1236" fmla="*/ 468057 w 539387"/>
                <a:gd name="connsiteY1236" fmla="*/ 324989 h 608157"/>
                <a:gd name="connsiteX1237" fmla="*/ 437656 w 539387"/>
                <a:gd name="connsiteY1237" fmla="*/ 309810 h 608157"/>
                <a:gd name="connsiteX1238" fmla="*/ 439319 w 539387"/>
                <a:gd name="connsiteY1238" fmla="*/ 307281 h 608157"/>
                <a:gd name="connsiteX1239" fmla="*/ 467741 w 539387"/>
                <a:gd name="connsiteY1239" fmla="*/ 320799 h 608157"/>
                <a:gd name="connsiteX1240" fmla="*/ 468057 w 539387"/>
                <a:gd name="connsiteY1240" fmla="*/ 317558 h 608157"/>
                <a:gd name="connsiteX1241" fmla="*/ 437023 w 539387"/>
                <a:gd name="connsiteY1241" fmla="*/ 303091 h 608157"/>
                <a:gd name="connsiteX1242" fmla="*/ 437023 w 539387"/>
                <a:gd name="connsiteY1242" fmla="*/ 303723 h 608157"/>
                <a:gd name="connsiteX1243" fmla="*/ 436073 w 539387"/>
                <a:gd name="connsiteY1243" fmla="*/ 304672 h 608157"/>
                <a:gd name="connsiteX1244" fmla="*/ 420873 w 539387"/>
                <a:gd name="connsiteY1244" fmla="*/ 300798 h 608157"/>
                <a:gd name="connsiteX1245" fmla="*/ 401477 w 539387"/>
                <a:gd name="connsiteY1245" fmla="*/ 293051 h 608157"/>
                <a:gd name="connsiteX1246" fmla="*/ 403772 w 539387"/>
                <a:gd name="connsiteY1246" fmla="*/ 289177 h 608157"/>
                <a:gd name="connsiteX1247" fmla="*/ 420873 w 539387"/>
                <a:gd name="connsiteY1247" fmla="*/ 295976 h 608157"/>
                <a:gd name="connsiteX1248" fmla="*/ 433460 w 539387"/>
                <a:gd name="connsiteY1248" fmla="*/ 301114 h 608157"/>
                <a:gd name="connsiteX1249" fmla="*/ 435123 w 539387"/>
                <a:gd name="connsiteY1249" fmla="*/ 298268 h 608157"/>
                <a:gd name="connsiteX1250" fmla="*/ 468057 w 539387"/>
                <a:gd name="connsiteY1250" fmla="*/ 312736 h 608157"/>
                <a:gd name="connsiteX1251" fmla="*/ 467424 w 539387"/>
                <a:gd name="connsiteY1251" fmla="*/ 312103 h 608157"/>
                <a:gd name="connsiteX1252" fmla="*/ 468691 w 539387"/>
                <a:gd name="connsiteY1252" fmla="*/ 309810 h 608157"/>
                <a:gd name="connsiteX1253" fmla="*/ 468691 w 539387"/>
                <a:gd name="connsiteY1253" fmla="*/ 307281 h 608157"/>
                <a:gd name="connsiteX1254" fmla="*/ 439953 w 539387"/>
                <a:gd name="connsiteY1254" fmla="*/ 294395 h 608157"/>
                <a:gd name="connsiteX1255" fmla="*/ 440903 w 539387"/>
                <a:gd name="connsiteY1255" fmla="*/ 291786 h 608157"/>
                <a:gd name="connsiteX1256" fmla="*/ 468691 w 539387"/>
                <a:gd name="connsiteY1256" fmla="*/ 303091 h 608157"/>
                <a:gd name="connsiteX1257" fmla="*/ 468691 w 539387"/>
                <a:gd name="connsiteY1257" fmla="*/ 295660 h 608157"/>
                <a:gd name="connsiteX1258" fmla="*/ 435440 w 539387"/>
                <a:gd name="connsiteY1258" fmla="*/ 280797 h 608157"/>
                <a:gd name="connsiteX1259" fmla="*/ 433777 w 539387"/>
                <a:gd name="connsiteY1259" fmla="*/ 283722 h 608157"/>
                <a:gd name="connsiteX1260" fmla="*/ 399260 w 539387"/>
                <a:gd name="connsiteY1260" fmla="*/ 273682 h 608157"/>
                <a:gd name="connsiteX1261" fmla="*/ 401872 w 539387"/>
                <a:gd name="connsiteY1261" fmla="*/ 269492 h 608157"/>
                <a:gd name="connsiteX1262" fmla="*/ 432827 w 539387"/>
                <a:gd name="connsiteY1262" fmla="*/ 279848 h 608157"/>
                <a:gd name="connsiteX1263" fmla="*/ 427681 w 539387"/>
                <a:gd name="connsiteY1263" fmla="*/ 277556 h 608157"/>
                <a:gd name="connsiteX1264" fmla="*/ 427364 w 539387"/>
                <a:gd name="connsiteY1264" fmla="*/ 274710 h 608157"/>
                <a:gd name="connsiteX1265" fmla="*/ 396014 w 539387"/>
                <a:gd name="connsiteY1265" fmla="*/ 263405 h 608157"/>
                <a:gd name="connsiteX1266" fmla="*/ 397281 w 539387"/>
                <a:gd name="connsiteY1266" fmla="*/ 259215 h 608157"/>
                <a:gd name="connsiteX1267" fmla="*/ 426098 w 539387"/>
                <a:gd name="connsiteY1267" fmla="*/ 269808 h 608157"/>
                <a:gd name="connsiteX1268" fmla="*/ 426414 w 539387"/>
                <a:gd name="connsiteY1268" fmla="*/ 269808 h 608157"/>
                <a:gd name="connsiteX1269" fmla="*/ 428631 w 539387"/>
                <a:gd name="connsiteY1269" fmla="*/ 271152 h 608157"/>
                <a:gd name="connsiteX1270" fmla="*/ 428948 w 539387"/>
                <a:gd name="connsiteY1270" fmla="*/ 274077 h 608157"/>
                <a:gd name="connsiteX1271" fmla="*/ 462911 w 539387"/>
                <a:gd name="connsiteY1271" fmla="*/ 288545 h 608157"/>
                <a:gd name="connsiteX1272" fmla="*/ 464811 w 539387"/>
                <a:gd name="connsiteY1272" fmla="*/ 286331 h 608157"/>
                <a:gd name="connsiteX1273" fmla="*/ 468057 w 539387"/>
                <a:gd name="connsiteY1273" fmla="*/ 288545 h 608157"/>
                <a:gd name="connsiteX1274" fmla="*/ 467424 w 539387"/>
                <a:gd name="connsiteY1274" fmla="*/ 282141 h 608157"/>
                <a:gd name="connsiteX1275" fmla="*/ 430927 w 539387"/>
                <a:gd name="connsiteY1275" fmla="*/ 264986 h 608157"/>
                <a:gd name="connsiteX1276" fmla="*/ 432194 w 539387"/>
                <a:gd name="connsiteY1276" fmla="*/ 262772 h 608157"/>
                <a:gd name="connsiteX1277" fmla="*/ 466791 w 539387"/>
                <a:gd name="connsiteY1277" fmla="*/ 277556 h 608157"/>
                <a:gd name="connsiteX1278" fmla="*/ 465761 w 539387"/>
                <a:gd name="connsiteY1278" fmla="*/ 269492 h 608157"/>
                <a:gd name="connsiteX1279" fmla="*/ 428631 w 539387"/>
                <a:gd name="connsiteY1279" fmla="*/ 251151 h 608157"/>
                <a:gd name="connsiteX1280" fmla="*/ 430927 w 539387"/>
                <a:gd name="connsiteY1280" fmla="*/ 247278 h 608157"/>
                <a:gd name="connsiteX1281" fmla="*/ 464811 w 539387"/>
                <a:gd name="connsiteY1281" fmla="*/ 263721 h 608157"/>
                <a:gd name="connsiteX1282" fmla="*/ 463228 w 539387"/>
                <a:gd name="connsiteY1282" fmla="*/ 254709 h 608157"/>
                <a:gd name="connsiteX1283" fmla="*/ 431877 w 539387"/>
                <a:gd name="connsiteY1283" fmla="*/ 237949 h 608157"/>
                <a:gd name="connsiteX1284" fmla="*/ 433777 w 539387"/>
                <a:gd name="connsiteY1284" fmla="*/ 234708 h 608157"/>
                <a:gd name="connsiteX1285" fmla="*/ 461882 w 539387"/>
                <a:gd name="connsiteY1285" fmla="*/ 248226 h 608157"/>
                <a:gd name="connsiteX1286" fmla="*/ 460299 w 539387"/>
                <a:gd name="connsiteY1286" fmla="*/ 242771 h 608157"/>
                <a:gd name="connsiteX1287" fmla="*/ 430927 w 539387"/>
                <a:gd name="connsiteY1287" fmla="*/ 225300 h 608157"/>
                <a:gd name="connsiteX1288" fmla="*/ 433144 w 539387"/>
                <a:gd name="connsiteY1288" fmla="*/ 221110 h 608157"/>
                <a:gd name="connsiteX1289" fmla="*/ 457686 w 539387"/>
                <a:gd name="connsiteY1289" fmla="*/ 234075 h 608157"/>
                <a:gd name="connsiteX1290" fmla="*/ 455786 w 539387"/>
                <a:gd name="connsiteY1290" fmla="*/ 228858 h 608157"/>
                <a:gd name="connsiteX1291" fmla="*/ 428631 w 539387"/>
                <a:gd name="connsiteY1291" fmla="*/ 216920 h 608157"/>
                <a:gd name="connsiteX1292" fmla="*/ 429581 w 539387"/>
                <a:gd name="connsiteY1292" fmla="*/ 213758 h 608157"/>
                <a:gd name="connsiteX1293" fmla="*/ 453490 w 539387"/>
                <a:gd name="connsiteY1293" fmla="*/ 223087 h 608157"/>
                <a:gd name="connsiteX1294" fmla="*/ 453174 w 539387"/>
                <a:gd name="connsiteY1294" fmla="*/ 222454 h 608157"/>
                <a:gd name="connsiteX1295" fmla="*/ 450007 w 539387"/>
                <a:gd name="connsiteY1295" fmla="*/ 215972 h 608157"/>
                <a:gd name="connsiteX1296" fmla="*/ 436390 w 539387"/>
                <a:gd name="connsiteY1296" fmla="*/ 210833 h 608157"/>
                <a:gd name="connsiteX1297" fmla="*/ 437656 w 539387"/>
                <a:gd name="connsiteY1297" fmla="*/ 206327 h 608157"/>
                <a:gd name="connsiteX1298" fmla="*/ 446444 w 539387"/>
                <a:gd name="connsiteY1298" fmla="*/ 209173 h 608157"/>
                <a:gd name="connsiteX1299" fmla="*/ 441932 w 539387"/>
                <a:gd name="connsiteY1299" fmla="*/ 201821 h 608157"/>
                <a:gd name="connsiteX1300" fmla="*/ 427681 w 539387"/>
                <a:gd name="connsiteY1300" fmla="*/ 195654 h 608157"/>
                <a:gd name="connsiteX1301" fmla="*/ 425385 w 539387"/>
                <a:gd name="connsiteY1301" fmla="*/ 195654 h 608157"/>
                <a:gd name="connsiteX1302" fmla="*/ 423802 w 539387"/>
                <a:gd name="connsiteY1302" fmla="*/ 194706 h 608157"/>
                <a:gd name="connsiteX1303" fmla="*/ 421506 w 539387"/>
                <a:gd name="connsiteY1303" fmla="*/ 195654 h 608157"/>
                <a:gd name="connsiteX1304" fmla="*/ 392451 w 539387"/>
                <a:gd name="connsiteY1304" fmla="*/ 184033 h 608157"/>
                <a:gd name="connsiteX1305" fmla="*/ 394431 w 539387"/>
                <a:gd name="connsiteY1305" fmla="*/ 179843 h 608157"/>
                <a:gd name="connsiteX1306" fmla="*/ 421902 w 539387"/>
                <a:gd name="connsiteY1306" fmla="*/ 191464 h 608157"/>
                <a:gd name="connsiteX1307" fmla="*/ 424752 w 539387"/>
                <a:gd name="connsiteY1307" fmla="*/ 189172 h 608157"/>
                <a:gd name="connsiteX1308" fmla="*/ 437340 w 539387"/>
                <a:gd name="connsiteY1308" fmla="*/ 194073 h 608157"/>
                <a:gd name="connsiteX1309" fmla="*/ 420873 w 539387"/>
                <a:gd name="connsiteY1309" fmla="*/ 172728 h 608157"/>
                <a:gd name="connsiteX1310" fmla="*/ 415093 w 539387"/>
                <a:gd name="connsiteY1310" fmla="*/ 166957 h 608157"/>
                <a:gd name="connsiteX1311" fmla="*/ 394114 w 539387"/>
                <a:gd name="connsiteY1311" fmla="*/ 155968 h 608157"/>
                <a:gd name="connsiteX1312" fmla="*/ 396014 w 539387"/>
                <a:gd name="connsiteY1312" fmla="*/ 152411 h 608157"/>
                <a:gd name="connsiteX1313" fmla="*/ 399260 w 539387"/>
                <a:gd name="connsiteY1313" fmla="*/ 154071 h 608157"/>
                <a:gd name="connsiteX1314" fmla="*/ 395064 w 539387"/>
                <a:gd name="connsiteY1314" fmla="*/ 151146 h 608157"/>
                <a:gd name="connsiteX1315" fmla="*/ 393085 w 539387"/>
                <a:gd name="connsiteY1315" fmla="*/ 152411 h 608157"/>
                <a:gd name="connsiteX1316" fmla="*/ 369255 w 539387"/>
                <a:gd name="connsiteY1316" fmla="*/ 142134 h 608157"/>
                <a:gd name="connsiteX1317" fmla="*/ 311574 w 539387"/>
                <a:gd name="connsiteY1317" fmla="*/ 24215 h 608157"/>
                <a:gd name="connsiteX1318" fmla="*/ 269424 w 539387"/>
                <a:gd name="connsiteY1318" fmla="*/ 61813 h 608157"/>
                <a:gd name="connsiteX1319" fmla="*/ 269741 w 539387"/>
                <a:gd name="connsiteY1319" fmla="*/ 63711 h 608157"/>
                <a:gd name="connsiteX1320" fmla="*/ 258737 w 539387"/>
                <a:gd name="connsiteY1320" fmla="*/ 66952 h 608157"/>
                <a:gd name="connsiteX1321" fmla="*/ 255808 w 539387"/>
                <a:gd name="connsiteY1321" fmla="*/ 60548 h 608157"/>
                <a:gd name="connsiteX1322" fmla="*/ 141806 w 539387"/>
                <a:gd name="connsiteY1322" fmla="*/ 102132 h 608157"/>
                <a:gd name="connsiteX1323" fmla="*/ 230315 w 539387"/>
                <a:gd name="connsiteY1323" fmla="*/ 176286 h 608157"/>
                <a:gd name="connsiteX1324" fmla="*/ 336559 w 539387"/>
                <a:gd name="connsiteY1324" fmla="*/ 138260 h 608157"/>
                <a:gd name="connsiteX1325" fmla="*/ 363080 w 539387"/>
                <a:gd name="connsiteY1325" fmla="*/ 86321 h 608157"/>
                <a:gd name="connsiteX1326" fmla="*/ 360468 w 539387"/>
                <a:gd name="connsiteY1326" fmla="*/ 52089 h 608157"/>
                <a:gd name="connsiteX1327" fmla="*/ 358884 w 539387"/>
                <a:gd name="connsiteY1327" fmla="*/ 47583 h 608157"/>
                <a:gd name="connsiteX1328" fmla="*/ 335609 w 539387"/>
                <a:gd name="connsiteY1328" fmla="*/ 29875 h 608157"/>
                <a:gd name="connsiteX1329" fmla="*/ 335292 w 539387"/>
                <a:gd name="connsiteY1329" fmla="*/ 29242 h 608157"/>
                <a:gd name="connsiteX1330" fmla="*/ 311574 w 539387"/>
                <a:gd name="connsiteY1330" fmla="*/ 24215 h 608157"/>
                <a:gd name="connsiteX1331" fmla="*/ 194799 w 539387"/>
                <a:gd name="connsiteY1331" fmla="*/ 2 h 608157"/>
                <a:gd name="connsiteX1332" fmla="*/ 262933 w 539387"/>
                <a:gd name="connsiteY1332" fmla="*/ 41812 h 608157"/>
                <a:gd name="connsiteX1333" fmla="*/ 381843 w 539387"/>
                <a:gd name="connsiteY1333" fmla="*/ 59204 h 608157"/>
                <a:gd name="connsiteX1334" fmla="*/ 367276 w 539387"/>
                <a:gd name="connsiteY1334" fmla="*/ 126955 h 608157"/>
                <a:gd name="connsiteX1335" fmla="*/ 447711 w 539387"/>
                <a:gd name="connsiteY1335" fmla="*/ 182452 h 608157"/>
                <a:gd name="connsiteX1336" fmla="*/ 477716 w 539387"/>
                <a:gd name="connsiteY1336" fmla="*/ 314712 h 608157"/>
                <a:gd name="connsiteX1337" fmla="*/ 536854 w 539387"/>
                <a:gd name="connsiteY1337" fmla="*/ 364675 h 608157"/>
                <a:gd name="connsiteX1338" fmla="*/ 444149 w 539387"/>
                <a:gd name="connsiteY1338" fmla="*/ 384992 h 608157"/>
                <a:gd name="connsiteX1339" fmla="*/ 416360 w 539387"/>
                <a:gd name="connsiteY1339" fmla="*/ 561760 h 608157"/>
                <a:gd name="connsiteX1340" fmla="*/ 414143 w 539387"/>
                <a:gd name="connsiteY1340" fmla="*/ 572749 h 608157"/>
                <a:gd name="connsiteX1341" fmla="*/ 129218 w 539387"/>
                <a:gd name="connsiteY1341" fmla="*/ 578836 h 608157"/>
                <a:gd name="connsiteX1342" fmla="*/ 118214 w 539387"/>
                <a:gd name="connsiteY1342" fmla="*/ 573065 h 608157"/>
                <a:gd name="connsiteX1343" fmla="*/ 86942 w 539387"/>
                <a:gd name="connsiteY1343" fmla="*/ 386969 h 608157"/>
                <a:gd name="connsiteX1344" fmla="*/ 6824 w 539387"/>
                <a:gd name="connsiteY1344" fmla="*/ 386573 h 608157"/>
                <a:gd name="connsiteX1345" fmla="*/ 10704 w 539387"/>
                <a:gd name="connsiteY1345" fmla="*/ 333685 h 608157"/>
                <a:gd name="connsiteX1346" fmla="*/ 56225 w 539387"/>
                <a:gd name="connsiteY1346" fmla="*/ 319851 h 608157"/>
                <a:gd name="connsiteX1347" fmla="*/ 136977 w 539387"/>
                <a:gd name="connsiteY1347" fmla="*/ 135019 h 608157"/>
                <a:gd name="connsiteX1348" fmla="*/ 125655 w 539387"/>
                <a:gd name="connsiteY1348" fmla="*/ 45054 h 608157"/>
                <a:gd name="connsiteX1349" fmla="*/ 194799 w 539387"/>
                <a:gd name="connsiteY1349" fmla="*/ 2 h 60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Lst>
              <a:rect l="l" t="t" r="r" b="b"/>
              <a:pathLst>
                <a:path w="539387" h="608157">
                  <a:moveTo>
                    <a:pt x="427998" y="388866"/>
                  </a:moveTo>
                  <a:cubicBezTo>
                    <a:pt x="421189" y="397562"/>
                    <a:pt x="411848" y="404361"/>
                    <a:pt x="403772" y="406574"/>
                  </a:cubicBezTo>
                  <a:cubicBezTo>
                    <a:pt x="386355" y="411476"/>
                    <a:pt x="368543" y="404361"/>
                    <a:pt x="357618" y="391159"/>
                  </a:cubicBezTo>
                  <a:cubicBezTo>
                    <a:pt x="349226" y="405310"/>
                    <a:pt x="331096" y="415666"/>
                    <a:pt x="316213" y="416298"/>
                  </a:cubicBezTo>
                  <a:cubicBezTo>
                    <a:pt x="300458" y="416931"/>
                    <a:pt x="286525" y="408551"/>
                    <a:pt x="277816" y="396613"/>
                  </a:cubicBezTo>
                  <a:cubicBezTo>
                    <a:pt x="268791" y="411476"/>
                    <a:pt x="250978" y="423018"/>
                    <a:pt x="235857" y="424046"/>
                  </a:cubicBezTo>
                  <a:cubicBezTo>
                    <a:pt x="216461" y="425627"/>
                    <a:pt x="198015" y="414638"/>
                    <a:pt x="188356" y="398511"/>
                  </a:cubicBezTo>
                  <a:cubicBezTo>
                    <a:pt x="176719" y="414638"/>
                    <a:pt x="154077" y="425943"/>
                    <a:pt x="136660" y="423413"/>
                  </a:cubicBezTo>
                  <a:cubicBezTo>
                    <a:pt x="120826" y="421121"/>
                    <a:pt x="107605" y="410764"/>
                    <a:pt x="100163" y="397246"/>
                  </a:cubicBezTo>
                  <a:cubicBezTo>
                    <a:pt x="113068" y="454008"/>
                    <a:pt x="125339" y="511402"/>
                    <a:pt x="135076" y="568559"/>
                  </a:cubicBezTo>
                  <a:lnTo>
                    <a:pt x="135076" y="570457"/>
                  </a:lnTo>
                  <a:cubicBezTo>
                    <a:pt x="226436" y="592039"/>
                    <a:pt x="309483" y="594015"/>
                    <a:pt x="398627" y="562393"/>
                  </a:cubicBezTo>
                  <a:cubicBezTo>
                    <a:pt x="402189" y="504366"/>
                    <a:pt x="414460" y="445628"/>
                    <a:pt x="427998" y="388866"/>
                  </a:cubicBezTo>
                  <a:close/>
                  <a:moveTo>
                    <a:pt x="289771" y="388866"/>
                  </a:moveTo>
                  <a:cubicBezTo>
                    <a:pt x="297212" y="396930"/>
                    <a:pt x="307821" y="401752"/>
                    <a:pt x="319775" y="399539"/>
                  </a:cubicBezTo>
                  <a:cubicBezTo>
                    <a:pt x="309483" y="397562"/>
                    <a:pt x="299429" y="393372"/>
                    <a:pt x="289771" y="388866"/>
                  </a:cubicBezTo>
                  <a:close/>
                  <a:moveTo>
                    <a:pt x="201261" y="385941"/>
                  </a:moveTo>
                  <a:cubicBezTo>
                    <a:pt x="208386" y="397246"/>
                    <a:pt x="219311" y="405626"/>
                    <a:pt x="233878" y="404677"/>
                  </a:cubicBezTo>
                  <a:cubicBezTo>
                    <a:pt x="237757" y="404361"/>
                    <a:pt x="241003" y="403412"/>
                    <a:pt x="243932" y="402068"/>
                  </a:cubicBezTo>
                  <a:cubicBezTo>
                    <a:pt x="234195" y="399539"/>
                    <a:pt x="224853" y="395665"/>
                    <a:pt x="215432" y="391475"/>
                  </a:cubicBezTo>
                  <a:cubicBezTo>
                    <a:pt x="215115" y="391791"/>
                    <a:pt x="214799" y="391791"/>
                    <a:pt x="214482" y="391791"/>
                  </a:cubicBezTo>
                  <a:cubicBezTo>
                    <a:pt x="209969" y="390131"/>
                    <a:pt x="205457" y="388234"/>
                    <a:pt x="201261" y="385941"/>
                  </a:cubicBezTo>
                  <a:close/>
                  <a:moveTo>
                    <a:pt x="293355" y="372731"/>
                  </a:moveTo>
                  <a:cubicBezTo>
                    <a:pt x="303644" y="379214"/>
                    <a:pt x="314328" y="381744"/>
                    <a:pt x="325646" y="385618"/>
                  </a:cubicBezTo>
                  <a:cubicBezTo>
                    <a:pt x="327229" y="386250"/>
                    <a:pt x="326912" y="388543"/>
                    <a:pt x="325329" y="388543"/>
                  </a:cubicBezTo>
                  <a:cubicBezTo>
                    <a:pt x="313378" y="387911"/>
                    <a:pt x="301428" y="382060"/>
                    <a:pt x="291376" y="375972"/>
                  </a:cubicBezTo>
                  <a:cubicBezTo>
                    <a:pt x="289477" y="374628"/>
                    <a:pt x="291376" y="371466"/>
                    <a:pt x="293355" y="372731"/>
                  </a:cubicBezTo>
                  <a:close/>
                  <a:moveTo>
                    <a:pt x="196115" y="371790"/>
                  </a:moveTo>
                  <a:cubicBezTo>
                    <a:pt x="196432" y="373371"/>
                    <a:pt x="196748" y="375031"/>
                    <a:pt x="196748" y="376612"/>
                  </a:cubicBezTo>
                  <a:cubicBezTo>
                    <a:pt x="197065" y="377877"/>
                    <a:pt x="197698" y="379221"/>
                    <a:pt x="198332" y="380486"/>
                  </a:cubicBezTo>
                  <a:cubicBezTo>
                    <a:pt x="202528" y="382700"/>
                    <a:pt x="206723" y="384992"/>
                    <a:pt x="210919" y="387285"/>
                  </a:cubicBezTo>
                  <a:lnTo>
                    <a:pt x="211632" y="387285"/>
                  </a:lnTo>
                  <a:cubicBezTo>
                    <a:pt x="223190" y="392107"/>
                    <a:pt x="235461" y="395981"/>
                    <a:pt x="248128" y="400171"/>
                  </a:cubicBezTo>
                  <a:cubicBezTo>
                    <a:pt x="250662" y="398511"/>
                    <a:pt x="252958" y="396613"/>
                    <a:pt x="254858" y="394321"/>
                  </a:cubicBezTo>
                  <a:cubicBezTo>
                    <a:pt x="254541" y="394637"/>
                    <a:pt x="253908" y="394637"/>
                    <a:pt x="253591" y="394637"/>
                  </a:cubicBezTo>
                  <a:cubicBezTo>
                    <a:pt x="240370" y="392107"/>
                    <a:pt x="227386" y="386890"/>
                    <a:pt x="215828" y="380170"/>
                  </a:cubicBezTo>
                  <a:cubicBezTo>
                    <a:pt x="215115" y="379854"/>
                    <a:pt x="215115" y="379537"/>
                    <a:pt x="215115" y="378826"/>
                  </a:cubicBezTo>
                  <a:cubicBezTo>
                    <a:pt x="208703" y="376929"/>
                    <a:pt x="202211" y="374320"/>
                    <a:pt x="196115" y="371790"/>
                  </a:cubicBezTo>
                  <a:close/>
                  <a:moveTo>
                    <a:pt x="376620" y="365956"/>
                  </a:moveTo>
                  <a:cubicBezTo>
                    <a:pt x="385731" y="369187"/>
                    <a:pt x="394762" y="371472"/>
                    <a:pt x="404111" y="373993"/>
                  </a:cubicBezTo>
                  <a:cubicBezTo>
                    <a:pt x="404745" y="373993"/>
                    <a:pt x="405062" y="373678"/>
                    <a:pt x="405458" y="373993"/>
                  </a:cubicBezTo>
                  <a:cubicBezTo>
                    <a:pt x="406092" y="374308"/>
                    <a:pt x="406725" y="374623"/>
                    <a:pt x="407359" y="375017"/>
                  </a:cubicBezTo>
                  <a:cubicBezTo>
                    <a:pt x="408944" y="375648"/>
                    <a:pt x="407676" y="378169"/>
                    <a:pt x="406092" y="377854"/>
                  </a:cubicBezTo>
                  <a:cubicBezTo>
                    <a:pt x="396030" y="375648"/>
                    <a:pt x="385731" y="372417"/>
                    <a:pt x="375986" y="368872"/>
                  </a:cubicBezTo>
                  <a:cubicBezTo>
                    <a:pt x="374085" y="368241"/>
                    <a:pt x="375035" y="365326"/>
                    <a:pt x="376620" y="365956"/>
                  </a:cubicBezTo>
                  <a:close/>
                  <a:moveTo>
                    <a:pt x="108239" y="365624"/>
                  </a:moveTo>
                  <a:cubicBezTo>
                    <a:pt x="108555" y="367600"/>
                    <a:pt x="108555" y="369497"/>
                    <a:pt x="108872" y="371474"/>
                  </a:cubicBezTo>
                  <a:cubicBezTo>
                    <a:pt x="115997" y="376296"/>
                    <a:pt x="123439" y="381119"/>
                    <a:pt x="130881" y="385941"/>
                  </a:cubicBezTo>
                  <a:cubicBezTo>
                    <a:pt x="132147" y="386573"/>
                    <a:pt x="131514" y="388866"/>
                    <a:pt x="129851" y="388234"/>
                  </a:cubicBezTo>
                  <a:cubicBezTo>
                    <a:pt x="122805" y="385625"/>
                    <a:pt x="115997" y="381435"/>
                    <a:pt x="109822" y="376612"/>
                  </a:cubicBezTo>
                  <a:cubicBezTo>
                    <a:pt x="110455" y="378510"/>
                    <a:pt x="110851" y="380170"/>
                    <a:pt x="111484" y="381751"/>
                  </a:cubicBezTo>
                  <a:cubicBezTo>
                    <a:pt x="117264" y="385625"/>
                    <a:pt x="122805" y="389498"/>
                    <a:pt x="128585" y="392740"/>
                  </a:cubicBezTo>
                  <a:cubicBezTo>
                    <a:pt x="129535" y="393372"/>
                    <a:pt x="128901" y="395032"/>
                    <a:pt x="127951" y="394637"/>
                  </a:cubicBezTo>
                  <a:cubicBezTo>
                    <a:pt x="123122" y="393056"/>
                    <a:pt x="118530" y="390763"/>
                    <a:pt x="114334" y="387917"/>
                  </a:cubicBezTo>
                  <a:cubicBezTo>
                    <a:pt x="119243" y="396613"/>
                    <a:pt x="127001" y="403728"/>
                    <a:pt x="137610" y="405626"/>
                  </a:cubicBezTo>
                  <a:cubicBezTo>
                    <a:pt x="140856" y="406258"/>
                    <a:pt x="144102" y="406258"/>
                    <a:pt x="147348" y="405626"/>
                  </a:cubicBezTo>
                  <a:cubicBezTo>
                    <a:pt x="139906" y="403728"/>
                    <a:pt x="132464" y="400803"/>
                    <a:pt x="126606" y="396613"/>
                  </a:cubicBezTo>
                  <a:cubicBezTo>
                    <a:pt x="126289" y="396297"/>
                    <a:pt x="126289" y="395349"/>
                    <a:pt x="127001" y="395665"/>
                  </a:cubicBezTo>
                  <a:cubicBezTo>
                    <a:pt x="132147" y="397878"/>
                    <a:pt x="137293" y="400171"/>
                    <a:pt x="142756" y="401752"/>
                  </a:cubicBezTo>
                  <a:cubicBezTo>
                    <a:pt x="146318" y="402701"/>
                    <a:pt x="149881" y="403412"/>
                    <a:pt x="153443" y="404045"/>
                  </a:cubicBezTo>
                  <a:cubicBezTo>
                    <a:pt x="155106" y="403412"/>
                    <a:pt x="156689" y="402385"/>
                    <a:pt x="158273" y="401436"/>
                  </a:cubicBezTo>
                  <a:cubicBezTo>
                    <a:pt x="148298" y="399539"/>
                    <a:pt x="137927" y="395665"/>
                    <a:pt x="128901" y="391791"/>
                  </a:cubicBezTo>
                  <a:cubicBezTo>
                    <a:pt x="127318" y="391159"/>
                    <a:pt x="128585" y="388550"/>
                    <a:pt x="129851" y="389182"/>
                  </a:cubicBezTo>
                  <a:cubicBezTo>
                    <a:pt x="140856" y="392740"/>
                    <a:pt x="152493" y="394953"/>
                    <a:pt x="163498" y="398195"/>
                  </a:cubicBezTo>
                  <a:cubicBezTo>
                    <a:pt x="164764" y="397246"/>
                    <a:pt x="165714" y="396297"/>
                    <a:pt x="166664" y="395349"/>
                  </a:cubicBezTo>
                  <a:cubicBezTo>
                    <a:pt x="154077" y="391791"/>
                    <a:pt x="141806" y="385625"/>
                    <a:pt x="129851" y="381119"/>
                  </a:cubicBezTo>
                  <a:cubicBezTo>
                    <a:pt x="128901" y="380802"/>
                    <a:pt x="128585" y="379854"/>
                    <a:pt x="128585" y="379221"/>
                  </a:cubicBezTo>
                  <a:lnTo>
                    <a:pt x="128268" y="379221"/>
                  </a:lnTo>
                  <a:cubicBezTo>
                    <a:pt x="122093" y="375980"/>
                    <a:pt x="116314" y="371158"/>
                    <a:pt x="110455" y="367284"/>
                  </a:cubicBezTo>
                  <a:cubicBezTo>
                    <a:pt x="109822" y="366572"/>
                    <a:pt x="108872" y="366256"/>
                    <a:pt x="108239" y="365624"/>
                  </a:cubicBezTo>
                  <a:close/>
                  <a:moveTo>
                    <a:pt x="292694" y="364974"/>
                  </a:moveTo>
                  <a:cubicBezTo>
                    <a:pt x="298159" y="364974"/>
                    <a:pt x="304971" y="369490"/>
                    <a:pt x="310119" y="371470"/>
                  </a:cubicBezTo>
                  <a:cubicBezTo>
                    <a:pt x="316218" y="374005"/>
                    <a:pt x="323029" y="376303"/>
                    <a:pt x="328890" y="379551"/>
                  </a:cubicBezTo>
                  <a:cubicBezTo>
                    <a:pt x="329841" y="380185"/>
                    <a:pt x="329207" y="381769"/>
                    <a:pt x="327861" y="381452"/>
                  </a:cubicBezTo>
                  <a:cubicBezTo>
                    <a:pt x="322079" y="379868"/>
                    <a:pt x="316931" y="376936"/>
                    <a:pt x="311386" y="374639"/>
                  </a:cubicBezTo>
                  <a:cubicBezTo>
                    <a:pt x="308852" y="373371"/>
                    <a:pt x="305921" y="372104"/>
                    <a:pt x="302991" y="370836"/>
                  </a:cubicBezTo>
                  <a:cubicBezTo>
                    <a:pt x="299743" y="369490"/>
                    <a:pt x="296179" y="366955"/>
                    <a:pt x="293011" y="365608"/>
                  </a:cubicBezTo>
                  <a:cubicBezTo>
                    <a:pt x="293962" y="365925"/>
                    <a:pt x="293645" y="367588"/>
                    <a:pt x="292694" y="367271"/>
                  </a:cubicBezTo>
                  <a:lnTo>
                    <a:pt x="292378" y="367271"/>
                  </a:lnTo>
                  <a:cubicBezTo>
                    <a:pt x="291982" y="367271"/>
                    <a:pt x="291665" y="366955"/>
                    <a:pt x="291665" y="366558"/>
                  </a:cubicBezTo>
                  <a:lnTo>
                    <a:pt x="291665" y="365925"/>
                  </a:lnTo>
                  <a:cubicBezTo>
                    <a:pt x="291982" y="365291"/>
                    <a:pt x="292378" y="364974"/>
                    <a:pt x="292694" y="364974"/>
                  </a:cubicBezTo>
                  <a:close/>
                  <a:moveTo>
                    <a:pt x="448661" y="360169"/>
                  </a:moveTo>
                  <a:cubicBezTo>
                    <a:pt x="448661" y="360801"/>
                    <a:pt x="448661" y="361117"/>
                    <a:pt x="448028" y="361434"/>
                  </a:cubicBezTo>
                  <a:cubicBezTo>
                    <a:pt x="444782" y="363094"/>
                    <a:pt x="441536" y="362778"/>
                    <a:pt x="438052" y="362066"/>
                  </a:cubicBezTo>
                  <a:cubicBezTo>
                    <a:pt x="440586" y="364043"/>
                    <a:pt x="443832" y="366256"/>
                    <a:pt x="446761" y="368233"/>
                  </a:cubicBezTo>
                  <a:lnTo>
                    <a:pt x="447394" y="368233"/>
                  </a:lnTo>
                  <a:cubicBezTo>
                    <a:pt x="457370" y="372106"/>
                    <a:pt x="467424" y="374320"/>
                    <a:pt x="477399" y="377877"/>
                  </a:cubicBezTo>
                  <a:lnTo>
                    <a:pt x="477307" y="378638"/>
                  </a:lnTo>
                  <a:lnTo>
                    <a:pt x="457370" y="374636"/>
                  </a:lnTo>
                  <a:cubicBezTo>
                    <a:pt x="463861" y="377245"/>
                    <a:pt x="470670" y="379854"/>
                    <a:pt x="477082" y="380486"/>
                  </a:cubicBezTo>
                  <a:lnTo>
                    <a:pt x="477307" y="378638"/>
                  </a:lnTo>
                  <a:lnTo>
                    <a:pt x="489670" y="381119"/>
                  </a:lnTo>
                  <a:cubicBezTo>
                    <a:pt x="488087" y="380486"/>
                    <a:pt x="486503" y="379854"/>
                    <a:pt x="484841" y="379221"/>
                  </a:cubicBezTo>
                  <a:cubicBezTo>
                    <a:pt x="483891" y="378826"/>
                    <a:pt x="484524" y="377561"/>
                    <a:pt x="485474" y="377877"/>
                  </a:cubicBezTo>
                  <a:lnTo>
                    <a:pt x="485791" y="377877"/>
                  </a:lnTo>
                  <a:cubicBezTo>
                    <a:pt x="486820" y="377561"/>
                    <a:pt x="487453" y="377561"/>
                    <a:pt x="488403" y="377561"/>
                  </a:cubicBezTo>
                  <a:cubicBezTo>
                    <a:pt x="489037" y="377245"/>
                    <a:pt x="489670" y="378193"/>
                    <a:pt x="489037" y="378510"/>
                  </a:cubicBezTo>
                  <a:cubicBezTo>
                    <a:pt x="491016" y="378826"/>
                    <a:pt x="492916" y="379537"/>
                    <a:pt x="494895" y="379854"/>
                  </a:cubicBezTo>
                  <a:cubicBezTo>
                    <a:pt x="497745" y="379221"/>
                    <a:pt x="500674" y="377561"/>
                    <a:pt x="502970" y="375664"/>
                  </a:cubicBezTo>
                  <a:cubicBezTo>
                    <a:pt x="501941" y="375347"/>
                    <a:pt x="501308" y="375347"/>
                    <a:pt x="500358" y="375031"/>
                  </a:cubicBezTo>
                  <a:cubicBezTo>
                    <a:pt x="497745" y="374004"/>
                    <a:pt x="489037" y="369497"/>
                    <a:pt x="485158" y="369814"/>
                  </a:cubicBezTo>
                  <a:cubicBezTo>
                    <a:pt x="485158" y="370130"/>
                    <a:pt x="485158" y="370446"/>
                    <a:pt x="484841" y="370446"/>
                  </a:cubicBezTo>
                  <a:cubicBezTo>
                    <a:pt x="484841" y="370841"/>
                    <a:pt x="484524" y="370841"/>
                    <a:pt x="484524" y="370841"/>
                  </a:cubicBezTo>
                  <a:lnTo>
                    <a:pt x="484208" y="370841"/>
                  </a:lnTo>
                  <a:cubicBezTo>
                    <a:pt x="483891" y="371790"/>
                    <a:pt x="482941" y="372739"/>
                    <a:pt x="481912" y="372422"/>
                  </a:cubicBezTo>
                  <a:cubicBezTo>
                    <a:pt x="470670" y="369497"/>
                    <a:pt x="459349" y="364991"/>
                    <a:pt x="448661" y="360169"/>
                  </a:cubicBezTo>
                  <a:close/>
                  <a:moveTo>
                    <a:pt x="224838" y="358513"/>
                  </a:moveTo>
                  <a:cubicBezTo>
                    <a:pt x="231254" y="361122"/>
                    <a:pt x="237750" y="364047"/>
                    <a:pt x="244245" y="366973"/>
                  </a:cubicBezTo>
                  <a:cubicBezTo>
                    <a:pt x="250661" y="369503"/>
                    <a:pt x="257791" y="371796"/>
                    <a:pt x="263256" y="375986"/>
                  </a:cubicBezTo>
                  <a:cubicBezTo>
                    <a:pt x="264920" y="376935"/>
                    <a:pt x="263890" y="379228"/>
                    <a:pt x="262306" y="379228"/>
                  </a:cubicBezTo>
                  <a:cubicBezTo>
                    <a:pt x="255810" y="377568"/>
                    <a:pt x="249711" y="374326"/>
                    <a:pt x="243532" y="371480"/>
                  </a:cubicBezTo>
                  <a:cubicBezTo>
                    <a:pt x="236799" y="368238"/>
                    <a:pt x="229670" y="365312"/>
                    <a:pt x="222858" y="362071"/>
                  </a:cubicBezTo>
                  <a:cubicBezTo>
                    <a:pt x="220323" y="361122"/>
                    <a:pt x="222541" y="357564"/>
                    <a:pt x="224838" y="358513"/>
                  </a:cubicBezTo>
                  <a:close/>
                  <a:moveTo>
                    <a:pt x="136981" y="355939"/>
                  </a:moveTo>
                  <a:cubicBezTo>
                    <a:pt x="149873" y="362028"/>
                    <a:pt x="163081" y="366535"/>
                    <a:pt x="176368" y="372070"/>
                  </a:cubicBezTo>
                  <a:cubicBezTo>
                    <a:pt x="178266" y="373019"/>
                    <a:pt x="177633" y="375629"/>
                    <a:pt x="175023" y="375313"/>
                  </a:cubicBezTo>
                  <a:cubicBezTo>
                    <a:pt x="161499" y="372070"/>
                    <a:pt x="147658" y="365270"/>
                    <a:pt x="135400" y="358469"/>
                  </a:cubicBezTo>
                  <a:cubicBezTo>
                    <a:pt x="133739" y="357520"/>
                    <a:pt x="135400" y="355306"/>
                    <a:pt x="136981" y="355939"/>
                  </a:cubicBezTo>
                  <a:close/>
                  <a:moveTo>
                    <a:pt x="373801" y="354678"/>
                  </a:moveTo>
                  <a:cubicBezTo>
                    <a:pt x="383762" y="359192"/>
                    <a:pt x="394120" y="363389"/>
                    <a:pt x="404714" y="366953"/>
                  </a:cubicBezTo>
                  <a:cubicBezTo>
                    <a:pt x="405425" y="366240"/>
                    <a:pt x="406374" y="365923"/>
                    <a:pt x="407006" y="366557"/>
                  </a:cubicBezTo>
                  <a:cubicBezTo>
                    <a:pt x="407639" y="367269"/>
                    <a:pt x="408271" y="367903"/>
                    <a:pt x="408904" y="368536"/>
                  </a:cubicBezTo>
                  <a:cubicBezTo>
                    <a:pt x="409932" y="369803"/>
                    <a:pt x="408904" y="372100"/>
                    <a:pt x="407006" y="371466"/>
                  </a:cubicBezTo>
                  <a:cubicBezTo>
                    <a:pt x="395384" y="367586"/>
                    <a:pt x="383762" y="362755"/>
                    <a:pt x="372457" y="356895"/>
                  </a:cubicBezTo>
                  <a:cubicBezTo>
                    <a:pt x="371192" y="355945"/>
                    <a:pt x="372457" y="353965"/>
                    <a:pt x="373801" y="354678"/>
                  </a:cubicBezTo>
                  <a:close/>
                  <a:moveTo>
                    <a:pt x="20045" y="353370"/>
                  </a:moveTo>
                  <a:cubicBezTo>
                    <a:pt x="19095" y="355979"/>
                    <a:pt x="18462" y="358192"/>
                    <a:pt x="18145" y="360801"/>
                  </a:cubicBezTo>
                  <a:cubicBezTo>
                    <a:pt x="20362" y="361434"/>
                    <a:pt x="22341" y="362778"/>
                    <a:pt x="23608" y="363410"/>
                  </a:cubicBezTo>
                  <a:cubicBezTo>
                    <a:pt x="31050" y="366572"/>
                    <a:pt x="38808" y="369814"/>
                    <a:pt x="45854" y="374004"/>
                  </a:cubicBezTo>
                  <a:cubicBezTo>
                    <a:pt x="47200" y="374636"/>
                    <a:pt x="45854" y="376612"/>
                    <a:pt x="44588" y="375980"/>
                  </a:cubicBezTo>
                  <a:cubicBezTo>
                    <a:pt x="39442" y="373371"/>
                    <a:pt x="34296" y="370841"/>
                    <a:pt x="29071" y="368233"/>
                  </a:cubicBezTo>
                  <a:cubicBezTo>
                    <a:pt x="26854" y="367284"/>
                    <a:pt x="24558" y="365940"/>
                    <a:pt x="22341" y="364991"/>
                  </a:cubicBezTo>
                  <a:cubicBezTo>
                    <a:pt x="22025" y="364675"/>
                    <a:pt x="19729" y="364043"/>
                    <a:pt x="17829" y="363094"/>
                  </a:cubicBezTo>
                  <a:cubicBezTo>
                    <a:pt x="17829" y="365307"/>
                    <a:pt x="17829" y="367600"/>
                    <a:pt x="18462" y="369497"/>
                  </a:cubicBezTo>
                  <a:cubicBezTo>
                    <a:pt x="25904" y="374004"/>
                    <a:pt x="33979" y="377877"/>
                    <a:pt x="42054" y="381435"/>
                  </a:cubicBezTo>
                  <a:cubicBezTo>
                    <a:pt x="43638" y="382067"/>
                    <a:pt x="42371" y="384360"/>
                    <a:pt x="41025" y="384044"/>
                  </a:cubicBezTo>
                  <a:cubicBezTo>
                    <a:pt x="33979" y="381751"/>
                    <a:pt x="26854" y="378193"/>
                    <a:pt x="20362" y="374320"/>
                  </a:cubicBezTo>
                  <a:cubicBezTo>
                    <a:pt x="22025" y="377561"/>
                    <a:pt x="24558" y="380802"/>
                    <a:pt x="28121" y="383411"/>
                  </a:cubicBezTo>
                  <a:cubicBezTo>
                    <a:pt x="39758" y="391159"/>
                    <a:pt x="51079" y="390131"/>
                    <a:pt x="61688" y="384992"/>
                  </a:cubicBezTo>
                  <a:cubicBezTo>
                    <a:pt x="55909" y="383411"/>
                    <a:pt x="49733" y="381435"/>
                    <a:pt x="43638" y="379537"/>
                  </a:cubicBezTo>
                  <a:cubicBezTo>
                    <a:pt x="42687" y="379221"/>
                    <a:pt x="43004" y="377245"/>
                    <a:pt x="44271" y="377561"/>
                  </a:cubicBezTo>
                  <a:cubicBezTo>
                    <a:pt x="51713" y="378826"/>
                    <a:pt x="58838" y="380802"/>
                    <a:pt x="65884" y="383095"/>
                  </a:cubicBezTo>
                  <a:cubicBezTo>
                    <a:pt x="68180" y="381435"/>
                    <a:pt x="70792" y="379854"/>
                    <a:pt x="73009" y="378193"/>
                  </a:cubicBezTo>
                  <a:cubicBezTo>
                    <a:pt x="64300" y="376296"/>
                    <a:pt x="55592" y="373371"/>
                    <a:pt x="47200" y="369814"/>
                  </a:cubicBezTo>
                  <a:cubicBezTo>
                    <a:pt x="45221" y="369181"/>
                    <a:pt x="46250" y="366256"/>
                    <a:pt x="47833" y="366968"/>
                  </a:cubicBezTo>
                  <a:cubicBezTo>
                    <a:pt x="38175" y="363094"/>
                    <a:pt x="29071" y="358192"/>
                    <a:pt x="20045" y="353370"/>
                  </a:cubicBezTo>
                  <a:close/>
                  <a:moveTo>
                    <a:pt x="23925" y="345939"/>
                  </a:moveTo>
                  <a:cubicBezTo>
                    <a:pt x="22658" y="347283"/>
                    <a:pt x="21629" y="348864"/>
                    <a:pt x="20995" y="350445"/>
                  </a:cubicBezTo>
                  <a:cubicBezTo>
                    <a:pt x="30733" y="355030"/>
                    <a:pt x="40392" y="359536"/>
                    <a:pt x="49733" y="364043"/>
                  </a:cubicBezTo>
                  <a:cubicBezTo>
                    <a:pt x="51396" y="364675"/>
                    <a:pt x="50446" y="367284"/>
                    <a:pt x="48783" y="366968"/>
                  </a:cubicBezTo>
                  <a:cubicBezTo>
                    <a:pt x="57809" y="370446"/>
                    <a:pt x="67230" y="372739"/>
                    <a:pt x="76571" y="375347"/>
                  </a:cubicBezTo>
                  <a:cubicBezTo>
                    <a:pt x="78551" y="374004"/>
                    <a:pt x="80134" y="372422"/>
                    <a:pt x="81401" y="371158"/>
                  </a:cubicBezTo>
                  <a:cubicBezTo>
                    <a:pt x="71425" y="368549"/>
                    <a:pt x="61688" y="364991"/>
                    <a:pt x="52029" y="361434"/>
                  </a:cubicBezTo>
                  <a:cubicBezTo>
                    <a:pt x="50763" y="360801"/>
                    <a:pt x="50446" y="359536"/>
                    <a:pt x="51079" y="358509"/>
                  </a:cubicBezTo>
                  <a:cubicBezTo>
                    <a:pt x="42054" y="354635"/>
                    <a:pt x="32633" y="350445"/>
                    <a:pt x="23925" y="345939"/>
                  </a:cubicBezTo>
                  <a:close/>
                  <a:moveTo>
                    <a:pt x="335269" y="344047"/>
                  </a:moveTo>
                  <a:cubicBezTo>
                    <a:pt x="347549" y="352433"/>
                    <a:pt x="360463" y="357259"/>
                    <a:pt x="374406" y="362797"/>
                  </a:cubicBezTo>
                  <a:cubicBezTo>
                    <a:pt x="375991" y="363429"/>
                    <a:pt x="375357" y="365961"/>
                    <a:pt x="373772" y="365645"/>
                  </a:cubicBezTo>
                  <a:cubicBezTo>
                    <a:pt x="359512" y="362797"/>
                    <a:pt x="345647" y="354727"/>
                    <a:pt x="334001" y="346262"/>
                  </a:cubicBezTo>
                  <a:cubicBezTo>
                    <a:pt x="332734" y="345313"/>
                    <a:pt x="334001" y="343098"/>
                    <a:pt x="335269" y="344047"/>
                  </a:cubicBezTo>
                  <a:close/>
                  <a:moveTo>
                    <a:pt x="137584" y="343736"/>
                  </a:moveTo>
                  <a:cubicBezTo>
                    <a:pt x="144079" y="347290"/>
                    <a:pt x="150812" y="350844"/>
                    <a:pt x="157941" y="353687"/>
                  </a:cubicBezTo>
                  <a:cubicBezTo>
                    <a:pt x="165070" y="356925"/>
                    <a:pt x="172515" y="358899"/>
                    <a:pt x="178931" y="362769"/>
                  </a:cubicBezTo>
                  <a:cubicBezTo>
                    <a:pt x="180595" y="364033"/>
                    <a:pt x="179644" y="366244"/>
                    <a:pt x="177664" y="365612"/>
                  </a:cubicBezTo>
                  <a:cubicBezTo>
                    <a:pt x="163485" y="363401"/>
                    <a:pt x="147960" y="354319"/>
                    <a:pt x="135366" y="347605"/>
                  </a:cubicBezTo>
                  <a:cubicBezTo>
                    <a:pt x="132752" y="346263"/>
                    <a:pt x="135049" y="342393"/>
                    <a:pt x="137584" y="343736"/>
                  </a:cubicBezTo>
                  <a:close/>
                  <a:moveTo>
                    <a:pt x="295895" y="342387"/>
                  </a:moveTo>
                  <a:cubicBezTo>
                    <a:pt x="305313" y="348547"/>
                    <a:pt x="314967" y="353996"/>
                    <a:pt x="324622" y="359525"/>
                  </a:cubicBezTo>
                  <a:cubicBezTo>
                    <a:pt x="325018" y="358498"/>
                    <a:pt x="326284" y="358182"/>
                    <a:pt x="326917" y="359525"/>
                  </a:cubicBezTo>
                  <a:cubicBezTo>
                    <a:pt x="327234" y="360156"/>
                    <a:pt x="327550" y="361104"/>
                    <a:pt x="327867" y="361736"/>
                  </a:cubicBezTo>
                  <a:cubicBezTo>
                    <a:pt x="328500" y="363394"/>
                    <a:pt x="326917" y="364974"/>
                    <a:pt x="325334" y="364342"/>
                  </a:cubicBezTo>
                  <a:cubicBezTo>
                    <a:pt x="314334" y="359525"/>
                    <a:pt x="303967" y="352417"/>
                    <a:pt x="293996" y="345625"/>
                  </a:cubicBezTo>
                  <a:cubicBezTo>
                    <a:pt x="292018" y="344361"/>
                    <a:pt x="293996" y="341123"/>
                    <a:pt x="295895" y="342387"/>
                  </a:cubicBezTo>
                  <a:close/>
                  <a:moveTo>
                    <a:pt x="371190" y="341084"/>
                  </a:moveTo>
                  <a:cubicBezTo>
                    <a:pt x="379578" y="345591"/>
                    <a:pt x="388282" y="349466"/>
                    <a:pt x="396986" y="353341"/>
                  </a:cubicBezTo>
                  <a:cubicBezTo>
                    <a:pt x="396353" y="352392"/>
                    <a:pt x="397302" y="351127"/>
                    <a:pt x="398647" y="351759"/>
                  </a:cubicBezTo>
                  <a:cubicBezTo>
                    <a:pt x="401179" y="353025"/>
                    <a:pt x="403158" y="354685"/>
                    <a:pt x="404740" y="357216"/>
                  </a:cubicBezTo>
                  <a:cubicBezTo>
                    <a:pt x="405769" y="358481"/>
                    <a:pt x="404107" y="360458"/>
                    <a:pt x="402841" y="360142"/>
                  </a:cubicBezTo>
                  <a:cubicBezTo>
                    <a:pt x="391209" y="355318"/>
                    <a:pt x="380211" y="349782"/>
                    <a:pt x="369607" y="343694"/>
                  </a:cubicBezTo>
                  <a:cubicBezTo>
                    <a:pt x="367946" y="342745"/>
                    <a:pt x="369607" y="340135"/>
                    <a:pt x="371190" y="341084"/>
                  </a:cubicBezTo>
                  <a:close/>
                  <a:moveTo>
                    <a:pt x="183523" y="339813"/>
                  </a:moveTo>
                  <a:cubicBezTo>
                    <a:pt x="188666" y="343373"/>
                    <a:pt x="193493" y="346537"/>
                    <a:pt x="198953" y="349464"/>
                  </a:cubicBezTo>
                  <a:cubicBezTo>
                    <a:pt x="204176" y="352391"/>
                    <a:pt x="210269" y="354685"/>
                    <a:pt x="215097" y="358165"/>
                  </a:cubicBezTo>
                  <a:cubicBezTo>
                    <a:pt x="216442" y="359194"/>
                    <a:pt x="215809" y="361092"/>
                    <a:pt x="214147" y="360459"/>
                  </a:cubicBezTo>
                  <a:cubicBezTo>
                    <a:pt x="202831" y="357532"/>
                    <a:pt x="191594" y="349147"/>
                    <a:pt x="182177" y="342028"/>
                  </a:cubicBezTo>
                  <a:cubicBezTo>
                    <a:pt x="180595" y="341079"/>
                    <a:pt x="181861" y="338864"/>
                    <a:pt x="183523" y="339813"/>
                  </a:cubicBezTo>
                  <a:close/>
                  <a:moveTo>
                    <a:pt x="32000" y="338903"/>
                  </a:moveTo>
                  <a:cubicBezTo>
                    <a:pt x="30100" y="340484"/>
                    <a:pt x="28121" y="341749"/>
                    <a:pt x="26221" y="343725"/>
                  </a:cubicBezTo>
                  <a:cubicBezTo>
                    <a:pt x="36512" y="348231"/>
                    <a:pt x="47200" y="352738"/>
                    <a:pt x="57492" y="357244"/>
                  </a:cubicBezTo>
                  <a:cubicBezTo>
                    <a:pt x="58204" y="357560"/>
                    <a:pt x="58521" y="358509"/>
                    <a:pt x="58204" y="359220"/>
                  </a:cubicBezTo>
                  <a:cubicBezTo>
                    <a:pt x="67230" y="362066"/>
                    <a:pt x="76571" y="364675"/>
                    <a:pt x="85597" y="367600"/>
                  </a:cubicBezTo>
                  <a:cubicBezTo>
                    <a:pt x="86626" y="366968"/>
                    <a:pt x="87259" y="366256"/>
                    <a:pt x="87892" y="365624"/>
                  </a:cubicBezTo>
                  <a:cubicBezTo>
                    <a:pt x="77838" y="362778"/>
                    <a:pt x="68180" y="356928"/>
                    <a:pt x="59788" y="351789"/>
                  </a:cubicBezTo>
                  <a:lnTo>
                    <a:pt x="59788" y="351473"/>
                  </a:lnTo>
                  <a:cubicBezTo>
                    <a:pt x="50129" y="348231"/>
                    <a:pt x="41025" y="343093"/>
                    <a:pt x="32000" y="338903"/>
                  </a:cubicBezTo>
                  <a:close/>
                  <a:moveTo>
                    <a:pt x="262940" y="337873"/>
                  </a:moveTo>
                  <a:cubicBezTo>
                    <a:pt x="263891" y="338901"/>
                    <a:pt x="267139" y="339217"/>
                    <a:pt x="268486" y="339849"/>
                  </a:cubicBezTo>
                  <a:cubicBezTo>
                    <a:pt x="270387" y="340797"/>
                    <a:pt x="272367" y="341430"/>
                    <a:pt x="274269" y="342378"/>
                  </a:cubicBezTo>
                  <a:cubicBezTo>
                    <a:pt x="278784" y="344986"/>
                    <a:pt x="283300" y="348859"/>
                    <a:pt x="288845" y="349175"/>
                  </a:cubicBezTo>
                  <a:cubicBezTo>
                    <a:pt x="289796" y="349175"/>
                    <a:pt x="290747" y="350834"/>
                    <a:pt x="290113" y="351467"/>
                  </a:cubicBezTo>
                  <a:cubicBezTo>
                    <a:pt x="285914" y="355023"/>
                    <a:pt x="279101" y="349175"/>
                    <a:pt x="275536" y="346962"/>
                  </a:cubicBezTo>
                  <a:cubicBezTo>
                    <a:pt x="272684" y="344986"/>
                    <a:pt x="269436" y="343722"/>
                    <a:pt x="266188" y="342062"/>
                  </a:cubicBezTo>
                  <a:cubicBezTo>
                    <a:pt x="264921" y="341430"/>
                    <a:pt x="262306" y="340481"/>
                    <a:pt x="261356" y="339217"/>
                  </a:cubicBezTo>
                  <a:cubicBezTo>
                    <a:pt x="261039" y="338189"/>
                    <a:pt x="262306" y="337241"/>
                    <a:pt x="262940" y="337873"/>
                  </a:cubicBezTo>
                  <a:close/>
                  <a:moveTo>
                    <a:pt x="102048" y="334308"/>
                  </a:moveTo>
                  <a:cubicBezTo>
                    <a:pt x="107277" y="337862"/>
                    <a:pt x="112743" y="341101"/>
                    <a:pt x="118209" y="344340"/>
                  </a:cubicBezTo>
                  <a:cubicBezTo>
                    <a:pt x="120506" y="345604"/>
                    <a:pt x="123120" y="347262"/>
                    <a:pt x="125655" y="348842"/>
                  </a:cubicBezTo>
                  <a:cubicBezTo>
                    <a:pt x="127319" y="349790"/>
                    <a:pt x="131517" y="353977"/>
                    <a:pt x="133736" y="353345"/>
                  </a:cubicBezTo>
                  <a:cubicBezTo>
                    <a:pt x="135399" y="353029"/>
                    <a:pt x="136350" y="355004"/>
                    <a:pt x="135399" y="355951"/>
                  </a:cubicBezTo>
                  <a:cubicBezTo>
                    <a:pt x="132468" y="359822"/>
                    <a:pt x="126606" y="353977"/>
                    <a:pt x="123754" y="352397"/>
                  </a:cubicBezTo>
                  <a:cubicBezTo>
                    <a:pt x="115991" y="347578"/>
                    <a:pt x="108227" y="342365"/>
                    <a:pt x="100464" y="337231"/>
                  </a:cubicBezTo>
                  <a:cubicBezTo>
                    <a:pt x="98880" y="335967"/>
                    <a:pt x="100464" y="333360"/>
                    <a:pt x="102048" y="334308"/>
                  </a:cubicBezTo>
                  <a:close/>
                  <a:moveTo>
                    <a:pt x="43638" y="334001"/>
                  </a:moveTo>
                  <a:cubicBezTo>
                    <a:pt x="41025" y="334318"/>
                    <a:pt x="38808" y="335345"/>
                    <a:pt x="36512" y="336294"/>
                  </a:cubicBezTo>
                  <a:cubicBezTo>
                    <a:pt x="44904" y="339852"/>
                    <a:pt x="53296" y="343409"/>
                    <a:pt x="60738" y="348231"/>
                  </a:cubicBezTo>
                  <a:cubicBezTo>
                    <a:pt x="61054" y="348231"/>
                    <a:pt x="61371" y="347915"/>
                    <a:pt x="61688" y="348231"/>
                  </a:cubicBezTo>
                  <a:cubicBezTo>
                    <a:pt x="71425" y="353686"/>
                    <a:pt x="81717" y="357244"/>
                    <a:pt x="91455" y="362066"/>
                  </a:cubicBezTo>
                  <a:cubicBezTo>
                    <a:pt x="93038" y="360801"/>
                    <a:pt x="94305" y="359536"/>
                    <a:pt x="95968" y="358192"/>
                  </a:cubicBezTo>
                  <a:cubicBezTo>
                    <a:pt x="83380" y="354319"/>
                    <a:pt x="71742" y="348548"/>
                    <a:pt x="60421" y="341749"/>
                  </a:cubicBezTo>
                  <a:cubicBezTo>
                    <a:pt x="60104" y="341749"/>
                    <a:pt x="60104" y="341433"/>
                    <a:pt x="60104" y="341433"/>
                  </a:cubicBezTo>
                  <a:cubicBezTo>
                    <a:pt x="54642" y="339219"/>
                    <a:pt x="49100" y="336610"/>
                    <a:pt x="43638" y="334001"/>
                  </a:cubicBezTo>
                  <a:close/>
                  <a:moveTo>
                    <a:pt x="52979" y="332737"/>
                  </a:moveTo>
                  <a:cubicBezTo>
                    <a:pt x="56859" y="334318"/>
                    <a:pt x="60738" y="336294"/>
                    <a:pt x="64300" y="338191"/>
                  </a:cubicBezTo>
                  <a:cubicBezTo>
                    <a:pt x="75305" y="344358"/>
                    <a:pt x="86626" y="349496"/>
                    <a:pt x="97868" y="355030"/>
                  </a:cubicBezTo>
                  <a:cubicBezTo>
                    <a:pt x="98184" y="354319"/>
                    <a:pt x="98580" y="353686"/>
                    <a:pt x="98897" y="353054"/>
                  </a:cubicBezTo>
                  <a:cubicBezTo>
                    <a:pt x="99213" y="352105"/>
                    <a:pt x="99530" y="351789"/>
                    <a:pt x="100163" y="351473"/>
                  </a:cubicBezTo>
                  <a:cubicBezTo>
                    <a:pt x="87576" y="347915"/>
                    <a:pt x="75305" y="339535"/>
                    <a:pt x="64300" y="333053"/>
                  </a:cubicBezTo>
                  <a:cubicBezTo>
                    <a:pt x="60738" y="332737"/>
                    <a:pt x="56859" y="332420"/>
                    <a:pt x="52979" y="332737"/>
                  </a:cubicBezTo>
                  <a:close/>
                  <a:moveTo>
                    <a:pt x="365374" y="332440"/>
                  </a:moveTo>
                  <a:cubicBezTo>
                    <a:pt x="377652" y="337579"/>
                    <a:pt x="391198" y="341453"/>
                    <a:pt x="402525" y="348568"/>
                  </a:cubicBezTo>
                  <a:cubicBezTo>
                    <a:pt x="403793" y="349201"/>
                    <a:pt x="403159" y="350861"/>
                    <a:pt x="401892" y="350149"/>
                  </a:cubicBezTo>
                  <a:cubicBezTo>
                    <a:pt x="388901" y="346987"/>
                    <a:pt x="376305" y="339872"/>
                    <a:pt x="364344" y="334733"/>
                  </a:cubicBezTo>
                  <a:cubicBezTo>
                    <a:pt x="363077" y="334338"/>
                    <a:pt x="364027" y="331808"/>
                    <a:pt x="365374" y="332440"/>
                  </a:cubicBezTo>
                  <a:close/>
                  <a:moveTo>
                    <a:pt x="222259" y="332123"/>
                  </a:moveTo>
                  <a:cubicBezTo>
                    <a:pt x="227799" y="336303"/>
                    <a:pt x="233576" y="339852"/>
                    <a:pt x="239353" y="343086"/>
                  </a:cubicBezTo>
                  <a:cubicBezTo>
                    <a:pt x="242281" y="344663"/>
                    <a:pt x="245526" y="345925"/>
                    <a:pt x="248454" y="347581"/>
                  </a:cubicBezTo>
                  <a:cubicBezTo>
                    <a:pt x="249720" y="348528"/>
                    <a:pt x="251303" y="349158"/>
                    <a:pt x="252965" y="349789"/>
                  </a:cubicBezTo>
                  <a:cubicBezTo>
                    <a:pt x="254548" y="350105"/>
                    <a:pt x="255497" y="351130"/>
                    <a:pt x="255814" y="352707"/>
                  </a:cubicBezTo>
                  <a:cubicBezTo>
                    <a:pt x="256209" y="352077"/>
                    <a:pt x="256843" y="351446"/>
                    <a:pt x="257476" y="351446"/>
                  </a:cubicBezTo>
                  <a:lnTo>
                    <a:pt x="257792" y="351446"/>
                  </a:lnTo>
                  <a:cubicBezTo>
                    <a:pt x="258425" y="351446"/>
                    <a:pt x="259375" y="352077"/>
                    <a:pt x="259375" y="352707"/>
                  </a:cubicBezTo>
                  <a:cubicBezTo>
                    <a:pt x="259692" y="353023"/>
                    <a:pt x="259692" y="353023"/>
                    <a:pt x="260087" y="353023"/>
                  </a:cubicBezTo>
                  <a:cubicBezTo>
                    <a:pt x="260404" y="354285"/>
                    <a:pt x="259375" y="355626"/>
                    <a:pt x="258109" y="355626"/>
                  </a:cubicBezTo>
                  <a:cubicBezTo>
                    <a:pt x="252332" y="355941"/>
                    <a:pt x="245526" y="351130"/>
                    <a:pt x="240698" y="348528"/>
                  </a:cubicBezTo>
                  <a:cubicBezTo>
                    <a:pt x="233576" y="344663"/>
                    <a:pt x="226770" y="340483"/>
                    <a:pt x="220360" y="335672"/>
                  </a:cubicBezTo>
                  <a:cubicBezTo>
                    <a:pt x="218065" y="334016"/>
                    <a:pt x="220043" y="330467"/>
                    <a:pt x="222259" y="332123"/>
                  </a:cubicBezTo>
                  <a:close/>
                  <a:moveTo>
                    <a:pt x="327513" y="332119"/>
                  </a:moveTo>
                  <a:cubicBezTo>
                    <a:pt x="341136" y="339216"/>
                    <a:pt x="354680" y="344342"/>
                    <a:pt x="368540" y="350413"/>
                  </a:cubicBezTo>
                  <a:cubicBezTo>
                    <a:pt x="370204" y="351123"/>
                    <a:pt x="368857" y="353331"/>
                    <a:pt x="367273" y="353331"/>
                  </a:cubicBezTo>
                  <a:cubicBezTo>
                    <a:pt x="352700" y="350413"/>
                    <a:pt x="338206" y="342765"/>
                    <a:pt x="325929" y="334721"/>
                  </a:cubicBezTo>
                  <a:cubicBezTo>
                    <a:pt x="324266" y="333696"/>
                    <a:pt x="325929" y="331173"/>
                    <a:pt x="327513" y="332119"/>
                  </a:cubicBezTo>
                  <a:close/>
                  <a:moveTo>
                    <a:pt x="446455" y="331492"/>
                  </a:moveTo>
                  <a:cubicBezTo>
                    <a:pt x="447088" y="329832"/>
                    <a:pt x="450019" y="330464"/>
                    <a:pt x="449306" y="332441"/>
                  </a:cubicBezTo>
                  <a:cubicBezTo>
                    <a:pt x="448673" y="334733"/>
                    <a:pt x="465149" y="341453"/>
                    <a:pt x="467129" y="342085"/>
                  </a:cubicBezTo>
                  <a:cubicBezTo>
                    <a:pt x="472594" y="344378"/>
                    <a:pt x="478456" y="345643"/>
                    <a:pt x="483605" y="347935"/>
                  </a:cubicBezTo>
                  <a:cubicBezTo>
                    <a:pt x="484872" y="348567"/>
                    <a:pt x="484239" y="350860"/>
                    <a:pt x="482654" y="350465"/>
                  </a:cubicBezTo>
                  <a:cubicBezTo>
                    <a:pt x="474258" y="349832"/>
                    <a:pt x="465149" y="345326"/>
                    <a:pt x="457703" y="341453"/>
                  </a:cubicBezTo>
                  <a:cubicBezTo>
                    <a:pt x="454851" y="339872"/>
                    <a:pt x="444791" y="336314"/>
                    <a:pt x="446455" y="331492"/>
                  </a:cubicBezTo>
                  <a:close/>
                  <a:moveTo>
                    <a:pt x="291656" y="331453"/>
                  </a:moveTo>
                  <a:cubicBezTo>
                    <a:pt x="303606" y="337229"/>
                    <a:pt x="315556" y="343400"/>
                    <a:pt x="326873" y="350441"/>
                  </a:cubicBezTo>
                  <a:cubicBezTo>
                    <a:pt x="328852" y="351786"/>
                    <a:pt x="327190" y="354318"/>
                    <a:pt x="325290" y="353685"/>
                  </a:cubicBezTo>
                  <a:cubicBezTo>
                    <a:pt x="313340" y="347593"/>
                    <a:pt x="301707" y="340789"/>
                    <a:pt x="290390" y="333668"/>
                  </a:cubicBezTo>
                  <a:cubicBezTo>
                    <a:pt x="289124" y="332719"/>
                    <a:pt x="290390" y="330820"/>
                    <a:pt x="291656" y="331453"/>
                  </a:cubicBezTo>
                  <a:close/>
                  <a:moveTo>
                    <a:pt x="181231" y="329510"/>
                  </a:moveTo>
                  <a:cubicBezTo>
                    <a:pt x="192875" y="336936"/>
                    <a:pt x="205152" y="343730"/>
                    <a:pt x="215846" y="352420"/>
                  </a:cubicBezTo>
                  <a:cubicBezTo>
                    <a:pt x="217430" y="353684"/>
                    <a:pt x="215450" y="355659"/>
                    <a:pt x="213865" y="354316"/>
                  </a:cubicBezTo>
                  <a:cubicBezTo>
                    <a:pt x="201905" y="348233"/>
                    <a:pt x="190895" y="339543"/>
                    <a:pt x="179647" y="332117"/>
                  </a:cubicBezTo>
                  <a:cubicBezTo>
                    <a:pt x="177984" y="331169"/>
                    <a:pt x="179647" y="328562"/>
                    <a:pt x="181231" y="329510"/>
                  </a:cubicBezTo>
                  <a:close/>
                  <a:moveTo>
                    <a:pt x="403795" y="327924"/>
                  </a:moveTo>
                  <a:cubicBezTo>
                    <a:pt x="410287" y="330452"/>
                    <a:pt x="417017" y="332743"/>
                    <a:pt x="423826" y="335350"/>
                  </a:cubicBezTo>
                  <a:cubicBezTo>
                    <a:pt x="427389" y="336614"/>
                    <a:pt x="430952" y="337879"/>
                    <a:pt x="434515" y="339222"/>
                  </a:cubicBezTo>
                  <a:cubicBezTo>
                    <a:pt x="436731" y="340170"/>
                    <a:pt x="442908" y="343725"/>
                    <a:pt x="444808" y="342777"/>
                  </a:cubicBezTo>
                  <a:cubicBezTo>
                    <a:pt x="445758" y="342382"/>
                    <a:pt x="447104" y="343093"/>
                    <a:pt x="446787" y="344357"/>
                  </a:cubicBezTo>
                  <a:cubicBezTo>
                    <a:pt x="446470" y="344673"/>
                    <a:pt x="446470" y="344989"/>
                    <a:pt x="446470" y="345305"/>
                  </a:cubicBezTo>
                  <a:cubicBezTo>
                    <a:pt x="446154" y="345937"/>
                    <a:pt x="445441" y="346569"/>
                    <a:pt x="444808" y="346569"/>
                  </a:cubicBezTo>
                  <a:cubicBezTo>
                    <a:pt x="450350" y="348544"/>
                    <a:pt x="484554" y="361738"/>
                    <a:pt x="484554" y="361422"/>
                  </a:cubicBezTo>
                  <a:cubicBezTo>
                    <a:pt x="485187" y="360158"/>
                    <a:pt x="487483" y="360158"/>
                    <a:pt x="487167" y="361106"/>
                  </a:cubicBezTo>
                  <a:lnTo>
                    <a:pt x="487167" y="362054"/>
                  </a:lnTo>
                  <a:cubicBezTo>
                    <a:pt x="487167" y="363081"/>
                    <a:pt x="486850" y="363397"/>
                    <a:pt x="486137" y="363713"/>
                  </a:cubicBezTo>
                  <a:cubicBezTo>
                    <a:pt x="481308" y="365609"/>
                    <a:pt x="473548" y="360158"/>
                    <a:pt x="469352" y="358499"/>
                  </a:cubicBezTo>
                  <a:cubicBezTo>
                    <a:pt x="461593" y="355338"/>
                    <a:pt x="453834" y="352099"/>
                    <a:pt x="446154" y="348860"/>
                  </a:cubicBezTo>
                  <a:cubicBezTo>
                    <a:pt x="446787" y="349176"/>
                    <a:pt x="447421" y="349492"/>
                    <a:pt x="448054" y="349808"/>
                  </a:cubicBezTo>
                  <a:cubicBezTo>
                    <a:pt x="450033" y="350835"/>
                    <a:pt x="448687" y="353995"/>
                    <a:pt x="446470" y="353363"/>
                  </a:cubicBezTo>
                  <a:cubicBezTo>
                    <a:pt x="433169" y="349176"/>
                    <a:pt x="420580" y="343725"/>
                    <a:pt x="407674" y="338590"/>
                  </a:cubicBezTo>
                  <a:cubicBezTo>
                    <a:pt x="405378" y="337563"/>
                    <a:pt x="406407" y="333691"/>
                    <a:pt x="408624" y="334718"/>
                  </a:cubicBezTo>
                  <a:cubicBezTo>
                    <a:pt x="420896" y="339222"/>
                    <a:pt x="433169" y="343409"/>
                    <a:pt x="445125" y="348544"/>
                  </a:cubicBezTo>
                  <a:lnTo>
                    <a:pt x="445441" y="348544"/>
                  </a:lnTo>
                  <a:cubicBezTo>
                    <a:pt x="445125" y="348228"/>
                    <a:pt x="444491" y="348228"/>
                    <a:pt x="443858" y="347912"/>
                  </a:cubicBezTo>
                  <a:cubicBezTo>
                    <a:pt x="442908" y="347596"/>
                    <a:pt x="442908" y="346253"/>
                    <a:pt x="443541" y="345937"/>
                  </a:cubicBezTo>
                  <a:cubicBezTo>
                    <a:pt x="437365" y="345305"/>
                    <a:pt x="431268" y="341750"/>
                    <a:pt x="425805" y="339538"/>
                  </a:cubicBezTo>
                  <a:cubicBezTo>
                    <a:pt x="418363" y="336614"/>
                    <a:pt x="410604" y="333691"/>
                    <a:pt x="402844" y="330847"/>
                  </a:cubicBezTo>
                  <a:cubicBezTo>
                    <a:pt x="401182" y="330136"/>
                    <a:pt x="401894" y="327292"/>
                    <a:pt x="403795" y="327924"/>
                  </a:cubicBezTo>
                  <a:close/>
                  <a:moveTo>
                    <a:pt x="489670" y="327598"/>
                  </a:moveTo>
                  <a:cubicBezTo>
                    <a:pt x="487770" y="328230"/>
                    <a:pt x="485791" y="329179"/>
                    <a:pt x="484208" y="330839"/>
                  </a:cubicBezTo>
                  <a:cubicBezTo>
                    <a:pt x="483891" y="331155"/>
                    <a:pt x="483258" y="331155"/>
                    <a:pt x="482941" y="331472"/>
                  </a:cubicBezTo>
                  <a:cubicBezTo>
                    <a:pt x="495212" y="336294"/>
                    <a:pt x="508750" y="340484"/>
                    <a:pt x="520704" y="346967"/>
                  </a:cubicBezTo>
                  <a:cubicBezTo>
                    <a:pt x="520387" y="344990"/>
                    <a:pt x="520071" y="343409"/>
                    <a:pt x="519437" y="341749"/>
                  </a:cubicBezTo>
                  <a:cubicBezTo>
                    <a:pt x="509066" y="338508"/>
                    <a:pt x="498774" y="333053"/>
                    <a:pt x="489670" y="327598"/>
                  </a:cubicBezTo>
                  <a:close/>
                  <a:moveTo>
                    <a:pt x="441539" y="321747"/>
                  </a:moveTo>
                  <a:cubicBezTo>
                    <a:pt x="453501" y="327905"/>
                    <a:pt x="466176" y="332405"/>
                    <a:pt x="478455" y="337852"/>
                  </a:cubicBezTo>
                  <a:cubicBezTo>
                    <a:pt x="480356" y="338879"/>
                    <a:pt x="479089" y="341405"/>
                    <a:pt x="477108" y="341089"/>
                  </a:cubicBezTo>
                  <a:cubicBezTo>
                    <a:pt x="464196" y="337537"/>
                    <a:pt x="451600" y="330826"/>
                    <a:pt x="439955" y="324353"/>
                  </a:cubicBezTo>
                  <a:cubicBezTo>
                    <a:pt x="438370" y="323405"/>
                    <a:pt x="439955" y="320800"/>
                    <a:pt x="441539" y="321747"/>
                  </a:cubicBezTo>
                  <a:close/>
                  <a:moveTo>
                    <a:pt x="256805" y="321430"/>
                  </a:moveTo>
                  <a:cubicBezTo>
                    <a:pt x="262587" y="324990"/>
                    <a:pt x="268766" y="328549"/>
                    <a:pt x="274865" y="331791"/>
                  </a:cubicBezTo>
                  <a:cubicBezTo>
                    <a:pt x="280013" y="334718"/>
                    <a:pt x="286508" y="336616"/>
                    <a:pt x="291023" y="340808"/>
                  </a:cubicBezTo>
                  <a:cubicBezTo>
                    <a:pt x="292370" y="342073"/>
                    <a:pt x="291023" y="343734"/>
                    <a:pt x="289439" y="343418"/>
                  </a:cubicBezTo>
                  <a:cubicBezTo>
                    <a:pt x="283578" y="342389"/>
                    <a:pt x="277795" y="338198"/>
                    <a:pt x="272647" y="335350"/>
                  </a:cubicBezTo>
                  <a:cubicBezTo>
                    <a:pt x="266785" y="332108"/>
                    <a:pt x="260686" y="328549"/>
                    <a:pt x="254825" y="324673"/>
                  </a:cubicBezTo>
                  <a:cubicBezTo>
                    <a:pt x="252924" y="323408"/>
                    <a:pt x="254825" y="320165"/>
                    <a:pt x="256805" y="321430"/>
                  </a:cubicBezTo>
                  <a:close/>
                  <a:moveTo>
                    <a:pt x="366323" y="321079"/>
                  </a:moveTo>
                  <a:cubicBezTo>
                    <a:pt x="377638" y="326929"/>
                    <a:pt x="389903" y="330486"/>
                    <a:pt x="400506" y="336573"/>
                  </a:cubicBezTo>
                  <a:cubicBezTo>
                    <a:pt x="401535" y="337205"/>
                    <a:pt x="400823" y="338865"/>
                    <a:pt x="399240" y="338549"/>
                  </a:cubicBezTo>
                  <a:cubicBezTo>
                    <a:pt x="387608" y="335940"/>
                    <a:pt x="375660" y="328826"/>
                    <a:pt x="364978" y="323056"/>
                  </a:cubicBezTo>
                  <a:cubicBezTo>
                    <a:pt x="363712" y="322423"/>
                    <a:pt x="364978" y="320447"/>
                    <a:pt x="366323" y="321079"/>
                  </a:cubicBezTo>
                  <a:close/>
                  <a:moveTo>
                    <a:pt x="215808" y="320763"/>
                  </a:moveTo>
                  <a:lnTo>
                    <a:pt x="233237" y="328526"/>
                  </a:lnTo>
                  <a:cubicBezTo>
                    <a:pt x="235851" y="329794"/>
                    <a:pt x="238703" y="330823"/>
                    <a:pt x="241317" y="332091"/>
                  </a:cubicBezTo>
                  <a:cubicBezTo>
                    <a:pt x="242902" y="333041"/>
                    <a:pt x="244249" y="333675"/>
                    <a:pt x="245833" y="334309"/>
                  </a:cubicBezTo>
                  <a:cubicBezTo>
                    <a:pt x="246467" y="334309"/>
                    <a:pt x="247101" y="334705"/>
                    <a:pt x="247418" y="335022"/>
                  </a:cubicBezTo>
                  <a:lnTo>
                    <a:pt x="248764" y="335022"/>
                  </a:lnTo>
                  <a:lnTo>
                    <a:pt x="249398" y="335022"/>
                  </a:lnTo>
                  <a:cubicBezTo>
                    <a:pt x="250032" y="335339"/>
                    <a:pt x="250666" y="335973"/>
                    <a:pt x="250349" y="336923"/>
                  </a:cubicBezTo>
                  <a:lnTo>
                    <a:pt x="250349" y="337557"/>
                  </a:lnTo>
                  <a:cubicBezTo>
                    <a:pt x="250349" y="338191"/>
                    <a:pt x="249715" y="338904"/>
                    <a:pt x="249081" y="339221"/>
                  </a:cubicBezTo>
                  <a:cubicBezTo>
                    <a:pt x="244882" y="340488"/>
                    <a:pt x="239020" y="335973"/>
                    <a:pt x="235455" y="334309"/>
                  </a:cubicBezTo>
                  <a:cubicBezTo>
                    <a:pt x="228404" y="330823"/>
                    <a:pt x="220957" y="327575"/>
                    <a:pt x="213827" y="324011"/>
                  </a:cubicBezTo>
                  <a:cubicBezTo>
                    <a:pt x="211926" y="322743"/>
                    <a:pt x="213827" y="319812"/>
                    <a:pt x="215808" y="320763"/>
                  </a:cubicBezTo>
                  <a:close/>
                  <a:moveTo>
                    <a:pt x="324689" y="316914"/>
                  </a:moveTo>
                  <a:cubicBezTo>
                    <a:pt x="331106" y="321424"/>
                    <a:pt x="337602" y="325300"/>
                    <a:pt x="344335" y="328861"/>
                  </a:cubicBezTo>
                  <a:cubicBezTo>
                    <a:pt x="351148" y="332421"/>
                    <a:pt x="358595" y="335032"/>
                    <a:pt x="365090" y="338909"/>
                  </a:cubicBezTo>
                  <a:cubicBezTo>
                    <a:pt x="366675" y="339858"/>
                    <a:pt x="365407" y="341757"/>
                    <a:pt x="363744" y="341441"/>
                  </a:cubicBezTo>
                  <a:cubicBezTo>
                    <a:pt x="349247" y="338592"/>
                    <a:pt x="334671" y="328544"/>
                    <a:pt x="322709" y="320158"/>
                  </a:cubicBezTo>
                  <a:cubicBezTo>
                    <a:pt x="320808" y="318892"/>
                    <a:pt x="322709" y="315648"/>
                    <a:pt x="324689" y="316914"/>
                  </a:cubicBezTo>
                  <a:close/>
                  <a:moveTo>
                    <a:pt x="140545" y="315993"/>
                  </a:moveTo>
                  <a:cubicBezTo>
                    <a:pt x="151864" y="323405"/>
                    <a:pt x="164450" y="327584"/>
                    <a:pt x="176719" y="333656"/>
                  </a:cubicBezTo>
                  <a:cubicBezTo>
                    <a:pt x="178619" y="334287"/>
                    <a:pt x="177036" y="336889"/>
                    <a:pt x="175769" y="336574"/>
                  </a:cubicBezTo>
                  <a:cubicBezTo>
                    <a:pt x="162471" y="334287"/>
                    <a:pt x="149569" y="326244"/>
                    <a:pt x="138566" y="319226"/>
                  </a:cubicBezTo>
                  <a:cubicBezTo>
                    <a:pt x="136350" y="317885"/>
                    <a:pt x="138249" y="314731"/>
                    <a:pt x="140545" y="315993"/>
                  </a:cubicBezTo>
                  <a:close/>
                  <a:moveTo>
                    <a:pt x="402171" y="314700"/>
                  </a:moveTo>
                  <a:cubicBezTo>
                    <a:pt x="407637" y="316913"/>
                    <a:pt x="413103" y="319204"/>
                    <a:pt x="418966" y="320785"/>
                  </a:cubicBezTo>
                  <a:cubicBezTo>
                    <a:pt x="421897" y="321733"/>
                    <a:pt x="424432" y="322444"/>
                    <a:pt x="427047" y="323076"/>
                  </a:cubicBezTo>
                  <a:cubicBezTo>
                    <a:pt x="428314" y="323392"/>
                    <a:pt x="431245" y="324657"/>
                    <a:pt x="433147" y="324657"/>
                  </a:cubicBezTo>
                  <a:cubicBezTo>
                    <a:pt x="433860" y="324024"/>
                    <a:pt x="435127" y="324024"/>
                    <a:pt x="435761" y="324657"/>
                  </a:cubicBezTo>
                  <a:lnTo>
                    <a:pt x="436078" y="324973"/>
                  </a:lnTo>
                  <a:cubicBezTo>
                    <a:pt x="437029" y="325605"/>
                    <a:pt x="437029" y="326948"/>
                    <a:pt x="436078" y="327896"/>
                  </a:cubicBezTo>
                  <a:cubicBezTo>
                    <a:pt x="432830" y="330820"/>
                    <a:pt x="426730" y="327896"/>
                    <a:pt x="423165" y="326948"/>
                  </a:cubicBezTo>
                  <a:cubicBezTo>
                    <a:pt x="415718" y="324657"/>
                    <a:pt x="408271" y="322049"/>
                    <a:pt x="400824" y="319204"/>
                  </a:cubicBezTo>
                  <a:cubicBezTo>
                    <a:pt x="398289" y="317861"/>
                    <a:pt x="399556" y="313673"/>
                    <a:pt x="402171" y="314700"/>
                  </a:cubicBezTo>
                  <a:close/>
                  <a:moveTo>
                    <a:pt x="177033" y="312401"/>
                  </a:moveTo>
                  <a:cubicBezTo>
                    <a:pt x="188359" y="317866"/>
                    <a:pt x="200001" y="323727"/>
                    <a:pt x="210297" y="331490"/>
                  </a:cubicBezTo>
                  <a:cubicBezTo>
                    <a:pt x="211644" y="332440"/>
                    <a:pt x="210297" y="335054"/>
                    <a:pt x="209030" y="334024"/>
                  </a:cubicBezTo>
                  <a:cubicBezTo>
                    <a:pt x="197704" y="327925"/>
                    <a:pt x="187012" y="320797"/>
                    <a:pt x="175766" y="314698"/>
                  </a:cubicBezTo>
                  <a:cubicBezTo>
                    <a:pt x="174103" y="313985"/>
                    <a:pt x="175449" y="311767"/>
                    <a:pt x="177033" y="312401"/>
                  </a:cubicBezTo>
                  <a:close/>
                  <a:moveTo>
                    <a:pt x="254829" y="311136"/>
                  </a:moveTo>
                  <a:cubicBezTo>
                    <a:pt x="260374" y="314378"/>
                    <a:pt x="265522" y="317541"/>
                    <a:pt x="270988" y="320467"/>
                  </a:cubicBezTo>
                  <a:cubicBezTo>
                    <a:pt x="275503" y="323077"/>
                    <a:pt x="281047" y="325291"/>
                    <a:pt x="285245" y="328849"/>
                  </a:cubicBezTo>
                  <a:cubicBezTo>
                    <a:pt x="286513" y="330114"/>
                    <a:pt x="284929" y="332091"/>
                    <a:pt x="283582" y="331458"/>
                  </a:cubicBezTo>
                  <a:cubicBezTo>
                    <a:pt x="278433" y="330114"/>
                    <a:pt x="273602" y="326951"/>
                    <a:pt x="268770" y="324025"/>
                  </a:cubicBezTo>
                  <a:cubicBezTo>
                    <a:pt x="263542" y="320783"/>
                    <a:pt x="258077" y="317541"/>
                    <a:pt x="252928" y="314378"/>
                  </a:cubicBezTo>
                  <a:cubicBezTo>
                    <a:pt x="250948" y="313034"/>
                    <a:pt x="252611" y="309792"/>
                    <a:pt x="254829" y="311136"/>
                  </a:cubicBezTo>
                  <a:close/>
                  <a:moveTo>
                    <a:pt x="293234" y="310820"/>
                  </a:moveTo>
                  <a:cubicBezTo>
                    <a:pt x="294283" y="311146"/>
                    <a:pt x="295094" y="312112"/>
                    <a:pt x="294619" y="313374"/>
                  </a:cubicBezTo>
                  <a:cubicBezTo>
                    <a:pt x="293669" y="315662"/>
                    <a:pt x="310448" y="324023"/>
                    <a:pt x="318204" y="327888"/>
                  </a:cubicBezTo>
                  <a:cubicBezTo>
                    <a:pt x="318204" y="326626"/>
                    <a:pt x="320103" y="325916"/>
                    <a:pt x="320815" y="327257"/>
                  </a:cubicBezTo>
                  <a:cubicBezTo>
                    <a:pt x="321448" y="328519"/>
                    <a:pt x="322081" y="329465"/>
                    <a:pt x="322715" y="330806"/>
                  </a:cubicBezTo>
                  <a:cubicBezTo>
                    <a:pt x="323348" y="332068"/>
                    <a:pt x="322081" y="334277"/>
                    <a:pt x="320815" y="333015"/>
                  </a:cubicBezTo>
                  <a:cubicBezTo>
                    <a:pt x="313376" y="330096"/>
                    <a:pt x="306253" y="326231"/>
                    <a:pt x="299447" y="322051"/>
                  </a:cubicBezTo>
                  <a:cubicBezTo>
                    <a:pt x="295885" y="320158"/>
                    <a:pt x="288842" y="317239"/>
                    <a:pt x="290425" y="312112"/>
                  </a:cubicBezTo>
                  <a:cubicBezTo>
                    <a:pt x="290900" y="310810"/>
                    <a:pt x="292186" y="310495"/>
                    <a:pt x="293234" y="310820"/>
                  </a:cubicBezTo>
                  <a:close/>
                  <a:moveTo>
                    <a:pt x="369910" y="309820"/>
                  </a:moveTo>
                  <a:cubicBezTo>
                    <a:pt x="377656" y="315669"/>
                    <a:pt x="386350" y="319227"/>
                    <a:pt x="395361" y="322784"/>
                  </a:cubicBezTo>
                  <a:cubicBezTo>
                    <a:pt x="397653" y="323416"/>
                    <a:pt x="396625" y="326657"/>
                    <a:pt x="394412" y="326262"/>
                  </a:cubicBezTo>
                  <a:cubicBezTo>
                    <a:pt x="384374" y="324681"/>
                    <a:pt x="375364" y="319543"/>
                    <a:pt x="367618" y="313693"/>
                  </a:cubicBezTo>
                  <a:cubicBezTo>
                    <a:pt x="365405" y="312112"/>
                    <a:pt x="367618" y="308239"/>
                    <a:pt x="369910" y="309820"/>
                  </a:cubicBezTo>
                  <a:close/>
                  <a:moveTo>
                    <a:pt x="323318" y="308200"/>
                  </a:moveTo>
                  <a:cubicBezTo>
                    <a:pt x="334970" y="315637"/>
                    <a:pt x="347574" y="321412"/>
                    <a:pt x="360495" y="326950"/>
                  </a:cubicBezTo>
                  <a:cubicBezTo>
                    <a:pt x="362160" y="327582"/>
                    <a:pt x="360812" y="330114"/>
                    <a:pt x="359544" y="329798"/>
                  </a:cubicBezTo>
                  <a:cubicBezTo>
                    <a:pt x="346306" y="325605"/>
                    <a:pt x="333702" y="318564"/>
                    <a:pt x="322049" y="310811"/>
                  </a:cubicBezTo>
                  <a:cubicBezTo>
                    <a:pt x="320385" y="309466"/>
                    <a:pt x="321732" y="307251"/>
                    <a:pt x="323318" y="308200"/>
                  </a:cubicBezTo>
                  <a:close/>
                  <a:moveTo>
                    <a:pt x="101385" y="307882"/>
                  </a:moveTo>
                  <a:cubicBezTo>
                    <a:pt x="107244" y="311441"/>
                    <a:pt x="112707" y="314684"/>
                    <a:pt x="118487" y="318165"/>
                  </a:cubicBezTo>
                  <a:cubicBezTo>
                    <a:pt x="123396" y="321092"/>
                    <a:pt x="128859" y="324018"/>
                    <a:pt x="133373" y="327894"/>
                  </a:cubicBezTo>
                  <a:cubicBezTo>
                    <a:pt x="134006" y="328211"/>
                    <a:pt x="134006" y="328844"/>
                    <a:pt x="133689" y="329476"/>
                  </a:cubicBezTo>
                  <a:cubicBezTo>
                    <a:pt x="134323" y="329160"/>
                    <a:pt x="135035" y="328844"/>
                    <a:pt x="135985" y="329160"/>
                  </a:cubicBezTo>
                  <a:cubicBezTo>
                    <a:pt x="149208" y="336596"/>
                    <a:pt x="162748" y="343082"/>
                    <a:pt x="176366" y="349489"/>
                  </a:cubicBezTo>
                  <a:cubicBezTo>
                    <a:pt x="177000" y="349173"/>
                    <a:pt x="177950" y="348856"/>
                    <a:pt x="178583" y="349489"/>
                  </a:cubicBezTo>
                  <a:cubicBezTo>
                    <a:pt x="178900" y="350122"/>
                    <a:pt x="179612" y="350834"/>
                    <a:pt x="180246" y="351467"/>
                  </a:cubicBezTo>
                  <a:cubicBezTo>
                    <a:pt x="181513" y="352732"/>
                    <a:pt x="180246" y="355659"/>
                    <a:pt x="177950" y="354710"/>
                  </a:cubicBezTo>
                  <a:cubicBezTo>
                    <a:pt x="162748" y="348223"/>
                    <a:pt x="147941" y="340471"/>
                    <a:pt x="133689" y="332403"/>
                  </a:cubicBezTo>
                  <a:cubicBezTo>
                    <a:pt x="132739" y="332087"/>
                    <a:pt x="132739" y="330821"/>
                    <a:pt x="133056" y="330109"/>
                  </a:cubicBezTo>
                  <a:cubicBezTo>
                    <a:pt x="132739" y="330505"/>
                    <a:pt x="132106" y="330821"/>
                    <a:pt x="131789" y="330505"/>
                  </a:cubicBezTo>
                  <a:cubicBezTo>
                    <a:pt x="120467" y="325917"/>
                    <a:pt x="109778" y="317216"/>
                    <a:pt x="99484" y="310808"/>
                  </a:cubicBezTo>
                  <a:cubicBezTo>
                    <a:pt x="97822" y="309780"/>
                    <a:pt x="99484" y="306616"/>
                    <a:pt x="101385" y="307882"/>
                  </a:cubicBezTo>
                  <a:close/>
                  <a:moveTo>
                    <a:pt x="217390" y="307607"/>
                  </a:moveTo>
                  <a:cubicBezTo>
                    <a:pt x="222218" y="310531"/>
                    <a:pt x="227362" y="313377"/>
                    <a:pt x="232902" y="315985"/>
                  </a:cubicBezTo>
                  <a:cubicBezTo>
                    <a:pt x="238363" y="318594"/>
                    <a:pt x="244219" y="320175"/>
                    <a:pt x="249047" y="323415"/>
                  </a:cubicBezTo>
                  <a:cubicBezTo>
                    <a:pt x="250313" y="324364"/>
                    <a:pt x="249996" y="326656"/>
                    <a:pt x="248413" y="326261"/>
                  </a:cubicBezTo>
                  <a:cubicBezTo>
                    <a:pt x="237096" y="324996"/>
                    <a:pt x="225146" y="316934"/>
                    <a:pt x="215412" y="311164"/>
                  </a:cubicBezTo>
                  <a:cubicBezTo>
                    <a:pt x="213196" y="309820"/>
                    <a:pt x="215095" y="306263"/>
                    <a:pt x="217390" y="307607"/>
                  </a:cubicBezTo>
                  <a:close/>
                  <a:moveTo>
                    <a:pt x="407040" y="302774"/>
                  </a:moveTo>
                  <a:cubicBezTo>
                    <a:pt x="416071" y="306963"/>
                    <a:pt x="426132" y="309492"/>
                    <a:pt x="435164" y="313681"/>
                  </a:cubicBezTo>
                  <a:cubicBezTo>
                    <a:pt x="437382" y="314709"/>
                    <a:pt x="435797" y="317554"/>
                    <a:pt x="433500" y="317554"/>
                  </a:cubicBezTo>
                  <a:cubicBezTo>
                    <a:pt x="423835" y="315973"/>
                    <a:pt x="413853" y="310520"/>
                    <a:pt x="405059" y="305936"/>
                  </a:cubicBezTo>
                  <a:cubicBezTo>
                    <a:pt x="403158" y="304671"/>
                    <a:pt x="405059" y="301747"/>
                    <a:pt x="407040" y="302774"/>
                  </a:cubicBezTo>
                  <a:close/>
                  <a:moveTo>
                    <a:pt x="289789" y="301140"/>
                  </a:moveTo>
                  <a:cubicBezTo>
                    <a:pt x="294934" y="305326"/>
                    <a:pt x="300078" y="309196"/>
                    <a:pt x="305936" y="312435"/>
                  </a:cubicBezTo>
                  <a:cubicBezTo>
                    <a:pt x="311080" y="315357"/>
                    <a:pt x="316621" y="317253"/>
                    <a:pt x="321766" y="320492"/>
                  </a:cubicBezTo>
                  <a:cubicBezTo>
                    <a:pt x="323349" y="321439"/>
                    <a:pt x="322082" y="324046"/>
                    <a:pt x="320420" y="323414"/>
                  </a:cubicBezTo>
                  <a:cubicBezTo>
                    <a:pt x="308152" y="321439"/>
                    <a:pt x="296200" y="312119"/>
                    <a:pt x="286860" y="304062"/>
                  </a:cubicBezTo>
                  <a:cubicBezTo>
                    <a:pt x="284961" y="302483"/>
                    <a:pt x="287810" y="299560"/>
                    <a:pt x="289789" y="301140"/>
                  </a:cubicBezTo>
                  <a:close/>
                  <a:moveTo>
                    <a:pt x="171566" y="300791"/>
                  </a:moveTo>
                  <a:cubicBezTo>
                    <a:pt x="175051" y="302452"/>
                    <a:pt x="211252" y="319854"/>
                    <a:pt x="210618" y="322069"/>
                  </a:cubicBezTo>
                  <a:cubicBezTo>
                    <a:pt x="210935" y="320804"/>
                    <a:pt x="212915" y="320804"/>
                    <a:pt x="213232" y="322069"/>
                  </a:cubicBezTo>
                  <a:lnTo>
                    <a:pt x="213232" y="322465"/>
                  </a:lnTo>
                  <a:cubicBezTo>
                    <a:pt x="213549" y="323097"/>
                    <a:pt x="213232" y="323730"/>
                    <a:pt x="212598" y="324047"/>
                  </a:cubicBezTo>
                  <a:cubicBezTo>
                    <a:pt x="208400" y="326657"/>
                    <a:pt x="201588" y="320171"/>
                    <a:pt x="198023" y="318193"/>
                  </a:cubicBezTo>
                  <a:cubicBezTo>
                    <a:pt x="188676" y="313052"/>
                    <a:pt x="179646" y="307910"/>
                    <a:pt x="170219" y="302769"/>
                  </a:cubicBezTo>
                  <a:cubicBezTo>
                    <a:pt x="168952" y="302057"/>
                    <a:pt x="170219" y="299842"/>
                    <a:pt x="171566" y="300791"/>
                  </a:cubicBezTo>
                  <a:close/>
                  <a:moveTo>
                    <a:pt x="136666" y="300188"/>
                  </a:moveTo>
                  <a:cubicBezTo>
                    <a:pt x="148306" y="307616"/>
                    <a:pt x="160896" y="312753"/>
                    <a:pt x="173803" y="318205"/>
                  </a:cubicBezTo>
                  <a:cubicBezTo>
                    <a:pt x="174753" y="318917"/>
                    <a:pt x="174753" y="319865"/>
                    <a:pt x="174436" y="320497"/>
                  </a:cubicBezTo>
                  <a:cubicBezTo>
                    <a:pt x="187423" y="327293"/>
                    <a:pt x="200646" y="332430"/>
                    <a:pt x="213870" y="338198"/>
                  </a:cubicBezTo>
                  <a:cubicBezTo>
                    <a:pt x="215454" y="338909"/>
                    <a:pt x="214187" y="341122"/>
                    <a:pt x="213237" y="340490"/>
                  </a:cubicBezTo>
                  <a:cubicBezTo>
                    <a:pt x="198667" y="336934"/>
                    <a:pt x="184176" y="329506"/>
                    <a:pt x="171902" y="321445"/>
                  </a:cubicBezTo>
                  <a:cubicBezTo>
                    <a:pt x="171586" y="321445"/>
                    <a:pt x="171269" y="321129"/>
                    <a:pt x="171269" y="320813"/>
                  </a:cubicBezTo>
                  <a:cubicBezTo>
                    <a:pt x="158283" y="317257"/>
                    <a:pt x="146009" y="310540"/>
                    <a:pt x="134686" y="303428"/>
                  </a:cubicBezTo>
                  <a:cubicBezTo>
                    <a:pt x="132469" y="302085"/>
                    <a:pt x="134369" y="298924"/>
                    <a:pt x="136666" y="300188"/>
                  </a:cubicBezTo>
                  <a:close/>
                  <a:moveTo>
                    <a:pt x="291690" y="296945"/>
                  </a:moveTo>
                  <a:cubicBezTo>
                    <a:pt x="301730" y="301128"/>
                    <a:pt x="313351" y="305311"/>
                    <a:pt x="322047" y="311783"/>
                  </a:cubicBezTo>
                  <a:cubicBezTo>
                    <a:pt x="322996" y="312414"/>
                    <a:pt x="322363" y="314308"/>
                    <a:pt x="321098" y="313677"/>
                  </a:cubicBezTo>
                  <a:cubicBezTo>
                    <a:pt x="311375" y="310835"/>
                    <a:pt x="302046" y="304995"/>
                    <a:pt x="293034" y="300181"/>
                  </a:cubicBezTo>
                  <a:cubicBezTo>
                    <a:pt x="292718" y="300497"/>
                    <a:pt x="292006" y="300813"/>
                    <a:pt x="291690" y="300181"/>
                  </a:cubicBezTo>
                  <a:cubicBezTo>
                    <a:pt x="291374" y="299550"/>
                    <a:pt x="290742" y="299234"/>
                    <a:pt x="290425" y="298603"/>
                  </a:cubicBezTo>
                  <a:cubicBezTo>
                    <a:pt x="289477" y="297577"/>
                    <a:pt x="290425" y="296314"/>
                    <a:pt x="291690" y="296945"/>
                  </a:cubicBezTo>
                  <a:close/>
                  <a:moveTo>
                    <a:pt x="214468" y="296945"/>
                  </a:moveTo>
                  <a:cubicBezTo>
                    <a:pt x="226438" y="302463"/>
                    <a:pt x="238725" y="307903"/>
                    <a:pt x="250695" y="313973"/>
                  </a:cubicBezTo>
                  <a:cubicBezTo>
                    <a:pt x="252360" y="314998"/>
                    <a:pt x="251329" y="317836"/>
                    <a:pt x="249427" y="317205"/>
                  </a:cubicBezTo>
                  <a:cubicBezTo>
                    <a:pt x="236823" y="312396"/>
                    <a:pt x="224536" y="306641"/>
                    <a:pt x="212249" y="300808"/>
                  </a:cubicBezTo>
                  <a:cubicBezTo>
                    <a:pt x="209950" y="299546"/>
                    <a:pt x="211932" y="296314"/>
                    <a:pt x="214468" y="296945"/>
                  </a:cubicBezTo>
                  <a:close/>
                  <a:moveTo>
                    <a:pt x="323664" y="296624"/>
                  </a:moveTo>
                  <a:cubicBezTo>
                    <a:pt x="329838" y="300803"/>
                    <a:pt x="335615" y="304667"/>
                    <a:pt x="342105" y="307900"/>
                  </a:cubicBezTo>
                  <a:cubicBezTo>
                    <a:pt x="348516" y="311133"/>
                    <a:pt x="355639" y="313026"/>
                    <a:pt x="362129" y="315943"/>
                  </a:cubicBezTo>
                  <a:cubicBezTo>
                    <a:pt x="363712" y="316574"/>
                    <a:pt x="362445" y="319176"/>
                    <a:pt x="360783" y="319176"/>
                  </a:cubicBezTo>
                  <a:cubicBezTo>
                    <a:pt x="346933" y="316889"/>
                    <a:pt x="332370" y="307900"/>
                    <a:pt x="321765" y="299226"/>
                  </a:cubicBezTo>
                  <a:cubicBezTo>
                    <a:pt x="320103" y="297886"/>
                    <a:pt x="322081" y="295678"/>
                    <a:pt x="323664" y="296624"/>
                  </a:cubicBezTo>
                  <a:close/>
                  <a:moveTo>
                    <a:pt x="250694" y="295328"/>
                  </a:moveTo>
                  <a:cubicBezTo>
                    <a:pt x="261061" y="304029"/>
                    <a:pt x="273012" y="309171"/>
                    <a:pt x="283934" y="316607"/>
                  </a:cubicBezTo>
                  <a:cubicBezTo>
                    <a:pt x="285596" y="317873"/>
                    <a:pt x="284646" y="320800"/>
                    <a:pt x="282667" y="319851"/>
                  </a:cubicBezTo>
                  <a:cubicBezTo>
                    <a:pt x="269767" y="316291"/>
                    <a:pt x="257817" y="306956"/>
                    <a:pt x="247449" y="298571"/>
                  </a:cubicBezTo>
                  <a:cubicBezTo>
                    <a:pt x="245233" y="296593"/>
                    <a:pt x="248478" y="293350"/>
                    <a:pt x="250694" y="295328"/>
                  </a:cubicBezTo>
                  <a:close/>
                  <a:moveTo>
                    <a:pt x="103075" y="295047"/>
                  </a:moveTo>
                  <a:cubicBezTo>
                    <a:pt x="112731" y="301452"/>
                    <a:pt x="123099" y="306276"/>
                    <a:pt x="132755" y="312444"/>
                  </a:cubicBezTo>
                  <a:cubicBezTo>
                    <a:pt x="134022" y="313393"/>
                    <a:pt x="133072" y="316002"/>
                    <a:pt x="131489" y="315686"/>
                  </a:cubicBezTo>
                  <a:cubicBezTo>
                    <a:pt x="120487" y="311811"/>
                    <a:pt x="110435" y="305011"/>
                    <a:pt x="101096" y="298606"/>
                  </a:cubicBezTo>
                  <a:cubicBezTo>
                    <a:pt x="98880" y="296945"/>
                    <a:pt x="100779" y="293703"/>
                    <a:pt x="103075" y="295047"/>
                  </a:cubicBezTo>
                  <a:close/>
                  <a:moveTo>
                    <a:pt x="357323" y="293664"/>
                  </a:moveTo>
                  <a:cubicBezTo>
                    <a:pt x="369910" y="299832"/>
                    <a:pt x="382497" y="304655"/>
                    <a:pt x="395401" y="309479"/>
                  </a:cubicBezTo>
                  <a:cubicBezTo>
                    <a:pt x="395401" y="307897"/>
                    <a:pt x="397301" y="307265"/>
                    <a:pt x="398013" y="308530"/>
                  </a:cubicBezTo>
                  <a:cubicBezTo>
                    <a:pt x="398647" y="309479"/>
                    <a:pt x="399280" y="310507"/>
                    <a:pt x="399913" y="311456"/>
                  </a:cubicBezTo>
                  <a:cubicBezTo>
                    <a:pt x="400547" y="313037"/>
                    <a:pt x="399280" y="315014"/>
                    <a:pt x="397697" y="314698"/>
                  </a:cubicBezTo>
                  <a:cubicBezTo>
                    <a:pt x="383130" y="310507"/>
                    <a:pt x="368881" y="304023"/>
                    <a:pt x="355343" y="297222"/>
                  </a:cubicBezTo>
                  <a:cubicBezTo>
                    <a:pt x="353127" y="295957"/>
                    <a:pt x="355027" y="292715"/>
                    <a:pt x="357323" y="293664"/>
                  </a:cubicBezTo>
                  <a:close/>
                  <a:moveTo>
                    <a:pt x="170187" y="290098"/>
                  </a:moveTo>
                  <a:cubicBezTo>
                    <a:pt x="183493" y="298157"/>
                    <a:pt x="198304" y="304320"/>
                    <a:pt x="211214" y="312695"/>
                  </a:cubicBezTo>
                  <a:cubicBezTo>
                    <a:pt x="212561" y="313643"/>
                    <a:pt x="211610" y="316566"/>
                    <a:pt x="209947" y="315618"/>
                  </a:cubicBezTo>
                  <a:cubicBezTo>
                    <a:pt x="195374" y="310482"/>
                    <a:pt x="181830" y="301080"/>
                    <a:pt x="168603" y="293021"/>
                  </a:cubicBezTo>
                  <a:cubicBezTo>
                    <a:pt x="166623" y="292073"/>
                    <a:pt x="168286" y="288834"/>
                    <a:pt x="170187" y="290098"/>
                  </a:cubicBezTo>
                  <a:close/>
                  <a:moveTo>
                    <a:pt x="252640" y="287595"/>
                  </a:moveTo>
                  <a:cubicBezTo>
                    <a:pt x="261662" y="294713"/>
                    <a:pt x="271633" y="299853"/>
                    <a:pt x="282001" y="304678"/>
                  </a:cubicBezTo>
                  <a:cubicBezTo>
                    <a:pt x="283267" y="305310"/>
                    <a:pt x="282317" y="307604"/>
                    <a:pt x="281051" y="307288"/>
                  </a:cubicBezTo>
                  <a:cubicBezTo>
                    <a:pt x="269418" y="304045"/>
                    <a:pt x="259367" y="297244"/>
                    <a:pt x="250662" y="289493"/>
                  </a:cubicBezTo>
                  <a:cubicBezTo>
                    <a:pt x="249396" y="288228"/>
                    <a:pt x="251295" y="286646"/>
                    <a:pt x="252640" y="287595"/>
                  </a:cubicBezTo>
                  <a:close/>
                  <a:moveTo>
                    <a:pt x="139274" y="286966"/>
                  </a:moveTo>
                  <a:cubicBezTo>
                    <a:pt x="148929" y="294400"/>
                    <a:pt x="159613" y="300173"/>
                    <a:pt x="170851" y="305313"/>
                  </a:cubicBezTo>
                  <a:cubicBezTo>
                    <a:pt x="172197" y="305946"/>
                    <a:pt x="171247" y="308239"/>
                    <a:pt x="169902" y="307923"/>
                  </a:cubicBezTo>
                  <a:cubicBezTo>
                    <a:pt x="157635" y="304364"/>
                    <a:pt x="146951" y="298275"/>
                    <a:pt x="136979" y="290524"/>
                  </a:cubicBezTo>
                  <a:cubicBezTo>
                    <a:pt x="135080" y="288864"/>
                    <a:pt x="136979" y="285305"/>
                    <a:pt x="139274" y="286966"/>
                  </a:cubicBezTo>
                  <a:close/>
                  <a:moveTo>
                    <a:pt x="215130" y="286649"/>
                  </a:moveTo>
                  <a:cubicBezTo>
                    <a:pt x="225803" y="293056"/>
                    <a:pt x="236792" y="297563"/>
                    <a:pt x="247701" y="302783"/>
                  </a:cubicBezTo>
                  <a:cubicBezTo>
                    <a:pt x="249678" y="303732"/>
                    <a:pt x="248413" y="306263"/>
                    <a:pt x="246436" y="305947"/>
                  </a:cubicBezTo>
                  <a:cubicBezTo>
                    <a:pt x="234499" y="303100"/>
                    <a:pt x="223194" y="296614"/>
                    <a:pt x="213233" y="289813"/>
                  </a:cubicBezTo>
                  <a:cubicBezTo>
                    <a:pt x="211573" y="288548"/>
                    <a:pt x="213233" y="285305"/>
                    <a:pt x="215130" y="286649"/>
                  </a:cubicBezTo>
                  <a:close/>
                  <a:moveTo>
                    <a:pt x="286513" y="286300"/>
                  </a:moveTo>
                  <a:cubicBezTo>
                    <a:pt x="298145" y="291123"/>
                    <a:pt x="310411" y="296262"/>
                    <a:pt x="320777" y="303694"/>
                  </a:cubicBezTo>
                  <a:cubicBezTo>
                    <a:pt x="322360" y="304959"/>
                    <a:pt x="321094" y="307252"/>
                    <a:pt x="319115" y="306224"/>
                  </a:cubicBezTo>
                  <a:cubicBezTo>
                    <a:pt x="307483" y="300769"/>
                    <a:pt x="296879" y="293653"/>
                    <a:pt x="285247" y="288197"/>
                  </a:cubicBezTo>
                  <a:cubicBezTo>
                    <a:pt x="283902" y="287565"/>
                    <a:pt x="285247" y="285588"/>
                    <a:pt x="286513" y="286300"/>
                  </a:cubicBezTo>
                  <a:close/>
                  <a:moveTo>
                    <a:pt x="364373" y="281420"/>
                  </a:moveTo>
                  <a:cubicBezTo>
                    <a:pt x="373475" y="288866"/>
                    <a:pt x="383130" y="291797"/>
                    <a:pt x="393814" y="295362"/>
                  </a:cubicBezTo>
                  <a:cubicBezTo>
                    <a:pt x="396030" y="295995"/>
                    <a:pt x="395713" y="299560"/>
                    <a:pt x="393102" y="299243"/>
                  </a:cubicBezTo>
                  <a:cubicBezTo>
                    <a:pt x="381230" y="298609"/>
                    <a:pt x="370230" y="292114"/>
                    <a:pt x="361208" y="284668"/>
                  </a:cubicBezTo>
                  <a:cubicBezTo>
                    <a:pt x="358913" y="282767"/>
                    <a:pt x="362158" y="279519"/>
                    <a:pt x="364373" y="281420"/>
                  </a:cubicBezTo>
                  <a:close/>
                  <a:moveTo>
                    <a:pt x="325320" y="280180"/>
                  </a:moveTo>
                  <a:cubicBezTo>
                    <a:pt x="335610" y="289489"/>
                    <a:pt x="346930" y="294696"/>
                    <a:pt x="358883" y="300771"/>
                  </a:cubicBezTo>
                  <a:cubicBezTo>
                    <a:pt x="360466" y="301718"/>
                    <a:pt x="359516" y="304006"/>
                    <a:pt x="357933" y="303375"/>
                  </a:cubicBezTo>
                  <a:cubicBezTo>
                    <a:pt x="344634" y="300771"/>
                    <a:pt x="332365" y="291777"/>
                    <a:pt x="322708" y="282783"/>
                  </a:cubicBezTo>
                  <a:cubicBezTo>
                    <a:pt x="320808" y="281127"/>
                    <a:pt x="323341" y="278602"/>
                    <a:pt x="325320" y="280180"/>
                  </a:cubicBezTo>
                  <a:close/>
                  <a:moveTo>
                    <a:pt x="137902" y="279864"/>
                  </a:moveTo>
                  <a:cubicBezTo>
                    <a:pt x="147961" y="284990"/>
                    <a:pt x="157625" y="289801"/>
                    <a:pt x="167367" y="295007"/>
                  </a:cubicBezTo>
                  <a:cubicBezTo>
                    <a:pt x="168001" y="295007"/>
                    <a:pt x="168318" y="295007"/>
                    <a:pt x="168635" y="295322"/>
                  </a:cubicBezTo>
                  <a:cubicBezTo>
                    <a:pt x="169268" y="295638"/>
                    <a:pt x="169902" y="296269"/>
                    <a:pt x="170536" y="296584"/>
                  </a:cubicBezTo>
                  <a:cubicBezTo>
                    <a:pt x="172833" y="298240"/>
                    <a:pt x="170853" y="301395"/>
                    <a:pt x="168001" y="299818"/>
                  </a:cubicBezTo>
                  <a:cubicBezTo>
                    <a:pt x="156991" y="295007"/>
                    <a:pt x="146298" y="288855"/>
                    <a:pt x="135684" y="283413"/>
                  </a:cubicBezTo>
                  <a:cubicBezTo>
                    <a:pt x="133387" y="282467"/>
                    <a:pt x="135367" y="278602"/>
                    <a:pt x="137902" y="279864"/>
                  </a:cubicBezTo>
                  <a:close/>
                  <a:moveTo>
                    <a:pt x="174734" y="279513"/>
                  </a:moveTo>
                  <a:cubicBezTo>
                    <a:pt x="184151" y="286623"/>
                    <a:pt x="195783" y="296892"/>
                    <a:pt x="207732" y="299183"/>
                  </a:cubicBezTo>
                  <a:cubicBezTo>
                    <a:pt x="209315" y="299499"/>
                    <a:pt x="209315" y="301711"/>
                    <a:pt x="207732" y="302422"/>
                  </a:cubicBezTo>
                  <a:cubicBezTo>
                    <a:pt x="202193" y="303370"/>
                    <a:pt x="197682" y="299815"/>
                    <a:pt x="193172" y="296892"/>
                  </a:cubicBezTo>
                  <a:cubicBezTo>
                    <a:pt x="186050" y="292389"/>
                    <a:pt x="179324" y="287571"/>
                    <a:pt x="172835" y="282752"/>
                  </a:cubicBezTo>
                  <a:cubicBezTo>
                    <a:pt x="170857" y="281409"/>
                    <a:pt x="172835" y="278249"/>
                    <a:pt x="174734" y="279513"/>
                  </a:cubicBezTo>
                  <a:close/>
                  <a:moveTo>
                    <a:pt x="101706" y="279204"/>
                  </a:moveTo>
                  <a:cubicBezTo>
                    <a:pt x="111142" y="286638"/>
                    <a:pt x="121132" y="292411"/>
                    <a:pt x="131202" y="299213"/>
                  </a:cubicBezTo>
                  <a:cubicBezTo>
                    <a:pt x="133105" y="300478"/>
                    <a:pt x="131519" y="303088"/>
                    <a:pt x="129537" y="301744"/>
                  </a:cubicBezTo>
                  <a:cubicBezTo>
                    <a:pt x="118516" y="296919"/>
                    <a:pt x="108525" y="289169"/>
                    <a:pt x="99169" y="281735"/>
                  </a:cubicBezTo>
                  <a:cubicBezTo>
                    <a:pt x="97187" y="280469"/>
                    <a:pt x="99803" y="277543"/>
                    <a:pt x="101706" y="279204"/>
                  </a:cubicBezTo>
                  <a:close/>
                  <a:moveTo>
                    <a:pt x="213510" y="273976"/>
                  </a:moveTo>
                  <a:cubicBezTo>
                    <a:pt x="221907" y="278886"/>
                    <a:pt x="230620" y="282450"/>
                    <a:pt x="239650" y="285934"/>
                  </a:cubicBezTo>
                  <a:cubicBezTo>
                    <a:pt x="239016" y="285617"/>
                    <a:pt x="238699" y="284984"/>
                    <a:pt x="238066" y="284667"/>
                  </a:cubicBezTo>
                  <a:cubicBezTo>
                    <a:pt x="237115" y="283717"/>
                    <a:pt x="238382" y="281737"/>
                    <a:pt x="239650" y="282766"/>
                  </a:cubicBezTo>
                  <a:cubicBezTo>
                    <a:pt x="243214" y="285617"/>
                    <a:pt x="246462" y="288231"/>
                    <a:pt x="250343" y="290527"/>
                  </a:cubicBezTo>
                  <a:cubicBezTo>
                    <a:pt x="252007" y="291478"/>
                    <a:pt x="251294" y="294408"/>
                    <a:pt x="249710" y="293695"/>
                  </a:cubicBezTo>
                  <a:cubicBezTo>
                    <a:pt x="235848" y="292111"/>
                    <a:pt x="222540" y="285617"/>
                    <a:pt x="210896" y="278569"/>
                  </a:cubicBezTo>
                  <a:cubicBezTo>
                    <a:pt x="208045" y="276906"/>
                    <a:pt x="210579" y="272392"/>
                    <a:pt x="213510" y="273976"/>
                  </a:cubicBezTo>
                  <a:close/>
                  <a:moveTo>
                    <a:pt x="251974" y="272707"/>
                  </a:moveTo>
                  <a:cubicBezTo>
                    <a:pt x="261006" y="277222"/>
                    <a:pt x="270038" y="281736"/>
                    <a:pt x="278436" y="287280"/>
                  </a:cubicBezTo>
                  <a:cubicBezTo>
                    <a:pt x="280021" y="288230"/>
                    <a:pt x="278436" y="290527"/>
                    <a:pt x="276852" y="289497"/>
                  </a:cubicBezTo>
                  <a:cubicBezTo>
                    <a:pt x="267740" y="285300"/>
                    <a:pt x="259342" y="280152"/>
                    <a:pt x="250627" y="275004"/>
                  </a:cubicBezTo>
                  <a:cubicBezTo>
                    <a:pt x="249043" y="274371"/>
                    <a:pt x="250310" y="271757"/>
                    <a:pt x="251974" y="272707"/>
                  </a:cubicBezTo>
                  <a:close/>
                  <a:moveTo>
                    <a:pt x="286829" y="271761"/>
                  </a:moveTo>
                  <a:cubicBezTo>
                    <a:pt x="297523" y="279522"/>
                    <a:pt x="308850" y="284669"/>
                    <a:pt x="320416" y="290529"/>
                  </a:cubicBezTo>
                  <a:cubicBezTo>
                    <a:pt x="322713" y="291479"/>
                    <a:pt x="321128" y="295043"/>
                    <a:pt x="319148" y="294409"/>
                  </a:cubicBezTo>
                  <a:cubicBezTo>
                    <a:pt x="306553" y="290846"/>
                    <a:pt x="294909" y="283719"/>
                    <a:pt x="284611" y="275958"/>
                  </a:cubicBezTo>
                  <a:cubicBezTo>
                    <a:pt x="281997" y="273978"/>
                    <a:pt x="284294" y="269781"/>
                    <a:pt x="286829" y="271761"/>
                  </a:cubicBezTo>
                  <a:close/>
                  <a:moveTo>
                    <a:pt x="108229" y="269457"/>
                  </a:moveTo>
                  <a:cubicBezTo>
                    <a:pt x="115042" y="274674"/>
                    <a:pt x="122725" y="278547"/>
                    <a:pt x="130488" y="282421"/>
                  </a:cubicBezTo>
                  <a:cubicBezTo>
                    <a:pt x="132469" y="283369"/>
                    <a:pt x="131201" y="286294"/>
                    <a:pt x="129221" y="285583"/>
                  </a:cubicBezTo>
                  <a:cubicBezTo>
                    <a:pt x="120824" y="282737"/>
                    <a:pt x="113378" y="278547"/>
                    <a:pt x="106249" y="273014"/>
                  </a:cubicBezTo>
                  <a:cubicBezTo>
                    <a:pt x="104031" y="271433"/>
                    <a:pt x="105932" y="267876"/>
                    <a:pt x="108229" y="269457"/>
                  </a:cubicBezTo>
                  <a:close/>
                  <a:moveTo>
                    <a:pt x="138961" y="268864"/>
                  </a:moveTo>
                  <a:cubicBezTo>
                    <a:pt x="144104" y="269495"/>
                    <a:pt x="149564" y="273678"/>
                    <a:pt x="154391" y="276282"/>
                  </a:cubicBezTo>
                  <a:cubicBezTo>
                    <a:pt x="159930" y="279202"/>
                    <a:pt x="165706" y="281728"/>
                    <a:pt x="170533" y="285595"/>
                  </a:cubicBezTo>
                  <a:cubicBezTo>
                    <a:pt x="171562" y="286621"/>
                    <a:pt x="170533" y="288199"/>
                    <a:pt x="169267" y="287883"/>
                  </a:cubicBezTo>
                  <a:cubicBezTo>
                    <a:pt x="164124" y="286621"/>
                    <a:pt x="159297" y="283385"/>
                    <a:pt x="154707" y="280781"/>
                  </a:cubicBezTo>
                  <a:cubicBezTo>
                    <a:pt x="149881" y="278255"/>
                    <a:pt x="141810" y="275335"/>
                    <a:pt x="139594" y="270521"/>
                  </a:cubicBezTo>
                  <a:cubicBezTo>
                    <a:pt x="139911" y="271784"/>
                    <a:pt x="138961" y="273362"/>
                    <a:pt x="137616" y="272415"/>
                  </a:cubicBezTo>
                  <a:lnTo>
                    <a:pt x="137299" y="272100"/>
                  </a:lnTo>
                  <a:cubicBezTo>
                    <a:pt x="136983" y="271784"/>
                    <a:pt x="136350" y="271153"/>
                    <a:pt x="136666" y="270521"/>
                  </a:cubicBezTo>
                  <a:cubicBezTo>
                    <a:pt x="136983" y="270206"/>
                    <a:pt x="136983" y="270206"/>
                    <a:pt x="136983" y="269811"/>
                  </a:cubicBezTo>
                  <a:cubicBezTo>
                    <a:pt x="137299" y="269180"/>
                    <a:pt x="137932" y="268864"/>
                    <a:pt x="138961" y="268864"/>
                  </a:cubicBezTo>
                  <a:close/>
                  <a:moveTo>
                    <a:pt x="211534" y="266331"/>
                  </a:moveTo>
                  <a:cubicBezTo>
                    <a:pt x="222238" y="269182"/>
                    <a:pt x="232625" y="272746"/>
                    <a:pt x="242615" y="277261"/>
                  </a:cubicBezTo>
                  <a:cubicBezTo>
                    <a:pt x="244598" y="278291"/>
                    <a:pt x="243250" y="281142"/>
                    <a:pt x="241347" y="280825"/>
                  </a:cubicBezTo>
                  <a:cubicBezTo>
                    <a:pt x="230960" y="277261"/>
                    <a:pt x="220652" y="274014"/>
                    <a:pt x="210582" y="270212"/>
                  </a:cubicBezTo>
                  <a:cubicBezTo>
                    <a:pt x="208045" y="269182"/>
                    <a:pt x="208996" y="265618"/>
                    <a:pt x="211534" y="266331"/>
                  </a:cubicBezTo>
                  <a:close/>
                  <a:moveTo>
                    <a:pt x="356297" y="265963"/>
                  </a:moveTo>
                  <a:cubicBezTo>
                    <a:pt x="367615" y="272121"/>
                    <a:pt x="379566" y="276621"/>
                    <a:pt x="391201" y="282068"/>
                  </a:cubicBezTo>
                  <a:cubicBezTo>
                    <a:pt x="392784" y="282779"/>
                    <a:pt x="391517" y="285305"/>
                    <a:pt x="389618" y="284989"/>
                  </a:cubicBezTo>
                  <a:cubicBezTo>
                    <a:pt x="377350" y="281752"/>
                    <a:pt x="365399" y="275674"/>
                    <a:pt x="354081" y="269516"/>
                  </a:cubicBezTo>
                  <a:cubicBezTo>
                    <a:pt x="351786" y="268253"/>
                    <a:pt x="354081" y="264700"/>
                    <a:pt x="356297" y="265963"/>
                  </a:cubicBezTo>
                  <a:close/>
                  <a:moveTo>
                    <a:pt x="252291" y="262479"/>
                  </a:moveTo>
                  <a:cubicBezTo>
                    <a:pt x="260372" y="267604"/>
                    <a:pt x="269087" y="271783"/>
                    <a:pt x="277801" y="275332"/>
                  </a:cubicBezTo>
                  <a:cubicBezTo>
                    <a:pt x="279386" y="275962"/>
                    <a:pt x="278752" y="278249"/>
                    <a:pt x="277167" y="277539"/>
                  </a:cubicBezTo>
                  <a:cubicBezTo>
                    <a:pt x="267423" y="275016"/>
                    <a:pt x="259025" y="270522"/>
                    <a:pt x="250627" y="265002"/>
                  </a:cubicBezTo>
                  <a:cubicBezTo>
                    <a:pt x="249043" y="264056"/>
                    <a:pt x="250627" y="261454"/>
                    <a:pt x="252291" y="262479"/>
                  </a:cubicBezTo>
                  <a:close/>
                  <a:moveTo>
                    <a:pt x="319461" y="260780"/>
                  </a:moveTo>
                  <a:cubicBezTo>
                    <a:pt x="321440" y="259831"/>
                    <a:pt x="323023" y="261730"/>
                    <a:pt x="322707" y="263391"/>
                  </a:cubicBezTo>
                  <a:cubicBezTo>
                    <a:pt x="323973" y="265290"/>
                    <a:pt x="328485" y="267585"/>
                    <a:pt x="330147" y="268534"/>
                  </a:cubicBezTo>
                  <a:cubicBezTo>
                    <a:pt x="332759" y="270195"/>
                    <a:pt x="335608" y="271778"/>
                    <a:pt x="338220" y="273360"/>
                  </a:cubicBezTo>
                  <a:cubicBezTo>
                    <a:pt x="341149" y="275022"/>
                    <a:pt x="343681" y="276604"/>
                    <a:pt x="346610" y="278266"/>
                  </a:cubicBezTo>
                  <a:cubicBezTo>
                    <a:pt x="347876" y="278898"/>
                    <a:pt x="349539" y="279848"/>
                    <a:pt x="350805" y="280481"/>
                  </a:cubicBezTo>
                  <a:cubicBezTo>
                    <a:pt x="351755" y="280797"/>
                    <a:pt x="352388" y="281114"/>
                    <a:pt x="352705" y="281430"/>
                  </a:cubicBezTo>
                  <a:cubicBezTo>
                    <a:pt x="353417" y="281114"/>
                    <a:pt x="353734" y="281114"/>
                    <a:pt x="354367" y="281430"/>
                  </a:cubicBezTo>
                  <a:cubicBezTo>
                    <a:pt x="354683" y="281430"/>
                    <a:pt x="354683" y="281747"/>
                    <a:pt x="355000" y="281747"/>
                  </a:cubicBezTo>
                  <a:cubicBezTo>
                    <a:pt x="355633" y="282459"/>
                    <a:pt x="355950" y="283092"/>
                    <a:pt x="355317" y="283092"/>
                  </a:cubicBezTo>
                  <a:lnTo>
                    <a:pt x="355317" y="284041"/>
                  </a:lnTo>
                  <a:cubicBezTo>
                    <a:pt x="355317" y="284674"/>
                    <a:pt x="354683" y="285307"/>
                    <a:pt x="354050" y="285307"/>
                  </a:cubicBezTo>
                  <a:cubicBezTo>
                    <a:pt x="351755" y="285940"/>
                    <a:pt x="349855" y="284674"/>
                    <a:pt x="347560" y="283408"/>
                  </a:cubicBezTo>
                  <a:cubicBezTo>
                    <a:pt x="343048" y="281114"/>
                    <a:pt x="339170" y="278898"/>
                    <a:pt x="334975" y="276288"/>
                  </a:cubicBezTo>
                  <a:cubicBezTo>
                    <a:pt x="330463" y="273677"/>
                    <a:pt x="325952" y="271145"/>
                    <a:pt x="321757" y="268218"/>
                  </a:cubicBezTo>
                  <a:cubicBezTo>
                    <a:pt x="319778" y="266952"/>
                    <a:pt x="318195" y="265923"/>
                    <a:pt x="317878" y="263708"/>
                  </a:cubicBezTo>
                  <a:cubicBezTo>
                    <a:pt x="317562" y="262758"/>
                    <a:pt x="317878" y="261730"/>
                    <a:pt x="318828" y="261097"/>
                  </a:cubicBezTo>
                  <a:cubicBezTo>
                    <a:pt x="319145" y="261097"/>
                    <a:pt x="319145" y="260780"/>
                    <a:pt x="319461" y="260780"/>
                  </a:cubicBezTo>
                  <a:close/>
                  <a:moveTo>
                    <a:pt x="168351" y="260460"/>
                  </a:moveTo>
                  <a:cubicBezTo>
                    <a:pt x="179668" y="271140"/>
                    <a:pt x="192251" y="276599"/>
                    <a:pt x="205783" y="283402"/>
                  </a:cubicBezTo>
                  <a:cubicBezTo>
                    <a:pt x="207762" y="284352"/>
                    <a:pt x="206100" y="286646"/>
                    <a:pt x="204517" y="286330"/>
                  </a:cubicBezTo>
                  <a:cubicBezTo>
                    <a:pt x="189639" y="284035"/>
                    <a:pt x="175474" y="273988"/>
                    <a:pt x="165107" y="263703"/>
                  </a:cubicBezTo>
                  <a:cubicBezTo>
                    <a:pt x="162812" y="261726"/>
                    <a:pt x="166056" y="258561"/>
                    <a:pt x="168351" y="260460"/>
                  </a:cubicBezTo>
                  <a:close/>
                  <a:moveTo>
                    <a:pt x="140832" y="257533"/>
                  </a:moveTo>
                  <a:cubicBezTo>
                    <a:pt x="149863" y="262433"/>
                    <a:pt x="158259" y="266622"/>
                    <a:pt x="167686" y="270494"/>
                  </a:cubicBezTo>
                  <a:cubicBezTo>
                    <a:pt x="169587" y="271127"/>
                    <a:pt x="168953" y="274367"/>
                    <a:pt x="166656" y="273972"/>
                  </a:cubicBezTo>
                  <a:cubicBezTo>
                    <a:pt x="156675" y="271443"/>
                    <a:pt x="146615" y="266622"/>
                    <a:pt x="138931" y="260141"/>
                  </a:cubicBezTo>
                  <a:cubicBezTo>
                    <a:pt x="137268" y="258877"/>
                    <a:pt x="139248" y="256585"/>
                    <a:pt x="140832" y="257533"/>
                  </a:cubicBezTo>
                  <a:close/>
                  <a:moveTo>
                    <a:pt x="357964" y="255947"/>
                  </a:moveTo>
                  <a:cubicBezTo>
                    <a:pt x="367944" y="261086"/>
                    <a:pt x="378003" y="264959"/>
                    <a:pt x="388617" y="268516"/>
                  </a:cubicBezTo>
                  <a:cubicBezTo>
                    <a:pt x="390597" y="269148"/>
                    <a:pt x="389646" y="271757"/>
                    <a:pt x="387983" y="271757"/>
                  </a:cubicBezTo>
                  <a:cubicBezTo>
                    <a:pt x="376973" y="268832"/>
                    <a:pt x="366676" y="263694"/>
                    <a:pt x="356934" y="257845"/>
                  </a:cubicBezTo>
                  <a:cubicBezTo>
                    <a:pt x="355667" y="256896"/>
                    <a:pt x="356617" y="255315"/>
                    <a:pt x="357964" y="255947"/>
                  </a:cubicBezTo>
                  <a:close/>
                  <a:moveTo>
                    <a:pt x="252924" y="251781"/>
                  </a:moveTo>
                  <a:cubicBezTo>
                    <a:pt x="261320" y="257546"/>
                    <a:pt x="270350" y="261415"/>
                    <a:pt x="279697" y="265601"/>
                  </a:cubicBezTo>
                  <a:cubicBezTo>
                    <a:pt x="279380" y="264022"/>
                    <a:pt x="281044" y="262442"/>
                    <a:pt x="282945" y="263390"/>
                  </a:cubicBezTo>
                  <a:cubicBezTo>
                    <a:pt x="294906" y="269155"/>
                    <a:pt x="308134" y="273656"/>
                    <a:pt x="319144" y="280764"/>
                  </a:cubicBezTo>
                  <a:cubicBezTo>
                    <a:pt x="320808" y="282028"/>
                    <a:pt x="319778" y="284318"/>
                    <a:pt x="317877" y="284002"/>
                  </a:cubicBezTo>
                  <a:cubicBezTo>
                    <a:pt x="305916" y="281080"/>
                    <a:pt x="294272" y="274367"/>
                    <a:pt x="283262" y="268523"/>
                  </a:cubicBezTo>
                  <a:cubicBezTo>
                    <a:pt x="282945" y="269155"/>
                    <a:pt x="282311" y="270182"/>
                    <a:pt x="281361" y="269787"/>
                  </a:cubicBezTo>
                  <a:cubicBezTo>
                    <a:pt x="270350" y="267260"/>
                    <a:pt x="260370" y="261415"/>
                    <a:pt x="250944" y="255019"/>
                  </a:cubicBezTo>
                  <a:cubicBezTo>
                    <a:pt x="249043" y="253676"/>
                    <a:pt x="250944" y="250517"/>
                    <a:pt x="252924" y="251781"/>
                  </a:cubicBezTo>
                  <a:close/>
                  <a:moveTo>
                    <a:pt x="213221" y="251495"/>
                  </a:moveTo>
                  <a:cubicBezTo>
                    <a:pt x="223897" y="256932"/>
                    <a:pt x="235442" y="260478"/>
                    <a:pt x="246750" y="264970"/>
                  </a:cubicBezTo>
                  <a:cubicBezTo>
                    <a:pt x="249044" y="265915"/>
                    <a:pt x="248095" y="269146"/>
                    <a:pt x="245802" y="268516"/>
                  </a:cubicBezTo>
                  <a:cubicBezTo>
                    <a:pt x="233544" y="266624"/>
                    <a:pt x="221920" y="261108"/>
                    <a:pt x="210928" y="255356"/>
                  </a:cubicBezTo>
                  <a:cubicBezTo>
                    <a:pt x="208398" y="254095"/>
                    <a:pt x="210612" y="250234"/>
                    <a:pt x="213221" y="251495"/>
                  </a:cubicBezTo>
                  <a:close/>
                  <a:moveTo>
                    <a:pt x="104347" y="251470"/>
                  </a:moveTo>
                  <a:cubicBezTo>
                    <a:pt x="113696" y="258894"/>
                    <a:pt x="123758" y="265291"/>
                    <a:pt x="133106" y="272716"/>
                  </a:cubicBezTo>
                  <a:cubicBezTo>
                    <a:pt x="134374" y="273663"/>
                    <a:pt x="132472" y="275638"/>
                    <a:pt x="131205" y="275006"/>
                  </a:cubicBezTo>
                  <a:cubicBezTo>
                    <a:pt x="120509" y="269793"/>
                    <a:pt x="110844" y="261737"/>
                    <a:pt x="101416" y="254392"/>
                  </a:cubicBezTo>
                  <a:cubicBezTo>
                    <a:pt x="99515" y="252733"/>
                    <a:pt x="102367" y="249811"/>
                    <a:pt x="104347" y="251470"/>
                  </a:cubicBezTo>
                  <a:close/>
                  <a:moveTo>
                    <a:pt x="324687" y="247268"/>
                  </a:moveTo>
                  <a:cubicBezTo>
                    <a:pt x="334975" y="251768"/>
                    <a:pt x="345342" y="255952"/>
                    <a:pt x="355313" y="261400"/>
                  </a:cubicBezTo>
                  <a:cubicBezTo>
                    <a:pt x="357925" y="262742"/>
                    <a:pt x="355630" y="265900"/>
                    <a:pt x="353097" y="264953"/>
                  </a:cubicBezTo>
                  <a:cubicBezTo>
                    <a:pt x="344313" y="261084"/>
                    <a:pt x="335925" y="256584"/>
                    <a:pt x="327536" y="252084"/>
                  </a:cubicBezTo>
                  <a:cubicBezTo>
                    <a:pt x="326903" y="252399"/>
                    <a:pt x="326270" y="252715"/>
                    <a:pt x="325637" y="252084"/>
                  </a:cubicBezTo>
                  <a:cubicBezTo>
                    <a:pt x="324687" y="251136"/>
                    <a:pt x="323659" y="250505"/>
                    <a:pt x="322709" y="249478"/>
                  </a:cubicBezTo>
                  <a:cubicBezTo>
                    <a:pt x="321443" y="248215"/>
                    <a:pt x="323025" y="246636"/>
                    <a:pt x="324687" y="247268"/>
                  </a:cubicBezTo>
                  <a:close/>
                  <a:moveTo>
                    <a:pt x="390594" y="243111"/>
                  </a:moveTo>
                  <a:cubicBezTo>
                    <a:pt x="396055" y="246984"/>
                    <a:pt x="401911" y="249830"/>
                    <a:pt x="408005" y="252122"/>
                  </a:cubicBezTo>
                  <a:cubicBezTo>
                    <a:pt x="413545" y="254098"/>
                    <a:pt x="419639" y="254731"/>
                    <a:pt x="425100" y="256628"/>
                  </a:cubicBezTo>
                  <a:cubicBezTo>
                    <a:pt x="427079" y="256944"/>
                    <a:pt x="426762" y="259553"/>
                    <a:pt x="424784" y="259869"/>
                  </a:cubicBezTo>
                  <a:cubicBezTo>
                    <a:pt x="412200" y="260185"/>
                    <a:pt x="398666" y="253071"/>
                    <a:pt x="388615" y="246352"/>
                  </a:cubicBezTo>
                  <a:cubicBezTo>
                    <a:pt x="386716" y="245008"/>
                    <a:pt x="388615" y="241767"/>
                    <a:pt x="390594" y="243111"/>
                  </a:cubicBezTo>
                  <a:close/>
                  <a:moveTo>
                    <a:pt x="109786" y="239820"/>
                  </a:moveTo>
                  <a:cubicBezTo>
                    <a:pt x="117874" y="245278"/>
                    <a:pt x="125961" y="250499"/>
                    <a:pt x="133415" y="256590"/>
                  </a:cubicBezTo>
                  <a:cubicBezTo>
                    <a:pt x="135080" y="257935"/>
                    <a:pt x="132780" y="260466"/>
                    <a:pt x="131195" y="259517"/>
                  </a:cubicBezTo>
                  <a:cubicBezTo>
                    <a:pt x="123107" y="254691"/>
                    <a:pt x="115654" y="248838"/>
                    <a:pt x="107883" y="243380"/>
                  </a:cubicBezTo>
                  <a:cubicBezTo>
                    <a:pt x="105584" y="241719"/>
                    <a:pt x="107566" y="238238"/>
                    <a:pt x="109786" y="239820"/>
                  </a:cubicBezTo>
                  <a:close/>
                  <a:moveTo>
                    <a:pt x="139276" y="236927"/>
                  </a:moveTo>
                  <a:cubicBezTo>
                    <a:pt x="148619" y="243728"/>
                    <a:pt x="158596" y="247920"/>
                    <a:pt x="168968" y="252428"/>
                  </a:cubicBezTo>
                  <a:cubicBezTo>
                    <a:pt x="168335" y="251795"/>
                    <a:pt x="167701" y="251479"/>
                    <a:pt x="166989" y="250846"/>
                  </a:cubicBezTo>
                  <a:cubicBezTo>
                    <a:pt x="165405" y="249502"/>
                    <a:pt x="167701" y="246654"/>
                    <a:pt x="169285" y="247920"/>
                  </a:cubicBezTo>
                  <a:cubicBezTo>
                    <a:pt x="180290" y="255987"/>
                    <a:pt x="191217" y="263421"/>
                    <a:pt x="202539" y="270855"/>
                  </a:cubicBezTo>
                  <a:cubicBezTo>
                    <a:pt x="203173" y="269827"/>
                    <a:pt x="205469" y="270855"/>
                    <a:pt x="205469" y="272120"/>
                  </a:cubicBezTo>
                  <a:cubicBezTo>
                    <a:pt x="205786" y="273069"/>
                    <a:pt x="205786" y="273702"/>
                    <a:pt x="205786" y="274414"/>
                  </a:cubicBezTo>
                  <a:cubicBezTo>
                    <a:pt x="205786" y="275996"/>
                    <a:pt x="203569" y="277261"/>
                    <a:pt x="202223" y="276312"/>
                  </a:cubicBezTo>
                  <a:cubicBezTo>
                    <a:pt x="190584" y="269510"/>
                    <a:pt x="179657" y="261444"/>
                    <a:pt x="169601" y="253060"/>
                  </a:cubicBezTo>
                  <a:cubicBezTo>
                    <a:pt x="170552" y="254405"/>
                    <a:pt x="169285" y="255987"/>
                    <a:pt x="168018" y="255670"/>
                  </a:cubicBezTo>
                  <a:cubicBezTo>
                    <a:pt x="157012" y="253377"/>
                    <a:pt x="146323" y="247287"/>
                    <a:pt x="137297" y="240486"/>
                  </a:cubicBezTo>
                  <a:cubicBezTo>
                    <a:pt x="135080" y="238904"/>
                    <a:pt x="136980" y="235345"/>
                    <a:pt x="139276" y="236927"/>
                  </a:cubicBezTo>
                  <a:close/>
                  <a:moveTo>
                    <a:pt x="289161" y="236575"/>
                  </a:moveTo>
                  <a:cubicBezTo>
                    <a:pt x="293988" y="240137"/>
                    <a:pt x="298814" y="243699"/>
                    <a:pt x="303958" y="246944"/>
                  </a:cubicBezTo>
                  <a:cubicBezTo>
                    <a:pt x="308151" y="249477"/>
                    <a:pt x="314323" y="254068"/>
                    <a:pt x="319467" y="255018"/>
                  </a:cubicBezTo>
                  <a:cubicBezTo>
                    <a:pt x="318834" y="254068"/>
                    <a:pt x="320100" y="252723"/>
                    <a:pt x="321128" y="253356"/>
                  </a:cubicBezTo>
                  <a:cubicBezTo>
                    <a:pt x="332048" y="258580"/>
                    <a:pt x="342414" y="264675"/>
                    <a:pt x="353096" y="270216"/>
                  </a:cubicBezTo>
                  <a:cubicBezTo>
                    <a:pt x="354679" y="271165"/>
                    <a:pt x="353413" y="274015"/>
                    <a:pt x="351435" y="273065"/>
                  </a:cubicBezTo>
                  <a:cubicBezTo>
                    <a:pt x="341464" y="268870"/>
                    <a:pt x="331099" y="264042"/>
                    <a:pt x="322394" y="257551"/>
                  </a:cubicBezTo>
                  <a:cubicBezTo>
                    <a:pt x="322394" y="258263"/>
                    <a:pt x="322078" y="258580"/>
                    <a:pt x="321761" y="258897"/>
                  </a:cubicBezTo>
                  <a:cubicBezTo>
                    <a:pt x="317251" y="262458"/>
                    <a:pt x="310130" y="256601"/>
                    <a:pt x="306252" y="254385"/>
                  </a:cubicBezTo>
                  <a:cubicBezTo>
                    <a:pt x="299447" y="250190"/>
                    <a:pt x="292721" y="245282"/>
                    <a:pt x="286233" y="240137"/>
                  </a:cubicBezTo>
                  <a:cubicBezTo>
                    <a:pt x="284255" y="238554"/>
                    <a:pt x="287182" y="234992"/>
                    <a:pt x="289161" y="236575"/>
                  </a:cubicBezTo>
                  <a:close/>
                  <a:moveTo>
                    <a:pt x="359050" y="236064"/>
                  </a:moveTo>
                  <a:cubicBezTo>
                    <a:pt x="360188" y="235738"/>
                    <a:pt x="361495" y="236133"/>
                    <a:pt x="361812" y="237556"/>
                  </a:cubicBezTo>
                  <a:cubicBezTo>
                    <a:pt x="362762" y="240482"/>
                    <a:pt x="372108" y="243724"/>
                    <a:pt x="374722" y="244673"/>
                  </a:cubicBezTo>
                  <a:cubicBezTo>
                    <a:pt x="378286" y="246333"/>
                    <a:pt x="382166" y="247598"/>
                    <a:pt x="386047" y="248863"/>
                  </a:cubicBezTo>
                  <a:cubicBezTo>
                    <a:pt x="386364" y="248231"/>
                    <a:pt x="387631" y="247598"/>
                    <a:pt x="388582" y="248547"/>
                  </a:cubicBezTo>
                  <a:cubicBezTo>
                    <a:pt x="389928" y="249812"/>
                    <a:pt x="390245" y="250524"/>
                    <a:pt x="390245" y="251789"/>
                  </a:cubicBezTo>
                  <a:cubicBezTo>
                    <a:pt x="390245" y="253370"/>
                    <a:pt x="388582" y="254398"/>
                    <a:pt x="387314" y="254082"/>
                  </a:cubicBezTo>
                  <a:cubicBezTo>
                    <a:pt x="380820" y="252421"/>
                    <a:pt x="374722" y="250207"/>
                    <a:pt x="368544" y="247282"/>
                  </a:cubicBezTo>
                  <a:cubicBezTo>
                    <a:pt x="364346" y="245305"/>
                    <a:pt x="358565" y="243408"/>
                    <a:pt x="357298" y="238901"/>
                  </a:cubicBezTo>
                  <a:cubicBezTo>
                    <a:pt x="356941" y="237438"/>
                    <a:pt x="357911" y="236390"/>
                    <a:pt x="359050" y="236064"/>
                  </a:cubicBezTo>
                  <a:close/>
                  <a:moveTo>
                    <a:pt x="216794" y="233672"/>
                  </a:moveTo>
                  <a:cubicBezTo>
                    <a:pt x="218060" y="237225"/>
                    <a:pt x="225497" y="239515"/>
                    <a:pt x="228740" y="241095"/>
                  </a:cubicBezTo>
                  <a:cubicBezTo>
                    <a:pt x="231589" y="242753"/>
                    <a:pt x="240054" y="244648"/>
                    <a:pt x="240687" y="247570"/>
                  </a:cubicBezTo>
                  <a:cubicBezTo>
                    <a:pt x="240054" y="245596"/>
                    <a:pt x="242902" y="244648"/>
                    <a:pt x="243851" y="246306"/>
                  </a:cubicBezTo>
                  <a:cubicBezTo>
                    <a:pt x="244247" y="246306"/>
                    <a:pt x="244247" y="246622"/>
                    <a:pt x="244563" y="246938"/>
                  </a:cubicBezTo>
                  <a:cubicBezTo>
                    <a:pt x="244880" y="247254"/>
                    <a:pt x="244880" y="248202"/>
                    <a:pt x="244247" y="248833"/>
                  </a:cubicBezTo>
                  <a:cubicBezTo>
                    <a:pt x="241636" y="254045"/>
                    <a:pt x="233566" y="248517"/>
                    <a:pt x="230006" y="246938"/>
                  </a:cubicBezTo>
                  <a:cubicBezTo>
                    <a:pt x="224231" y="244332"/>
                    <a:pt x="214500" y="241726"/>
                    <a:pt x="212285" y="235014"/>
                  </a:cubicBezTo>
                  <a:cubicBezTo>
                    <a:pt x="211573" y="232092"/>
                    <a:pt x="215845" y="230829"/>
                    <a:pt x="216794" y="233672"/>
                  </a:cubicBezTo>
                  <a:close/>
                  <a:moveTo>
                    <a:pt x="253702" y="231683"/>
                  </a:moveTo>
                  <a:cubicBezTo>
                    <a:pt x="254513" y="230872"/>
                    <a:pt x="255820" y="230635"/>
                    <a:pt x="256809" y="231782"/>
                  </a:cubicBezTo>
                  <a:cubicBezTo>
                    <a:pt x="260688" y="236606"/>
                    <a:pt x="264884" y="240798"/>
                    <a:pt x="270031" y="244040"/>
                  </a:cubicBezTo>
                  <a:cubicBezTo>
                    <a:pt x="274227" y="246967"/>
                    <a:pt x="279373" y="248548"/>
                    <a:pt x="283252" y="251791"/>
                  </a:cubicBezTo>
                  <a:cubicBezTo>
                    <a:pt x="283252" y="252107"/>
                    <a:pt x="283569" y="252424"/>
                    <a:pt x="283569" y="252740"/>
                  </a:cubicBezTo>
                  <a:cubicBezTo>
                    <a:pt x="283885" y="251791"/>
                    <a:pt x="285231" y="251475"/>
                    <a:pt x="286181" y="252107"/>
                  </a:cubicBezTo>
                  <a:cubicBezTo>
                    <a:pt x="291644" y="255983"/>
                    <a:pt x="297186" y="259225"/>
                    <a:pt x="302966" y="262468"/>
                  </a:cubicBezTo>
                  <a:cubicBezTo>
                    <a:pt x="308112" y="265315"/>
                    <a:pt x="314287" y="266976"/>
                    <a:pt x="318800" y="270851"/>
                  </a:cubicBezTo>
                  <a:cubicBezTo>
                    <a:pt x="319750" y="271801"/>
                    <a:pt x="319116" y="274015"/>
                    <a:pt x="318483" y="273382"/>
                  </a:cubicBezTo>
                  <a:cubicBezTo>
                    <a:pt x="313020" y="272750"/>
                    <a:pt x="307478" y="269191"/>
                    <a:pt x="302649" y="266660"/>
                  </a:cubicBezTo>
                  <a:cubicBezTo>
                    <a:pt x="296553" y="263417"/>
                    <a:pt x="290694" y="259542"/>
                    <a:pt x="284915" y="255666"/>
                  </a:cubicBezTo>
                  <a:cubicBezTo>
                    <a:pt x="283885" y="255350"/>
                    <a:pt x="283885" y="254401"/>
                    <a:pt x="283885" y="253689"/>
                  </a:cubicBezTo>
                  <a:cubicBezTo>
                    <a:pt x="283569" y="254085"/>
                    <a:pt x="283252" y="254401"/>
                    <a:pt x="282619" y="254401"/>
                  </a:cubicBezTo>
                  <a:cubicBezTo>
                    <a:pt x="277156" y="254401"/>
                    <a:pt x="271297" y="250526"/>
                    <a:pt x="267101" y="247599"/>
                  </a:cubicBezTo>
                  <a:cubicBezTo>
                    <a:pt x="261955" y="244040"/>
                    <a:pt x="257442" y="239849"/>
                    <a:pt x="253563" y="235024"/>
                  </a:cubicBezTo>
                  <a:cubicBezTo>
                    <a:pt x="252574" y="233878"/>
                    <a:pt x="252890" y="232494"/>
                    <a:pt x="253702" y="231683"/>
                  </a:cubicBezTo>
                  <a:close/>
                  <a:moveTo>
                    <a:pt x="287810" y="231177"/>
                  </a:moveTo>
                  <a:cubicBezTo>
                    <a:pt x="298483" y="235036"/>
                    <a:pt x="308841" y="239525"/>
                    <a:pt x="318803" y="244644"/>
                  </a:cubicBezTo>
                  <a:cubicBezTo>
                    <a:pt x="320385" y="245589"/>
                    <a:pt x="319120" y="248188"/>
                    <a:pt x="317538" y="247873"/>
                  </a:cubicBezTo>
                  <a:cubicBezTo>
                    <a:pt x="307181" y="243699"/>
                    <a:pt x="296902" y="238895"/>
                    <a:pt x="286861" y="233697"/>
                  </a:cubicBezTo>
                  <a:cubicBezTo>
                    <a:pt x="285596" y="232752"/>
                    <a:pt x="286545" y="230547"/>
                    <a:pt x="287810" y="231177"/>
                  </a:cubicBezTo>
                  <a:close/>
                  <a:moveTo>
                    <a:pt x="110473" y="228849"/>
                  </a:moveTo>
                  <a:cubicBezTo>
                    <a:pt x="118535" y="234702"/>
                    <a:pt x="128257" y="239526"/>
                    <a:pt x="135687" y="246329"/>
                  </a:cubicBezTo>
                  <a:cubicBezTo>
                    <a:pt x="137268" y="247594"/>
                    <a:pt x="135371" y="249176"/>
                    <a:pt x="134027" y="248543"/>
                  </a:cubicBezTo>
                  <a:lnTo>
                    <a:pt x="109117" y="231925"/>
                  </a:lnTo>
                  <a:lnTo>
                    <a:pt x="109822" y="230202"/>
                  </a:lnTo>
                  <a:lnTo>
                    <a:pt x="109759" y="230169"/>
                  </a:lnTo>
                  <a:close/>
                  <a:moveTo>
                    <a:pt x="390561" y="228563"/>
                  </a:moveTo>
                  <a:cubicBezTo>
                    <a:pt x="396345" y="231483"/>
                    <a:pt x="402207" y="234402"/>
                    <a:pt x="408307" y="236612"/>
                  </a:cubicBezTo>
                  <a:cubicBezTo>
                    <a:pt x="413535" y="238584"/>
                    <a:pt x="418685" y="239847"/>
                    <a:pt x="423200" y="242766"/>
                  </a:cubicBezTo>
                  <a:cubicBezTo>
                    <a:pt x="424468" y="243713"/>
                    <a:pt x="424151" y="246001"/>
                    <a:pt x="422250" y="245606"/>
                  </a:cubicBezTo>
                  <a:cubicBezTo>
                    <a:pt x="410921" y="244975"/>
                    <a:pt x="398325" y="237243"/>
                    <a:pt x="388581" y="231798"/>
                  </a:cubicBezTo>
                  <a:cubicBezTo>
                    <a:pt x="386363" y="230852"/>
                    <a:pt x="388264" y="227301"/>
                    <a:pt x="390561" y="228563"/>
                  </a:cubicBezTo>
                  <a:close/>
                  <a:moveTo>
                    <a:pt x="323030" y="228528"/>
                  </a:moveTo>
                  <a:cubicBezTo>
                    <a:pt x="328178" y="231767"/>
                    <a:pt x="333406" y="235007"/>
                    <a:pt x="338554" y="237930"/>
                  </a:cubicBezTo>
                  <a:cubicBezTo>
                    <a:pt x="340455" y="239194"/>
                    <a:pt x="354078" y="244645"/>
                    <a:pt x="353445" y="247253"/>
                  </a:cubicBezTo>
                  <a:cubicBezTo>
                    <a:pt x="353762" y="245988"/>
                    <a:pt x="355979" y="245277"/>
                    <a:pt x="356930" y="247253"/>
                  </a:cubicBezTo>
                  <a:cubicBezTo>
                    <a:pt x="357643" y="248201"/>
                    <a:pt x="357326" y="249465"/>
                    <a:pt x="356296" y="249781"/>
                  </a:cubicBezTo>
                  <a:cubicBezTo>
                    <a:pt x="352415" y="252704"/>
                    <a:pt x="345999" y="247253"/>
                    <a:pt x="342752" y="245277"/>
                  </a:cubicBezTo>
                  <a:cubicBezTo>
                    <a:pt x="335307" y="241090"/>
                    <a:pt x="328178" y="236903"/>
                    <a:pt x="321129" y="232083"/>
                  </a:cubicBezTo>
                  <a:cubicBezTo>
                    <a:pt x="318832" y="230819"/>
                    <a:pt x="320812" y="226948"/>
                    <a:pt x="323030" y="228528"/>
                  </a:cubicBezTo>
                  <a:close/>
                  <a:moveTo>
                    <a:pt x="166055" y="221117"/>
                  </a:moveTo>
                  <a:cubicBezTo>
                    <a:pt x="172545" y="226014"/>
                    <a:pt x="179272" y="230515"/>
                    <a:pt x="186078" y="235017"/>
                  </a:cubicBezTo>
                  <a:cubicBezTo>
                    <a:pt x="191935" y="238887"/>
                    <a:pt x="200008" y="245994"/>
                    <a:pt x="207051" y="246942"/>
                  </a:cubicBezTo>
                  <a:cubicBezTo>
                    <a:pt x="208397" y="246942"/>
                    <a:pt x="208397" y="248837"/>
                    <a:pt x="207764" y="249785"/>
                  </a:cubicBezTo>
                  <a:cubicBezTo>
                    <a:pt x="202224" y="253339"/>
                    <a:pt x="194467" y="245994"/>
                    <a:pt x="190273" y="243072"/>
                  </a:cubicBezTo>
                  <a:cubicBezTo>
                    <a:pt x="181250" y="237228"/>
                    <a:pt x="172545" y="231147"/>
                    <a:pt x="164155" y="224671"/>
                  </a:cubicBezTo>
                  <a:cubicBezTo>
                    <a:pt x="162177" y="223092"/>
                    <a:pt x="164155" y="219538"/>
                    <a:pt x="166055" y="221117"/>
                  </a:cubicBezTo>
                  <a:close/>
                  <a:moveTo>
                    <a:pt x="291665" y="219497"/>
                  </a:moveTo>
                  <a:cubicBezTo>
                    <a:pt x="300062" y="225587"/>
                    <a:pt x="308854" y="230491"/>
                    <a:pt x="318202" y="235316"/>
                  </a:cubicBezTo>
                  <a:cubicBezTo>
                    <a:pt x="320103" y="236265"/>
                    <a:pt x="318835" y="239508"/>
                    <a:pt x="316934" y="238559"/>
                  </a:cubicBezTo>
                  <a:cubicBezTo>
                    <a:pt x="306874" y="234683"/>
                    <a:pt x="298161" y="229147"/>
                    <a:pt x="289764" y="222740"/>
                  </a:cubicBezTo>
                  <a:cubicBezTo>
                    <a:pt x="287784" y="221395"/>
                    <a:pt x="289764" y="217915"/>
                    <a:pt x="291665" y="219497"/>
                  </a:cubicBezTo>
                  <a:close/>
                  <a:moveTo>
                    <a:pt x="118214" y="219496"/>
                  </a:moveTo>
                  <a:cubicBezTo>
                    <a:pt x="123759" y="223686"/>
                    <a:pt x="129858" y="226610"/>
                    <a:pt x="136037" y="230167"/>
                  </a:cubicBezTo>
                  <a:cubicBezTo>
                    <a:pt x="137621" y="231432"/>
                    <a:pt x="136670" y="234357"/>
                    <a:pt x="134373" y="233646"/>
                  </a:cubicBezTo>
                  <a:cubicBezTo>
                    <a:pt x="127640" y="231748"/>
                    <a:pt x="121462" y="227559"/>
                    <a:pt x="115996" y="223369"/>
                  </a:cubicBezTo>
                  <a:cubicBezTo>
                    <a:pt x="113699" y="221788"/>
                    <a:pt x="115996" y="217915"/>
                    <a:pt x="118214" y="219496"/>
                  </a:cubicBezTo>
                  <a:close/>
                  <a:moveTo>
                    <a:pt x="356580" y="217524"/>
                  </a:moveTo>
                  <a:cubicBezTo>
                    <a:pt x="361486" y="221090"/>
                    <a:pt x="366630" y="224655"/>
                    <a:pt x="371774" y="227586"/>
                  </a:cubicBezTo>
                  <a:cubicBezTo>
                    <a:pt x="374385" y="229170"/>
                    <a:pt x="376918" y="230834"/>
                    <a:pt x="379529" y="232102"/>
                  </a:cubicBezTo>
                  <a:cubicBezTo>
                    <a:pt x="380795" y="233052"/>
                    <a:pt x="382141" y="233686"/>
                    <a:pt x="383407" y="234399"/>
                  </a:cubicBezTo>
                  <a:cubicBezTo>
                    <a:pt x="384357" y="234399"/>
                    <a:pt x="384673" y="234716"/>
                    <a:pt x="384990" y="235033"/>
                  </a:cubicBezTo>
                  <a:cubicBezTo>
                    <a:pt x="385702" y="234399"/>
                    <a:pt x="386651" y="234399"/>
                    <a:pt x="387285" y="235033"/>
                  </a:cubicBezTo>
                  <a:cubicBezTo>
                    <a:pt x="387285" y="235350"/>
                    <a:pt x="387601" y="235350"/>
                    <a:pt x="387601" y="235667"/>
                  </a:cubicBezTo>
                  <a:cubicBezTo>
                    <a:pt x="387918" y="236301"/>
                    <a:pt x="388234" y="236934"/>
                    <a:pt x="388551" y="237251"/>
                  </a:cubicBezTo>
                  <a:cubicBezTo>
                    <a:pt x="386651" y="241767"/>
                    <a:pt x="381191" y="238281"/>
                    <a:pt x="378263" y="236617"/>
                  </a:cubicBezTo>
                  <a:cubicBezTo>
                    <a:pt x="369874" y="232419"/>
                    <a:pt x="361803" y="226952"/>
                    <a:pt x="354364" y="221406"/>
                  </a:cubicBezTo>
                  <a:cubicBezTo>
                    <a:pt x="352069" y="219822"/>
                    <a:pt x="354364" y="215940"/>
                    <a:pt x="356580" y="217524"/>
                  </a:cubicBezTo>
                  <a:close/>
                  <a:moveTo>
                    <a:pt x="257478" y="216948"/>
                  </a:moveTo>
                  <a:cubicBezTo>
                    <a:pt x="261992" y="220497"/>
                    <a:pt x="266190" y="224046"/>
                    <a:pt x="271021" y="227280"/>
                  </a:cubicBezTo>
                  <a:cubicBezTo>
                    <a:pt x="274901" y="229882"/>
                    <a:pt x="279099" y="231775"/>
                    <a:pt x="282663" y="235009"/>
                  </a:cubicBezTo>
                  <a:cubicBezTo>
                    <a:pt x="284326" y="236270"/>
                    <a:pt x="282663" y="238873"/>
                    <a:pt x="280762" y="238558"/>
                  </a:cubicBezTo>
                  <a:cubicBezTo>
                    <a:pt x="271021" y="235955"/>
                    <a:pt x="261359" y="227280"/>
                    <a:pt x="253914" y="220497"/>
                  </a:cubicBezTo>
                  <a:cubicBezTo>
                    <a:pt x="251301" y="218289"/>
                    <a:pt x="254865" y="214740"/>
                    <a:pt x="257478" y="216948"/>
                  </a:cubicBezTo>
                  <a:close/>
                  <a:moveTo>
                    <a:pt x="139594" y="213041"/>
                  </a:moveTo>
                  <a:cubicBezTo>
                    <a:pt x="144741" y="217230"/>
                    <a:pt x="150204" y="221104"/>
                    <a:pt x="156063" y="224345"/>
                  </a:cubicBezTo>
                  <a:cubicBezTo>
                    <a:pt x="159309" y="226321"/>
                    <a:pt x="162476" y="227902"/>
                    <a:pt x="165722" y="229879"/>
                  </a:cubicBezTo>
                  <a:cubicBezTo>
                    <a:pt x="166356" y="228535"/>
                    <a:pt x="168019" y="227586"/>
                    <a:pt x="169285" y="228851"/>
                  </a:cubicBezTo>
                  <a:cubicBezTo>
                    <a:pt x="178945" y="238258"/>
                    <a:pt x="189634" y="246321"/>
                    <a:pt x="200639" y="253673"/>
                  </a:cubicBezTo>
                  <a:cubicBezTo>
                    <a:pt x="201589" y="253040"/>
                    <a:pt x="202539" y="252724"/>
                    <a:pt x="203489" y="253673"/>
                  </a:cubicBezTo>
                  <a:cubicBezTo>
                    <a:pt x="204835" y="255016"/>
                    <a:pt x="206102" y="256597"/>
                    <a:pt x="207369" y="258258"/>
                  </a:cubicBezTo>
                  <a:cubicBezTo>
                    <a:pt x="209032" y="260471"/>
                    <a:pt x="207052" y="263712"/>
                    <a:pt x="204202" y="262447"/>
                  </a:cubicBezTo>
                  <a:cubicBezTo>
                    <a:pt x="191613" y="255333"/>
                    <a:pt x="179657" y="246005"/>
                    <a:pt x="169602" y="235649"/>
                  </a:cubicBezTo>
                  <a:cubicBezTo>
                    <a:pt x="157963" y="233041"/>
                    <a:pt x="146324" y="223396"/>
                    <a:pt x="137298" y="215966"/>
                  </a:cubicBezTo>
                  <a:cubicBezTo>
                    <a:pt x="135715" y="214701"/>
                    <a:pt x="137932" y="211776"/>
                    <a:pt x="139594" y="213041"/>
                  </a:cubicBezTo>
                  <a:close/>
                  <a:moveTo>
                    <a:pt x="390274" y="212121"/>
                  </a:moveTo>
                  <a:cubicBezTo>
                    <a:pt x="399614" y="215984"/>
                    <a:pt x="409666" y="218586"/>
                    <a:pt x="419323" y="222134"/>
                  </a:cubicBezTo>
                  <a:cubicBezTo>
                    <a:pt x="421223" y="222765"/>
                    <a:pt x="420906" y="226313"/>
                    <a:pt x="419006" y="225998"/>
                  </a:cubicBezTo>
                  <a:cubicBezTo>
                    <a:pt x="408321" y="224657"/>
                    <a:pt x="397714" y="220478"/>
                    <a:pt x="387979" y="215984"/>
                  </a:cubicBezTo>
                  <a:cubicBezTo>
                    <a:pt x="385446" y="214723"/>
                    <a:pt x="387662" y="210859"/>
                    <a:pt x="390274" y="212121"/>
                  </a:cubicBezTo>
                  <a:close/>
                  <a:moveTo>
                    <a:pt x="363711" y="210193"/>
                  </a:moveTo>
                  <a:cubicBezTo>
                    <a:pt x="368226" y="213360"/>
                    <a:pt x="373137" y="215023"/>
                    <a:pt x="377969" y="216924"/>
                  </a:cubicBezTo>
                  <a:cubicBezTo>
                    <a:pt x="380820" y="218270"/>
                    <a:pt x="384385" y="218903"/>
                    <a:pt x="386048" y="221833"/>
                  </a:cubicBezTo>
                  <a:cubicBezTo>
                    <a:pt x="386999" y="223734"/>
                    <a:pt x="385018" y="226030"/>
                    <a:pt x="383117" y="224367"/>
                  </a:cubicBezTo>
                  <a:cubicBezTo>
                    <a:pt x="376622" y="219854"/>
                    <a:pt x="367909" y="218903"/>
                    <a:pt x="361493" y="214073"/>
                  </a:cubicBezTo>
                  <a:cubicBezTo>
                    <a:pt x="359196" y="212410"/>
                    <a:pt x="361493" y="208530"/>
                    <a:pt x="363711" y="210193"/>
                  </a:cubicBezTo>
                  <a:close/>
                  <a:moveTo>
                    <a:pt x="322711" y="209477"/>
                  </a:moveTo>
                  <a:cubicBezTo>
                    <a:pt x="332058" y="215012"/>
                    <a:pt x="342751" y="218571"/>
                    <a:pt x="351781" y="224027"/>
                  </a:cubicBezTo>
                  <a:cubicBezTo>
                    <a:pt x="353762" y="225292"/>
                    <a:pt x="352415" y="228218"/>
                    <a:pt x="350197" y="227269"/>
                  </a:cubicBezTo>
                  <a:cubicBezTo>
                    <a:pt x="339504" y="225608"/>
                    <a:pt x="329206" y="219203"/>
                    <a:pt x="320097" y="213747"/>
                  </a:cubicBezTo>
                  <a:cubicBezTo>
                    <a:pt x="317562" y="212086"/>
                    <a:pt x="319780" y="207895"/>
                    <a:pt x="322711" y="209477"/>
                  </a:cubicBezTo>
                  <a:close/>
                  <a:moveTo>
                    <a:pt x="258454" y="208555"/>
                  </a:moveTo>
                  <a:cubicBezTo>
                    <a:pt x="267159" y="216295"/>
                    <a:pt x="276577" y="220165"/>
                    <a:pt x="286865" y="224667"/>
                  </a:cubicBezTo>
                  <a:cubicBezTo>
                    <a:pt x="289477" y="225615"/>
                    <a:pt x="287182" y="228853"/>
                    <a:pt x="284966" y="228853"/>
                  </a:cubicBezTo>
                  <a:cubicBezTo>
                    <a:pt x="273649" y="227273"/>
                    <a:pt x="262965" y="219849"/>
                    <a:pt x="254576" y="212425"/>
                  </a:cubicBezTo>
                  <a:cubicBezTo>
                    <a:pt x="252360" y="209897"/>
                    <a:pt x="255842" y="206343"/>
                    <a:pt x="258454" y="208555"/>
                  </a:cubicBezTo>
                  <a:close/>
                  <a:moveTo>
                    <a:pt x="148908" y="206027"/>
                  </a:moveTo>
                  <a:cubicBezTo>
                    <a:pt x="156028" y="211152"/>
                    <a:pt x="164413" y="214070"/>
                    <a:pt x="171533" y="218564"/>
                  </a:cubicBezTo>
                  <a:cubicBezTo>
                    <a:pt x="173115" y="219510"/>
                    <a:pt x="172165" y="221797"/>
                    <a:pt x="170188" y="221797"/>
                  </a:cubicBezTo>
                  <a:cubicBezTo>
                    <a:pt x="161803" y="219826"/>
                    <a:pt x="153734" y="213754"/>
                    <a:pt x="147010" y="208550"/>
                  </a:cubicBezTo>
                  <a:cubicBezTo>
                    <a:pt x="145665" y="207289"/>
                    <a:pt x="147326" y="205002"/>
                    <a:pt x="148908" y="206027"/>
                  </a:cubicBezTo>
                  <a:close/>
                  <a:moveTo>
                    <a:pt x="292720" y="205678"/>
                  </a:moveTo>
                  <a:cubicBezTo>
                    <a:pt x="297226" y="209876"/>
                    <a:pt x="302048" y="213758"/>
                    <a:pt x="307186" y="216926"/>
                  </a:cubicBezTo>
                  <a:cubicBezTo>
                    <a:pt x="311691" y="219857"/>
                    <a:pt x="317224" y="222154"/>
                    <a:pt x="321730" y="225323"/>
                  </a:cubicBezTo>
                  <a:cubicBezTo>
                    <a:pt x="322995" y="226670"/>
                    <a:pt x="322362" y="228571"/>
                    <a:pt x="320386" y="228254"/>
                  </a:cubicBezTo>
                  <a:cubicBezTo>
                    <a:pt x="309162" y="226036"/>
                    <a:pt x="297858" y="216293"/>
                    <a:pt x="289796" y="208529"/>
                  </a:cubicBezTo>
                  <a:cubicBezTo>
                    <a:pt x="288136" y="206628"/>
                    <a:pt x="290744" y="204014"/>
                    <a:pt x="292720" y="205678"/>
                  </a:cubicBezTo>
                  <a:close/>
                  <a:moveTo>
                    <a:pt x="169612" y="205313"/>
                  </a:moveTo>
                  <a:cubicBezTo>
                    <a:pt x="175781" y="210213"/>
                    <a:pt x="181555" y="214718"/>
                    <a:pt x="187724" y="219224"/>
                  </a:cubicBezTo>
                  <a:cubicBezTo>
                    <a:pt x="192232" y="222464"/>
                    <a:pt x="200931" y="230526"/>
                    <a:pt x="206705" y="230842"/>
                  </a:cubicBezTo>
                  <a:cubicBezTo>
                    <a:pt x="208366" y="230842"/>
                    <a:pt x="209315" y="232739"/>
                    <a:pt x="207733" y="234083"/>
                  </a:cubicBezTo>
                  <a:lnTo>
                    <a:pt x="206705" y="235032"/>
                  </a:lnTo>
                  <a:cubicBezTo>
                    <a:pt x="206388" y="235664"/>
                    <a:pt x="205439" y="235980"/>
                    <a:pt x="204490" y="235664"/>
                  </a:cubicBezTo>
                  <a:cubicBezTo>
                    <a:pt x="197372" y="233056"/>
                    <a:pt x="190887" y="227918"/>
                    <a:pt x="185114" y="223413"/>
                  </a:cubicBezTo>
                  <a:cubicBezTo>
                    <a:pt x="178628" y="218591"/>
                    <a:pt x="172538" y="213770"/>
                    <a:pt x="166686" y="208237"/>
                  </a:cubicBezTo>
                  <a:cubicBezTo>
                    <a:pt x="164788" y="206340"/>
                    <a:pt x="167714" y="203732"/>
                    <a:pt x="169612" y="205313"/>
                  </a:cubicBezTo>
                  <a:close/>
                  <a:moveTo>
                    <a:pt x="322048" y="196917"/>
                  </a:moveTo>
                  <a:cubicBezTo>
                    <a:pt x="332038" y="202441"/>
                    <a:pt x="343060" y="206308"/>
                    <a:pt x="353130" y="211438"/>
                  </a:cubicBezTo>
                  <a:cubicBezTo>
                    <a:pt x="355033" y="212385"/>
                    <a:pt x="353764" y="215305"/>
                    <a:pt x="351782" y="214674"/>
                  </a:cubicBezTo>
                  <a:lnTo>
                    <a:pt x="324279" y="201678"/>
                  </a:lnTo>
                  <a:lnTo>
                    <a:pt x="324605" y="201109"/>
                  </a:lnTo>
                  <a:cubicBezTo>
                    <a:pt x="323654" y="200477"/>
                    <a:pt x="322704" y="199528"/>
                    <a:pt x="321754" y="198896"/>
                  </a:cubicBezTo>
                  <a:lnTo>
                    <a:pt x="321018" y="198723"/>
                  </a:lnTo>
                  <a:close/>
                  <a:moveTo>
                    <a:pt x="360814" y="196600"/>
                  </a:moveTo>
                  <a:cubicBezTo>
                    <a:pt x="368567" y="201423"/>
                    <a:pt x="377348" y="204665"/>
                    <a:pt x="385021" y="209173"/>
                  </a:cubicBezTo>
                  <a:cubicBezTo>
                    <a:pt x="386999" y="210517"/>
                    <a:pt x="385733" y="213047"/>
                    <a:pt x="383755" y="212414"/>
                  </a:cubicBezTo>
                  <a:cubicBezTo>
                    <a:pt x="375053" y="210517"/>
                    <a:pt x="366352" y="204665"/>
                    <a:pt x="358915" y="199842"/>
                  </a:cubicBezTo>
                  <a:cubicBezTo>
                    <a:pt x="356938" y="198577"/>
                    <a:pt x="358599" y="195335"/>
                    <a:pt x="360814" y="196600"/>
                  </a:cubicBezTo>
                  <a:close/>
                  <a:moveTo>
                    <a:pt x="260722" y="196278"/>
                  </a:moveTo>
                  <a:cubicBezTo>
                    <a:pt x="267446" y="200778"/>
                    <a:pt x="274883" y="204646"/>
                    <a:pt x="282003" y="208830"/>
                  </a:cubicBezTo>
                  <a:cubicBezTo>
                    <a:pt x="282320" y="208515"/>
                    <a:pt x="282636" y="208515"/>
                    <a:pt x="283269" y="208830"/>
                  </a:cubicBezTo>
                  <a:cubicBezTo>
                    <a:pt x="284614" y="209462"/>
                    <a:pt x="284930" y="209857"/>
                    <a:pt x="285563" y="211120"/>
                  </a:cubicBezTo>
                  <a:cubicBezTo>
                    <a:pt x="286513" y="212699"/>
                    <a:pt x="285247" y="215304"/>
                    <a:pt x="282953" y="214357"/>
                  </a:cubicBezTo>
                  <a:cubicBezTo>
                    <a:pt x="274250" y="211120"/>
                    <a:pt x="265864" y="205673"/>
                    <a:pt x="258111" y="200462"/>
                  </a:cubicBezTo>
                  <a:cubicBezTo>
                    <a:pt x="255817" y="198883"/>
                    <a:pt x="258111" y="194699"/>
                    <a:pt x="260722" y="196278"/>
                  </a:cubicBezTo>
                  <a:close/>
                  <a:moveTo>
                    <a:pt x="177694" y="195996"/>
                  </a:moveTo>
                  <a:cubicBezTo>
                    <a:pt x="183154" y="200181"/>
                    <a:pt x="188694" y="204051"/>
                    <a:pt x="194155" y="207604"/>
                  </a:cubicBezTo>
                  <a:cubicBezTo>
                    <a:pt x="199299" y="211158"/>
                    <a:pt x="207371" y="217949"/>
                    <a:pt x="214177" y="217554"/>
                  </a:cubicBezTo>
                  <a:cubicBezTo>
                    <a:pt x="214810" y="217554"/>
                    <a:pt x="215127" y="217949"/>
                    <a:pt x="215444" y="218264"/>
                  </a:cubicBezTo>
                  <a:lnTo>
                    <a:pt x="216156" y="218264"/>
                  </a:lnTo>
                  <a:cubicBezTo>
                    <a:pt x="220350" y="220791"/>
                    <a:pt x="224545" y="223397"/>
                    <a:pt x="229056" y="225608"/>
                  </a:cubicBezTo>
                  <a:cubicBezTo>
                    <a:pt x="230322" y="226319"/>
                    <a:pt x="241639" y="233347"/>
                    <a:pt x="242905" y="232399"/>
                  </a:cubicBezTo>
                  <a:cubicBezTo>
                    <a:pt x="244250" y="231452"/>
                    <a:pt x="246150" y="233031"/>
                    <a:pt x="245833" y="234058"/>
                  </a:cubicBezTo>
                  <a:cubicBezTo>
                    <a:pt x="245833" y="234373"/>
                    <a:pt x="245517" y="234689"/>
                    <a:pt x="245517" y="235005"/>
                  </a:cubicBezTo>
                  <a:cubicBezTo>
                    <a:pt x="245200" y="235637"/>
                    <a:pt x="244567" y="236269"/>
                    <a:pt x="243934" y="236584"/>
                  </a:cubicBezTo>
                  <a:cubicBezTo>
                    <a:pt x="239660" y="237532"/>
                    <a:pt x="235149" y="234058"/>
                    <a:pt x="231588" y="232083"/>
                  </a:cubicBezTo>
                  <a:cubicBezTo>
                    <a:pt x="225811" y="228846"/>
                    <a:pt x="220034" y="225292"/>
                    <a:pt x="214177" y="221818"/>
                  </a:cubicBezTo>
                  <a:cubicBezTo>
                    <a:pt x="208400" y="224029"/>
                    <a:pt x="202227" y="218896"/>
                    <a:pt x="197083" y="215659"/>
                  </a:cubicBezTo>
                  <a:cubicBezTo>
                    <a:pt x="189327" y="210842"/>
                    <a:pt x="181888" y="205709"/>
                    <a:pt x="174766" y="199866"/>
                  </a:cubicBezTo>
                  <a:cubicBezTo>
                    <a:pt x="172550" y="197970"/>
                    <a:pt x="175478" y="194417"/>
                    <a:pt x="177694" y="195996"/>
                  </a:cubicBezTo>
                  <a:close/>
                  <a:moveTo>
                    <a:pt x="291978" y="195020"/>
                  </a:moveTo>
                  <a:cubicBezTo>
                    <a:pt x="296171" y="198897"/>
                    <a:pt x="300761" y="202773"/>
                    <a:pt x="305588" y="206016"/>
                  </a:cubicBezTo>
                  <a:cubicBezTo>
                    <a:pt x="307170" y="206966"/>
                    <a:pt x="316507" y="214085"/>
                    <a:pt x="317853" y="213373"/>
                  </a:cubicBezTo>
                  <a:cubicBezTo>
                    <a:pt x="318802" y="212740"/>
                    <a:pt x="320385" y="214085"/>
                    <a:pt x="320068" y="215035"/>
                  </a:cubicBezTo>
                  <a:cubicBezTo>
                    <a:pt x="317932" y="221324"/>
                    <a:pt x="303600" y="210169"/>
                    <a:pt x="295198" y="202864"/>
                  </a:cubicBezTo>
                  <a:lnTo>
                    <a:pt x="292564" y="200468"/>
                  </a:lnTo>
                  <a:lnTo>
                    <a:pt x="293016" y="199844"/>
                  </a:lnTo>
                  <a:lnTo>
                    <a:pt x="293016" y="199212"/>
                  </a:lnTo>
                  <a:lnTo>
                    <a:pt x="290010" y="198144"/>
                  </a:lnTo>
                  <a:lnTo>
                    <a:pt x="289445" y="197631"/>
                  </a:lnTo>
                  <a:cubicBezTo>
                    <a:pt x="287784" y="195970"/>
                    <a:pt x="290395" y="193359"/>
                    <a:pt x="291978" y="195020"/>
                  </a:cubicBezTo>
                  <a:close/>
                  <a:moveTo>
                    <a:pt x="389244" y="189153"/>
                  </a:moveTo>
                  <a:cubicBezTo>
                    <a:pt x="399285" y="194687"/>
                    <a:pt x="409959" y="198245"/>
                    <a:pt x="420871" y="202119"/>
                  </a:cubicBezTo>
                  <a:cubicBezTo>
                    <a:pt x="423480" y="203067"/>
                    <a:pt x="422215" y="206625"/>
                    <a:pt x="419606" y="205993"/>
                  </a:cubicBezTo>
                  <a:cubicBezTo>
                    <a:pt x="407983" y="204332"/>
                    <a:pt x="396993" y="199194"/>
                    <a:pt x="386714" y="193422"/>
                  </a:cubicBezTo>
                  <a:cubicBezTo>
                    <a:pt x="384105" y="191762"/>
                    <a:pt x="386398" y="187572"/>
                    <a:pt x="389244" y="189153"/>
                  </a:cubicBezTo>
                  <a:close/>
                  <a:moveTo>
                    <a:pt x="184440" y="188237"/>
                  </a:moveTo>
                  <a:cubicBezTo>
                    <a:pt x="194738" y="195039"/>
                    <a:pt x="205749" y="201129"/>
                    <a:pt x="216443" y="207614"/>
                  </a:cubicBezTo>
                  <a:cubicBezTo>
                    <a:pt x="217076" y="206665"/>
                    <a:pt x="218344" y="206665"/>
                    <a:pt x="218977" y="207931"/>
                  </a:cubicBezTo>
                  <a:cubicBezTo>
                    <a:pt x="219294" y="208563"/>
                    <a:pt x="219294" y="208880"/>
                    <a:pt x="219294" y="209196"/>
                  </a:cubicBezTo>
                  <a:cubicBezTo>
                    <a:pt x="219611" y="208880"/>
                    <a:pt x="220324" y="208880"/>
                    <a:pt x="220958" y="209196"/>
                  </a:cubicBezTo>
                  <a:cubicBezTo>
                    <a:pt x="229671" y="214100"/>
                    <a:pt x="239019" y="218291"/>
                    <a:pt x="247415" y="224065"/>
                  </a:cubicBezTo>
                  <a:cubicBezTo>
                    <a:pt x="249396" y="225331"/>
                    <a:pt x="248128" y="229206"/>
                    <a:pt x="245831" y="228257"/>
                  </a:cubicBezTo>
                  <a:cubicBezTo>
                    <a:pt x="236484" y="224381"/>
                    <a:pt x="227374" y="218924"/>
                    <a:pt x="218344" y="214100"/>
                  </a:cubicBezTo>
                  <a:cubicBezTo>
                    <a:pt x="217710" y="213783"/>
                    <a:pt x="217710" y="213388"/>
                    <a:pt x="217393" y="212755"/>
                  </a:cubicBezTo>
                  <a:cubicBezTo>
                    <a:pt x="216759" y="213071"/>
                    <a:pt x="216443" y="213071"/>
                    <a:pt x="215809" y="212755"/>
                  </a:cubicBezTo>
                  <a:cubicBezTo>
                    <a:pt x="203848" y="206981"/>
                    <a:pt x="192837" y="199230"/>
                    <a:pt x="182143" y="191796"/>
                  </a:cubicBezTo>
                  <a:cubicBezTo>
                    <a:pt x="180242" y="190214"/>
                    <a:pt x="182143" y="186655"/>
                    <a:pt x="184440" y="188237"/>
                  </a:cubicBezTo>
                  <a:close/>
                  <a:moveTo>
                    <a:pt x="146324" y="182775"/>
                  </a:moveTo>
                  <a:cubicBezTo>
                    <a:pt x="155020" y="191160"/>
                    <a:pt x="165061" y="196301"/>
                    <a:pt x="176050" y="201838"/>
                  </a:cubicBezTo>
                  <a:cubicBezTo>
                    <a:pt x="177631" y="202787"/>
                    <a:pt x="176366" y="205002"/>
                    <a:pt x="175022" y="204686"/>
                  </a:cubicBezTo>
                  <a:cubicBezTo>
                    <a:pt x="162768" y="202787"/>
                    <a:pt x="151858" y="194403"/>
                    <a:pt x="143478" y="185702"/>
                  </a:cubicBezTo>
                  <a:cubicBezTo>
                    <a:pt x="141502" y="183725"/>
                    <a:pt x="144427" y="180798"/>
                    <a:pt x="146324" y="182775"/>
                  </a:cubicBezTo>
                  <a:close/>
                  <a:moveTo>
                    <a:pt x="355021" y="182139"/>
                  </a:moveTo>
                  <a:cubicBezTo>
                    <a:pt x="364984" y="187268"/>
                    <a:pt x="375975" y="190819"/>
                    <a:pt x="386018" y="195947"/>
                  </a:cubicBezTo>
                  <a:cubicBezTo>
                    <a:pt x="387916" y="196894"/>
                    <a:pt x="386651" y="199498"/>
                    <a:pt x="384674" y="199182"/>
                  </a:cubicBezTo>
                  <a:lnTo>
                    <a:pt x="356966" y="188137"/>
                  </a:lnTo>
                  <a:lnTo>
                    <a:pt x="356905" y="187907"/>
                  </a:lnTo>
                  <a:lnTo>
                    <a:pt x="353006" y="185368"/>
                  </a:lnTo>
                  <a:close/>
                  <a:moveTo>
                    <a:pt x="146934" y="174382"/>
                  </a:moveTo>
                  <a:cubicBezTo>
                    <a:pt x="157627" y="180163"/>
                    <a:pt x="170221" y="184678"/>
                    <a:pt x="180281" y="191488"/>
                  </a:cubicBezTo>
                  <a:cubicBezTo>
                    <a:pt x="181865" y="192439"/>
                    <a:pt x="180914" y="195052"/>
                    <a:pt x="178934" y="194735"/>
                  </a:cubicBezTo>
                  <a:lnTo>
                    <a:pt x="147518" y="179177"/>
                  </a:lnTo>
                  <a:lnTo>
                    <a:pt x="147664" y="178578"/>
                  </a:lnTo>
                  <a:lnTo>
                    <a:pt x="145320" y="177408"/>
                  </a:lnTo>
                  <a:close/>
                  <a:moveTo>
                    <a:pt x="394761" y="168518"/>
                  </a:moveTo>
                  <a:cubicBezTo>
                    <a:pt x="402525" y="173033"/>
                    <a:pt x="410288" y="176281"/>
                    <a:pt x="418052" y="180480"/>
                  </a:cubicBezTo>
                  <a:cubicBezTo>
                    <a:pt x="419953" y="181510"/>
                    <a:pt x="418685" y="184045"/>
                    <a:pt x="416388" y="183728"/>
                  </a:cubicBezTo>
                  <a:cubicBezTo>
                    <a:pt x="407991" y="181510"/>
                    <a:pt x="400227" y="176598"/>
                    <a:pt x="392781" y="171766"/>
                  </a:cubicBezTo>
                  <a:cubicBezTo>
                    <a:pt x="390880" y="170498"/>
                    <a:pt x="392781" y="167250"/>
                    <a:pt x="394761" y="168518"/>
                  </a:cubicBezTo>
                  <a:close/>
                  <a:moveTo>
                    <a:pt x="365408" y="160186"/>
                  </a:moveTo>
                  <a:cubicBezTo>
                    <a:pt x="372133" y="163422"/>
                    <a:pt x="378937" y="166658"/>
                    <a:pt x="385425" y="170210"/>
                  </a:cubicBezTo>
                  <a:lnTo>
                    <a:pt x="386058" y="170210"/>
                  </a:lnTo>
                  <a:cubicBezTo>
                    <a:pt x="387957" y="171158"/>
                    <a:pt x="389934" y="172736"/>
                    <a:pt x="392150" y="173762"/>
                  </a:cubicBezTo>
                  <a:cubicBezTo>
                    <a:pt x="394761" y="175025"/>
                    <a:pt x="392466" y="178893"/>
                    <a:pt x="390251" y="177946"/>
                  </a:cubicBezTo>
                  <a:cubicBezTo>
                    <a:pt x="380836" y="174078"/>
                    <a:pt x="372133" y="168553"/>
                    <a:pt x="363430" y="163738"/>
                  </a:cubicBezTo>
                  <a:cubicBezTo>
                    <a:pt x="360819" y="162475"/>
                    <a:pt x="363113" y="158923"/>
                    <a:pt x="365408" y="160186"/>
                  </a:cubicBezTo>
                  <a:close/>
                  <a:moveTo>
                    <a:pt x="369255" y="142134"/>
                  </a:moveTo>
                  <a:cubicBezTo>
                    <a:pt x="366959" y="142134"/>
                    <a:pt x="364663" y="142134"/>
                    <a:pt x="362447" y="142450"/>
                  </a:cubicBezTo>
                  <a:cubicBezTo>
                    <a:pt x="362763" y="142766"/>
                    <a:pt x="363397" y="142766"/>
                    <a:pt x="363713" y="143082"/>
                  </a:cubicBezTo>
                  <a:cubicBezTo>
                    <a:pt x="364347" y="143399"/>
                    <a:pt x="364663" y="143715"/>
                    <a:pt x="364663" y="144347"/>
                  </a:cubicBezTo>
                  <a:cubicBezTo>
                    <a:pt x="365376" y="143715"/>
                    <a:pt x="366326" y="143399"/>
                    <a:pt x="367276" y="144031"/>
                  </a:cubicBezTo>
                  <a:cubicBezTo>
                    <a:pt x="374401" y="148853"/>
                    <a:pt x="382476" y="152095"/>
                    <a:pt x="389601" y="156917"/>
                  </a:cubicBezTo>
                  <a:cubicBezTo>
                    <a:pt x="391501" y="158261"/>
                    <a:pt x="390235" y="161186"/>
                    <a:pt x="387939" y="160475"/>
                  </a:cubicBezTo>
                  <a:cubicBezTo>
                    <a:pt x="379547" y="158577"/>
                    <a:pt x="372105" y="152727"/>
                    <a:pt x="364980" y="147905"/>
                  </a:cubicBezTo>
                  <a:cubicBezTo>
                    <a:pt x="364347" y="147589"/>
                    <a:pt x="364030" y="147272"/>
                    <a:pt x="364030" y="146640"/>
                  </a:cubicBezTo>
                  <a:cubicBezTo>
                    <a:pt x="363397" y="147272"/>
                    <a:pt x="362763" y="147589"/>
                    <a:pt x="361813" y="147272"/>
                  </a:cubicBezTo>
                  <a:cubicBezTo>
                    <a:pt x="359834" y="146956"/>
                    <a:pt x="358251" y="146007"/>
                    <a:pt x="356588" y="145375"/>
                  </a:cubicBezTo>
                  <a:cubicBezTo>
                    <a:pt x="355638" y="146324"/>
                    <a:pt x="354688" y="147589"/>
                    <a:pt x="353738" y="148537"/>
                  </a:cubicBezTo>
                  <a:cubicBezTo>
                    <a:pt x="355005" y="148853"/>
                    <a:pt x="356272" y="149249"/>
                    <a:pt x="357618" y="149881"/>
                  </a:cubicBezTo>
                  <a:cubicBezTo>
                    <a:pt x="359518" y="150514"/>
                    <a:pt x="359518" y="154071"/>
                    <a:pt x="356905" y="153755"/>
                  </a:cubicBezTo>
                  <a:cubicBezTo>
                    <a:pt x="354372" y="153439"/>
                    <a:pt x="352076" y="152727"/>
                    <a:pt x="349859" y="152095"/>
                  </a:cubicBezTo>
                  <a:cubicBezTo>
                    <a:pt x="348513" y="153439"/>
                    <a:pt x="347247" y="154704"/>
                    <a:pt x="345980" y="155968"/>
                  </a:cubicBezTo>
                  <a:cubicBezTo>
                    <a:pt x="348830" y="157312"/>
                    <a:pt x="351759" y="158261"/>
                    <a:pt x="354688" y="159526"/>
                  </a:cubicBezTo>
                  <a:cubicBezTo>
                    <a:pt x="355005" y="158893"/>
                    <a:pt x="355955" y="158577"/>
                    <a:pt x="356905" y="158893"/>
                  </a:cubicBezTo>
                  <a:cubicBezTo>
                    <a:pt x="358568" y="159842"/>
                    <a:pt x="359518" y="160791"/>
                    <a:pt x="360468" y="162451"/>
                  </a:cubicBezTo>
                  <a:cubicBezTo>
                    <a:pt x="361497" y="164032"/>
                    <a:pt x="360468" y="165692"/>
                    <a:pt x="359201" y="166325"/>
                  </a:cubicBezTo>
                  <a:cubicBezTo>
                    <a:pt x="366959" y="173440"/>
                    <a:pt x="375351" y="178578"/>
                    <a:pt x="383743" y="184349"/>
                  </a:cubicBezTo>
                  <a:cubicBezTo>
                    <a:pt x="385722" y="185693"/>
                    <a:pt x="384060" y="188539"/>
                    <a:pt x="381843" y="187591"/>
                  </a:cubicBezTo>
                  <a:cubicBezTo>
                    <a:pt x="372105" y="183401"/>
                    <a:pt x="363080" y="176286"/>
                    <a:pt x="355322" y="168854"/>
                  </a:cubicBezTo>
                  <a:cubicBezTo>
                    <a:pt x="354055" y="167906"/>
                    <a:pt x="354372" y="166641"/>
                    <a:pt x="355322" y="166008"/>
                  </a:cubicBezTo>
                  <a:cubicBezTo>
                    <a:pt x="350492" y="164348"/>
                    <a:pt x="345663" y="162451"/>
                    <a:pt x="340755" y="160158"/>
                  </a:cubicBezTo>
                  <a:lnTo>
                    <a:pt x="334976" y="164981"/>
                  </a:lnTo>
                  <a:cubicBezTo>
                    <a:pt x="336242" y="165692"/>
                    <a:pt x="337588" y="166325"/>
                    <a:pt x="338855" y="166641"/>
                  </a:cubicBezTo>
                  <a:cubicBezTo>
                    <a:pt x="343684" y="168222"/>
                    <a:pt x="349226" y="169250"/>
                    <a:pt x="354055" y="171147"/>
                  </a:cubicBezTo>
                  <a:cubicBezTo>
                    <a:pt x="355955" y="171780"/>
                    <a:pt x="355955" y="175337"/>
                    <a:pt x="353422" y="175021"/>
                  </a:cubicBezTo>
                  <a:cubicBezTo>
                    <a:pt x="345663" y="174705"/>
                    <a:pt x="337588" y="171463"/>
                    <a:pt x="330146" y="168222"/>
                  </a:cubicBezTo>
                  <a:cubicBezTo>
                    <a:pt x="327534" y="170198"/>
                    <a:pt x="324605" y="172096"/>
                    <a:pt x="321754" y="174072"/>
                  </a:cubicBezTo>
                  <a:cubicBezTo>
                    <a:pt x="323654" y="174705"/>
                    <a:pt x="325950" y="175337"/>
                    <a:pt x="327850" y="175969"/>
                  </a:cubicBezTo>
                  <a:cubicBezTo>
                    <a:pt x="328167" y="175969"/>
                    <a:pt x="328167" y="176286"/>
                    <a:pt x="328167" y="176286"/>
                  </a:cubicBezTo>
                  <a:cubicBezTo>
                    <a:pt x="328484" y="175021"/>
                    <a:pt x="329830" y="174072"/>
                    <a:pt x="331413" y="175021"/>
                  </a:cubicBezTo>
                  <a:cubicBezTo>
                    <a:pt x="337271" y="178262"/>
                    <a:pt x="343367" y="181503"/>
                    <a:pt x="349542" y="184349"/>
                  </a:cubicBezTo>
                  <a:cubicBezTo>
                    <a:pt x="350176" y="184033"/>
                    <a:pt x="350809" y="184033"/>
                    <a:pt x="351442" y="184349"/>
                  </a:cubicBezTo>
                  <a:lnTo>
                    <a:pt x="353006" y="185368"/>
                  </a:lnTo>
                  <a:lnTo>
                    <a:pt x="352411" y="186321"/>
                  </a:lnTo>
                  <a:lnTo>
                    <a:pt x="356966" y="188137"/>
                  </a:lnTo>
                  <a:lnTo>
                    <a:pt x="357835" y="191405"/>
                  </a:lnTo>
                  <a:cubicBezTo>
                    <a:pt x="357202" y="192453"/>
                    <a:pt x="355836" y="193085"/>
                    <a:pt x="354372" y="192413"/>
                  </a:cubicBezTo>
                  <a:cubicBezTo>
                    <a:pt x="345980" y="188539"/>
                    <a:pt x="337588" y="184033"/>
                    <a:pt x="329513" y="179527"/>
                  </a:cubicBezTo>
                  <a:cubicBezTo>
                    <a:pt x="329196" y="180159"/>
                    <a:pt x="328484" y="180792"/>
                    <a:pt x="327534" y="180792"/>
                  </a:cubicBezTo>
                  <a:cubicBezTo>
                    <a:pt x="323338" y="180792"/>
                    <a:pt x="319459" y="179527"/>
                    <a:pt x="315263" y="178262"/>
                  </a:cubicBezTo>
                  <a:cubicBezTo>
                    <a:pt x="312729" y="179843"/>
                    <a:pt x="309800" y="181503"/>
                    <a:pt x="306871" y="182768"/>
                  </a:cubicBezTo>
                  <a:cubicBezTo>
                    <a:pt x="309800" y="184033"/>
                    <a:pt x="313046" y="185377"/>
                    <a:pt x="315896" y="186642"/>
                  </a:cubicBezTo>
                  <a:cubicBezTo>
                    <a:pt x="318509" y="187591"/>
                    <a:pt x="323654" y="190832"/>
                    <a:pt x="326900" y="191148"/>
                  </a:cubicBezTo>
                  <a:cubicBezTo>
                    <a:pt x="325000" y="189883"/>
                    <a:pt x="326900" y="186642"/>
                    <a:pt x="328880" y="187907"/>
                  </a:cubicBezTo>
                  <a:cubicBezTo>
                    <a:pt x="337905" y="193045"/>
                    <a:pt x="346930" y="196603"/>
                    <a:pt x="356588" y="200160"/>
                  </a:cubicBezTo>
                  <a:cubicBezTo>
                    <a:pt x="358884" y="201109"/>
                    <a:pt x="357934" y="204034"/>
                    <a:pt x="355638" y="203718"/>
                  </a:cubicBezTo>
                  <a:cubicBezTo>
                    <a:pt x="346613" y="202137"/>
                    <a:pt x="337905" y="197947"/>
                    <a:pt x="330146" y="193045"/>
                  </a:cubicBezTo>
                  <a:cubicBezTo>
                    <a:pt x="330146" y="193757"/>
                    <a:pt x="330146" y="194073"/>
                    <a:pt x="329513" y="194389"/>
                  </a:cubicBezTo>
                  <a:cubicBezTo>
                    <a:pt x="325950" y="196603"/>
                    <a:pt x="321754" y="194073"/>
                    <a:pt x="318192" y="192413"/>
                  </a:cubicBezTo>
                  <a:cubicBezTo>
                    <a:pt x="312650" y="190199"/>
                    <a:pt x="307504" y="187591"/>
                    <a:pt x="302042" y="184982"/>
                  </a:cubicBezTo>
                  <a:cubicBezTo>
                    <a:pt x="301725" y="185377"/>
                    <a:pt x="301092" y="185693"/>
                    <a:pt x="300379" y="186010"/>
                  </a:cubicBezTo>
                  <a:cubicBezTo>
                    <a:pt x="307188" y="190199"/>
                    <a:pt x="313996" y="194389"/>
                    <a:pt x="320409" y="198579"/>
                  </a:cubicBezTo>
                  <a:lnTo>
                    <a:pt x="321018" y="198723"/>
                  </a:lnTo>
                  <a:lnTo>
                    <a:pt x="320383" y="199837"/>
                  </a:lnTo>
                  <a:lnTo>
                    <a:pt x="324279" y="201678"/>
                  </a:lnTo>
                  <a:lnTo>
                    <a:pt x="322388" y="204983"/>
                  </a:lnTo>
                  <a:cubicBezTo>
                    <a:pt x="312333" y="201109"/>
                    <a:pt x="302992" y="194706"/>
                    <a:pt x="294283" y="187907"/>
                  </a:cubicBezTo>
                  <a:cubicBezTo>
                    <a:pt x="289137" y="189567"/>
                    <a:pt x="283912" y="191148"/>
                    <a:pt x="278766" y="192413"/>
                  </a:cubicBezTo>
                  <a:cubicBezTo>
                    <a:pt x="282646" y="194389"/>
                    <a:pt x="289454" y="197947"/>
                    <a:pt x="289454" y="197947"/>
                  </a:cubicBezTo>
                  <a:lnTo>
                    <a:pt x="290010" y="198144"/>
                  </a:lnTo>
                  <a:lnTo>
                    <a:pt x="292564" y="200468"/>
                  </a:lnTo>
                  <a:lnTo>
                    <a:pt x="291354" y="202137"/>
                  </a:lnTo>
                  <a:cubicBezTo>
                    <a:pt x="287791" y="203718"/>
                    <a:pt x="282646" y="199528"/>
                    <a:pt x="279400" y="197947"/>
                  </a:cubicBezTo>
                  <a:cubicBezTo>
                    <a:pt x="276866" y="196603"/>
                    <a:pt x="273937" y="195338"/>
                    <a:pt x="271324" y="194073"/>
                  </a:cubicBezTo>
                  <a:cubicBezTo>
                    <a:pt x="261983" y="195654"/>
                    <a:pt x="252641" y="196287"/>
                    <a:pt x="243220" y="195654"/>
                  </a:cubicBezTo>
                  <a:cubicBezTo>
                    <a:pt x="242587" y="195654"/>
                    <a:pt x="241953" y="195338"/>
                    <a:pt x="241320" y="195338"/>
                  </a:cubicBezTo>
                  <a:cubicBezTo>
                    <a:pt x="247416" y="197235"/>
                    <a:pt x="253274" y="199528"/>
                    <a:pt x="259053" y="202137"/>
                  </a:cubicBezTo>
                  <a:cubicBezTo>
                    <a:pt x="261983" y="203402"/>
                    <a:pt x="260003" y="207592"/>
                    <a:pt x="257153" y="206959"/>
                  </a:cubicBezTo>
                  <a:cubicBezTo>
                    <a:pt x="248128" y="204350"/>
                    <a:pt x="239341" y="200793"/>
                    <a:pt x="230315" y="197631"/>
                  </a:cubicBezTo>
                  <a:cubicBezTo>
                    <a:pt x="228415" y="196919"/>
                    <a:pt x="228099" y="195022"/>
                    <a:pt x="228415" y="193757"/>
                  </a:cubicBezTo>
                  <a:cubicBezTo>
                    <a:pt x="227703" y="193757"/>
                    <a:pt x="227070" y="193441"/>
                    <a:pt x="226436" y="193045"/>
                  </a:cubicBezTo>
                  <a:cubicBezTo>
                    <a:pt x="219311" y="191464"/>
                    <a:pt x="212265" y="189567"/>
                    <a:pt x="205457" y="186642"/>
                  </a:cubicBezTo>
                  <a:cubicBezTo>
                    <a:pt x="211236" y="190199"/>
                    <a:pt x="216778" y="193757"/>
                    <a:pt x="222240" y="197631"/>
                  </a:cubicBezTo>
                  <a:cubicBezTo>
                    <a:pt x="223190" y="197235"/>
                    <a:pt x="224220" y="197235"/>
                    <a:pt x="225170" y="197947"/>
                  </a:cubicBezTo>
                  <a:cubicBezTo>
                    <a:pt x="233878" y="204667"/>
                    <a:pt x="243537" y="207908"/>
                    <a:pt x="253274" y="213047"/>
                  </a:cubicBezTo>
                  <a:cubicBezTo>
                    <a:pt x="254858" y="214074"/>
                    <a:pt x="254224" y="216604"/>
                    <a:pt x="252324" y="216604"/>
                  </a:cubicBezTo>
                  <a:cubicBezTo>
                    <a:pt x="242903" y="215972"/>
                    <a:pt x="233561" y="210833"/>
                    <a:pt x="225803" y="204983"/>
                  </a:cubicBezTo>
                  <a:cubicBezTo>
                    <a:pt x="225170" y="204983"/>
                    <a:pt x="224536" y="204983"/>
                    <a:pt x="223903" y="204667"/>
                  </a:cubicBezTo>
                  <a:cubicBezTo>
                    <a:pt x="212582" y="198579"/>
                    <a:pt x="201894" y="190832"/>
                    <a:pt x="191207" y="183717"/>
                  </a:cubicBezTo>
                  <a:cubicBezTo>
                    <a:pt x="189623" y="182768"/>
                    <a:pt x="189940" y="180792"/>
                    <a:pt x="190890" y="179843"/>
                  </a:cubicBezTo>
                  <a:cubicBezTo>
                    <a:pt x="185111" y="176602"/>
                    <a:pt x="179252" y="173044"/>
                    <a:pt x="173790" y="169250"/>
                  </a:cubicBezTo>
                  <a:cubicBezTo>
                    <a:pt x="170544" y="167590"/>
                    <a:pt x="167694" y="166008"/>
                    <a:pt x="164448" y="164665"/>
                  </a:cubicBezTo>
                  <a:cubicBezTo>
                    <a:pt x="163498" y="164348"/>
                    <a:pt x="163102" y="163083"/>
                    <a:pt x="163102" y="162135"/>
                  </a:cubicBezTo>
                  <a:cubicBezTo>
                    <a:pt x="157006" y="159842"/>
                    <a:pt x="151227" y="155968"/>
                    <a:pt x="145685" y="151778"/>
                  </a:cubicBezTo>
                  <a:cubicBezTo>
                    <a:pt x="144418" y="152727"/>
                    <a:pt x="142756" y="154071"/>
                    <a:pt x="141172" y="155020"/>
                  </a:cubicBezTo>
                  <a:cubicBezTo>
                    <a:pt x="143152" y="155968"/>
                    <a:pt x="145368" y="156917"/>
                    <a:pt x="147664" y="157945"/>
                  </a:cubicBezTo>
                  <a:cubicBezTo>
                    <a:pt x="151860" y="159526"/>
                    <a:pt x="156373" y="161186"/>
                    <a:pt x="159935" y="164032"/>
                  </a:cubicBezTo>
                  <a:cubicBezTo>
                    <a:pt x="160569" y="164665"/>
                    <a:pt x="160569" y="165376"/>
                    <a:pt x="160252" y="166008"/>
                  </a:cubicBezTo>
                  <a:cubicBezTo>
                    <a:pt x="170227" y="172096"/>
                    <a:pt x="180915" y="176918"/>
                    <a:pt x="190890" y="183084"/>
                  </a:cubicBezTo>
                  <a:cubicBezTo>
                    <a:pt x="192552" y="184349"/>
                    <a:pt x="191602" y="186958"/>
                    <a:pt x="189623" y="186326"/>
                  </a:cubicBezTo>
                  <a:cubicBezTo>
                    <a:pt x="177352" y="182768"/>
                    <a:pt x="166031" y="175337"/>
                    <a:pt x="155423" y="168538"/>
                  </a:cubicBezTo>
                  <a:cubicBezTo>
                    <a:pt x="154077" y="167906"/>
                    <a:pt x="154077" y="166957"/>
                    <a:pt x="154393" y="166008"/>
                  </a:cubicBezTo>
                  <a:cubicBezTo>
                    <a:pt x="151227" y="164981"/>
                    <a:pt x="148298" y="163083"/>
                    <a:pt x="145368" y="161819"/>
                  </a:cubicBezTo>
                  <a:cubicBezTo>
                    <a:pt x="142756" y="160475"/>
                    <a:pt x="139906" y="159210"/>
                    <a:pt x="137293" y="157945"/>
                  </a:cubicBezTo>
                  <a:cubicBezTo>
                    <a:pt x="136026" y="158893"/>
                    <a:pt x="135076" y="159842"/>
                    <a:pt x="133731" y="160791"/>
                  </a:cubicBezTo>
                  <a:cubicBezTo>
                    <a:pt x="139272" y="163083"/>
                    <a:pt x="144735" y="165692"/>
                    <a:pt x="149248" y="169566"/>
                  </a:cubicBezTo>
                  <a:cubicBezTo>
                    <a:pt x="150514" y="170831"/>
                    <a:pt x="149248" y="172728"/>
                    <a:pt x="147664" y="172412"/>
                  </a:cubicBezTo>
                  <a:cubicBezTo>
                    <a:pt x="141489" y="171147"/>
                    <a:pt x="135710" y="167906"/>
                    <a:pt x="129851" y="164665"/>
                  </a:cubicBezTo>
                  <a:cubicBezTo>
                    <a:pt x="128901" y="165692"/>
                    <a:pt x="127635" y="166641"/>
                    <a:pt x="126606" y="167590"/>
                  </a:cubicBezTo>
                  <a:lnTo>
                    <a:pt x="133414" y="171463"/>
                  </a:lnTo>
                  <a:lnTo>
                    <a:pt x="145320" y="177408"/>
                  </a:lnTo>
                  <a:lnTo>
                    <a:pt x="145033" y="177946"/>
                  </a:lnTo>
                  <a:lnTo>
                    <a:pt x="147518" y="179177"/>
                  </a:lnTo>
                  <a:lnTo>
                    <a:pt x="146952" y="181503"/>
                  </a:lnTo>
                  <a:cubicBezTo>
                    <a:pt x="138877" y="180476"/>
                    <a:pt x="130801" y="175969"/>
                    <a:pt x="123755" y="171147"/>
                  </a:cubicBezTo>
                  <a:cubicBezTo>
                    <a:pt x="122093" y="172728"/>
                    <a:pt x="120826" y="174388"/>
                    <a:pt x="119243" y="176286"/>
                  </a:cubicBezTo>
                  <a:cubicBezTo>
                    <a:pt x="123122" y="178262"/>
                    <a:pt x="126606" y="180476"/>
                    <a:pt x="130485" y="182452"/>
                  </a:cubicBezTo>
                  <a:cubicBezTo>
                    <a:pt x="131197" y="182768"/>
                    <a:pt x="141172" y="187907"/>
                    <a:pt x="142122" y="189567"/>
                  </a:cubicBezTo>
                  <a:cubicBezTo>
                    <a:pt x="142439" y="188856"/>
                    <a:pt x="143468" y="188539"/>
                    <a:pt x="144102" y="189172"/>
                  </a:cubicBezTo>
                  <a:lnTo>
                    <a:pt x="144418" y="189567"/>
                  </a:lnTo>
                  <a:cubicBezTo>
                    <a:pt x="145052" y="190199"/>
                    <a:pt x="145685" y="190832"/>
                    <a:pt x="145368" y="191781"/>
                  </a:cubicBezTo>
                  <a:lnTo>
                    <a:pt x="145368" y="192413"/>
                  </a:lnTo>
                  <a:cubicBezTo>
                    <a:pt x="145052" y="193441"/>
                    <a:pt x="144418" y="194073"/>
                    <a:pt x="143468" y="194073"/>
                  </a:cubicBezTo>
                  <a:cubicBezTo>
                    <a:pt x="138877" y="193757"/>
                    <a:pt x="135076" y="190516"/>
                    <a:pt x="131197" y="188223"/>
                  </a:cubicBezTo>
                  <a:cubicBezTo>
                    <a:pt x="127001" y="186010"/>
                    <a:pt x="123122" y="183401"/>
                    <a:pt x="118926" y="181108"/>
                  </a:cubicBezTo>
                  <a:cubicBezTo>
                    <a:pt x="119243" y="181503"/>
                    <a:pt x="119876" y="181820"/>
                    <a:pt x="120193" y="182136"/>
                  </a:cubicBezTo>
                  <a:cubicBezTo>
                    <a:pt x="122410" y="184349"/>
                    <a:pt x="119560" y="186958"/>
                    <a:pt x="117264" y="186010"/>
                  </a:cubicBezTo>
                  <a:cubicBezTo>
                    <a:pt x="115680" y="185377"/>
                    <a:pt x="114651" y="184349"/>
                    <a:pt x="113384" y="183717"/>
                  </a:cubicBezTo>
                  <a:cubicBezTo>
                    <a:pt x="112118" y="185377"/>
                    <a:pt x="110851" y="186958"/>
                    <a:pt x="109822" y="188539"/>
                  </a:cubicBezTo>
                  <a:cubicBezTo>
                    <a:pt x="109822" y="188856"/>
                    <a:pt x="110139" y="188856"/>
                    <a:pt x="110139" y="188856"/>
                  </a:cubicBezTo>
                  <a:cubicBezTo>
                    <a:pt x="111801" y="190199"/>
                    <a:pt x="113068" y="190199"/>
                    <a:pt x="112118" y="191781"/>
                  </a:cubicBezTo>
                  <a:cubicBezTo>
                    <a:pt x="112751" y="190516"/>
                    <a:pt x="113701" y="190832"/>
                    <a:pt x="114651" y="191148"/>
                  </a:cubicBezTo>
                  <a:cubicBezTo>
                    <a:pt x="114651" y="189567"/>
                    <a:pt x="116947" y="188223"/>
                    <a:pt x="118530" y="189567"/>
                  </a:cubicBezTo>
                  <a:cubicBezTo>
                    <a:pt x="125022" y="194706"/>
                    <a:pt x="132147" y="198896"/>
                    <a:pt x="139589" y="202769"/>
                  </a:cubicBezTo>
                  <a:cubicBezTo>
                    <a:pt x="140856" y="201504"/>
                    <a:pt x="143152" y="201821"/>
                    <a:pt x="143152" y="203718"/>
                  </a:cubicBezTo>
                  <a:lnTo>
                    <a:pt x="143152" y="206011"/>
                  </a:lnTo>
                  <a:cubicBezTo>
                    <a:pt x="143152" y="207908"/>
                    <a:pt x="141172" y="208540"/>
                    <a:pt x="139589" y="207908"/>
                  </a:cubicBezTo>
                  <a:cubicBezTo>
                    <a:pt x="131197" y="204034"/>
                    <a:pt x="123439" y="198579"/>
                    <a:pt x="116314" y="192729"/>
                  </a:cubicBezTo>
                  <a:cubicBezTo>
                    <a:pt x="116314" y="193441"/>
                    <a:pt x="115997" y="194073"/>
                    <a:pt x="115680" y="194706"/>
                  </a:cubicBezTo>
                  <a:cubicBezTo>
                    <a:pt x="113701" y="196919"/>
                    <a:pt x="111484" y="195971"/>
                    <a:pt x="109189" y="194706"/>
                  </a:cubicBezTo>
                  <a:cubicBezTo>
                    <a:pt x="108555" y="194389"/>
                    <a:pt x="107605" y="193757"/>
                    <a:pt x="106972" y="193045"/>
                  </a:cubicBezTo>
                  <a:cubicBezTo>
                    <a:pt x="105943" y="194073"/>
                    <a:pt x="105309" y="195022"/>
                    <a:pt x="104676" y="196287"/>
                  </a:cubicBezTo>
                  <a:cubicBezTo>
                    <a:pt x="107289" y="197947"/>
                    <a:pt x="109822" y="199528"/>
                    <a:pt x="112434" y="201504"/>
                  </a:cubicBezTo>
                  <a:lnTo>
                    <a:pt x="112751" y="201821"/>
                  </a:lnTo>
                  <a:cubicBezTo>
                    <a:pt x="113384" y="201821"/>
                    <a:pt x="113701" y="201821"/>
                    <a:pt x="114334" y="202137"/>
                  </a:cubicBezTo>
                  <a:cubicBezTo>
                    <a:pt x="122410" y="208540"/>
                    <a:pt x="131831" y="213047"/>
                    <a:pt x="139906" y="219213"/>
                  </a:cubicBezTo>
                  <a:cubicBezTo>
                    <a:pt x="141172" y="220162"/>
                    <a:pt x="140539" y="222770"/>
                    <a:pt x="138560" y="222138"/>
                  </a:cubicBezTo>
                  <a:cubicBezTo>
                    <a:pt x="128901" y="218897"/>
                    <a:pt x="120193" y="211782"/>
                    <a:pt x="112434" y="204983"/>
                  </a:cubicBezTo>
                  <a:cubicBezTo>
                    <a:pt x="112118" y="205299"/>
                    <a:pt x="111801" y="205299"/>
                    <a:pt x="111168" y="205299"/>
                  </a:cubicBezTo>
                  <a:cubicBezTo>
                    <a:pt x="107605" y="204983"/>
                    <a:pt x="104359" y="203402"/>
                    <a:pt x="101430" y="201504"/>
                  </a:cubicBezTo>
                  <a:cubicBezTo>
                    <a:pt x="100480" y="203402"/>
                    <a:pt x="99213" y="205694"/>
                    <a:pt x="98184" y="207908"/>
                  </a:cubicBezTo>
                  <a:cubicBezTo>
                    <a:pt x="103093" y="210833"/>
                    <a:pt x="107605" y="213758"/>
                    <a:pt x="112118" y="217236"/>
                  </a:cubicBezTo>
                  <a:cubicBezTo>
                    <a:pt x="113701" y="218580"/>
                    <a:pt x="112118" y="221426"/>
                    <a:pt x="110139" y="220794"/>
                  </a:cubicBezTo>
                  <a:cubicBezTo>
                    <a:pt x="104993" y="219213"/>
                    <a:pt x="100480" y="216604"/>
                    <a:pt x="95968" y="213758"/>
                  </a:cubicBezTo>
                  <a:cubicBezTo>
                    <a:pt x="95017" y="215972"/>
                    <a:pt x="93988" y="218580"/>
                    <a:pt x="93038" y="220794"/>
                  </a:cubicBezTo>
                  <a:cubicBezTo>
                    <a:pt x="93988" y="221426"/>
                    <a:pt x="95017" y="222454"/>
                    <a:pt x="96284" y="223087"/>
                  </a:cubicBezTo>
                  <a:lnTo>
                    <a:pt x="109759" y="230169"/>
                  </a:lnTo>
                  <a:lnTo>
                    <a:pt x="108892" y="231775"/>
                  </a:lnTo>
                  <a:lnTo>
                    <a:pt x="109117" y="231925"/>
                  </a:lnTo>
                  <a:lnTo>
                    <a:pt x="108239" y="234075"/>
                  </a:lnTo>
                  <a:cubicBezTo>
                    <a:pt x="102063" y="233364"/>
                    <a:pt x="96284" y="230202"/>
                    <a:pt x="90822" y="226644"/>
                  </a:cubicBezTo>
                  <a:lnTo>
                    <a:pt x="87892" y="235340"/>
                  </a:lnTo>
                  <a:cubicBezTo>
                    <a:pt x="88842" y="235973"/>
                    <a:pt x="89476" y="236289"/>
                    <a:pt x="90426" y="236921"/>
                  </a:cubicBezTo>
                  <a:cubicBezTo>
                    <a:pt x="95968" y="240163"/>
                    <a:pt x="101747" y="242771"/>
                    <a:pt x="106576" y="246329"/>
                  </a:cubicBezTo>
                  <a:cubicBezTo>
                    <a:pt x="108239" y="247594"/>
                    <a:pt x="107289" y="250519"/>
                    <a:pt x="104993" y="249886"/>
                  </a:cubicBezTo>
                  <a:cubicBezTo>
                    <a:pt x="98501" y="248226"/>
                    <a:pt x="92405" y="244669"/>
                    <a:pt x="86626" y="240795"/>
                  </a:cubicBezTo>
                  <a:lnTo>
                    <a:pt x="84646" y="247594"/>
                  </a:lnTo>
                  <a:cubicBezTo>
                    <a:pt x="86230" y="248542"/>
                    <a:pt x="87576" y="249886"/>
                    <a:pt x="89159" y="250835"/>
                  </a:cubicBezTo>
                  <a:cubicBezTo>
                    <a:pt x="93988" y="253681"/>
                    <a:pt x="99530" y="255657"/>
                    <a:pt x="103726" y="259215"/>
                  </a:cubicBezTo>
                  <a:cubicBezTo>
                    <a:pt x="105309" y="260480"/>
                    <a:pt x="103409" y="262772"/>
                    <a:pt x="101747" y="262456"/>
                  </a:cubicBezTo>
                  <a:cubicBezTo>
                    <a:pt x="95651" y="261429"/>
                    <a:pt x="89792" y="257239"/>
                    <a:pt x="84646" y="254076"/>
                  </a:cubicBezTo>
                  <a:cubicBezTo>
                    <a:pt x="84330" y="253681"/>
                    <a:pt x="83696" y="253365"/>
                    <a:pt x="83380" y="253049"/>
                  </a:cubicBezTo>
                  <a:cubicBezTo>
                    <a:pt x="82746" y="255974"/>
                    <a:pt x="82034" y="258583"/>
                    <a:pt x="81401" y="261429"/>
                  </a:cubicBezTo>
                  <a:cubicBezTo>
                    <a:pt x="88209" y="265618"/>
                    <a:pt x="95017" y="269492"/>
                    <a:pt x="101430" y="273682"/>
                  </a:cubicBezTo>
                  <a:cubicBezTo>
                    <a:pt x="104043" y="275342"/>
                    <a:pt x="101747" y="278900"/>
                    <a:pt x="99213" y="277556"/>
                  </a:cubicBezTo>
                  <a:cubicBezTo>
                    <a:pt x="92722" y="274394"/>
                    <a:pt x="86626" y="270836"/>
                    <a:pt x="80451" y="266962"/>
                  </a:cubicBezTo>
                  <a:cubicBezTo>
                    <a:pt x="80134" y="268227"/>
                    <a:pt x="80134" y="269492"/>
                    <a:pt x="79817" y="270836"/>
                  </a:cubicBezTo>
                  <a:cubicBezTo>
                    <a:pt x="86626" y="275342"/>
                    <a:pt x="93988" y="279216"/>
                    <a:pt x="100797" y="284038"/>
                  </a:cubicBezTo>
                  <a:cubicBezTo>
                    <a:pt x="102380" y="285303"/>
                    <a:pt x="101430" y="287912"/>
                    <a:pt x="99530" y="287280"/>
                  </a:cubicBezTo>
                  <a:cubicBezTo>
                    <a:pt x="92088" y="284671"/>
                    <a:pt x="85280" y="280481"/>
                    <a:pt x="78867" y="275975"/>
                  </a:cubicBezTo>
                  <a:cubicBezTo>
                    <a:pt x="78551" y="277872"/>
                    <a:pt x="78155" y="280165"/>
                    <a:pt x="77838" y="282141"/>
                  </a:cubicBezTo>
                  <a:cubicBezTo>
                    <a:pt x="84646" y="286331"/>
                    <a:pt x="91772" y="290205"/>
                    <a:pt x="98501" y="294395"/>
                  </a:cubicBezTo>
                  <a:cubicBezTo>
                    <a:pt x="100797" y="295660"/>
                    <a:pt x="98501" y="298901"/>
                    <a:pt x="96284" y="297873"/>
                  </a:cubicBezTo>
                  <a:cubicBezTo>
                    <a:pt x="89476" y="295027"/>
                    <a:pt x="83063" y="291153"/>
                    <a:pt x="76888" y="287280"/>
                  </a:cubicBezTo>
                  <a:cubicBezTo>
                    <a:pt x="76571" y="291153"/>
                    <a:pt x="75938" y="295343"/>
                    <a:pt x="75621" y="299533"/>
                  </a:cubicBezTo>
                  <a:cubicBezTo>
                    <a:pt x="84330" y="304039"/>
                    <a:pt x="93038" y="308546"/>
                    <a:pt x="101113" y="314000"/>
                  </a:cubicBezTo>
                  <a:cubicBezTo>
                    <a:pt x="102380" y="315028"/>
                    <a:pt x="101430" y="317558"/>
                    <a:pt x="99847" y="316925"/>
                  </a:cubicBezTo>
                  <a:cubicBezTo>
                    <a:pt x="91138" y="313368"/>
                    <a:pt x="83063" y="308862"/>
                    <a:pt x="74988" y="304039"/>
                  </a:cubicBezTo>
                  <a:cubicBezTo>
                    <a:pt x="74671" y="306332"/>
                    <a:pt x="74671" y="308546"/>
                    <a:pt x="74275" y="310838"/>
                  </a:cubicBezTo>
                  <a:cubicBezTo>
                    <a:pt x="83696" y="315028"/>
                    <a:pt x="92405" y="319851"/>
                    <a:pt x="100797" y="325305"/>
                  </a:cubicBezTo>
                  <a:cubicBezTo>
                    <a:pt x="99530" y="324040"/>
                    <a:pt x="100797" y="322064"/>
                    <a:pt x="102380" y="323092"/>
                  </a:cubicBezTo>
                  <a:cubicBezTo>
                    <a:pt x="113068" y="329812"/>
                    <a:pt x="125655" y="335345"/>
                    <a:pt x="135393" y="343093"/>
                  </a:cubicBezTo>
                  <a:cubicBezTo>
                    <a:pt x="136660" y="343725"/>
                    <a:pt x="135393" y="345623"/>
                    <a:pt x="134047" y="345306"/>
                  </a:cubicBezTo>
                  <a:cubicBezTo>
                    <a:pt x="122410" y="341433"/>
                    <a:pt x="112118" y="333053"/>
                    <a:pt x="102063" y="326333"/>
                  </a:cubicBezTo>
                  <a:cubicBezTo>
                    <a:pt x="103093" y="327598"/>
                    <a:pt x="101747" y="329495"/>
                    <a:pt x="100163" y="328547"/>
                  </a:cubicBezTo>
                  <a:cubicBezTo>
                    <a:pt x="91455" y="324357"/>
                    <a:pt x="82746" y="319534"/>
                    <a:pt x="73959" y="315028"/>
                  </a:cubicBezTo>
                  <a:cubicBezTo>
                    <a:pt x="73959" y="316293"/>
                    <a:pt x="73642" y="317242"/>
                    <a:pt x="73642" y="318586"/>
                  </a:cubicBezTo>
                  <a:cubicBezTo>
                    <a:pt x="73642" y="319218"/>
                    <a:pt x="73325" y="320167"/>
                    <a:pt x="73009" y="320799"/>
                  </a:cubicBezTo>
                  <a:cubicBezTo>
                    <a:pt x="81401" y="325305"/>
                    <a:pt x="90109" y="329812"/>
                    <a:pt x="98897" y="334001"/>
                  </a:cubicBezTo>
                  <a:cubicBezTo>
                    <a:pt x="100480" y="334713"/>
                    <a:pt x="99213" y="337559"/>
                    <a:pt x="97551" y="336927"/>
                  </a:cubicBezTo>
                  <a:cubicBezTo>
                    <a:pt x="88209" y="333369"/>
                    <a:pt x="79184" y="328863"/>
                    <a:pt x="70475" y="324357"/>
                  </a:cubicBezTo>
                  <a:cubicBezTo>
                    <a:pt x="70080" y="324673"/>
                    <a:pt x="70080" y="324989"/>
                    <a:pt x="69763" y="324989"/>
                  </a:cubicBezTo>
                  <a:cubicBezTo>
                    <a:pt x="71742" y="326254"/>
                    <a:pt x="71742" y="329179"/>
                    <a:pt x="70475" y="331155"/>
                  </a:cubicBezTo>
                  <a:cubicBezTo>
                    <a:pt x="75305" y="334001"/>
                    <a:pt x="80451" y="336927"/>
                    <a:pt x="85597" y="339535"/>
                  </a:cubicBezTo>
                  <a:cubicBezTo>
                    <a:pt x="91455" y="342381"/>
                    <a:pt x="98184" y="344990"/>
                    <a:pt x="103726" y="348864"/>
                  </a:cubicBezTo>
                  <a:cubicBezTo>
                    <a:pt x="102063" y="347599"/>
                    <a:pt x="100797" y="346255"/>
                    <a:pt x="99530" y="344990"/>
                  </a:cubicBezTo>
                  <a:cubicBezTo>
                    <a:pt x="98184" y="343725"/>
                    <a:pt x="100163" y="342065"/>
                    <a:pt x="101430" y="343093"/>
                  </a:cubicBezTo>
                  <a:cubicBezTo>
                    <a:pt x="106972" y="347599"/>
                    <a:pt x="112434" y="352105"/>
                    <a:pt x="118214" y="355979"/>
                  </a:cubicBezTo>
                  <a:cubicBezTo>
                    <a:pt x="123122" y="359220"/>
                    <a:pt x="128268" y="362066"/>
                    <a:pt x="132781" y="365624"/>
                  </a:cubicBezTo>
                  <a:cubicBezTo>
                    <a:pt x="133731" y="366572"/>
                    <a:pt x="132464" y="368865"/>
                    <a:pt x="131197" y="368233"/>
                  </a:cubicBezTo>
                  <a:cubicBezTo>
                    <a:pt x="123122" y="364991"/>
                    <a:pt x="115364" y="358904"/>
                    <a:pt x="108239" y="352738"/>
                  </a:cubicBezTo>
                  <a:cubicBezTo>
                    <a:pt x="108872" y="353686"/>
                    <a:pt x="109505" y="355030"/>
                    <a:pt x="109189" y="356611"/>
                  </a:cubicBezTo>
                  <a:cubicBezTo>
                    <a:pt x="108872" y="358192"/>
                    <a:pt x="108872" y="359853"/>
                    <a:pt x="108872" y="361434"/>
                  </a:cubicBezTo>
                  <a:cubicBezTo>
                    <a:pt x="111801" y="363410"/>
                    <a:pt x="115364" y="365307"/>
                    <a:pt x="117897" y="366968"/>
                  </a:cubicBezTo>
                  <a:cubicBezTo>
                    <a:pt x="122093" y="369814"/>
                    <a:pt x="127001" y="372422"/>
                    <a:pt x="130801" y="375980"/>
                  </a:cubicBezTo>
                  <a:cubicBezTo>
                    <a:pt x="131197" y="376296"/>
                    <a:pt x="131197" y="376296"/>
                    <a:pt x="131197" y="376612"/>
                  </a:cubicBezTo>
                  <a:lnTo>
                    <a:pt x="131514" y="376612"/>
                  </a:lnTo>
                  <a:cubicBezTo>
                    <a:pt x="144102" y="381435"/>
                    <a:pt x="158273" y="385309"/>
                    <a:pt x="170860" y="391159"/>
                  </a:cubicBezTo>
                  <a:cubicBezTo>
                    <a:pt x="172206" y="389498"/>
                    <a:pt x="172840" y="387917"/>
                    <a:pt x="173790" y="386257"/>
                  </a:cubicBezTo>
                  <a:cubicBezTo>
                    <a:pt x="160885" y="382067"/>
                    <a:pt x="147981" y="377245"/>
                    <a:pt x="135710" y="371790"/>
                  </a:cubicBezTo>
                  <a:cubicBezTo>
                    <a:pt x="133731" y="371158"/>
                    <a:pt x="135076" y="367916"/>
                    <a:pt x="136977" y="368549"/>
                  </a:cubicBezTo>
                  <a:cubicBezTo>
                    <a:pt x="149564" y="373371"/>
                    <a:pt x="162469" y="378193"/>
                    <a:pt x="175056" y="383411"/>
                  </a:cubicBezTo>
                  <a:cubicBezTo>
                    <a:pt x="177985" y="377245"/>
                    <a:pt x="178619" y="370446"/>
                    <a:pt x="180915" y="363410"/>
                  </a:cubicBezTo>
                  <a:cubicBezTo>
                    <a:pt x="180598" y="362382"/>
                    <a:pt x="180915" y="361434"/>
                    <a:pt x="181865" y="361117"/>
                  </a:cubicBezTo>
                  <a:cubicBezTo>
                    <a:pt x="184477" y="357244"/>
                    <a:pt x="190257" y="356295"/>
                    <a:pt x="192869" y="360801"/>
                  </a:cubicBezTo>
                  <a:cubicBezTo>
                    <a:pt x="193819" y="362382"/>
                    <a:pt x="194136" y="364359"/>
                    <a:pt x="194769" y="365940"/>
                  </a:cubicBezTo>
                  <a:lnTo>
                    <a:pt x="216144" y="374636"/>
                  </a:lnTo>
                  <a:cubicBezTo>
                    <a:pt x="216778" y="375031"/>
                    <a:pt x="217094" y="375980"/>
                    <a:pt x="217094" y="376612"/>
                  </a:cubicBezTo>
                  <a:cubicBezTo>
                    <a:pt x="227703" y="381751"/>
                    <a:pt x="238707" y="385625"/>
                    <a:pt x="249712" y="389182"/>
                  </a:cubicBezTo>
                  <a:cubicBezTo>
                    <a:pt x="250028" y="388550"/>
                    <a:pt x="250345" y="388234"/>
                    <a:pt x="250978" y="388550"/>
                  </a:cubicBezTo>
                  <a:cubicBezTo>
                    <a:pt x="253591" y="389498"/>
                    <a:pt x="253274" y="389182"/>
                    <a:pt x="254858" y="391159"/>
                  </a:cubicBezTo>
                  <a:cubicBezTo>
                    <a:pt x="255174" y="391791"/>
                    <a:pt x="255174" y="392107"/>
                    <a:pt x="255174" y="392740"/>
                  </a:cubicBezTo>
                  <a:cubicBezTo>
                    <a:pt x="256520" y="391475"/>
                    <a:pt x="257787" y="389815"/>
                    <a:pt x="258737" y="388234"/>
                  </a:cubicBezTo>
                  <a:cubicBezTo>
                    <a:pt x="246149" y="384360"/>
                    <a:pt x="233561" y="377245"/>
                    <a:pt x="221607" y="371790"/>
                  </a:cubicBezTo>
                  <a:cubicBezTo>
                    <a:pt x="220024" y="371158"/>
                    <a:pt x="220974" y="368549"/>
                    <a:pt x="222557" y="369181"/>
                  </a:cubicBezTo>
                  <a:cubicBezTo>
                    <a:pt x="234828" y="374320"/>
                    <a:pt x="248445" y="378510"/>
                    <a:pt x="260003" y="385309"/>
                  </a:cubicBezTo>
                  <a:cubicBezTo>
                    <a:pt x="262933" y="379537"/>
                    <a:pt x="265545" y="373371"/>
                    <a:pt x="267762" y="367284"/>
                  </a:cubicBezTo>
                  <a:lnTo>
                    <a:pt x="261983" y="364359"/>
                  </a:lnTo>
                  <a:cubicBezTo>
                    <a:pt x="263249" y="365307"/>
                    <a:pt x="261983" y="367600"/>
                    <a:pt x="260399" y="367284"/>
                  </a:cubicBezTo>
                  <a:cubicBezTo>
                    <a:pt x="246466" y="364991"/>
                    <a:pt x="232928" y="357244"/>
                    <a:pt x="220974" y="350445"/>
                  </a:cubicBezTo>
                  <a:cubicBezTo>
                    <a:pt x="218994" y="349496"/>
                    <a:pt x="220657" y="346571"/>
                    <a:pt x="222557" y="347599"/>
                  </a:cubicBezTo>
                  <a:cubicBezTo>
                    <a:pt x="234828" y="354319"/>
                    <a:pt x="247732" y="358192"/>
                    <a:pt x="260399" y="363726"/>
                  </a:cubicBezTo>
                  <a:cubicBezTo>
                    <a:pt x="258737" y="363094"/>
                    <a:pt x="257470" y="362066"/>
                    <a:pt x="255808" y="361434"/>
                  </a:cubicBezTo>
                  <a:cubicBezTo>
                    <a:pt x="254541" y="360801"/>
                    <a:pt x="255491" y="358904"/>
                    <a:pt x="256837" y="359536"/>
                  </a:cubicBezTo>
                  <a:cubicBezTo>
                    <a:pt x="260716" y="361434"/>
                    <a:pt x="264595" y="363094"/>
                    <a:pt x="268474" y="364675"/>
                  </a:cubicBezTo>
                  <a:lnTo>
                    <a:pt x="268474" y="363726"/>
                  </a:lnTo>
                  <a:cubicBezTo>
                    <a:pt x="268474" y="360485"/>
                    <a:pt x="270691" y="358904"/>
                    <a:pt x="272987" y="358904"/>
                  </a:cubicBezTo>
                  <a:cubicBezTo>
                    <a:pt x="274254" y="358192"/>
                    <a:pt x="275837" y="358192"/>
                    <a:pt x="277500" y="358904"/>
                  </a:cubicBezTo>
                  <a:cubicBezTo>
                    <a:pt x="275520" y="357560"/>
                    <a:pt x="273937" y="356295"/>
                    <a:pt x="271958" y="355030"/>
                  </a:cubicBezTo>
                  <a:cubicBezTo>
                    <a:pt x="267762" y="351789"/>
                    <a:pt x="262933" y="348864"/>
                    <a:pt x="259053" y="344990"/>
                  </a:cubicBezTo>
                  <a:cubicBezTo>
                    <a:pt x="258103" y="344358"/>
                    <a:pt x="259053" y="343409"/>
                    <a:pt x="260003" y="343725"/>
                  </a:cubicBezTo>
                  <a:cubicBezTo>
                    <a:pt x="265545" y="346255"/>
                    <a:pt x="270374" y="350129"/>
                    <a:pt x="275520" y="353370"/>
                  </a:cubicBezTo>
                  <a:cubicBezTo>
                    <a:pt x="280429" y="356611"/>
                    <a:pt x="284941" y="359536"/>
                    <a:pt x="289137" y="363094"/>
                  </a:cubicBezTo>
                  <a:cubicBezTo>
                    <a:pt x="290404" y="364043"/>
                    <a:pt x="288821" y="365940"/>
                    <a:pt x="287158" y="365307"/>
                  </a:cubicBezTo>
                  <a:cubicBezTo>
                    <a:pt x="284229" y="363726"/>
                    <a:pt x="281379" y="362066"/>
                    <a:pt x="278766" y="360169"/>
                  </a:cubicBezTo>
                  <a:cubicBezTo>
                    <a:pt x="279083" y="360485"/>
                    <a:pt x="279400" y="360801"/>
                    <a:pt x="279716" y="361117"/>
                  </a:cubicBezTo>
                  <a:cubicBezTo>
                    <a:pt x="282012" y="364675"/>
                    <a:pt x="282962" y="368233"/>
                    <a:pt x="283596" y="371790"/>
                  </a:cubicBezTo>
                  <a:cubicBezTo>
                    <a:pt x="285575" y="372739"/>
                    <a:pt x="287791" y="373687"/>
                    <a:pt x="290087" y="374636"/>
                  </a:cubicBezTo>
                  <a:cubicBezTo>
                    <a:pt x="291354" y="375347"/>
                    <a:pt x="290404" y="377877"/>
                    <a:pt x="289137" y="377245"/>
                  </a:cubicBezTo>
                  <a:cubicBezTo>
                    <a:pt x="287475" y="376612"/>
                    <a:pt x="285575" y="375664"/>
                    <a:pt x="283912" y="375031"/>
                  </a:cubicBezTo>
                  <a:cubicBezTo>
                    <a:pt x="283912" y="376929"/>
                    <a:pt x="283912" y="378826"/>
                    <a:pt x="283596" y="380802"/>
                  </a:cubicBezTo>
                  <a:cubicBezTo>
                    <a:pt x="283912" y="381435"/>
                    <a:pt x="284625" y="382067"/>
                    <a:pt x="284941" y="382700"/>
                  </a:cubicBezTo>
                  <a:lnTo>
                    <a:pt x="285258" y="382700"/>
                  </a:lnTo>
                  <a:cubicBezTo>
                    <a:pt x="297529" y="388234"/>
                    <a:pt x="310433" y="391475"/>
                    <a:pt x="322704" y="396613"/>
                  </a:cubicBezTo>
                  <a:cubicBezTo>
                    <a:pt x="323338" y="396613"/>
                    <a:pt x="323654" y="396930"/>
                    <a:pt x="323654" y="397246"/>
                  </a:cubicBezTo>
                  <a:cubicBezTo>
                    <a:pt x="333075" y="394005"/>
                    <a:pt x="338221" y="387601"/>
                    <a:pt x="342417" y="379854"/>
                  </a:cubicBezTo>
                  <a:cubicBezTo>
                    <a:pt x="337588" y="377877"/>
                    <a:pt x="332363" y="376612"/>
                    <a:pt x="326900" y="375347"/>
                  </a:cubicBezTo>
                  <a:cubicBezTo>
                    <a:pt x="325317" y="375031"/>
                    <a:pt x="325317" y="373371"/>
                    <a:pt x="326267" y="372739"/>
                  </a:cubicBezTo>
                  <a:lnTo>
                    <a:pt x="325950" y="372739"/>
                  </a:lnTo>
                  <a:cubicBezTo>
                    <a:pt x="313996" y="369814"/>
                    <a:pt x="302358" y="362382"/>
                    <a:pt x="292700" y="355346"/>
                  </a:cubicBezTo>
                  <a:cubicBezTo>
                    <a:pt x="291354" y="354319"/>
                    <a:pt x="292700" y="352105"/>
                    <a:pt x="293967" y="353054"/>
                  </a:cubicBezTo>
                  <a:cubicBezTo>
                    <a:pt x="304654" y="360169"/>
                    <a:pt x="315896" y="364359"/>
                    <a:pt x="326900" y="370130"/>
                  </a:cubicBezTo>
                  <a:cubicBezTo>
                    <a:pt x="327850" y="370446"/>
                    <a:pt x="327534" y="371474"/>
                    <a:pt x="326900" y="372106"/>
                  </a:cubicBezTo>
                  <a:lnTo>
                    <a:pt x="327534" y="372106"/>
                  </a:lnTo>
                  <a:cubicBezTo>
                    <a:pt x="333392" y="373055"/>
                    <a:pt x="338538" y="374636"/>
                    <a:pt x="344001" y="376612"/>
                  </a:cubicBezTo>
                  <a:cubicBezTo>
                    <a:pt x="344951" y="375031"/>
                    <a:pt x="345980" y="373055"/>
                    <a:pt x="346930" y="371158"/>
                  </a:cubicBezTo>
                  <a:cubicBezTo>
                    <a:pt x="342101" y="369181"/>
                    <a:pt x="337271" y="366968"/>
                    <a:pt x="332680" y="364675"/>
                  </a:cubicBezTo>
                  <a:cubicBezTo>
                    <a:pt x="331413" y="364043"/>
                    <a:pt x="332680" y="362066"/>
                    <a:pt x="334025" y="362778"/>
                  </a:cubicBezTo>
                  <a:cubicBezTo>
                    <a:pt x="338855" y="364991"/>
                    <a:pt x="343684" y="366968"/>
                    <a:pt x="348513" y="368549"/>
                  </a:cubicBezTo>
                  <a:cubicBezTo>
                    <a:pt x="348513" y="366968"/>
                    <a:pt x="349226" y="365624"/>
                    <a:pt x="350176" y="364675"/>
                  </a:cubicBezTo>
                  <a:cubicBezTo>
                    <a:pt x="344634" y="362382"/>
                    <a:pt x="339488" y="359536"/>
                    <a:pt x="334976" y="356611"/>
                  </a:cubicBezTo>
                  <a:cubicBezTo>
                    <a:pt x="333709" y="355663"/>
                    <a:pt x="334659" y="353686"/>
                    <a:pt x="336242" y="354319"/>
                  </a:cubicBezTo>
                  <a:cubicBezTo>
                    <a:pt x="342417" y="357876"/>
                    <a:pt x="348513" y="360169"/>
                    <a:pt x="354688" y="362382"/>
                  </a:cubicBezTo>
                  <a:lnTo>
                    <a:pt x="355638" y="362382"/>
                  </a:lnTo>
                  <a:cubicBezTo>
                    <a:pt x="356272" y="362382"/>
                    <a:pt x="356905" y="362699"/>
                    <a:pt x="357618" y="363094"/>
                  </a:cubicBezTo>
                  <a:cubicBezTo>
                    <a:pt x="358568" y="363726"/>
                    <a:pt x="359201" y="364043"/>
                    <a:pt x="359834" y="364675"/>
                  </a:cubicBezTo>
                  <a:cubicBezTo>
                    <a:pt x="362763" y="365624"/>
                    <a:pt x="365693" y="366968"/>
                    <a:pt x="368543" y="367916"/>
                  </a:cubicBezTo>
                  <a:cubicBezTo>
                    <a:pt x="369572" y="368549"/>
                    <a:pt x="369572" y="370130"/>
                    <a:pt x="368226" y="370130"/>
                  </a:cubicBezTo>
                  <a:cubicBezTo>
                    <a:pt x="366009" y="369814"/>
                    <a:pt x="364030" y="369181"/>
                    <a:pt x="361813" y="368865"/>
                  </a:cubicBezTo>
                  <a:cubicBezTo>
                    <a:pt x="362130" y="369181"/>
                    <a:pt x="362130" y="369497"/>
                    <a:pt x="362130" y="369814"/>
                  </a:cubicBezTo>
                  <a:cubicBezTo>
                    <a:pt x="362763" y="371474"/>
                    <a:pt x="363397" y="372739"/>
                    <a:pt x="364347" y="374320"/>
                  </a:cubicBezTo>
                  <a:lnTo>
                    <a:pt x="373055" y="377245"/>
                  </a:lnTo>
                  <a:cubicBezTo>
                    <a:pt x="375034" y="377877"/>
                    <a:pt x="374401" y="380486"/>
                    <a:pt x="372422" y="380170"/>
                  </a:cubicBezTo>
                  <a:cubicBezTo>
                    <a:pt x="370839" y="379854"/>
                    <a:pt x="369255" y="379221"/>
                    <a:pt x="367593" y="378826"/>
                  </a:cubicBezTo>
                  <a:cubicBezTo>
                    <a:pt x="368543" y="380170"/>
                    <a:pt x="369572" y="381119"/>
                    <a:pt x="370522" y="382067"/>
                  </a:cubicBezTo>
                  <a:cubicBezTo>
                    <a:pt x="370839" y="381751"/>
                    <a:pt x="371155" y="381751"/>
                    <a:pt x="371789" y="381751"/>
                  </a:cubicBezTo>
                  <a:cubicBezTo>
                    <a:pt x="382160" y="384044"/>
                    <a:pt x="392768" y="385941"/>
                    <a:pt x="402822" y="389182"/>
                  </a:cubicBezTo>
                  <a:cubicBezTo>
                    <a:pt x="405356" y="388234"/>
                    <a:pt x="407652" y="386573"/>
                    <a:pt x="409235" y="385309"/>
                  </a:cubicBezTo>
                  <a:cubicBezTo>
                    <a:pt x="397677" y="383411"/>
                    <a:pt x="385722" y="380170"/>
                    <a:pt x="374718" y="375664"/>
                  </a:cubicBezTo>
                  <a:cubicBezTo>
                    <a:pt x="372739" y="374636"/>
                    <a:pt x="373768" y="371790"/>
                    <a:pt x="375668" y="372422"/>
                  </a:cubicBezTo>
                  <a:cubicBezTo>
                    <a:pt x="385722" y="375664"/>
                    <a:pt x="395697" y="378510"/>
                    <a:pt x="405752" y="380802"/>
                  </a:cubicBezTo>
                  <a:cubicBezTo>
                    <a:pt x="405752" y="380170"/>
                    <a:pt x="406702" y="379221"/>
                    <a:pt x="407652" y="379854"/>
                  </a:cubicBezTo>
                  <a:cubicBezTo>
                    <a:pt x="408918" y="380802"/>
                    <a:pt x="409948" y="381435"/>
                    <a:pt x="411214" y="382383"/>
                  </a:cubicBezTo>
                  <a:cubicBezTo>
                    <a:pt x="411531" y="382700"/>
                    <a:pt x="411848" y="383095"/>
                    <a:pt x="411848" y="383411"/>
                  </a:cubicBezTo>
                  <a:cubicBezTo>
                    <a:pt x="416043" y="378826"/>
                    <a:pt x="417706" y="373055"/>
                    <a:pt x="419606" y="366968"/>
                  </a:cubicBezTo>
                  <a:cubicBezTo>
                    <a:pt x="417310" y="366256"/>
                    <a:pt x="414777" y="365940"/>
                    <a:pt x="412481" y="365307"/>
                  </a:cubicBezTo>
                  <a:cubicBezTo>
                    <a:pt x="411531" y="364991"/>
                    <a:pt x="411848" y="363094"/>
                    <a:pt x="413114" y="363410"/>
                  </a:cubicBezTo>
                  <a:cubicBezTo>
                    <a:pt x="414143" y="363726"/>
                    <a:pt x="415410" y="363726"/>
                    <a:pt x="416677" y="364043"/>
                  </a:cubicBezTo>
                  <a:lnTo>
                    <a:pt x="418023" y="364043"/>
                  </a:lnTo>
                  <a:cubicBezTo>
                    <a:pt x="418656" y="364043"/>
                    <a:pt x="419606" y="364359"/>
                    <a:pt x="420239" y="364359"/>
                  </a:cubicBezTo>
                  <a:cubicBezTo>
                    <a:pt x="420873" y="361750"/>
                    <a:pt x="421902" y="359536"/>
                    <a:pt x="422852" y="357244"/>
                  </a:cubicBezTo>
                  <a:cubicBezTo>
                    <a:pt x="418973" y="356295"/>
                    <a:pt x="415093" y="355346"/>
                    <a:pt x="411848" y="353686"/>
                  </a:cubicBezTo>
                  <a:cubicBezTo>
                    <a:pt x="410581" y="353054"/>
                    <a:pt x="409631" y="353054"/>
                    <a:pt x="409235" y="351789"/>
                  </a:cubicBezTo>
                  <a:cubicBezTo>
                    <a:pt x="408918" y="351157"/>
                    <a:pt x="409235" y="350129"/>
                    <a:pt x="409948" y="349813"/>
                  </a:cubicBezTo>
                  <a:cubicBezTo>
                    <a:pt x="409948" y="349496"/>
                    <a:pt x="410264" y="349496"/>
                    <a:pt x="410264" y="349496"/>
                  </a:cubicBezTo>
                  <a:cubicBezTo>
                    <a:pt x="411214" y="349180"/>
                    <a:pt x="411848" y="349496"/>
                    <a:pt x="412481" y="350129"/>
                  </a:cubicBezTo>
                  <a:lnTo>
                    <a:pt x="412798" y="350445"/>
                  </a:lnTo>
                  <a:lnTo>
                    <a:pt x="412798" y="350840"/>
                  </a:lnTo>
                  <a:cubicBezTo>
                    <a:pt x="414143" y="351157"/>
                    <a:pt x="418973" y="352105"/>
                    <a:pt x="419923" y="352421"/>
                  </a:cubicBezTo>
                  <a:cubicBezTo>
                    <a:pt x="421585" y="352738"/>
                    <a:pt x="422852" y="353370"/>
                    <a:pt x="424435" y="353686"/>
                  </a:cubicBezTo>
                  <a:cubicBezTo>
                    <a:pt x="426098" y="350840"/>
                    <a:pt x="430927" y="350129"/>
                    <a:pt x="433144" y="352738"/>
                  </a:cubicBezTo>
                  <a:cubicBezTo>
                    <a:pt x="434806" y="354319"/>
                    <a:pt x="435756" y="355979"/>
                    <a:pt x="436390" y="357560"/>
                  </a:cubicBezTo>
                  <a:cubicBezTo>
                    <a:pt x="439636" y="358509"/>
                    <a:pt x="442882" y="359220"/>
                    <a:pt x="445811" y="358904"/>
                  </a:cubicBezTo>
                  <a:cubicBezTo>
                    <a:pt x="445415" y="358904"/>
                    <a:pt x="445415" y="358509"/>
                    <a:pt x="445099" y="358509"/>
                  </a:cubicBezTo>
                  <a:cubicBezTo>
                    <a:pt x="443515" y="357876"/>
                    <a:pt x="445099" y="355030"/>
                    <a:pt x="446761" y="355979"/>
                  </a:cubicBezTo>
                  <a:cubicBezTo>
                    <a:pt x="455786" y="360485"/>
                    <a:pt x="465445" y="363726"/>
                    <a:pt x="475182" y="366572"/>
                  </a:cubicBezTo>
                  <a:cubicBezTo>
                    <a:pt x="475182" y="365940"/>
                    <a:pt x="475816" y="364991"/>
                    <a:pt x="476766" y="365307"/>
                  </a:cubicBezTo>
                  <a:cubicBezTo>
                    <a:pt x="479378" y="365940"/>
                    <a:pt x="481278" y="367284"/>
                    <a:pt x="483258" y="368865"/>
                  </a:cubicBezTo>
                  <a:lnTo>
                    <a:pt x="483574" y="368549"/>
                  </a:lnTo>
                  <a:cubicBezTo>
                    <a:pt x="486503" y="366256"/>
                    <a:pt x="492283" y="369181"/>
                    <a:pt x="495212" y="370130"/>
                  </a:cubicBezTo>
                  <a:cubicBezTo>
                    <a:pt x="499408" y="371474"/>
                    <a:pt x="503604" y="372739"/>
                    <a:pt x="507800" y="373371"/>
                  </a:cubicBezTo>
                  <a:cubicBezTo>
                    <a:pt x="510016" y="371474"/>
                    <a:pt x="511995" y="369181"/>
                    <a:pt x="513895" y="366968"/>
                  </a:cubicBezTo>
                  <a:cubicBezTo>
                    <a:pt x="504870" y="364675"/>
                    <a:pt x="496162" y="361434"/>
                    <a:pt x="488087" y="357244"/>
                  </a:cubicBezTo>
                  <a:cubicBezTo>
                    <a:pt x="486187" y="356295"/>
                    <a:pt x="487770" y="353370"/>
                    <a:pt x="489670" y="354319"/>
                  </a:cubicBezTo>
                  <a:cubicBezTo>
                    <a:pt x="497745" y="358509"/>
                    <a:pt x="505820" y="361117"/>
                    <a:pt x="514608" y="363094"/>
                  </a:cubicBezTo>
                  <a:lnTo>
                    <a:pt x="515558" y="363094"/>
                  </a:lnTo>
                  <a:cubicBezTo>
                    <a:pt x="515875" y="363094"/>
                    <a:pt x="515875" y="363410"/>
                    <a:pt x="516191" y="363410"/>
                  </a:cubicBezTo>
                  <a:cubicBezTo>
                    <a:pt x="516825" y="362382"/>
                    <a:pt x="517141" y="361117"/>
                    <a:pt x="517775" y="360169"/>
                  </a:cubicBezTo>
                  <a:cubicBezTo>
                    <a:pt x="505187" y="357876"/>
                    <a:pt x="493866" y="352738"/>
                    <a:pt x="483574" y="344990"/>
                  </a:cubicBezTo>
                  <a:cubicBezTo>
                    <a:pt x="482307" y="343725"/>
                    <a:pt x="483574" y="341433"/>
                    <a:pt x="485158" y="342381"/>
                  </a:cubicBezTo>
                  <a:cubicBezTo>
                    <a:pt x="495845" y="349813"/>
                    <a:pt x="507166" y="354319"/>
                    <a:pt x="519437" y="356611"/>
                  </a:cubicBezTo>
                  <a:cubicBezTo>
                    <a:pt x="520071" y="354635"/>
                    <a:pt x="520387" y="352421"/>
                    <a:pt x="525216" y="350129"/>
                  </a:cubicBezTo>
                  <a:cubicBezTo>
                    <a:pt x="511362" y="346255"/>
                    <a:pt x="497112" y="338903"/>
                    <a:pt x="483891" y="332737"/>
                  </a:cubicBezTo>
                  <a:cubicBezTo>
                    <a:pt x="483574" y="332420"/>
                    <a:pt x="483258" y="332420"/>
                    <a:pt x="483258" y="332104"/>
                  </a:cubicBezTo>
                  <a:cubicBezTo>
                    <a:pt x="480328" y="332104"/>
                    <a:pt x="477716" y="330839"/>
                    <a:pt x="476132" y="328547"/>
                  </a:cubicBezTo>
                  <a:cubicBezTo>
                    <a:pt x="475816" y="328230"/>
                    <a:pt x="475816" y="328230"/>
                    <a:pt x="475499" y="328230"/>
                  </a:cubicBezTo>
                  <a:cubicBezTo>
                    <a:pt x="472570" y="328863"/>
                    <a:pt x="469324" y="327598"/>
                    <a:pt x="468057" y="324989"/>
                  </a:cubicBezTo>
                  <a:cubicBezTo>
                    <a:pt x="457686" y="320799"/>
                    <a:pt x="447394" y="315661"/>
                    <a:pt x="437656" y="309810"/>
                  </a:cubicBezTo>
                  <a:cubicBezTo>
                    <a:pt x="436390" y="308862"/>
                    <a:pt x="437656" y="306332"/>
                    <a:pt x="439319" y="307281"/>
                  </a:cubicBezTo>
                  <a:cubicBezTo>
                    <a:pt x="448344" y="312419"/>
                    <a:pt x="458003" y="316925"/>
                    <a:pt x="467741" y="320799"/>
                  </a:cubicBezTo>
                  <a:cubicBezTo>
                    <a:pt x="468057" y="319851"/>
                    <a:pt x="468057" y="318586"/>
                    <a:pt x="468057" y="317558"/>
                  </a:cubicBezTo>
                  <a:cubicBezTo>
                    <a:pt x="457686" y="312736"/>
                    <a:pt x="447394" y="307913"/>
                    <a:pt x="437023" y="303091"/>
                  </a:cubicBezTo>
                  <a:lnTo>
                    <a:pt x="437023" y="303723"/>
                  </a:lnTo>
                  <a:cubicBezTo>
                    <a:pt x="437023" y="304039"/>
                    <a:pt x="436706" y="304672"/>
                    <a:pt x="436073" y="304672"/>
                  </a:cubicBezTo>
                  <a:cubicBezTo>
                    <a:pt x="431244" y="305621"/>
                    <a:pt x="425069" y="302458"/>
                    <a:pt x="420873" y="300798"/>
                  </a:cubicBezTo>
                  <a:cubicBezTo>
                    <a:pt x="414460" y="298585"/>
                    <a:pt x="407968" y="295660"/>
                    <a:pt x="401477" y="293051"/>
                  </a:cubicBezTo>
                  <a:cubicBezTo>
                    <a:pt x="398627" y="292102"/>
                    <a:pt x="401160" y="287912"/>
                    <a:pt x="403772" y="289177"/>
                  </a:cubicBezTo>
                  <a:cubicBezTo>
                    <a:pt x="409552" y="291470"/>
                    <a:pt x="415093" y="293683"/>
                    <a:pt x="420873" y="295976"/>
                  </a:cubicBezTo>
                  <a:cubicBezTo>
                    <a:pt x="423169" y="296608"/>
                    <a:pt x="429581" y="300166"/>
                    <a:pt x="433460" y="301114"/>
                  </a:cubicBezTo>
                  <a:cubicBezTo>
                    <a:pt x="431560" y="300166"/>
                    <a:pt x="433144" y="297241"/>
                    <a:pt x="435123" y="298268"/>
                  </a:cubicBezTo>
                  <a:cubicBezTo>
                    <a:pt x="446049" y="303091"/>
                    <a:pt x="457053" y="307913"/>
                    <a:pt x="468057" y="312736"/>
                  </a:cubicBezTo>
                  <a:cubicBezTo>
                    <a:pt x="467741" y="312419"/>
                    <a:pt x="467741" y="312419"/>
                    <a:pt x="467424" y="312103"/>
                  </a:cubicBezTo>
                  <a:cubicBezTo>
                    <a:pt x="466474" y="311154"/>
                    <a:pt x="467424" y="309494"/>
                    <a:pt x="468691" y="309810"/>
                  </a:cubicBezTo>
                  <a:lnTo>
                    <a:pt x="468691" y="307281"/>
                  </a:lnTo>
                  <a:cubicBezTo>
                    <a:pt x="459032" y="303091"/>
                    <a:pt x="449294" y="298585"/>
                    <a:pt x="439953" y="294395"/>
                  </a:cubicBezTo>
                  <a:cubicBezTo>
                    <a:pt x="438369" y="293683"/>
                    <a:pt x="439636" y="291153"/>
                    <a:pt x="440903" y="291786"/>
                  </a:cubicBezTo>
                  <a:cubicBezTo>
                    <a:pt x="450324" y="295660"/>
                    <a:pt x="459665" y="299217"/>
                    <a:pt x="468691" y="303091"/>
                  </a:cubicBezTo>
                  <a:lnTo>
                    <a:pt x="468691" y="295660"/>
                  </a:lnTo>
                  <a:cubicBezTo>
                    <a:pt x="457686" y="290837"/>
                    <a:pt x="446444" y="285936"/>
                    <a:pt x="435440" y="280797"/>
                  </a:cubicBezTo>
                  <a:cubicBezTo>
                    <a:pt x="435756" y="282141"/>
                    <a:pt x="435440" y="283406"/>
                    <a:pt x="433777" y="283722"/>
                  </a:cubicBezTo>
                  <a:cubicBezTo>
                    <a:pt x="421506" y="284987"/>
                    <a:pt x="409235" y="280481"/>
                    <a:pt x="399260" y="273682"/>
                  </a:cubicBezTo>
                  <a:cubicBezTo>
                    <a:pt x="396964" y="272101"/>
                    <a:pt x="399260" y="267911"/>
                    <a:pt x="401872" y="269492"/>
                  </a:cubicBezTo>
                  <a:cubicBezTo>
                    <a:pt x="411531" y="276291"/>
                    <a:pt x="421506" y="278584"/>
                    <a:pt x="432827" y="279848"/>
                  </a:cubicBezTo>
                  <a:cubicBezTo>
                    <a:pt x="431244" y="279216"/>
                    <a:pt x="429265" y="278267"/>
                    <a:pt x="427681" y="277556"/>
                  </a:cubicBezTo>
                  <a:cubicBezTo>
                    <a:pt x="426414" y="276923"/>
                    <a:pt x="426731" y="275658"/>
                    <a:pt x="427364" y="274710"/>
                  </a:cubicBezTo>
                  <a:cubicBezTo>
                    <a:pt x="416677" y="271152"/>
                    <a:pt x="406702" y="266646"/>
                    <a:pt x="396014" y="263405"/>
                  </a:cubicBezTo>
                  <a:cubicBezTo>
                    <a:pt x="393401" y="262456"/>
                    <a:pt x="394747" y="258583"/>
                    <a:pt x="397281" y="259215"/>
                  </a:cubicBezTo>
                  <a:cubicBezTo>
                    <a:pt x="407018" y="261745"/>
                    <a:pt x="416993" y="264986"/>
                    <a:pt x="426098" y="269808"/>
                  </a:cubicBezTo>
                  <a:lnTo>
                    <a:pt x="426414" y="269808"/>
                  </a:lnTo>
                  <a:cubicBezTo>
                    <a:pt x="427048" y="270204"/>
                    <a:pt x="427998" y="270836"/>
                    <a:pt x="428631" y="271152"/>
                  </a:cubicBezTo>
                  <a:cubicBezTo>
                    <a:pt x="429977" y="271785"/>
                    <a:pt x="429581" y="273050"/>
                    <a:pt x="428948" y="274077"/>
                  </a:cubicBezTo>
                  <a:cubicBezTo>
                    <a:pt x="440269" y="278900"/>
                    <a:pt x="451590" y="283722"/>
                    <a:pt x="462911" y="288545"/>
                  </a:cubicBezTo>
                  <a:cubicBezTo>
                    <a:pt x="461882" y="287280"/>
                    <a:pt x="463228" y="285303"/>
                    <a:pt x="464811" y="286331"/>
                  </a:cubicBezTo>
                  <a:cubicBezTo>
                    <a:pt x="466078" y="286963"/>
                    <a:pt x="467107" y="287912"/>
                    <a:pt x="468057" y="288545"/>
                  </a:cubicBezTo>
                  <a:cubicBezTo>
                    <a:pt x="467741" y="286647"/>
                    <a:pt x="467424" y="284355"/>
                    <a:pt x="467424" y="282141"/>
                  </a:cubicBezTo>
                  <a:cubicBezTo>
                    <a:pt x="454836" y="276923"/>
                    <a:pt x="442882" y="271152"/>
                    <a:pt x="430927" y="264986"/>
                  </a:cubicBezTo>
                  <a:cubicBezTo>
                    <a:pt x="429265" y="264354"/>
                    <a:pt x="430610" y="262140"/>
                    <a:pt x="432194" y="262772"/>
                  </a:cubicBezTo>
                  <a:cubicBezTo>
                    <a:pt x="443515" y="267911"/>
                    <a:pt x="455153" y="272733"/>
                    <a:pt x="466791" y="277556"/>
                  </a:cubicBezTo>
                  <a:cubicBezTo>
                    <a:pt x="466474" y="275026"/>
                    <a:pt x="466078" y="272101"/>
                    <a:pt x="465761" y="269492"/>
                  </a:cubicBezTo>
                  <a:cubicBezTo>
                    <a:pt x="453174" y="264354"/>
                    <a:pt x="440903" y="257555"/>
                    <a:pt x="428631" y="251151"/>
                  </a:cubicBezTo>
                  <a:cubicBezTo>
                    <a:pt x="425702" y="249886"/>
                    <a:pt x="428314" y="246013"/>
                    <a:pt x="430927" y="247278"/>
                  </a:cubicBezTo>
                  <a:cubicBezTo>
                    <a:pt x="441853" y="253049"/>
                    <a:pt x="453490" y="258266"/>
                    <a:pt x="464811" y="263721"/>
                  </a:cubicBezTo>
                  <a:cubicBezTo>
                    <a:pt x="464495" y="260480"/>
                    <a:pt x="463861" y="257555"/>
                    <a:pt x="463228" y="254709"/>
                  </a:cubicBezTo>
                  <a:cubicBezTo>
                    <a:pt x="453174" y="248542"/>
                    <a:pt x="442882" y="242771"/>
                    <a:pt x="431877" y="237949"/>
                  </a:cubicBezTo>
                  <a:cubicBezTo>
                    <a:pt x="429977" y="236921"/>
                    <a:pt x="431560" y="233759"/>
                    <a:pt x="433777" y="234708"/>
                  </a:cubicBezTo>
                  <a:cubicBezTo>
                    <a:pt x="443199" y="238581"/>
                    <a:pt x="452857" y="243088"/>
                    <a:pt x="461882" y="248226"/>
                  </a:cubicBezTo>
                  <a:cubicBezTo>
                    <a:pt x="461249" y="246329"/>
                    <a:pt x="460932" y="244669"/>
                    <a:pt x="460299" y="242771"/>
                  </a:cubicBezTo>
                  <a:cubicBezTo>
                    <a:pt x="450324" y="237554"/>
                    <a:pt x="440586" y="230834"/>
                    <a:pt x="430927" y="225300"/>
                  </a:cubicBezTo>
                  <a:cubicBezTo>
                    <a:pt x="428314" y="223719"/>
                    <a:pt x="430610" y="219529"/>
                    <a:pt x="433144" y="221110"/>
                  </a:cubicBezTo>
                  <a:cubicBezTo>
                    <a:pt x="440903" y="225300"/>
                    <a:pt x="449611" y="229490"/>
                    <a:pt x="457686" y="234075"/>
                  </a:cubicBezTo>
                  <a:cubicBezTo>
                    <a:pt x="457053" y="232415"/>
                    <a:pt x="456420" y="230518"/>
                    <a:pt x="455786" y="228858"/>
                  </a:cubicBezTo>
                  <a:cubicBezTo>
                    <a:pt x="446761" y="224668"/>
                    <a:pt x="437656" y="220478"/>
                    <a:pt x="428631" y="216920"/>
                  </a:cubicBezTo>
                  <a:cubicBezTo>
                    <a:pt x="426731" y="216288"/>
                    <a:pt x="427364" y="213047"/>
                    <a:pt x="429581" y="213758"/>
                  </a:cubicBezTo>
                  <a:cubicBezTo>
                    <a:pt x="437656" y="216604"/>
                    <a:pt x="445732" y="219529"/>
                    <a:pt x="453490" y="223087"/>
                  </a:cubicBezTo>
                  <a:cubicBezTo>
                    <a:pt x="453490" y="223087"/>
                    <a:pt x="453174" y="222770"/>
                    <a:pt x="453174" y="222454"/>
                  </a:cubicBezTo>
                  <a:cubicBezTo>
                    <a:pt x="452224" y="220162"/>
                    <a:pt x="450957" y="218264"/>
                    <a:pt x="450007" y="215972"/>
                  </a:cubicBezTo>
                  <a:cubicBezTo>
                    <a:pt x="445415" y="214074"/>
                    <a:pt x="441219" y="212098"/>
                    <a:pt x="436390" y="210833"/>
                  </a:cubicBezTo>
                  <a:cubicBezTo>
                    <a:pt x="433460" y="210201"/>
                    <a:pt x="434806" y="205299"/>
                    <a:pt x="437656" y="206327"/>
                  </a:cubicBezTo>
                  <a:lnTo>
                    <a:pt x="446444" y="209173"/>
                  </a:lnTo>
                  <a:cubicBezTo>
                    <a:pt x="445099" y="206643"/>
                    <a:pt x="443515" y="204350"/>
                    <a:pt x="441932" y="201821"/>
                  </a:cubicBezTo>
                  <a:cubicBezTo>
                    <a:pt x="437340" y="199844"/>
                    <a:pt x="432510" y="197947"/>
                    <a:pt x="427681" y="195654"/>
                  </a:cubicBezTo>
                  <a:cubicBezTo>
                    <a:pt x="427048" y="195971"/>
                    <a:pt x="426098" y="195971"/>
                    <a:pt x="425385" y="195654"/>
                  </a:cubicBezTo>
                  <a:cubicBezTo>
                    <a:pt x="424752" y="195338"/>
                    <a:pt x="424119" y="195022"/>
                    <a:pt x="423802" y="194706"/>
                  </a:cubicBezTo>
                  <a:cubicBezTo>
                    <a:pt x="423169" y="195338"/>
                    <a:pt x="422535" y="195971"/>
                    <a:pt x="421506" y="195654"/>
                  </a:cubicBezTo>
                  <a:cubicBezTo>
                    <a:pt x="411848" y="193757"/>
                    <a:pt x="401872" y="187907"/>
                    <a:pt x="392451" y="184033"/>
                  </a:cubicBezTo>
                  <a:cubicBezTo>
                    <a:pt x="390235" y="183084"/>
                    <a:pt x="392135" y="178895"/>
                    <a:pt x="394431" y="179843"/>
                  </a:cubicBezTo>
                  <a:cubicBezTo>
                    <a:pt x="403139" y="183401"/>
                    <a:pt x="413827" y="186326"/>
                    <a:pt x="421902" y="191464"/>
                  </a:cubicBezTo>
                  <a:cubicBezTo>
                    <a:pt x="421902" y="189883"/>
                    <a:pt x="423485" y="188539"/>
                    <a:pt x="424752" y="189172"/>
                  </a:cubicBezTo>
                  <a:cubicBezTo>
                    <a:pt x="428948" y="190832"/>
                    <a:pt x="433144" y="192413"/>
                    <a:pt x="437340" y="194073"/>
                  </a:cubicBezTo>
                  <a:cubicBezTo>
                    <a:pt x="432510" y="186642"/>
                    <a:pt x="427048" y="179527"/>
                    <a:pt x="420873" y="172728"/>
                  </a:cubicBezTo>
                  <a:lnTo>
                    <a:pt x="415093" y="166957"/>
                  </a:lnTo>
                  <a:cubicBezTo>
                    <a:pt x="407652" y="163716"/>
                    <a:pt x="400843" y="159842"/>
                    <a:pt x="394114" y="155968"/>
                  </a:cubicBezTo>
                  <a:cubicBezTo>
                    <a:pt x="391501" y="154704"/>
                    <a:pt x="393797" y="151146"/>
                    <a:pt x="396014" y="152411"/>
                  </a:cubicBezTo>
                  <a:cubicBezTo>
                    <a:pt x="396964" y="153122"/>
                    <a:pt x="398310" y="153439"/>
                    <a:pt x="399260" y="154071"/>
                  </a:cubicBezTo>
                  <a:cubicBezTo>
                    <a:pt x="397677" y="153122"/>
                    <a:pt x="396331" y="152095"/>
                    <a:pt x="395064" y="151146"/>
                  </a:cubicBezTo>
                  <a:cubicBezTo>
                    <a:pt x="394747" y="151778"/>
                    <a:pt x="394114" y="152411"/>
                    <a:pt x="393085" y="152411"/>
                  </a:cubicBezTo>
                  <a:cubicBezTo>
                    <a:pt x="385010" y="152095"/>
                    <a:pt x="376301" y="147272"/>
                    <a:pt x="369255" y="142134"/>
                  </a:cubicBezTo>
                  <a:close/>
                  <a:moveTo>
                    <a:pt x="311574" y="24215"/>
                  </a:moveTo>
                  <a:cubicBezTo>
                    <a:pt x="290265" y="23585"/>
                    <a:pt x="276193" y="36140"/>
                    <a:pt x="269424" y="61813"/>
                  </a:cubicBezTo>
                  <a:cubicBezTo>
                    <a:pt x="269424" y="62446"/>
                    <a:pt x="269741" y="63078"/>
                    <a:pt x="269741" y="63711"/>
                  </a:cubicBezTo>
                  <a:cubicBezTo>
                    <a:pt x="270691" y="70826"/>
                    <a:pt x="261666" y="73434"/>
                    <a:pt x="258737" y="66952"/>
                  </a:cubicBezTo>
                  <a:cubicBezTo>
                    <a:pt x="256837" y="65687"/>
                    <a:pt x="255174" y="63394"/>
                    <a:pt x="255808" y="60548"/>
                  </a:cubicBezTo>
                  <a:cubicBezTo>
                    <a:pt x="221290" y="-10127"/>
                    <a:pt x="116947" y="20863"/>
                    <a:pt x="141806" y="102132"/>
                  </a:cubicBezTo>
                  <a:cubicBezTo>
                    <a:pt x="153760" y="141185"/>
                    <a:pt x="191207" y="169171"/>
                    <a:pt x="230315" y="176286"/>
                  </a:cubicBezTo>
                  <a:cubicBezTo>
                    <a:pt x="270374" y="183717"/>
                    <a:pt x="310117" y="168222"/>
                    <a:pt x="336559" y="138260"/>
                  </a:cubicBezTo>
                  <a:cubicBezTo>
                    <a:pt x="347880" y="125374"/>
                    <a:pt x="360784" y="103713"/>
                    <a:pt x="363080" y="86321"/>
                  </a:cubicBezTo>
                  <a:lnTo>
                    <a:pt x="360468" y="52089"/>
                  </a:lnTo>
                  <a:cubicBezTo>
                    <a:pt x="360151" y="50508"/>
                    <a:pt x="359518" y="49243"/>
                    <a:pt x="358884" y="47583"/>
                  </a:cubicBezTo>
                  <a:cubicBezTo>
                    <a:pt x="354688" y="39520"/>
                    <a:pt x="343367" y="34381"/>
                    <a:pt x="335609" y="29875"/>
                  </a:cubicBezTo>
                  <a:cubicBezTo>
                    <a:pt x="335609" y="29559"/>
                    <a:pt x="335292" y="29559"/>
                    <a:pt x="335292" y="29242"/>
                  </a:cubicBezTo>
                  <a:cubicBezTo>
                    <a:pt x="326584" y="26100"/>
                    <a:pt x="318677" y="24425"/>
                    <a:pt x="311574" y="24215"/>
                  </a:cubicBezTo>
                  <a:close/>
                  <a:moveTo>
                    <a:pt x="194799" y="2"/>
                  </a:moveTo>
                  <a:cubicBezTo>
                    <a:pt x="222577" y="209"/>
                    <a:pt x="250187" y="14894"/>
                    <a:pt x="262933" y="41812"/>
                  </a:cubicBezTo>
                  <a:cubicBezTo>
                    <a:pt x="291037" y="-9179"/>
                    <a:pt x="372422" y="-10127"/>
                    <a:pt x="381843" y="59204"/>
                  </a:cubicBezTo>
                  <a:cubicBezTo>
                    <a:pt x="385010" y="83712"/>
                    <a:pt x="379230" y="106638"/>
                    <a:pt x="367276" y="126955"/>
                  </a:cubicBezTo>
                  <a:cubicBezTo>
                    <a:pt x="399893" y="123398"/>
                    <a:pt x="430610" y="157312"/>
                    <a:pt x="447711" y="182452"/>
                  </a:cubicBezTo>
                  <a:cubicBezTo>
                    <a:pt x="473837" y="221110"/>
                    <a:pt x="485474" y="268860"/>
                    <a:pt x="477716" y="314712"/>
                  </a:cubicBezTo>
                  <a:cubicBezTo>
                    <a:pt x="508750" y="295027"/>
                    <a:pt x="550075" y="329179"/>
                    <a:pt x="536854" y="364675"/>
                  </a:cubicBezTo>
                  <a:cubicBezTo>
                    <a:pt x="521654" y="405626"/>
                    <a:pt x="475182" y="405942"/>
                    <a:pt x="444149" y="384992"/>
                  </a:cubicBezTo>
                  <a:cubicBezTo>
                    <a:pt x="439003" y="444047"/>
                    <a:pt x="431877" y="504682"/>
                    <a:pt x="416360" y="561760"/>
                  </a:cubicBezTo>
                  <a:cubicBezTo>
                    <a:pt x="418656" y="565318"/>
                    <a:pt x="418656" y="570457"/>
                    <a:pt x="414143" y="572749"/>
                  </a:cubicBezTo>
                  <a:cubicBezTo>
                    <a:pt x="325634" y="614965"/>
                    <a:pt x="218678" y="622396"/>
                    <a:pt x="129218" y="578836"/>
                  </a:cubicBezTo>
                  <a:cubicBezTo>
                    <a:pt x="125022" y="580497"/>
                    <a:pt x="120193" y="578836"/>
                    <a:pt x="118214" y="573065"/>
                  </a:cubicBezTo>
                  <a:cubicBezTo>
                    <a:pt x="100163" y="514011"/>
                    <a:pt x="90505" y="449185"/>
                    <a:pt x="86942" y="386969"/>
                  </a:cubicBezTo>
                  <a:cubicBezTo>
                    <a:pt x="63984" y="408551"/>
                    <a:pt x="27171" y="417247"/>
                    <a:pt x="6824" y="386573"/>
                  </a:cubicBezTo>
                  <a:cubicBezTo>
                    <a:pt x="-3863" y="370762"/>
                    <a:pt x="-1567" y="348231"/>
                    <a:pt x="10704" y="333685"/>
                  </a:cubicBezTo>
                  <a:cubicBezTo>
                    <a:pt x="22341" y="320167"/>
                    <a:pt x="39758" y="315977"/>
                    <a:pt x="56225" y="319851"/>
                  </a:cubicBezTo>
                  <a:cubicBezTo>
                    <a:pt x="40392" y="261429"/>
                    <a:pt x="71425" y="153755"/>
                    <a:pt x="136977" y="135019"/>
                  </a:cubicBezTo>
                  <a:cubicBezTo>
                    <a:pt x="118926" y="108930"/>
                    <a:pt x="111801" y="77308"/>
                    <a:pt x="125655" y="45054"/>
                  </a:cubicBezTo>
                  <a:cubicBezTo>
                    <a:pt x="139074" y="14064"/>
                    <a:pt x="167021" y="-206"/>
                    <a:pt x="194799" y="2"/>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12" name="Freeform 41">
              <a:extLst>
                <a:ext uri="{FF2B5EF4-FFF2-40B4-BE49-F238E27FC236}">
                  <a16:creationId xmlns:a16="http://schemas.microsoft.com/office/drawing/2014/main" xmlns="" id="{F0DFEFC7-A7B1-4F90-9D48-33132F107420}"/>
                </a:ext>
              </a:extLst>
            </p:cNvPr>
            <p:cNvSpPr>
              <a:spLocks noEditPoints="1"/>
            </p:cNvSpPr>
            <p:nvPr/>
          </p:nvSpPr>
          <p:spPr bwMode="auto">
            <a:xfrm>
              <a:off x="9030094" y="3194844"/>
              <a:ext cx="448810" cy="468312"/>
            </a:xfrm>
            <a:custGeom>
              <a:avLst/>
              <a:gdLst>
                <a:gd name="connsiteX0" fmla="*/ 419441 w 578516"/>
                <a:gd name="connsiteY0" fmla="*/ 469551 h 603653"/>
                <a:gd name="connsiteX1" fmla="*/ 409704 w 578516"/>
                <a:gd name="connsiteY1" fmla="*/ 524491 h 603653"/>
                <a:gd name="connsiteX2" fmla="*/ 465548 w 578516"/>
                <a:gd name="connsiteY2" fmla="*/ 527068 h 603653"/>
                <a:gd name="connsiteX3" fmla="*/ 466839 w 578516"/>
                <a:gd name="connsiteY3" fmla="*/ 493565 h 603653"/>
                <a:gd name="connsiteX4" fmla="*/ 441380 w 578516"/>
                <a:gd name="connsiteY4" fmla="*/ 488645 h 603653"/>
                <a:gd name="connsiteX5" fmla="*/ 419441 w 578516"/>
                <a:gd name="connsiteY5" fmla="*/ 469551 h 603653"/>
                <a:gd name="connsiteX6" fmla="*/ 77217 w 578516"/>
                <a:gd name="connsiteY6" fmla="*/ 457134 h 603653"/>
                <a:gd name="connsiteX7" fmla="*/ 69239 w 578516"/>
                <a:gd name="connsiteY7" fmla="*/ 497197 h 603653"/>
                <a:gd name="connsiteX8" fmla="*/ 85312 w 578516"/>
                <a:gd name="connsiteY8" fmla="*/ 506568 h 603653"/>
                <a:gd name="connsiteX9" fmla="*/ 96457 w 578516"/>
                <a:gd name="connsiteY9" fmla="*/ 470605 h 603653"/>
                <a:gd name="connsiteX10" fmla="*/ 98217 w 578516"/>
                <a:gd name="connsiteY10" fmla="*/ 475525 h 603653"/>
                <a:gd name="connsiteX11" fmla="*/ 94346 w 578516"/>
                <a:gd name="connsiteY11" fmla="*/ 495440 h 603653"/>
                <a:gd name="connsiteX12" fmla="*/ 106782 w 578516"/>
                <a:gd name="connsiteY12" fmla="*/ 520274 h 603653"/>
                <a:gd name="connsiteX13" fmla="*/ 112530 w 578516"/>
                <a:gd name="connsiteY13" fmla="*/ 522031 h 603653"/>
                <a:gd name="connsiteX14" fmla="*/ 117340 w 578516"/>
                <a:gd name="connsiteY14" fmla="*/ 502234 h 603653"/>
                <a:gd name="connsiteX15" fmla="*/ 123793 w 578516"/>
                <a:gd name="connsiteY15" fmla="*/ 484897 h 603653"/>
                <a:gd name="connsiteX16" fmla="*/ 126140 w 578516"/>
                <a:gd name="connsiteY16" fmla="*/ 485717 h 603653"/>
                <a:gd name="connsiteX17" fmla="*/ 118044 w 578516"/>
                <a:gd name="connsiteY17" fmla="*/ 526483 h 603653"/>
                <a:gd name="connsiteX18" fmla="*/ 141978 w 578516"/>
                <a:gd name="connsiteY18" fmla="*/ 539251 h 603653"/>
                <a:gd name="connsiteX19" fmla="*/ 146905 w 578516"/>
                <a:gd name="connsiteY19" fmla="*/ 517814 h 603653"/>
                <a:gd name="connsiteX20" fmla="*/ 152771 w 578516"/>
                <a:gd name="connsiteY20" fmla="*/ 499423 h 603653"/>
                <a:gd name="connsiteX21" fmla="*/ 156056 w 578516"/>
                <a:gd name="connsiteY21" fmla="*/ 500360 h 603653"/>
                <a:gd name="connsiteX22" fmla="*/ 150425 w 578516"/>
                <a:gd name="connsiteY22" fmla="*/ 533160 h 603653"/>
                <a:gd name="connsiteX23" fmla="*/ 162509 w 578516"/>
                <a:gd name="connsiteY23" fmla="*/ 544757 h 603653"/>
                <a:gd name="connsiteX24" fmla="*/ 181867 w 578516"/>
                <a:gd name="connsiteY24" fmla="*/ 509263 h 603653"/>
                <a:gd name="connsiteX25" fmla="*/ 169900 w 578516"/>
                <a:gd name="connsiteY25" fmla="*/ 549443 h 603653"/>
                <a:gd name="connsiteX26" fmla="*/ 191605 w 578516"/>
                <a:gd name="connsiteY26" fmla="*/ 556003 h 603653"/>
                <a:gd name="connsiteX27" fmla="*/ 202515 w 578516"/>
                <a:gd name="connsiteY27" fmla="*/ 523203 h 603653"/>
                <a:gd name="connsiteX28" fmla="*/ 205214 w 578516"/>
                <a:gd name="connsiteY28" fmla="*/ 523906 h 603653"/>
                <a:gd name="connsiteX29" fmla="*/ 199817 w 578516"/>
                <a:gd name="connsiteY29" fmla="*/ 559166 h 603653"/>
                <a:gd name="connsiteX30" fmla="*/ 215890 w 578516"/>
                <a:gd name="connsiteY30" fmla="*/ 560689 h 603653"/>
                <a:gd name="connsiteX31" fmla="*/ 227270 w 578516"/>
                <a:gd name="connsiteY31" fmla="*/ 528591 h 603653"/>
                <a:gd name="connsiteX32" fmla="*/ 230672 w 578516"/>
                <a:gd name="connsiteY32" fmla="*/ 529763 h 603653"/>
                <a:gd name="connsiteX33" fmla="*/ 223164 w 578516"/>
                <a:gd name="connsiteY33" fmla="*/ 563617 h 603653"/>
                <a:gd name="connsiteX34" fmla="*/ 233723 w 578516"/>
                <a:gd name="connsiteY34" fmla="*/ 565843 h 603653"/>
                <a:gd name="connsiteX35" fmla="*/ 239354 w 578516"/>
                <a:gd name="connsiteY35" fmla="*/ 549794 h 603653"/>
                <a:gd name="connsiteX36" fmla="*/ 246276 w 578516"/>
                <a:gd name="connsiteY36" fmla="*/ 535034 h 603653"/>
                <a:gd name="connsiteX37" fmla="*/ 248857 w 578516"/>
                <a:gd name="connsiteY37" fmla="*/ 536206 h 603653"/>
                <a:gd name="connsiteX38" fmla="*/ 241231 w 578516"/>
                <a:gd name="connsiteY38" fmla="*/ 567951 h 603653"/>
                <a:gd name="connsiteX39" fmla="*/ 256366 w 578516"/>
                <a:gd name="connsiteY39" fmla="*/ 572169 h 603653"/>
                <a:gd name="connsiteX40" fmla="*/ 266807 w 578516"/>
                <a:gd name="connsiteY40" fmla="*/ 537377 h 603653"/>
                <a:gd name="connsiteX41" fmla="*/ 262701 w 578516"/>
                <a:gd name="connsiteY41" fmla="*/ 565491 h 603653"/>
                <a:gd name="connsiteX42" fmla="*/ 271969 w 578516"/>
                <a:gd name="connsiteY42" fmla="*/ 576034 h 603653"/>
                <a:gd name="connsiteX43" fmla="*/ 280182 w 578516"/>
                <a:gd name="connsiteY43" fmla="*/ 555183 h 603653"/>
                <a:gd name="connsiteX44" fmla="*/ 282645 w 578516"/>
                <a:gd name="connsiteY44" fmla="*/ 556120 h 603653"/>
                <a:gd name="connsiteX45" fmla="*/ 278657 w 578516"/>
                <a:gd name="connsiteY45" fmla="*/ 576620 h 603653"/>
                <a:gd name="connsiteX46" fmla="*/ 464493 w 578516"/>
                <a:gd name="connsiteY46" fmla="*/ 585640 h 603653"/>
                <a:gd name="connsiteX47" fmla="*/ 466839 w 578516"/>
                <a:gd name="connsiteY47" fmla="*/ 533511 h 603653"/>
                <a:gd name="connsiteX48" fmla="*/ 406301 w 578516"/>
                <a:gd name="connsiteY48" fmla="*/ 533511 h 603653"/>
                <a:gd name="connsiteX49" fmla="*/ 399966 w 578516"/>
                <a:gd name="connsiteY49" fmla="*/ 542180 h 603653"/>
                <a:gd name="connsiteX50" fmla="*/ 353624 w 578516"/>
                <a:gd name="connsiteY50" fmla="*/ 556003 h 603653"/>
                <a:gd name="connsiteX51" fmla="*/ 324060 w 578516"/>
                <a:gd name="connsiteY51" fmla="*/ 537260 h 603653"/>
                <a:gd name="connsiteX52" fmla="*/ 305758 w 578516"/>
                <a:gd name="connsiteY52" fmla="*/ 527420 h 603653"/>
                <a:gd name="connsiteX53" fmla="*/ 237712 w 578516"/>
                <a:gd name="connsiteY53" fmla="*/ 508443 h 603653"/>
                <a:gd name="connsiteX54" fmla="*/ 215186 w 578516"/>
                <a:gd name="connsiteY54" fmla="*/ 502117 h 603653"/>
                <a:gd name="connsiteX55" fmla="*/ 150190 w 578516"/>
                <a:gd name="connsiteY55" fmla="*/ 479743 h 603653"/>
                <a:gd name="connsiteX56" fmla="*/ 135056 w 578516"/>
                <a:gd name="connsiteY56" fmla="*/ 472128 h 603653"/>
                <a:gd name="connsiteX57" fmla="*/ 77217 w 578516"/>
                <a:gd name="connsiteY57" fmla="*/ 457134 h 603653"/>
                <a:gd name="connsiteX58" fmla="*/ 44132 w 578516"/>
                <a:gd name="connsiteY58" fmla="*/ 435228 h 603653"/>
                <a:gd name="connsiteX59" fmla="*/ 63842 w 578516"/>
                <a:gd name="connsiteY59" fmla="*/ 492394 h 603653"/>
                <a:gd name="connsiteX60" fmla="*/ 74518 w 578516"/>
                <a:gd name="connsiteY60" fmla="*/ 452331 h 603653"/>
                <a:gd name="connsiteX61" fmla="*/ 44132 w 578516"/>
                <a:gd name="connsiteY61" fmla="*/ 435228 h 603653"/>
                <a:gd name="connsiteX62" fmla="*/ 542511 w 578516"/>
                <a:gd name="connsiteY62" fmla="*/ 421991 h 603653"/>
                <a:gd name="connsiteX63" fmla="*/ 539461 w 578516"/>
                <a:gd name="connsiteY63" fmla="*/ 425974 h 603653"/>
                <a:gd name="connsiteX64" fmla="*/ 482443 w 578516"/>
                <a:gd name="connsiteY64" fmla="*/ 521094 h 603653"/>
                <a:gd name="connsiteX65" fmla="*/ 476577 w 578516"/>
                <a:gd name="connsiteY65" fmla="*/ 532808 h 603653"/>
                <a:gd name="connsiteX66" fmla="*/ 477984 w 578516"/>
                <a:gd name="connsiteY66" fmla="*/ 570763 h 603653"/>
                <a:gd name="connsiteX67" fmla="*/ 481621 w 578516"/>
                <a:gd name="connsiteY67" fmla="*/ 571583 h 603653"/>
                <a:gd name="connsiteX68" fmla="*/ 542511 w 578516"/>
                <a:gd name="connsiteY68" fmla="*/ 421991 h 603653"/>
                <a:gd name="connsiteX69" fmla="*/ 95284 w 578516"/>
                <a:gd name="connsiteY69" fmla="*/ 363302 h 603653"/>
                <a:gd name="connsiteX70" fmla="*/ 39205 w 578516"/>
                <a:gd name="connsiteY70" fmla="*/ 383802 h 603653"/>
                <a:gd name="connsiteX71" fmla="*/ 42490 w 578516"/>
                <a:gd name="connsiteY71" fmla="*/ 420702 h 603653"/>
                <a:gd name="connsiteX72" fmla="*/ 49294 w 578516"/>
                <a:gd name="connsiteY72" fmla="*/ 431245 h 603653"/>
                <a:gd name="connsiteX73" fmla="*/ 118866 w 578516"/>
                <a:gd name="connsiteY73" fmla="*/ 461234 h 603653"/>
                <a:gd name="connsiteX74" fmla="*/ 156760 w 578516"/>
                <a:gd name="connsiteY74" fmla="*/ 474705 h 603653"/>
                <a:gd name="connsiteX75" fmla="*/ 208733 w 578516"/>
                <a:gd name="connsiteY75" fmla="*/ 493448 h 603653"/>
                <a:gd name="connsiteX76" fmla="*/ 252611 w 578516"/>
                <a:gd name="connsiteY76" fmla="*/ 505631 h 603653"/>
                <a:gd name="connsiteX77" fmla="*/ 312562 w 578516"/>
                <a:gd name="connsiteY77" fmla="*/ 517580 h 603653"/>
                <a:gd name="connsiteX78" fmla="*/ 299070 w 578516"/>
                <a:gd name="connsiteY78" fmla="*/ 466974 h 603653"/>
                <a:gd name="connsiteX79" fmla="*/ 296841 w 578516"/>
                <a:gd name="connsiteY79" fmla="*/ 447411 h 603653"/>
                <a:gd name="connsiteX80" fmla="*/ 289333 w 578516"/>
                <a:gd name="connsiteY80" fmla="*/ 458071 h 603653"/>
                <a:gd name="connsiteX81" fmla="*/ 282176 w 578516"/>
                <a:gd name="connsiteY81" fmla="*/ 471425 h 603653"/>
                <a:gd name="connsiteX82" fmla="*/ 219058 w 578516"/>
                <a:gd name="connsiteY82" fmla="*/ 472597 h 603653"/>
                <a:gd name="connsiteX83" fmla="*/ 207677 w 578516"/>
                <a:gd name="connsiteY83" fmla="*/ 439445 h 603653"/>
                <a:gd name="connsiteX84" fmla="*/ 204158 w 578516"/>
                <a:gd name="connsiteY84" fmla="*/ 407582 h 603653"/>
                <a:gd name="connsiteX85" fmla="*/ 194303 w 578516"/>
                <a:gd name="connsiteY85" fmla="*/ 397508 h 603653"/>
                <a:gd name="connsiteX86" fmla="*/ 185035 w 578516"/>
                <a:gd name="connsiteY86" fmla="*/ 404888 h 603653"/>
                <a:gd name="connsiteX87" fmla="*/ 161336 w 578516"/>
                <a:gd name="connsiteY87" fmla="*/ 428200 h 603653"/>
                <a:gd name="connsiteX88" fmla="*/ 114525 w 578516"/>
                <a:gd name="connsiteY88" fmla="*/ 412737 h 603653"/>
                <a:gd name="connsiteX89" fmla="*/ 103966 w 578516"/>
                <a:gd name="connsiteY89" fmla="*/ 384271 h 603653"/>
                <a:gd name="connsiteX90" fmla="*/ 95284 w 578516"/>
                <a:gd name="connsiteY90" fmla="*/ 363302 h 603653"/>
                <a:gd name="connsiteX91" fmla="*/ 556472 w 578516"/>
                <a:gd name="connsiteY91" fmla="*/ 322771 h 603653"/>
                <a:gd name="connsiteX92" fmla="*/ 531600 w 578516"/>
                <a:gd name="connsiteY92" fmla="*/ 382982 h 603653"/>
                <a:gd name="connsiteX93" fmla="*/ 494879 w 578516"/>
                <a:gd name="connsiteY93" fmla="*/ 439562 h 603653"/>
                <a:gd name="connsiteX94" fmla="*/ 489599 w 578516"/>
                <a:gd name="connsiteY94" fmla="*/ 458540 h 603653"/>
                <a:gd name="connsiteX95" fmla="*/ 479040 w 578516"/>
                <a:gd name="connsiteY95" fmla="*/ 485483 h 603653"/>
                <a:gd name="connsiteX96" fmla="*/ 474699 w 578516"/>
                <a:gd name="connsiteY96" fmla="*/ 495440 h 603653"/>
                <a:gd name="connsiteX97" fmla="*/ 476811 w 578516"/>
                <a:gd name="connsiteY97" fmla="*/ 516877 h 603653"/>
                <a:gd name="connsiteX98" fmla="*/ 511421 w 578516"/>
                <a:gd name="connsiteY98" fmla="*/ 472363 h 603653"/>
                <a:gd name="connsiteX99" fmla="*/ 556472 w 578516"/>
                <a:gd name="connsiteY99" fmla="*/ 322771 h 603653"/>
                <a:gd name="connsiteX100" fmla="*/ 52174 w 578516"/>
                <a:gd name="connsiteY100" fmla="*/ 320956 h 603653"/>
                <a:gd name="connsiteX101" fmla="*/ 44677 w 578516"/>
                <a:gd name="connsiteY101" fmla="*/ 352287 h 603653"/>
                <a:gd name="connsiteX102" fmla="*/ 52174 w 578516"/>
                <a:gd name="connsiteY102" fmla="*/ 320956 h 603653"/>
                <a:gd name="connsiteX103" fmla="*/ 393881 w 578516"/>
                <a:gd name="connsiteY103" fmla="*/ 312209 h 603653"/>
                <a:gd name="connsiteX104" fmla="*/ 372995 w 578516"/>
                <a:gd name="connsiteY104" fmla="*/ 350053 h 603653"/>
                <a:gd name="connsiteX105" fmla="*/ 390830 w 578516"/>
                <a:gd name="connsiteY105" fmla="*/ 377001 h 603653"/>
                <a:gd name="connsiteX106" fmla="*/ 405967 w 578516"/>
                <a:gd name="connsiteY106" fmla="*/ 376533 h 603653"/>
                <a:gd name="connsiteX107" fmla="*/ 415237 w 578516"/>
                <a:gd name="connsiteY107" fmla="*/ 373721 h 603653"/>
                <a:gd name="connsiteX108" fmla="*/ 412538 w 578516"/>
                <a:gd name="connsiteY108" fmla="*/ 321816 h 603653"/>
                <a:gd name="connsiteX109" fmla="*/ 393881 w 578516"/>
                <a:gd name="connsiteY109" fmla="*/ 312209 h 603653"/>
                <a:gd name="connsiteX110" fmla="*/ 252854 w 578516"/>
                <a:gd name="connsiteY110" fmla="*/ 309245 h 603653"/>
                <a:gd name="connsiteX111" fmla="*/ 240533 w 578516"/>
                <a:gd name="connsiteY111" fmla="*/ 326590 h 603653"/>
                <a:gd name="connsiteX112" fmla="*/ 259425 w 578516"/>
                <a:gd name="connsiteY112" fmla="*/ 369250 h 603653"/>
                <a:gd name="connsiteX113" fmla="*/ 268695 w 578516"/>
                <a:gd name="connsiteY113" fmla="*/ 369250 h 603653"/>
                <a:gd name="connsiteX114" fmla="*/ 252854 w 578516"/>
                <a:gd name="connsiteY114" fmla="*/ 309245 h 603653"/>
                <a:gd name="connsiteX115" fmla="*/ 387325 w 578516"/>
                <a:gd name="connsiteY115" fmla="*/ 302381 h 603653"/>
                <a:gd name="connsiteX116" fmla="*/ 396228 w 578516"/>
                <a:gd name="connsiteY116" fmla="*/ 303304 h 603653"/>
                <a:gd name="connsiteX117" fmla="*/ 411717 w 578516"/>
                <a:gd name="connsiteY117" fmla="*/ 310100 h 603653"/>
                <a:gd name="connsiteX118" fmla="*/ 435888 w 578516"/>
                <a:gd name="connsiteY118" fmla="*/ 352279 h 603653"/>
                <a:gd name="connsiteX119" fmla="*/ 395758 w 578516"/>
                <a:gd name="connsiteY119" fmla="*/ 386843 h 603653"/>
                <a:gd name="connsiteX120" fmla="*/ 368184 w 578516"/>
                <a:gd name="connsiteY120" fmla="*/ 378759 h 603653"/>
                <a:gd name="connsiteX121" fmla="*/ 361613 w 578516"/>
                <a:gd name="connsiteY121" fmla="*/ 346538 h 603653"/>
                <a:gd name="connsiteX122" fmla="*/ 380974 w 578516"/>
                <a:gd name="connsiteY122" fmla="*/ 308928 h 603653"/>
                <a:gd name="connsiteX123" fmla="*/ 387325 w 578516"/>
                <a:gd name="connsiteY123" fmla="*/ 302381 h 603653"/>
                <a:gd name="connsiteX124" fmla="*/ 247324 w 578516"/>
                <a:gd name="connsiteY124" fmla="*/ 298932 h 603653"/>
                <a:gd name="connsiteX125" fmla="*/ 258721 w 578516"/>
                <a:gd name="connsiteY125" fmla="*/ 302447 h 603653"/>
                <a:gd name="connsiteX126" fmla="*/ 278669 w 578516"/>
                <a:gd name="connsiteY126" fmla="*/ 314870 h 603653"/>
                <a:gd name="connsiteX127" fmla="*/ 290403 w 578516"/>
                <a:gd name="connsiteY127" fmla="*/ 344756 h 603653"/>
                <a:gd name="connsiteX128" fmla="*/ 288643 w 578516"/>
                <a:gd name="connsiteY128" fmla="*/ 355187 h 603653"/>
                <a:gd name="connsiteX129" fmla="*/ 249451 w 578516"/>
                <a:gd name="connsiteY129" fmla="*/ 374993 h 603653"/>
                <a:gd name="connsiteX130" fmla="*/ 226805 w 578516"/>
                <a:gd name="connsiteY130" fmla="*/ 361867 h 603653"/>
                <a:gd name="connsiteX131" fmla="*/ 225514 w 578516"/>
                <a:gd name="connsiteY131" fmla="*/ 328231 h 603653"/>
                <a:gd name="connsiteX132" fmla="*/ 239360 w 578516"/>
                <a:gd name="connsiteY132" fmla="*/ 307018 h 603653"/>
                <a:gd name="connsiteX133" fmla="*/ 247324 w 578516"/>
                <a:gd name="connsiteY133" fmla="*/ 298932 h 603653"/>
                <a:gd name="connsiteX134" fmla="*/ 144889 w 578516"/>
                <a:gd name="connsiteY134" fmla="*/ 259734 h 603653"/>
                <a:gd name="connsiteX135" fmla="*/ 125296 w 578516"/>
                <a:gd name="connsiteY135" fmla="*/ 280234 h 603653"/>
                <a:gd name="connsiteX136" fmla="*/ 125766 w 578516"/>
                <a:gd name="connsiteY136" fmla="*/ 314439 h 603653"/>
                <a:gd name="connsiteX137" fmla="*/ 131162 w 578516"/>
                <a:gd name="connsiteY137" fmla="*/ 318539 h 603653"/>
                <a:gd name="connsiteX138" fmla="*/ 156621 w 578516"/>
                <a:gd name="connsiteY138" fmla="*/ 312213 h 603653"/>
                <a:gd name="connsiteX139" fmla="*/ 144889 w 578516"/>
                <a:gd name="connsiteY139" fmla="*/ 259734 h 603653"/>
                <a:gd name="connsiteX140" fmla="*/ 138788 w 578516"/>
                <a:gd name="connsiteY140" fmla="*/ 243686 h 603653"/>
                <a:gd name="connsiteX141" fmla="*/ 171285 w 578516"/>
                <a:gd name="connsiteY141" fmla="*/ 307879 h 603653"/>
                <a:gd name="connsiteX142" fmla="*/ 141486 w 578516"/>
                <a:gd name="connsiteY142" fmla="*/ 331542 h 603653"/>
                <a:gd name="connsiteX143" fmla="*/ 128816 w 578516"/>
                <a:gd name="connsiteY143" fmla="*/ 328613 h 603653"/>
                <a:gd name="connsiteX144" fmla="*/ 105821 w 578516"/>
                <a:gd name="connsiteY144" fmla="*/ 301905 h 603653"/>
                <a:gd name="connsiteX145" fmla="*/ 106525 w 578516"/>
                <a:gd name="connsiteY145" fmla="*/ 286325 h 603653"/>
                <a:gd name="connsiteX146" fmla="*/ 108402 w 578516"/>
                <a:gd name="connsiteY146" fmla="*/ 283631 h 603653"/>
                <a:gd name="connsiteX147" fmla="*/ 126235 w 578516"/>
                <a:gd name="connsiteY147" fmla="*/ 265708 h 603653"/>
                <a:gd name="connsiteX148" fmla="*/ 138788 w 578516"/>
                <a:gd name="connsiteY148" fmla="*/ 243686 h 603653"/>
                <a:gd name="connsiteX149" fmla="*/ 488069 w 578516"/>
                <a:gd name="connsiteY149" fmla="*/ 200785 h 603653"/>
                <a:gd name="connsiteX150" fmla="*/ 462743 w 578516"/>
                <a:gd name="connsiteY150" fmla="*/ 229965 h 603653"/>
                <a:gd name="connsiteX151" fmla="*/ 466730 w 578516"/>
                <a:gd name="connsiteY151" fmla="*/ 257388 h 603653"/>
                <a:gd name="connsiteX152" fmla="*/ 484904 w 578516"/>
                <a:gd name="connsiteY152" fmla="*/ 260786 h 603653"/>
                <a:gd name="connsiteX153" fmla="*/ 488069 w 578516"/>
                <a:gd name="connsiteY153" fmla="*/ 200785 h 603653"/>
                <a:gd name="connsiteX154" fmla="*/ 484904 w 578516"/>
                <a:gd name="connsiteY154" fmla="*/ 188363 h 603653"/>
                <a:gd name="connsiteX155" fmla="*/ 495573 w 578516"/>
                <a:gd name="connsiteY155" fmla="*/ 195512 h 603653"/>
                <a:gd name="connsiteX156" fmla="*/ 513747 w 578516"/>
                <a:gd name="connsiteY156" fmla="*/ 234067 h 603653"/>
                <a:gd name="connsiteX157" fmla="*/ 486780 w 578516"/>
                <a:gd name="connsiteY157" fmla="*/ 270044 h 603653"/>
                <a:gd name="connsiteX158" fmla="*/ 463447 w 578516"/>
                <a:gd name="connsiteY158" fmla="*/ 265942 h 603653"/>
                <a:gd name="connsiteX159" fmla="*/ 450784 w 578516"/>
                <a:gd name="connsiteY159" fmla="*/ 231489 h 603653"/>
                <a:gd name="connsiteX160" fmla="*/ 457350 w 578516"/>
                <a:gd name="connsiteY160" fmla="*/ 219887 h 603653"/>
                <a:gd name="connsiteX161" fmla="*/ 484904 w 578516"/>
                <a:gd name="connsiteY161" fmla="*/ 188363 h 603653"/>
                <a:gd name="connsiteX162" fmla="*/ 121662 w 578516"/>
                <a:gd name="connsiteY162" fmla="*/ 151228 h 603653"/>
                <a:gd name="connsiteX163" fmla="*/ 97155 w 578516"/>
                <a:gd name="connsiteY163" fmla="*/ 189313 h 603653"/>
                <a:gd name="connsiteX164" fmla="*/ 91292 w 578516"/>
                <a:gd name="connsiteY164" fmla="*/ 203141 h 603653"/>
                <a:gd name="connsiteX165" fmla="*/ 110992 w 578516"/>
                <a:gd name="connsiteY165" fmla="*/ 224937 h 603653"/>
                <a:gd name="connsiteX166" fmla="*/ 140775 w 578516"/>
                <a:gd name="connsiteY166" fmla="*/ 200797 h 603653"/>
                <a:gd name="connsiteX167" fmla="*/ 121662 w 578516"/>
                <a:gd name="connsiteY167" fmla="*/ 151228 h 603653"/>
                <a:gd name="connsiteX168" fmla="*/ 123421 w 578516"/>
                <a:gd name="connsiteY168" fmla="*/ 139861 h 603653"/>
                <a:gd name="connsiteX169" fmla="*/ 127642 w 578516"/>
                <a:gd name="connsiteY169" fmla="*/ 142439 h 603653"/>
                <a:gd name="connsiteX170" fmla="*/ 154846 w 578516"/>
                <a:gd name="connsiteY170" fmla="*/ 193883 h 603653"/>
                <a:gd name="connsiteX171" fmla="*/ 143941 w 578516"/>
                <a:gd name="connsiteY171" fmla="*/ 214742 h 603653"/>
                <a:gd name="connsiteX172" fmla="*/ 121897 w 578516"/>
                <a:gd name="connsiteY172" fmla="*/ 229741 h 603653"/>
                <a:gd name="connsiteX173" fmla="*/ 88947 w 578516"/>
                <a:gd name="connsiteY173" fmla="*/ 223882 h 603653"/>
                <a:gd name="connsiteX174" fmla="*/ 82381 w 578516"/>
                <a:gd name="connsiteY174" fmla="*/ 188141 h 603653"/>
                <a:gd name="connsiteX175" fmla="*/ 111695 w 578516"/>
                <a:gd name="connsiteY175" fmla="*/ 142791 h 603653"/>
                <a:gd name="connsiteX176" fmla="*/ 123421 w 578516"/>
                <a:gd name="connsiteY176" fmla="*/ 139861 h 603653"/>
                <a:gd name="connsiteX177" fmla="*/ 327703 w 578516"/>
                <a:gd name="connsiteY177" fmla="*/ 136853 h 603653"/>
                <a:gd name="connsiteX178" fmla="*/ 306340 w 578516"/>
                <a:gd name="connsiteY178" fmla="*/ 167993 h 603653"/>
                <a:gd name="connsiteX179" fmla="*/ 300119 w 578516"/>
                <a:gd name="connsiteY179" fmla="*/ 182627 h 603653"/>
                <a:gd name="connsiteX180" fmla="*/ 315144 w 578516"/>
                <a:gd name="connsiteY180" fmla="*/ 196441 h 603653"/>
                <a:gd name="connsiteX181" fmla="*/ 338150 w 578516"/>
                <a:gd name="connsiteY181" fmla="*/ 190120 h 603653"/>
                <a:gd name="connsiteX182" fmla="*/ 327703 w 578516"/>
                <a:gd name="connsiteY182" fmla="*/ 136853 h 603653"/>
                <a:gd name="connsiteX183" fmla="*/ 217876 w 578516"/>
                <a:gd name="connsiteY183" fmla="*/ 131710 h 603653"/>
                <a:gd name="connsiteX184" fmla="*/ 199338 w 578516"/>
                <a:gd name="connsiteY184" fmla="*/ 149515 h 603653"/>
                <a:gd name="connsiteX185" fmla="*/ 196170 w 578516"/>
                <a:gd name="connsiteY185" fmla="*/ 161345 h 603653"/>
                <a:gd name="connsiteX186" fmla="*/ 211422 w 578516"/>
                <a:gd name="connsiteY186" fmla="*/ 175402 h 603653"/>
                <a:gd name="connsiteX187" fmla="*/ 228318 w 578516"/>
                <a:gd name="connsiteY187" fmla="*/ 168022 h 603653"/>
                <a:gd name="connsiteX188" fmla="*/ 229961 w 578516"/>
                <a:gd name="connsiteY188" fmla="*/ 146235 h 603653"/>
                <a:gd name="connsiteX189" fmla="*/ 217876 w 578516"/>
                <a:gd name="connsiteY189" fmla="*/ 131710 h 603653"/>
                <a:gd name="connsiteX190" fmla="*/ 541230 w 578516"/>
                <a:gd name="connsiteY190" fmla="*/ 122526 h 603653"/>
                <a:gd name="connsiteX191" fmla="*/ 547564 w 578516"/>
                <a:gd name="connsiteY191" fmla="*/ 145954 h 603653"/>
                <a:gd name="connsiteX192" fmla="*/ 532081 w 578516"/>
                <a:gd name="connsiteY192" fmla="*/ 286875 h 603653"/>
                <a:gd name="connsiteX193" fmla="*/ 482110 w 578516"/>
                <a:gd name="connsiteY193" fmla="*/ 396050 h 603653"/>
                <a:gd name="connsiteX194" fmla="*/ 457360 w 578516"/>
                <a:gd name="connsiteY194" fmla="*/ 422641 h 603653"/>
                <a:gd name="connsiteX195" fmla="*/ 460175 w 578516"/>
                <a:gd name="connsiteY195" fmla="*/ 412684 h 603653"/>
                <a:gd name="connsiteX196" fmla="*/ 517535 w 578516"/>
                <a:gd name="connsiteY196" fmla="*/ 288632 h 603653"/>
                <a:gd name="connsiteX197" fmla="*/ 541230 w 578516"/>
                <a:gd name="connsiteY197" fmla="*/ 141503 h 603653"/>
                <a:gd name="connsiteX198" fmla="*/ 541230 w 578516"/>
                <a:gd name="connsiteY198" fmla="*/ 122526 h 603653"/>
                <a:gd name="connsiteX199" fmla="*/ 324652 w 578516"/>
                <a:gd name="connsiteY199" fmla="*/ 122102 h 603653"/>
                <a:gd name="connsiteX200" fmla="*/ 336155 w 578516"/>
                <a:gd name="connsiteY200" fmla="*/ 131819 h 603653"/>
                <a:gd name="connsiteX201" fmla="*/ 350005 w 578516"/>
                <a:gd name="connsiteY201" fmla="*/ 193515 h 603653"/>
                <a:gd name="connsiteX202" fmla="*/ 323595 w 578516"/>
                <a:gd name="connsiteY202" fmla="*/ 208149 h 603653"/>
                <a:gd name="connsiteX203" fmla="*/ 294720 w 578516"/>
                <a:gd name="connsiteY203" fmla="*/ 194334 h 603653"/>
                <a:gd name="connsiteX204" fmla="*/ 298124 w 578516"/>
                <a:gd name="connsiteY204" fmla="*/ 161438 h 603653"/>
                <a:gd name="connsiteX205" fmla="*/ 324652 w 578516"/>
                <a:gd name="connsiteY205" fmla="*/ 122102 h 603653"/>
                <a:gd name="connsiteX206" fmla="*/ 213346 w 578516"/>
                <a:gd name="connsiteY206" fmla="*/ 121964 h 603653"/>
                <a:gd name="connsiteX207" fmla="*/ 219518 w 578516"/>
                <a:gd name="connsiteY207" fmla="*/ 123745 h 603653"/>
                <a:gd name="connsiteX208" fmla="*/ 242749 w 578516"/>
                <a:gd name="connsiteY208" fmla="*/ 158066 h 603653"/>
                <a:gd name="connsiteX209" fmla="*/ 215881 w 578516"/>
                <a:gd name="connsiteY209" fmla="*/ 185710 h 603653"/>
                <a:gd name="connsiteX210" fmla="*/ 185023 w 578516"/>
                <a:gd name="connsiteY210" fmla="*/ 162048 h 603653"/>
                <a:gd name="connsiteX211" fmla="*/ 188778 w 578516"/>
                <a:gd name="connsiteY211" fmla="*/ 144829 h 603653"/>
                <a:gd name="connsiteX212" fmla="*/ 199338 w 578516"/>
                <a:gd name="connsiteY212" fmla="*/ 134170 h 603653"/>
                <a:gd name="connsiteX213" fmla="*/ 213346 w 578516"/>
                <a:gd name="connsiteY213" fmla="*/ 121964 h 603653"/>
                <a:gd name="connsiteX214" fmla="*/ 480564 w 578516"/>
                <a:gd name="connsiteY214" fmla="*/ 74434 h 603653"/>
                <a:gd name="connsiteX215" fmla="*/ 476579 w 578516"/>
                <a:gd name="connsiteY215" fmla="*/ 89310 h 603653"/>
                <a:gd name="connsiteX216" fmla="*/ 469547 w 578516"/>
                <a:gd name="connsiteY216" fmla="*/ 104655 h 603653"/>
                <a:gd name="connsiteX217" fmla="*/ 471656 w 578516"/>
                <a:gd name="connsiteY217" fmla="*/ 133588 h 603653"/>
                <a:gd name="connsiteX218" fmla="*/ 499317 w 578516"/>
                <a:gd name="connsiteY218" fmla="*/ 136985 h 603653"/>
                <a:gd name="connsiteX219" fmla="*/ 506233 w 578516"/>
                <a:gd name="connsiteY219" fmla="*/ 100438 h 603653"/>
                <a:gd name="connsiteX220" fmla="*/ 480564 w 578516"/>
                <a:gd name="connsiteY220" fmla="*/ 74434 h 603653"/>
                <a:gd name="connsiteX221" fmla="*/ 472711 w 578516"/>
                <a:gd name="connsiteY221" fmla="*/ 65648 h 603653"/>
                <a:gd name="connsiteX222" fmla="*/ 517719 w 578516"/>
                <a:gd name="connsiteY222" fmla="*/ 107232 h 603653"/>
                <a:gd name="connsiteX223" fmla="*/ 517719 w 578516"/>
                <a:gd name="connsiteY223" fmla="*/ 120703 h 603653"/>
                <a:gd name="connsiteX224" fmla="*/ 487128 w 578516"/>
                <a:gd name="connsiteY224" fmla="*/ 152447 h 603653"/>
                <a:gd name="connsiteX225" fmla="*/ 456536 w 578516"/>
                <a:gd name="connsiteY225" fmla="*/ 118126 h 603653"/>
                <a:gd name="connsiteX226" fmla="*/ 460873 w 578516"/>
                <a:gd name="connsiteY226" fmla="*/ 98564 h 603653"/>
                <a:gd name="connsiteX227" fmla="*/ 472711 w 578516"/>
                <a:gd name="connsiteY227" fmla="*/ 65648 h 603653"/>
                <a:gd name="connsiteX228" fmla="*/ 390921 w 578516"/>
                <a:gd name="connsiteY228" fmla="*/ 57395 h 603653"/>
                <a:gd name="connsiteX229" fmla="*/ 378026 w 578516"/>
                <a:gd name="connsiteY229" fmla="*/ 72037 h 603653"/>
                <a:gd name="connsiteX230" fmla="*/ 375447 w 578516"/>
                <a:gd name="connsiteY230" fmla="*/ 105185 h 603653"/>
                <a:gd name="connsiteX231" fmla="*/ 405106 w 578516"/>
                <a:gd name="connsiteY231" fmla="*/ 107996 h 603653"/>
                <a:gd name="connsiteX232" fmla="*/ 390921 w 578516"/>
                <a:gd name="connsiteY232" fmla="*/ 57395 h 603653"/>
                <a:gd name="connsiteX233" fmla="*/ 392914 w 578516"/>
                <a:gd name="connsiteY233" fmla="*/ 47088 h 603653"/>
                <a:gd name="connsiteX234" fmla="*/ 422690 w 578516"/>
                <a:gd name="connsiteY234" fmla="*/ 87498 h 603653"/>
                <a:gd name="connsiteX235" fmla="*/ 421517 w 578516"/>
                <a:gd name="connsiteY235" fmla="*/ 96048 h 603653"/>
                <a:gd name="connsiteX236" fmla="*/ 399713 w 578516"/>
                <a:gd name="connsiteY236" fmla="*/ 123691 h 603653"/>
                <a:gd name="connsiteX237" fmla="*/ 368765 w 578516"/>
                <a:gd name="connsiteY237" fmla="*/ 110690 h 603653"/>
                <a:gd name="connsiteX238" fmla="*/ 364662 w 578516"/>
                <a:gd name="connsiteY238" fmla="*/ 74262 h 603653"/>
                <a:gd name="connsiteX239" fmla="*/ 382481 w 578516"/>
                <a:gd name="connsiteY239" fmla="*/ 49548 h 603653"/>
                <a:gd name="connsiteX240" fmla="*/ 392914 w 578516"/>
                <a:gd name="connsiteY240" fmla="*/ 47088 h 603653"/>
                <a:gd name="connsiteX241" fmla="*/ 437567 w 578516"/>
                <a:gd name="connsiteY241" fmla="*/ 16060 h 603653"/>
                <a:gd name="connsiteX242" fmla="*/ 399380 w 578516"/>
                <a:gd name="connsiteY242" fmla="*/ 23821 h 603653"/>
                <a:gd name="connsiteX243" fmla="*/ 304702 w 578516"/>
                <a:gd name="connsiteY243" fmla="*/ 119410 h 603653"/>
                <a:gd name="connsiteX244" fmla="*/ 300830 w 578516"/>
                <a:gd name="connsiteY244" fmla="*/ 136279 h 603653"/>
                <a:gd name="connsiteX245" fmla="*/ 295903 w 578516"/>
                <a:gd name="connsiteY245" fmla="*/ 136279 h 603653"/>
                <a:gd name="connsiteX246" fmla="*/ 204275 w 578516"/>
                <a:gd name="connsiteY246" fmla="*/ 107110 h 603653"/>
                <a:gd name="connsiteX247" fmla="*/ 162274 w 578516"/>
                <a:gd name="connsiteY247" fmla="*/ 107344 h 603653"/>
                <a:gd name="connsiteX248" fmla="*/ 48942 w 578516"/>
                <a:gd name="connsiteY248" fmla="*/ 168259 h 603653"/>
                <a:gd name="connsiteX249" fmla="*/ 20316 w 578516"/>
                <a:gd name="connsiteY249" fmla="*/ 266542 h 603653"/>
                <a:gd name="connsiteX250" fmla="*/ 35216 w 578516"/>
                <a:gd name="connsiteY250" fmla="*/ 344442 h 603653"/>
                <a:gd name="connsiteX251" fmla="*/ 50233 w 578516"/>
                <a:gd name="connsiteY251" fmla="*/ 369628 h 603653"/>
                <a:gd name="connsiteX252" fmla="*/ 69122 w 578516"/>
                <a:gd name="connsiteY252" fmla="*/ 319256 h 603653"/>
                <a:gd name="connsiteX253" fmla="*/ 58328 w 578516"/>
                <a:gd name="connsiteY253" fmla="*/ 372674 h 603653"/>
                <a:gd name="connsiteX254" fmla="*/ 80384 w 578516"/>
                <a:gd name="connsiteY254" fmla="*/ 359554 h 603653"/>
                <a:gd name="connsiteX255" fmla="*/ 86954 w 578516"/>
                <a:gd name="connsiteY255" fmla="*/ 342099 h 603653"/>
                <a:gd name="connsiteX256" fmla="*/ 90122 w 578516"/>
                <a:gd name="connsiteY256" fmla="*/ 340576 h 603653"/>
                <a:gd name="connsiteX257" fmla="*/ 88480 w 578516"/>
                <a:gd name="connsiteY257" fmla="*/ 354165 h 603653"/>
                <a:gd name="connsiteX258" fmla="*/ 111944 w 578516"/>
                <a:gd name="connsiteY258" fmla="*/ 361896 h 603653"/>
                <a:gd name="connsiteX259" fmla="*/ 115111 w 578516"/>
                <a:gd name="connsiteY259" fmla="*/ 356859 h 603653"/>
                <a:gd name="connsiteX260" fmla="*/ 118514 w 578516"/>
                <a:gd name="connsiteY260" fmla="*/ 353696 h 603653"/>
                <a:gd name="connsiteX261" fmla="*/ 124380 w 578516"/>
                <a:gd name="connsiteY261" fmla="*/ 392119 h 603653"/>
                <a:gd name="connsiteX262" fmla="*/ 137520 w 578516"/>
                <a:gd name="connsiteY262" fmla="*/ 368457 h 603653"/>
                <a:gd name="connsiteX263" fmla="*/ 130246 w 578516"/>
                <a:gd name="connsiteY263" fmla="*/ 396571 h 603653"/>
                <a:gd name="connsiteX264" fmla="*/ 138341 w 578516"/>
                <a:gd name="connsiteY264" fmla="*/ 415899 h 603653"/>
                <a:gd name="connsiteX265" fmla="*/ 154648 w 578516"/>
                <a:gd name="connsiteY265" fmla="*/ 376305 h 603653"/>
                <a:gd name="connsiteX266" fmla="*/ 157816 w 578516"/>
                <a:gd name="connsiteY266" fmla="*/ 377477 h 603653"/>
                <a:gd name="connsiteX267" fmla="*/ 146788 w 578516"/>
                <a:gd name="connsiteY267" fmla="*/ 415665 h 603653"/>
                <a:gd name="connsiteX268" fmla="*/ 174006 w 578516"/>
                <a:gd name="connsiteY268" fmla="*/ 389074 h 603653"/>
                <a:gd name="connsiteX269" fmla="*/ 198174 w 578516"/>
                <a:gd name="connsiteY269" fmla="*/ 386614 h 603653"/>
                <a:gd name="connsiteX270" fmla="*/ 218354 w 578516"/>
                <a:gd name="connsiteY270" fmla="*/ 398797 h 603653"/>
                <a:gd name="connsiteX271" fmla="*/ 227739 w 578516"/>
                <a:gd name="connsiteY271" fmla="*/ 452800 h 603653"/>
                <a:gd name="connsiteX272" fmla="*/ 253198 w 578516"/>
                <a:gd name="connsiteY272" fmla="*/ 415782 h 603653"/>
                <a:gd name="connsiteX273" fmla="*/ 232197 w 578516"/>
                <a:gd name="connsiteY273" fmla="*/ 463343 h 603653"/>
                <a:gd name="connsiteX274" fmla="*/ 240645 w 578516"/>
                <a:gd name="connsiteY274" fmla="*/ 472245 h 603653"/>
                <a:gd name="connsiteX275" fmla="*/ 259651 w 578516"/>
                <a:gd name="connsiteY275" fmla="*/ 429840 h 603653"/>
                <a:gd name="connsiteX276" fmla="*/ 263287 w 578516"/>
                <a:gd name="connsiteY276" fmla="*/ 431245 h 603653"/>
                <a:gd name="connsiteX277" fmla="*/ 247567 w 578516"/>
                <a:gd name="connsiteY277" fmla="*/ 475057 h 603653"/>
                <a:gd name="connsiteX278" fmla="*/ 271617 w 578516"/>
                <a:gd name="connsiteY278" fmla="*/ 458423 h 603653"/>
                <a:gd name="connsiteX279" fmla="*/ 289567 w 578516"/>
                <a:gd name="connsiteY279" fmla="*/ 423865 h 603653"/>
                <a:gd name="connsiteX280" fmla="*/ 292970 w 578516"/>
                <a:gd name="connsiteY280" fmla="*/ 422577 h 603653"/>
                <a:gd name="connsiteX281" fmla="*/ 291210 w 578516"/>
                <a:gd name="connsiteY281" fmla="*/ 432885 h 603653"/>
                <a:gd name="connsiteX282" fmla="*/ 313266 w 578516"/>
                <a:gd name="connsiteY282" fmla="*/ 439094 h 603653"/>
                <a:gd name="connsiteX283" fmla="*/ 322417 w 578516"/>
                <a:gd name="connsiteY283" fmla="*/ 428317 h 603653"/>
                <a:gd name="connsiteX284" fmla="*/ 318076 w 578516"/>
                <a:gd name="connsiteY284" fmla="*/ 453034 h 603653"/>
                <a:gd name="connsiteX285" fmla="*/ 323590 w 578516"/>
                <a:gd name="connsiteY285" fmla="*/ 493214 h 603653"/>
                <a:gd name="connsiteX286" fmla="*/ 330395 w 578516"/>
                <a:gd name="connsiteY286" fmla="*/ 517580 h 603653"/>
                <a:gd name="connsiteX287" fmla="*/ 368524 w 578516"/>
                <a:gd name="connsiteY287" fmla="*/ 541126 h 603653"/>
                <a:gd name="connsiteX288" fmla="*/ 391988 w 578516"/>
                <a:gd name="connsiteY288" fmla="*/ 511137 h 603653"/>
                <a:gd name="connsiteX289" fmla="*/ 399380 w 578516"/>
                <a:gd name="connsiteY289" fmla="*/ 478103 h 603653"/>
                <a:gd name="connsiteX290" fmla="*/ 417447 w 578516"/>
                <a:gd name="connsiteY290" fmla="*/ 453737 h 603653"/>
                <a:gd name="connsiteX291" fmla="*/ 441967 w 578516"/>
                <a:gd name="connsiteY291" fmla="*/ 468731 h 603653"/>
                <a:gd name="connsiteX292" fmla="*/ 460973 w 578516"/>
                <a:gd name="connsiteY292" fmla="*/ 475994 h 603653"/>
                <a:gd name="connsiteX293" fmla="*/ 474934 w 578516"/>
                <a:gd name="connsiteY293" fmla="*/ 461234 h 603653"/>
                <a:gd name="connsiteX294" fmla="*/ 496286 w 578516"/>
                <a:gd name="connsiteY294" fmla="*/ 414025 h 603653"/>
                <a:gd name="connsiteX295" fmla="*/ 529136 w 578516"/>
                <a:gd name="connsiteY295" fmla="*/ 351119 h 603653"/>
                <a:gd name="connsiteX296" fmla="*/ 554478 w 578516"/>
                <a:gd name="connsiteY296" fmla="*/ 249556 h 603653"/>
                <a:gd name="connsiteX297" fmla="*/ 560109 w 578516"/>
                <a:gd name="connsiteY297" fmla="*/ 173764 h 603653"/>
                <a:gd name="connsiteX298" fmla="*/ 544975 w 578516"/>
                <a:gd name="connsiteY298" fmla="*/ 101253 h 603653"/>
                <a:gd name="connsiteX299" fmla="*/ 506141 w 578516"/>
                <a:gd name="connsiteY299" fmla="*/ 38581 h 603653"/>
                <a:gd name="connsiteX300" fmla="*/ 476107 w 578516"/>
                <a:gd name="connsiteY300" fmla="*/ 20775 h 603653"/>
                <a:gd name="connsiteX301" fmla="*/ 437567 w 578516"/>
                <a:gd name="connsiteY301" fmla="*/ 16060 h 603653"/>
                <a:gd name="connsiteX302" fmla="*/ 439738 w 578516"/>
                <a:gd name="connsiteY302" fmla="*/ 41 h 603653"/>
                <a:gd name="connsiteX303" fmla="*/ 466839 w 578516"/>
                <a:gd name="connsiteY303" fmla="*/ 1212 h 603653"/>
                <a:gd name="connsiteX304" fmla="*/ 528667 w 578516"/>
                <a:gd name="connsiteY304" fmla="*/ 36473 h 603653"/>
                <a:gd name="connsiteX305" fmla="*/ 575009 w 578516"/>
                <a:gd name="connsiteY305" fmla="*/ 142136 h 603653"/>
                <a:gd name="connsiteX306" fmla="*/ 574891 w 578516"/>
                <a:gd name="connsiteY306" fmla="*/ 236553 h 603653"/>
                <a:gd name="connsiteX307" fmla="*/ 572428 w 578516"/>
                <a:gd name="connsiteY307" fmla="*/ 288916 h 603653"/>
                <a:gd name="connsiteX308" fmla="*/ 552718 w 578516"/>
                <a:gd name="connsiteY308" fmla="*/ 458071 h 603653"/>
                <a:gd name="connsiteX309" fmla="*/ 496286 w 578516"/>
                <a:gd name="connsiteY309" fmla="*/ 574746 h 603653"/>
                <a:gd name="connsiteX310" fmla="*/ 453112 w 578516"/>
                <a:gd name="connsiteY310" fmla="*/ 598526 h 603653"/>
                <a:gd name="connsiteX311" fmla="*/ 284053 w 578516"/>
                <a:gd name="connsiteY311" fmla="*/ 596769 h 603653"/>
                <a:gd name="connsiteX312" fmla="*/ 185856 w 578516"/>
                <a:gd name="connsiteY312" fmla="*/ 570997 h 603653"/>
                <a:gd name="connsiteX313" fmla="*/ 59853 w 578516"/>
                <a:gd name="connsiteY313" fmla="*/ 510083 h 603653"/>
                <a:gd name="connsiteX314" fmla="*/ 38618 w 578516"/>
                <a:gd name="connsiteY314" fmla="*/ 482320 h 603653"/>
                <a:gd name="connsiteX315" fmla="*/ 28411 w 578516"/>
                <a:gd name="connsiteY315" fmla="*/ 431011 h 603653"/>
                <a:gd name="connsiteX316" fmla="*/ 27238 w 578516"/>
                <a:gd name="connsiteY316" fmla="*/ 378765 h 603653"/>
                <a:gd name="connsiteX317" fmla="*/ 24188 w 578516"/>
                <a:gd name="connsiteY317" fmla="*/ 365997 h 603653"/>
                <a:gd name="connsiteX318" fmla="*/ 15389 w 578516"/>
                <a:gd name="connsiteY318" fmla="*/ 330151 h 603653"/>
                <a:gd name="connsiteX319" fmla="*/ 7294 w 578516"/>
                <a:gd name="connsiteY319" fmla="*/ 290556 h 603653"/>
                <a:gd name="connsiteX320" fmla="*/ 5651 w 578516"/>
                <a:gd name="connsiteY320" fmla="*/ 207267 h 603653"/>
                <a:gd name="connsiteX321" fmla="*/ 42373 w 578516"/>
                <a:gd name="connsiteY321" fmla="*/ 149750 h 603653"/>
                <a:gd name="connsiteX322" fmla="*/ 171073 w 578516"/>
                <a:gd name="connsiteY322" fmla="*/ 90007 h 603653"/>
                <a:gd name="connsiteX323" fmla="*/ 211314 w 578516"/>
                <a:gd name="connsiteY323" fmla="*/ 92936 h 603653"/>
                <a:gd name="connsiteX324" fmla="*/ 277366 w 578516"/>
                <a:gd name="connsiteY324" fmla="*/ 113904 h 603653"/>
                <a:gd name="connsiteX325" fmla="*/ 291444 w 578516"/>
                <a:gd name="connsiteY325" fmla="*/ 119293 h 603653"/>
                <a:gd name="connsiteX326" fmla="*/ 294143 w 578516"/>
                <a:gd name="connsiteY326" fmla="*/ 108984 h 603653"/>
                <a:gd name="connsiteX327" fmla="*/ 439738 w 578516"/>
                <a:gd name="connsiteY327" fmla="*/ 41 h 60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Lst>
              <a:rect l="l" t="t" r="r" b="b"/>
              <a:pathLst>
                <a:path w="578516" h="603653">
                  <a:moveTo>
                    <a:pt x="419441" y="469551"/>
                  </a:moveTo>
                  <a:cubicBezTo>
                    <a:pt x="416039" y="488763"/>
                    <a:pt x="413106" y="505397"/>
                    <a:pt x="409704" y="524491"/>
                  </a:cubicBezTo>
                  <a:cubicBezTo>
                    <a:pt x="429179" y="525428"/>
                    <a:pt x="446894" y="526131"/>
                    <a:pt x="465548" y="527068"/>
                  </a:cubicBezTo>
                  <a:cubicBezTo>
                    <a:pt x="469772" y="514183"/>
                    <a:pt x="471063" y="503523"/>
                    <a:pt x="466839" y="493565"/>
                  </a:cubicBezTo>
                  <a:cubicBezTo>
                    <a:pt x="457453" y="491925"/>
                    <a:pt x="448420" y="492277"/>
                    <a:pt x="441380" y="488645"/>
                  </a:cubicBezTo>
                  <a:cubicBezTo>
                    <a:pt x="433872" y="485014"/>
                    <a:pt x="428358" y="477517"/>
                    <a:pt x="419441" y="469551"/>
                  </a:cubicBezTo>
                  <a:close/>
                  <a:moveTo>
                    <a:pt x="77217" y="457134"/>
                  </a:moveTo>
                  <a:cubicBezTo>
                    <a:pt x="74636" y="469785"/>
                    <a:pt x="71937" y="483374"/>
                    <a:pt x="69239" y="497197"/>
                  </a:cubicBezTo>
                  <a:cubicBezTo>
                    <a:pt x="74988" y="500594"/>
                    <a:pt x="79681" y="503405"/>
                    <a:pt x="85312" y="506568"/>
                  </a:cubicBezTo>
                  <a:cubicBezTo>
                    <a:pt x="88949" y="494737"/>
                    <a:pt x="92351" y="483960"/>
                    <a:pt x="96457" y="470605"/>
                  </a:cubicBezTo>
                  <a:cubicBezTo>
                    <a:pt x="97865" y="474471"/>
                    <a:pt x="98335" y="475057"/>
                    <a:pt x="98217" y="475525"/>
                  </a:cubicBezTo>
                  <a:cubicBezTo>
                    <a:pt x="96927" y="482203"/>
                    <a:pt x="95636" y="488763"/>
                    <a:pt x="94346" y="495440"/>
                  </a:cubicBezTo>
                  <a:cubicBezTo>
                    <a:pt x="91295" y="511840"/>
                    <a:pt x="91530" y="512426"/>
                    <a:pt x="106782" y="520274"/>
                  </a:cubicBezTo>
                  <a:cubicBezTo>
                    <a:pt x="108189" y="520977"/>
                    <a:pt x="109949" y="521328"/>
                    <a:pt x="112530" y="522031"/>
                  </a:cubicBezTo>
                  <a:cubicBezTo>
                    <a:pt x="114173" y="515237"/>
                    <a:pt x="115463" y="508677"/>
                    <a:pt x="117340" y="502234"/>
                  </a:cubicBezTo>
                  <a:cubicBezTo>
                    <a:pt x="119100" y="496377"/>
                    <a:pt x="121564" y="490637"/>
                    <a:pt x="123793" y="484897"/>
                  </a:cubicBezTo>
                  <a:cubicBezTo>
                    <a:pt x="124497" y="485131"/>
                    <a:pt x="125318" y="485365"/>
                    <a:pt x="126140" y="485717"/>
                  </a:cubicBezTo>
                  <a:cubicBezTo>
                    <a:pt x="123441" y="499188"/>
                    <a:pt x="120743" y="512777"/>
                    <a:pt x="118044" y="526483"/>
                  </a:cubicBezTo>
                  <a:cubicBezTo>
                    <a:pt x="126961" y="531286"/>
                    <a:pt x="134235" y="535151"/>
                    <a:pt x="141978" y="539251"/>
                  </a:cubicBezTo>
                  <a:cubicBezTo>
                    <a:pt x="143855" y="530934"/>
                    <a:pt x="145145" y="524374"/>
                    <a:pt x="146905" y="517814"/>
                  </a:cubicBezTo>
                  <a:cubicBezTo>
                    <a:pt x="148665" y="511606"/>
                    <a:pt x="150894" y="505514"/>
                    <a:pt x="152771" y="499423"/>
                  </a:cubicBezTo>
                  <a:cubicBezTo>
                    <a:pt x="153945" y="499774"/>
                    <a:pt x="155000" y="500008"/>
                    <a:pt x="156056" y="500360"/>
                  </a:cubicBezTo>
                  <a:cubicBezTo>
                    <a:pt x="154179" y="511371"/>
                    <a:pt x="152067" y="522266"/>
                    <a:pt x="150425" y="533160"/>
                  </a:cubicBezTo>
                  <a:cubicBezTo>
                    <a:pt x="149017" y="543234"/>
                    <a:pt x="149369" y="543234"/>
                    <a:pt x="162509" y="544757"/>
                  </a:cubicBezTo>
                  <a:cubicBezTo>
                    <a:pt x="168727" y="532926"/>
                    <a:pt x="170018" y="518634"/>
                    <a:pt x="181867" y="509263"/>
                  </a:cubicBezTo>
                  <a:cubicBezTo>
                    <a:pt x="177995" y="522383"/>
                    <a:pt x="174006" y="535503"/>
                    <a:pt x="169900" y="549443"/>
                  </a:cubicBezTo>
                  <a:cubicBezTo>
                    <a:pt x="178113" y="551903"/>
                    <a:pt x="184448" y="553777"/>
                    <a:pt x="191605" y="556003"/>
                  </a:cubicBezTo>
                  <a:cubicBezTo>
                    <a:pt x="195476" y="544289"/>
                    <a:pt x="198996" y="533746"/>
                    <a:pt x="202515" y="523203"/>
                  </a:cubicBezTo>
                  <a:cubicBezTo>
                    <a:pt x="203454" y="523437"/>
                    <a:pt x="204275" y="523671"/>
                    <a:pt x="205214" y="523906"/>
                  </a:cubicBezTo>
                  <a:cubicBezTo>
                    <a:pt x="203454" y="535386"/>
                    <a:pt x="201694" y="546749"/>
                    <a:pt x="199817" y="559166"/>
                  </a:cubicBezTo>
                  <a:cubicBezTo>
                    <a:pt x="206387" y="559751"/>
                    <a:pt x="211080" y="560220"/>
                    <a:pt x="215890" y="560689"/>
                  </a:cubicBezTo>
                  <a:cubicBezTo>
                    <a:pt x="219996" y="549209"/>
                    <a:pt x="223633" y="538900"/>
                    <a:pt x="227270" y="528591"/>
                  </a:cubicBezTo>
                  <a:cubicBezTo>
                    <a:pt x="228443" y="528943"/>
                    <a:pt x="229616" y="529294"/>
                    <a:pt x="230672" y="529763"/>
                  </a:cubicBezTo>
                  <a:cubicBezTo>
                    <a:pt x="228209" y="540774"/>
                    <a:pt x="225745" y="551903"/>
                    <a:pt x="223164" y="563617"/>
                  </a:cubicBezTo>
                  <a:cubicBezTo>
                    <a:pt x="227857" y="564671"/>
                    <a:pt x="230438" y="565140"/>
                    <a:pt x="233723" y="565843"/>
                  </a:cubicBezTo>
                  <a:cubicBezTo>
                    <a:pt x="235717" y="560220"/>
                    <a:pt x="237242" y="554949"/>
                    <a:pt x="239354" y="549794"/>
                  </a:cubicBezTo>
                  <a:cubicBezTo>
                    <a:pt x="241466" y="544757"/>
                    <a:pt x="243930" y="539954"/>
                    <a:pt x="246276" y="535034"/>
                  </a:cubicBezTo>
                  <a:cubicBezTo>
                    <a:pt x="247097" y="535386"/>
                    <a:pt x="247918" y="535854"/>
                    <a:pt x="248857" y="536206"/>
                  </a:cubicBezTo>
                  <a:cubicBezTo>
                    <a:pt x="246393" y="546514"/>
                    <a:pt x="243930" y="556706"/>
                    <a:pt x="241231" y="567951"/>
                  </a:cubicBezTo>
                  <a:cubicBezTo>
                    <a:pt x="246980" y="569591"/>
                    <a:pt x="251438" y="570763"/>
                    <a:pt x="256366" y="572169"/>
                  </a:cubicBezTo>
                  <a:cubicBezTo>
                    <a:pt x="260120" y="559751"/>
                    <a:pt x="263522" y="548506"/>
                    <a:pt x="266807" y="537377"/>
                  </a:cubicBezTo>
                  <a:cubicBezTo>
                    <a:pt x="267159" y="547100"/>
                    <a:pt x="264695" y="556237"/>
                    <a:pt x="262701" y="565491"/>
                  </a:cubicBezTo>
                  <a:cubicBezTo>
                    <a:pt x="261176" y="572989"/>
                    <a:pt x="263405" y="577674"/>
                    <a:pt x="271969" y="576034"/>
                  </a:cubicBezTo>
                  <a:cubicBezTo>
                    <a:pt x="274785" y="568654"/>
                    <a:pt x="277483" y="561977"/>
                    <a:pt x="280182" y="555183"/>
                  </a:cubicBezTo>
                  <a:cubicBezTo>
                    <a:pt x="281003" y="555534"/>
                    <a:pt x="281824" y="555769"/>
                    <a:pt x="282645" y="556120"/>
                  </a:cubicBezTo>
                  <a:cubicBezTo>
                    <a:pt x="281355" y="563149"/>
                    <a:pt x="279947" y="570060"/>
                    <a:pt x="278657" y="576620"/>
                  </a:cubicBezTo>
                  <a:cubicBezTo>
                    <a:pt x="300244" y="587046"/>
                    <a:pt x="435984" y="588803"/>
                    <a:pt x="464493" y="585640"/>
                  </a:cubicBezTo>
                  <a:cubicBezTo>
                    <a:pt x="469303" y="568420"/>
                    <a:pt x="466604" y="550849"/>
                    <a:pt x="466839" y="533511"/>
                  </a:cubicBezTo>
                  <a:lnTo>
                    <a:pt x="406301" y="533511"/>
                  </a:lnTo>
                  <a:cubicBezTo>
                    <a:pt x="404659" y="535854"/>
                    <a:pt x="402430" y="539134"/>
                    <a:pt x="399966" y="542180"/>
                  </a:cubicBezTo>
                  <a:cubicBezTo>
                    <a:pt x="387178" y="558346"/>
                    <a:pt x="372748" y="563500"/>
                    <a:pt x="353624" y="556003"/>
                  </a:cubicBezTo>
                  <a:cubicBezTo>
                    <a:pt x="342948" y="551786"/>
                    <a:pt x="332976" y="544757"/>
                    <a:pt x="324060" y="537260"/>
                  </a:cubicBezTo>
                  <a:cubicBezTo>
                    <a:pt x="318311" y="532457"/>
                    <a:pt x="313853" y="528474"/>
                    <a:pt x="305758" y="527420"/>
                  </a:cubicBezTo>
                  <a:cubicBezTo>
                    <a:pt x="282293" y="524374"/>
                    <a:pt x="258829" y="520977"/>
                    <a:pt x="237712" y="508443"/>
                  </a:cubicBezTo>
                  <a:cubicBezTo>
                    <a:pt x="231259" y="504577"/>
                    <a:pt x="222812" y="502820"/>
                    <a:pt x="215186" y="502117"/>
                  </a:cubicBezTo>
                  <a:cubicBezTo>
                    <a:pt x="191487" y="500125"/>
                    <a:pt x="169783" y="493097"/>
                    <a:pt x="150190" y="479743"/>
                  </a:cubicBezTo>
                  <a:cubicBezTo>
                    <a:pt x="145615" y="476580"/>
                    <a:pt x="140453" y="473651"/>
                    <a:pt x="135056" y="472128"/>
                  </a:cubicBezTo>
                  <a:cubicBezTo>
                    <a:pt x="116402" y="466857"/>
                    <a:pt x="97513" y="462288"/>
                    <a:pt x="77217" y="457134"/>
                  </a:cubicBezTo>
                  <a:close/>
                  <a:moveTo>
                    <a:pt x="44132" y="435228"/>
                  </a:moveTo>
                  <a:cubicBezTo>
                    <a:pt x="47065" y="456783"/>
                    <a:pt x="51758" y="474354"/>
                    <a:pt x="63842" y="492394"/>
                  </a:cubicBezTo>
                  <a:cubicBezTo>
                    <a:pt x="67948" y="476931"/>
                    <a:pt x="71233" y="464748"/>
                    <a:pt x="74518" y="452331"/>
                  </a:cubicBezTo>
                  <a:cubicBezTo>
                    <a:pt x="64663" y="446825"/>
                    <a:pt x="55630" y="441671"/>
                    <a:pt x="44132" y="435228"/>
                  </a:cubicBezTo>
                  <a:close/>
                  <a:moveTo>
                    <a:pt x="542511" y="421991"/>
                  </a:moveTo>
                  <a:cubicBezTo>
                    <a:pt x="541455" y="423280"/>
                    <a:pt x="540047" y="424451"/>
                    <a:pt x="539461" y="425974"/>
                  </a:cubicBezTo>
                  <a:cubicBezTo>
                    <a:pt x="527025" y="461585"/>
                    <a:pt x="508957" y="493800"/>
                    <a:pt x="482443" y="521094"/>
                  </a:cubicBezTo>
                  <a:cubicBezTo>
                    <a:pt x="479510" y="524140"/>
                    <a:pt x="476694" y="528826"/>
                    <a:pt x="476577" y="532808"/>
                  </a:cubicBezTo>
                  <a:cubicBezTo>
                    <a:pt x="476342" y="545460"/>
                    <a:pt x="477398" y="558111"/>
                    <a:pt x="477984" y="570763"/>
                  </a:cubicBezTo>
                  <a:cubicBezTo>
                    <a:pt x="479158" y="571114"/>
                    <a:pt x="480448" y="571349"/>
                    <a:pt x="481621" y="571583"/>
                  </a:cubicBezTo>
                  <a:cubicBezTo>
                    <a:pt x="512125" y="526248"/>
                    <a:pt x="534298" y="477283"/>
                    <a:pt x="542511" y="421991"/>
                  </a:cubicBezTo>
                  <a:close/>
                  <a:moveTo>
                    <a:pt x="95284" y="363302"/>
                  </a:moveTo>
                  <a:cubicBezTo>
                    <a:pt x="80150" y="383802"/>
                    <a:pt x="63842" y="395282"/>
                    <a:pt x="39205" y="383802"/>
                  </a:cubicBezTo>
                  <a:cubicBezTo>
                    <a:pt x="40378" y="397274"/>
                    <a:pt x="40730" y="409105"/>
                    <a:pt x="42490" y="420702"/>
                  </a:cubicBezTo>
                  <a:cubicBezTo>
                    <a:pt x="43076" y="424568"/>
                    <a:pt x="46009" y="429254"/>
                    <a:pt x="49294" y="431245"/>
                  </a:cubicBezTo>
                  <a:cubicBezTo>
                    <a:pt x="71116" y="444248"/>
                    <a:pt x="93172" y="457368"/>
                    <a:pt x="118866" y="461234"/>
                  </a:cubicBezTo>
                  <a:cubicBezTo>
                    <a:pt x="132592" y="463225"/>
                    <a:pt x="145028" y="467325"/>
                    <a:pt x="156760" y="474705"/>
                  </a:cubicBezTo>
                  <a:cubicBezTo>
                    <a:pt x="172599" y="484663"/>
                    <a:pt x="189493" y="492628"/>
                    <a:pt x="208733" y="493448"/>
                  </a:cubicBezTo>
                  <a:cubicBezTo>
                    <a:pt x="224337" y="494151"/>
                    <a:pt x="238885" y="498720"/>
                    <a:pt x="252611" y="505631"/>
                  </a:cubicBezTo>
                  <a:cubicBezTo>
                    <a:pt x="270561" y="514768"/>
                    <a:pt x="290271" y="513363"/>
                    <a:pt x="312562" y="517580"/>
                  </a:cubicBezTo>
                  <a:cubicBezTo>
                    <a:pt x="303998" y="499891"/>
                    <a:pt x="312562" y="481383"/>
                    <a:pt x="299070" y="466974"/>
                  </a:cubicBezTo>
                  <a:cubicBezTo>
                    <a:pt x="300126" y="461117"/>
                    <a:pt x="307400" y="454323"/>
                    <a:pt x="296841" y="447411"/>
                  </a:cubicBezTo>
                  <a:cubicBezTo>
                    <a:pt x="294260" y="451043"/>
                    <a:pt x="291444" y="454323"/>
                    <a:pt x="289333" y="458071"/>
                  </a:cubicBezTo>
                  <a:cubicBezTo>
                    <a:pt x="286752" y="462405"/>
                    <a:pt x="284875" y="467208"/>
                    <a:pt x="282176" y="471425"/>
                  </a:cubicBezTo>
                  <a:cubicBezTo>
                    <a:pt x="265986" y="496494"/>
                    <a:pt x="236304" y="496963"/>
                    <a:pt x="219058" y="472597"/>
                  </a:cubicBezTo>
                  <a:cubicBezTo>
                    <a:pt x="212018" y="462757"/>
                    <a:pt x="208381" y="451745"/>
                    <a:pt x="207677" y="439445"/>
                  </a:cubicBezTo>
                  <a:cubicBezTo>
                    <a:pt x="207091" y="428785"/>
                    <a:pt x="206387" y="418008"/>
                    <a:pt x="204158" y="407582"/>
                  </a:cubicBezTo>
                  <a:cubicBezTo>
                    <a:pt x="203219" y="403482"/>
                    <a:pt x="198409" y="399148"/>
                    <a:pt x="194303" y="397508"/>
                  </a:cubicBezTo>
                  <a:cubicBezTo>
                    <a:pt x="192543" y="396688"/>
                    <a:pt x="187029" y="401491"/>
                    <a:pt x="185035" y="404888"/>
                  </a:cubicBezTo>
                  <a:cubicBezTo>
                    <a:pt x="179169" y="414845"/>
                    <a:pt x="172129" y="423280"/>
                    <a:pt x="161336" y="428200"/>
                  </a:cubicBezTo>
                  <a:cubicBezTo>
                    <a:pt x="141274" y="437688"/>
                    <a:pt x="124262" y="432417"/>
                    <a:pt x="114525" y="412737"/>
                  </a:cubicBezTo>
                  <a:cubicBezTo>
                    <a:pt x="110067" y="403717"/>
                    <a:pt x="107603" y="393642"/>
                    <a:pt x="103966" y="384271"/>
                  </a:cubicBezTo>
                  <a:cubicBezTo>
                    <a:pt x="101737" y="378179"/>
                    <a:pt x="99038" y="372205"/>
                    <a:pt x="95284" y="363302"/>
                  </a:cubicBezTo>
                  <a:close/>
                  <a:moveTo>
                    <a:pt x="556472" y="322771"/>
                  </a:moveTo>
                  <a:cubicBezTo>
                    <a:pt x="548494" y="342568"/>
                    <a:pt x="541924" y="363654"/>
                    <a:pt x="531600" y="382982"/>
                  </a:cubicBezTo>
                  <a:cubicBezTo>
                    <a:pt x="521159" y="402779"/>
                    <a:pt x="506728" y="420468"/>
                    <a:pt x="494879" y="439562"/>
                  </a:cubicBezTo>
                  <a:cubicBezTo>
                    <a:pt x="491476" y="444951"/>
                    <a:pt x="489599" y="452214"/>
                    <a:pt x="489599" y="458540"/>
                  </a:cubicBezTo>
                  <a:cubicBezTo>
                    <a:pt x="489599" y="469317"/>
                    <a:pt x="488309" y="478454"/>
                    <a:pt x="479040" y="485483"/>
                  </a:cubicBezTo>
                  <a:cubicBezTo>
                    <a:pt x="476459" y="487474"/>
                    <a:pt x="474817" y="492043"/>
                    <a:pt x="474699" y="495440"/>
                  </a:cubicBezTo>
                  <a:cubicBezTo>
                    <a:pt x="474582" y="502117"/>
                    <a:pt x="475873" y="508677"/>
                    <a:pt x="476811" y="516877"/>
                  </a:cubicBezTo>
                  <a:cubicBezTo>
                    <a:pt x="492650" y="504108"/>
                    <a:pt x="503443" y="489114"/>
                    <a:pt x="511421" y="472363"/>
                  </a:cubicBezTo>
                  <a:cubicBezTo>
                    <a:pt x="534298" y="424568"/>
                    <a:pt x="558936" y="377242"/>
                    <a:pt x="556472" y="322771"/>
                  </a:cubicBezTo>
                  <a:close/>
                  <a:moveTo>
                    <a:pt x="52174" y="320956"/>
                  </a:moveTo>
                  <a:cubicBezTo>
                    <a:pt x="49714" y="331400"/>
                    <a:pt x="47137" y="341843"/>
                    <a:pt x="44677" y="352287"/>
                  </a:cubicBezTo>
                  <a:cubicBezTo>
                    <a:pt x="40460" y="340201"/>
                    <a:pt x="46200" y="330578"/>
                    <a:pt x="52174" y="320956"/>
                  </a:cubicBezTo>
                  <a:close/>
                  <a:moveTo>
                    <a:pt x="393881" y="312209"/>
                  </a:moveTo>
                  <a:cubicBezTo>
                    <a:pt x="386371" y="325683"/>
                    <a:pt x="379214" y="337634"/>
                    <a:pt x="372995" y="350053"/>
                  </a:cubicBezTo>
                  <a:cubicBezTo>
                    <a:pt x="366072" y="363996"/>
                    <a:pt x="375342" y="377470"/>
                    <a:pt x="390830" y="377001"/>
                  </a:cubicBezTo>
                  <a:cubicBezTo>
                    <a:pt x="395876" y="376884"/>
                    <a:pt x="400921" y="377118"/>
                    <a:pt x="405967" y="376533"/>
                  </a:cubicBezTo>
                  <a:cubicBezTo>
                    <a:pt x="409135" y="376181"/>
                    <a:pt x="412890" y="375595"/>
                    <a:pt x="415237" y="373721"/>
                  </a:cubicBezTo>
                  <a:cubicBezTo>
                    <a:pt x="429787" y="362004"/>
                    <a:pt x="428261" y="332478"/>
                    <a:pt x="412538" y="321816"/>
                  </a:cubicBezTo>
                  <a:cubicBezTo>
                    <a:pt x="406671" y="317833"/>
                    <a:pt x="399865" y="315255"/>
                    <a:pt x="393881" y="312209"/>
                  </a:cubicBezTo>
                  <a:close/>
                  <a:moveTo>
                    <a:pt x="252854" y="309245"/>
                  </a:moveTo>
                  <a:cubicBezTo>
                    <a:pt x="248278" y="315691"/>
                    <a:pt x="244406" y="321199"/>
                    <a:pt x="240533" y="326590"/>
                  </a:cubicBezTo>
                  <a:cubicBezTo>
                    <a:pt x="223988" y="349444"/>
                    <a:pt x="231146" y="365852"/>
                    <a:pt x="259425" y="369250"/>
                  </a:cubicBezTo>
                  <a:cubicBezTo>
                    <a:pt x="262593" y="369602"/>
                    <a:pt x="265879" y="369250"/>
                    <a:pt x="268695" y="369250"/>
                  </a:cubicBezTo>
                  <a:cubicBezTo>
                    <a:pt x="287587" y="337958"/>
                    <a:pt x="283949" y="323426"/>
                    <a:pt x="252854" y="309245"/>
                  </a:cubicBezTo>
                  <a:close/>
                  <a:moveTo>
                    <a:pt x="387325" y="302381"/>
                  </a:moveTo>
                  <a:cubicBezTo>
                    <a:pt x="389862" y="301517"/>
                    <a:pt x="392825" y="301898"/>
                    <a:pt x="396228" y="303304"/>
                  </a:cubicBezTo>
                  <a:cubicBezTo>
                    <a:pt x="401391" y="305413"/>
                    <a:pt x="406671" y="307639"/>
                    <a:pt x="411717" y="310100"/>
                  </a:cubicBezTo>
                  <a:cubicBezTo>
                    <a:pt x="430491" y="319121"/>
                    <a:pt x="437531" y="331658"/>
                    <a:pt x="435888" y="352279"/>
                  </a:cubicBezTo>
                  <a:cubicBezTo>
                    <a:pt x="433894" y="377353"/>
                    <a:pt x="423450" y="386843"/>
                    <a:pt x="395758" y="386843"/>
                  </a:cubicBezTo>
                  <a:cubicBezTo>
                    <a:pt x="387427" y="387195"/>
                    <a:pt x="376750" y="387429"/>
                    <a:pt x="368184" y="378759"/>
                  </a:cubicBezTo>
                  <a:cubicBezTo>
                    <a:pt x="358327" y="368917"/>
                    <a:pt x="355746" y="358958"/>
                    <a:pt x="361613" y="346538"/>
                  </a:cubicBezTo>
                  <a:cubicBezTo>
                    <a:pt x="367597" y="333767"/>
                    <a:pt x="374755" y="321582"/>
                    <a:pt x="380974" y="308928"/>
                  </a:cubicBezTo>
                  <a:cubicBezTo>
                    <a:pt x="382675" y="305354"/>
                    <a:pt x="384787" y="303245"/>
                    <a:pt x="387325" y="302381"/>
                  </a:cubicBezTo>
                  <a:close/>
                  <a:moveTo>
                    <a:pt x="247324" y="298932"/>
                  </a:moveTo>
                  <a:cubicBezTo>
                    <a:pt x="249891" y="298316"/>
                    <a:pt x="253030" y="299635"/>
                    <a:pt x="258721" y="302447"/>
                  </a:cubicBezTo>
                  <a:cubicBezTo>
                    <a:pt x="265644" y="305963"/>
                    <a:pt x="272685" y="309831"/>
                    <a:pt x="278669" y="314870"/>
                  </a:cubicBezTo>
                  <a:cubicBezTo>
                    <a:pt x="287470" y="322371"/>
                    <a:pt x="290168" y="330223"/>
                    <a:pt x="290403" y="344756"/>
                  </a:cubicBezTo>
                  <a:cubicBezTo>
                    <a:pt x="290168" y="346397"/>
                    <a:pt x="289816" y="350850"/>
                    <a:pt x="288643" y="355187"/>
                  </a:cubicBezTo>
                  <a:cubicBezTo>
                    <a:pt x="282072" y="379798"/>
                    <a:pt x="273623" y="383900"/>
                    <a:pt x="249451" y="374993"/>
                  </a:cubicBezTo>
                  <a:cubicBezTo>
                    <a:pt x="241120" y="371946"/>
                    <a:pt x="231850" y="370657"/>
                    <a:pt x="226805" y="361867"/>
                  </a:cubicBezTo>
                  <a:cubicBezTo>
                    <a:pt x="220468" y="350850"/>
                    <a:pt x="218708" y="339599"/>
                    <a:pt x="225514" y="328231"/>
                  </a:cubicBezTo>
                  <a:cubicBezTo>
                    <a:pt x="229855" y="320965"/>
                    <a:pt x="234549" y="313933"/>
                    <a:pt x="239360" y="307018"/>
                  </a:cubicBezTo>
                  <a:cubicBezTo>
                    <a:pt x="242763" y="302096"/>
                    <a:pt x="244758" y="299547"/>
                    <a:pt x="247324" y="298932"/>
                  </a:cubicBezTo>
                  <a:close/>
                  <a:moveTo>
                    <a:pt x="144889" y="259734"/>
                  </a:moveTo>
                  <a:cubicBezTo>
                    <a:pt x="138436" y="266528"/>
                    <a:pt x="132335" y="273908"/>
                    <a:pt x="125296" y="280234"/>
                  </a:cubicBezTo>
                  <a:cubicBezTo>
                    <a:pt x="108989" y="294994"/>
                    <a:pt x="108872" y="299796"/>
                    <a:pt x="125766" y="314439"/>
                  </a:cubicBezTo>
                  <a:cubicBezTo>
                    <a:pt x="127408" y="315962"/>
                    <a:pt x="129285" y="317250"/>
                    <a:pt x="131162" y="318539"/>
                  </a:cubicBezTo>
                  <a:cubicBezTo>
                    <a:pt x="142190" y="326739"/>
                    <a:pt x="150403" y="324747"/>
                    <a:pt x="156621" y="312213"/>
                  </a:cubicBezTo>
                  <a:cubicBezTo>
                    <a:pt x="165654" y="294174"/>
                    <a:pt x="161079" y="274025"/>
                    <a:pt x="144889" y="259734"/>
                  </a:cubicBezTo>
                  <a:close/>
                  <a:moveTo>
                    <a:pt x="138788" y="243686"/>
                  </a:moveTo>
                  <a:cubicBezTo>
                    <a:pt x="168235" y="258329"/>
                    <a:pt x="179615" y="282225"/>
                    <a:pt x="171285" y="307879"/>
                  </a:cubicBezTo>
                  <a:cubicBezTo>
                    <a:pt x="166593" y="322639"/>
                    <a:pt x="156151" y="329902"/>
                    <a:pt x="141486" y="331542"/>
                  </a:cubicBezTo>
                  <a:cubicBezTo>
                    <a:pt x="137263" y="331893"/>
                    <a:pt x="131514" y="331190"/>
                    <a:pt x="128816" y="328613"/>
                  </a:cubicBezTo>
                  <a:cubicBezTo>
                    <a:pt x="120369" y="320413"/>
                    <a:pt x="112274" y="311628"/>
                    <a:pt x="105821" y="301905"/>
                  </a:cubicBezTo>
                  <a:cubicBezTo>
                    <a:pt x="103475" y="298391"/>
                    <a:pt x="106056" y="291597"/>
                    <a:pt x="106525" y="286325"/>
                  </a:cubicBezTo>
                  <a:cubicBezTo>
                    <a:pt x="106643" y="285388"/>
                    <a:pt x="107699" y="284451"/>
                    <a:pt x="108402" y="283631"/>
                  </a:cubicBezTo>
                  <a:cubicBezTo>
                    <a:pt x="114386" y="277657"/>
                    <a:pt x="121190" y="272268"/>
                    <a:pt x="126235" y="265708"/>
                  </a:cubicBezTo>
                  <a:cubicBezTo>
                    <a:pt x="131162" y="259266"/>
                    <a:pt x="134447" y="251534"/>
                    <a:pt x="138788" y="243686"/>
                  </a:cubicBezTo>
                  <a:close/>
                  <a:moveTo>
                    <a:pt x="488069" y="200785"/>
                  </a:moveTo>
                  <a:cubicBezTo>
                    <a:pt x="479627" y="210512"/>
                    <a:pt x="470599" y="219770"/>
                    <a:pt x="462743" y="229965"/>
                  </a:cubicBezTo>
                  <a:cubicBezTo>
                    <a:pt x="456295" y="238169"/>
                    <a:pt x="458640" y="248247"/>
                    <a:pt x="466730" y="257388"/>
                  </a:cubicBezTo>
                  <a:cubicBezTo>
                    <a:pt x="472123" y="263364"/>
                    <a:pt x="478103" y="264419"/>
                    <a:pt x="484904" y="260786"/>
                  </a:cubicBezTo>
                  <a:cubicBezTo>
                    <a:pt x="508119" y="248950"/>
                    <a:pt x="509995" y="216488"/>
                    <a:pt x="488069" y="200785"/>
                  </a:cubicBezTo>
                  <a:close/>
                  <a:moveTo>
                    <a:pt x="484904" y="188363"/>
                  </a:moveTo>
                  <a:cubicBezTo>
                    <a:pt x="489125" y="191176"/>
                    <a:pt x="492173" y="193637"/>
                    <a:pt x="495573" y="195512"/>
                  </a:cubicBezTo>
                  <a:cubicBezTo>
                    <a:pt x="510933" y="204066"/>
                    <a:pt x="515506" y="217543"/>
                    <a:pt x="513747" y="234067"/>
                  </a:cubicBezTo>
                  <a:cubicBezTo>
                    <a:pt x="511754" y="251294"/>
                    <a:pt x="502374" y="263247"/>
                    <a:pt x="486780" y="270044"/>
                  </a:cubicBezTo>
                  <a:cubicBezTo>
                    <a:pt x="478689" y="273677"/>
                    <a:pt x="470130" y="272974"/>
                    <a:pt x="463447" y="265942"/>
                  </a:cubicBezTo>
                  <a:cubicBezTo>
                    <a:pt x="454301" y="256333"/>
                    <a:pt x="446211" y="246020"/>
                    <a:pt x="450784" y="231489"/>
                  </a:cubicBezTo>
                  <a:cubicBezTo>
                    <a:pt x="452191" y="227270"/>
                    <a:pt x="454536" y="223285"/>
                    <a:pt x="457350" y="219887"/>
                  </a:cubicBezTo>
                  <a:cubicBezTo>
                    <a:pt x="465909" y="209574"/>
                    <a:pt x="474937" y="199730"/>
                    <a:pt x="484904" y="188363"/>
                  </a:cubicBezTo>
                  <a:close/>
                  <a:moveTo>
                    <a:pt x="121662" y="151228"/>
                  </a:moveTo>
                  <a:cubicBezTo>
                    <a:pt x="113454" y="163884"/>
                    <a:pt x="105129" y="176540"/>
                    <a:pt x="97155" y="189313"/>
                  </a:cubicBezTo>
                  <a:cubicBezTo>
                    <a:pt x="94576" y="193532"/>
                    <a:pt x="92113" y="198336"/>
                    <a:pt x="91292" y="203141"/>
                  </a:cubicBezTo>
                  <a:cubicBezTo>
                    <a:pt x="89533" y="214625"/>
                    <a:pt x="100790" y="227281"/>
                    <a:pt x="110992" y="224937"/>
                  </a:cubicBezTo>
                  <a:cubicBezTo>
                    <a:pt x="124476" y="221773"/>
                    <a:pt x="136085" y="215679"/>
                    <a:pt x="140775" y="200797"/>
                  </a:cubicBezTo>
                  <a:cubicBezTo>
                    <a:pt x="145465" y="185915"/>
                    <a:pt x="137492" y="164470"/>
                    <a:pt x="121662" y="151228"/>
                  </a:cubicBezTo>
                  <a:close/>
                  <a:moveTo>
                    <a:pt x="123421" y="139861"/>
                  </a:moveTo>
                  <a:cubicBezTo>
                    <a:pt x="124711" y="139744"/>
                    <a:pt x="126352" y="141385"/>
                    <a:pt x="127642" y="142439"/>
                  </a:cubicBezTo>
                  <a:cubicBezTo>
                    <a:pt x="143120" y="155447"/>
                    <a:pt x="149921" y="172907"/>
                    <a:pt x="154846" y="193883"/>
                  </a:cubicBezTo>
                  <a:cubicBezTo>
                    <a:pt x="151680" y="200328"/>
                    <a:pt x="149335" y="208883"/>
                    <a:pt x="143941" y="214742"/>
                  </a:cubicBezTo>
                  <a:cubicBezTo>
                    <a:pt x="138078" y="221070"/>
                    <a:pt x="129987" y="225992"/>
                    <a:pt x="121897" y="229741"/>
                  </a:cubicBezTo>
                  <a:cubicBezTo>
                    <a:pt x="105950" y="237124"/>
                    <a:pt x="100204" y="235718"/>
                    <a:pt x="88947" y="223882"/>
                  </a:cubicBezTo>
                  <a:cubicBezTo>
                    <a:pt x="79918" y="214390"/>
                    <a:pt x="76166" y="199039"/>
                    <a:pt x="82381" y="188141"/>
                  </a:cubicBezTo>
                  <a:cubicBezTo>
                    <a:pt x="91292" y="172556"/>
                    <a:pt x="101376" y="157556"/>
                    <a:pt x="111695" y="142791"/>
                  </a:cubicBezTo>
                  <a:cubicBezTo>
                    <a:pt x="113571" y="140330"/>
                    <a:pt x="119317" y="140330"/>
                    <a:pt x="123421" y="139861"/>
                  </a:cubicBezTo>
                  <a:close/>
                  <a:moveTo>
                    <a:pt x="327703" y="136853"/>
                  </a:moveTo>
                  <a:cubicBezTo>
                    <a:pt x="319956" y="147974"/>
                    <a:pt x="312914" y="157808"/>
                    <a:pt x="306340" y="167993"/>
                  </a:cubicBezTo>
                  <a:cubicBezTo>
                    <a:pt x="303523" y="172442"/>
                    <a:pt x="299650" y="177944"/>
                    <a:pt x="300119" y="182627"/>
                  </a:cubicBezTo>
                  <a:cubicBezTo>
                    <a:pt x="300824" y="190354"/>
                    <a:pt x="307045" y="195739"/>
                    <a:pt x="315144" y="196441"/>
                  </a:cubicBezTo>
                  <a:cubicBezTo>
                    <a:pt x="323360" y="197144"/>
                    <a:pt x="332164" y="199134"/>
                    <a:pt x="338150" y="190120"/>
                  </a:cubicBezTo>
                  <a:cubicBezTo>
                    <a:pt x="349771" y="172559"/>
                    <a:pt x="344723" y="148443"/>
                    <a:pt x="327703" y="136853"/>
                  </a:cubicBezTo>
                  <a:close/>
                  <a:moveTo>
                    <a:pt x="217876" y="131710"/>
                  </a:moveTo>
                  <a:cubicBezTo>
                    <a:pt x="210601" y="138621"/>
                    <a:pt x="204265" y="143541"/>
                    <a:pt x="199338" y="149515"/>
                  </a:cubicBezTo>
                  <a:cubicBezTo>
                    <a:pt x="196874" y="152560"/>
                    <a:pt x="194644" y="159003"/>
                    <a:pt x="196170" y="161345"/>
                  </a:cubicBezTo>
                  <a:cubicBezTo>
                    <a:pt x="199924" y="167085"/>
                    <a:pt x="205321" y="173762"/>
                    <a:pt x="211422" y="175402"/>
                  </a:cubicBezTo>
                  <a:cubicBezTo>
                    <a:pt x="216116" y="176690"/>
                    <a:pt x="224211" y="172356"/>
                    <a:pt x="228318" y="168022"/>
                  </a:cubicBezTo>
                  <a:cubicBezTo>
                    <a:pt x="234067" y="162165"/>
                    <a:pt x="234654" y="153614"/>
                    <a:pt x="229961" y="146235"/>
                  </a:cubicBezTo>
                  <a:cubicBezTo>
                    <a:pt x="226558" y="141198"/>
                    <a:pt x="222217" y="136864"/>
                    <a:pt x="217876" y="131710"/>
                  </a:cubicBezTo>
                  <a:close/>
                  <a:moveTo>
                    <a:pt x="541230" y="122526"/>
                  </a:moveTo>
                  <a:cubicBezTo>
                    <a:pt x="543341" y="130257"/>
                    <a:pt x="546157" y="137989"/>
                    <a:pt x="547564" y="145954"/>
                  </a:cubicBezTo>
                  <a:cubicBezTo>
                    <a:pt x="555658" y="194333"/>
                    <a:pt x="550966" y="241775"/>
                    <a:pt x="532081" y="286875"/>
                  </a:cubicBezTo>
                  <a:cubicBezTo>
                    <a:pt x="516714" y="323774"/>
                    <a:pt x="499119" y="359853"/>
                    <a:pt x="482110" y="396050"/>
                  </a:cubicBezTo>
                  <a:cubicBezTo>
                    <a:pt x="477301" y="406007"/>
                    <a:pt x="471436" y="415613"/>
                    <a:pt x="457360" y="422641"/>
                  </a:cubicBezTo>
                  <a:cubicBezTo>
                    <a:pt x="459002" y="416784"/>
                    <a:pt x="459120" y="414441"/>
                    <a:pt x="460175" y="412684"/>
                  </a:cubicBezTo>
                  <a:cubicBezTo>
                    <a:pt x="484456" y="373676"/>
                    <a:pt x="498767" y="330100"/>
                    <a:pt x="517535" y="288632"/>
                  </a:cubicBezTo>
                  <a:cubicBezTo>
                    <a:pt x="538649" y="242010"/>
                    <a:pt x="544163" y="192225"/>
                    <a:pt x="541230" y="141503"/>
                  </a:cubicBezTo>
                  <a:cubicBezTo>
                    <a:pt x="540878" y="135411"/>
                    <a:pt x="539471" y="129437"/>
                    <a:pt x="541230" y="122526"/>
                  </a:cubicBezTo>
                  <a:close/>
                  <a:moveTo>
                    <a:pt x="324652" y="122102"/>
                  </a:moveTo>
                  <a:cubicBezTo>
                    <a:pt x="328408" y="125380"/>
                    <a:pt x="332164" y="128658"/>
                    <a:pt x="336155" y="131819"/>
                  </a:cubicBezTo>
                  <a:cubicBezTo>
                    <a:pt x="355522" y="146921"/>
                    <a:pt x="361039" y="171623"/>
                    <a:pt x="350005" y="193515"/>
                  </a:cubicBezTo>
                  <a:cubicBezTo>
                    <a:pt x="344371" y="204519"/>
                    <a:pt x="334863" y="208968"/>
                    <a:pt x="323595" y="208149"/>
                  </a:cubicBezTo>
                  <a:cubicBezTo>
                    <a:pt x="312561" y="207446"/>
                    <a:pt x="300589" y="206861"/>
                    <a:pt x="294720" y="194334"/>
                  </a:cubicBezTo>
                  <a:cubicBezTo>
                    <a:pt x="289203" y="182627"/>
                    <a:pt x="289320" y="172325"/>
                    <a:pt x="298124" y="161438"/>
                  </a:cubicBezTo>
                  <a:cubicBezTo>
                    <a:pt x="307749" y="149496"/>
                    <a:pt x="315496" y="135916"/>
                    <a:pt x="324652" y="122102"/>
                  </a:cubicBezTo>
                  <a:close/>
                  <a:moveTo>
                    <a:pt x="213346" y="121964"/>
                  </a:moveTo>
                  <a:cubicBezTo>
                    <a:pt x="215155" y="121607"/>
                    <a:pt x="217172" y="122047"/>
                    <a:pt x="219518" y="123745"/>
                  </a:cubicBezTo>
                  <a:cubicBezTo>
                    <a:pt x="230313" y="131710"/>
                    <a:pt x="243336" y="139910"/>
                    <a:pt x="242749" y="158066"/>
                  </a:cubicBezTo>
                  <a:cubicBezTo>
                    <a:pt x="242515" y="172708"/>
                    <a:pt x="231838" y="184187"/>
                    <a:pt x="215881" y="185710"/>
                  </a:cubicBezTo>
                  <a:cubicBezTo>
                    <a:pt x="203444" y="186881"/>
                    <a:pt x="186901" y="175050"/>
                    <a:pt x="185023" y="162048"/>
                  </a:cubicBezTo>
                  <a:cubicBezTo>
                    <a:pt x="184202" y="156543"/>
                    <a:pt x="186314" y="149983"/>
                    <a:pt x="188778" y="144829"/>
                  </a:cubicBezTo>
                  <a:cubicBezTo>
                    <a:pt x="190890" y="140495"/>
                    <a:pt x="195114" y="136630"/>
                    <a:pt x="199338" y="134170"/>
                  </a:cubicBezTo>
                  <a:cubicBezTo>
                    <a:pt x="204353" y="131271"/>
                    <a:pt x="207917" y="123035"/>
                    <a:pt x="213346" y="121964"/>
                  </a:cubicBezTo>
                  <a:close/>
                  <a:moveTo>
                    <a:pt x="480564" y="74434"/>
                  </a:moveTo>
                  <a:cubicBezTo>
                    <a:pt x="479158" y="79822"/>
                    <a:pt x="478220" y="84742"/>
                    <a:pt x="476579" y="89310"/>
                  </a:cubicBezTo>
                  <a:cubicBezTo>
                    <a:pt x="474587" y="94581"/>
                    <a:pt x="471891" y="99618"/>
                    <a:pt x="469547" y="104655"/>
                  </a:cubicBezTo>
                  <a:cubicBezTo>
                    <a:pt x="464858" y="114729"/>
                    <a:pt x="465444" y="124451"/>
                    <a:pt x="471656" y="133588"/>
                  </a:cubicBezTo>
                  <a:cubicBezTo>
                    <a:pt x="478689" y="143661"/>
                    <a:pt x="491465" y="145536"/>
                    <a:pt x="499317" y="136985"/>
                  </a:cubicBezTo>
                  <a:cubicBezTo>
                    <a:pt x="508929" y="126559"/>
                    <a:pt x="509749" y="113323"/>
                    <a:pt x="506233" y="100438"/>
                  </a:cubicBezTo>
                  <a:cubicBezTo>
                    <a:pt x="502834" y="87787"/>
                    <a:pt x="496504" y="76542"/>
                    <a:pt x="480564" y="74434"/>
                  </a:cubicBezTo>
                  <a:close/>
                  <a:moveTo>
                    <a:pt x="472711" y="65648"/>
                  </a:moveTo>
                  <a:cubicBezTo>
                    <a:pt x="497911" y="65297"/>
                    <a:pt x="515375" y="81228"/>
                    <a:pt x="517719" y="107232"/>
                  </a:cubicBezTo>
                  <a:cubicBezTo>
                    <a:pt x="518188" y="111683"/>
                    <a:pt x="518071" y="116134"/>
                    <a:pt x="517719" y="120703"/>
                  </a:cubicBezTo>
                  <a:cubicBezTo>
                    <a:pt x="516078" y="139796"/>
                    <a:pt x="503537" y="152798"/>
                    <a:pt x="487128" y="152447"/>
                  </a:cubicBezTo>
                  <a:cubicBezTo>
                    <a:pt x="471656" y="152212"/>
                    <a:pt x="456302" y="135579"/>
                    <a:pt x="456536" y="118126"/>
                  </a:cubicBezTo>
                  <a:cubicBezTo>
                    <a:pt x="456654" y="111566"/>
                    <a:pt x="458881" y="104889"/>
                    <a:pt x="460873" y="98564"/>
                  </a:cubicBezTo>
                  <a:cubicBezTo>
                    <a:pt x="464272" y="88021"/>
                    <a:pt x="468374" y="77713"/>
                    <a:pt x="472711" y="65648"/>
                  </a:cubicBezTo>
                  <a:close/>
                  <a:moveTo>
                    <a:pt x="390921" y="57395"/>
                  </a:moveTo>
                  <a:cubicBezTo>
                    <a:pt x="386232" y="62783"/>
                    <a:pt x="382012" y="67351"/>
                    <a:pt x="378026" y="72037"/>
                  </a:cubicBezTo>
                  <a:cubicBezTo>
                    <a:pt x="369000" y="82461"/>
                    <a:pt x="369703" y="93823"/>
                    <a:pt x="375447" y="105185"/>
                  </a:cubicBezTo>
                  <a:cubicBezTo>
                    <a:pt x="381074" y="116312"/>
                    <a:pt x="397486" y="117718"/>
                    <a:pt x="405106" y="107996"/>
                  </a:cubicBezTo>
                  <a:cubicBezTo>
                    <a:pt x="419056" y="90192"/>
                    <a:pt x="413311" y="68288"/>
                    <a:pt x="390921" y="57395"/>
                  </a:cubicBezTo>
                  <a:close/>
                  <a:moveTo>
                    <a:pt x="392914" y="47088"/>
                  </a:moveTo>
                  <a:cubicBezTo>
                    <a:pt x="409091" y="50485"/>
                    <a:pt x="422924" y="68991"/>
                    <a:pt x="422690" y="87498"/>
                  </a:cubicBezTo>
                  <a:cubicBezTo>
                    <a:pt x="422455" y="89372"/>
                    <a:pt x="422338" y="92769"/>
                    <a:pt x="421517" y="96048"/>
                  </a:cubicBezTo>
                  <a:cubicBezTo>
                    <a:pt x="418235" y="108347"/>
                    <a:pt x="414249" y="120177"/>
                    <a:pt x="399713" y="123691"/>
                  </a:cubicBezTo>
                  <a:cubicBezTo>
                    <a:pt x="386232" y="126971"/>
                    <a:pt x="376502" y="120060"/>
                    <a:pt x="368765" y="110690"/>
                  </a:cubicBezTo>
                  <a:cubicBezTo>
                    <a:pt x="359856" y="99797"/>
                    <a:pt x="357863" y="86795"/>
                    <a:pt x="364662" y="74262"/>
                  </a:cubicBezTo>
                  <a:cubicBezTo>
                    <a:pt x="369468" y="65360"/>
                    <a:pt x="375916" y="57278"/>
                    <a:pt x="382481" y="49548"/>
                  </a:cubicBezTo>
                  <a:cubicBezTo>
                    <a:pt x="384474" y="47322"/>
                    <a:pt x="389749" y="46385"/>
                    <a:pt x="392914" y="47088"/>
                  </a:cubicBezTo>
                  <a:close/>
                  <a:moveTo>
                    <a:pt x="437567" y="16060"/>
                  </a:moveTo>
                  <a:cubicBezTo>
                    <a:pt x="424721" y="16822"/>
                    <a:pt x="411933" y="19663"/>
                    <a:pt x="399380" y="23821"/>
                  </a:cubicBezTo>
                  <a:cubicBezTo>
                    <a:pt x="351747" y="39518"/>
                    <a:pt x="319132" y="70561"/>
                    <a:pt x="304702" y="119410"/>
                  </a:cubicBezTo>
                  <a:cubicBezTo>
                    <a:pt x="303059" y="125033"/>
                    <a:pt x="302121" y="130773"/>
                    <a:pt x="300830" y="136279"/>
                  </a:cubicBezTo>
                  <a:cubicBezTo>
                    <a:pt x="298132" y="136279"/>
                    <a:pt x="296841" y="136747"/>
                    <a:pt x="295903" y="136279"/>
                  </a:cubicBezTo>
                  <a:cubicBezTo>
                    <a:pt x="266807" y="121987"/>
                    <a:pt x="236304" y="111913"/>
                    <a:pt x="204275" y="107110"/>
                  </a:cubicBezTo>
                  <a:cubicBezTo>
                    <a:pt x="190549" y="105001"/>
                    <a:pt x="176001" y="105118"/>
                    <a:pt x="162274" y="107344"/>
                  </a:cubicBezTo>
                  <a:cubicBezTo>
                    <a:pt x="117810" y="114724"/>
                    <a:pt x="80971" y="137919"/>
                    <a:pt x="48942" y="168259"/>
                  </a:cubicBezTo>
                  <a:cubicBezTo>
                    <a:pt x="20903" y="194733"/>
                    <a:pt x="13746" y="230227"/>
                    <a:pt x="20316" y="266542"/>
                  </a:cubicBezTo>
                  <a:cubicBezTo>
                    <a:pt x="25009" y="292548"/>
                    <a:pt x="32752" y="317968"/>
                    <a:pt x="35216" y="344442"/>
                  </a:cubicBezTo>
                  <a:cubicBezTo>
                    <a:pt x="36155" y="354282"/>
                    <a:pt x="39440" y="364942"/>
                    <a:pt x="50233" y="369628"/>
                  </a:cubicBezTo>
                  <a:cubicBezTo>
                    <a:pt x="56920" y="351822"/>
                    <a:pt x="63021" y="335539"/>
                    <a:pt x="69122" y="319256"/>
                  </a:cubicBezTo>
                  <a:cubicBezTo>
                    <a:pt x="69004" y="337765"/>
                    <a:pt x="59032" y="353579"/>
                    <a:pt x="58328" y="372674"/>
                  </a:cubicBezTo>
                  <a:cubicBezTo>
                    <a:pt x="69943" y="373494"/>
                    <a:pt x="76396" y="368339"/>
                    <a:pt x="80384" y="359554"/>
                  </a:cubicBezTo>
                  <a:cubicBezTo>
                    <a:pt x="82848" y="353814"/>
                    <a:pt x="84608" y="347839"/>
                    <a:pt x="86954" y="342099"/>
                  </a:cubicBezTo>
                  <a:cubicBezTo>
                    <a:pt x="87189" y="341514"/>
                    <a:pt x="88480" y="341279"/>
                    <a:pt x="90122" y="340576"/>
                  </a:cubicBezTo>
                  <a:cubicBezTo>
                    <a:pt x="89535" y="345731"/>
                    <a:pt x="88949" y="350534"/>
                    <a:pt x="88480" y="354165"/>
                  </a:cubicBezTo>
                  <a:cubicBezTo>
                    <a:pt x="96809" y="356976"/>
                    <a:pt x="104083" y="359319"/>
                    <a:pt x="111944" y="361896"/>
                  </a:cubicBezTo>
                  <a:cubicBezTo>
                    <a:pt x="112765" y="360491"/>
                    <a:pt x="113821" y="358616"/>
                    <a:pt x="115111" y="356859"/>
                  </a:cubicBezTo>
                  <a:cubicBezTo>
                    <a:pt x="116050" y="355688"/>
                    <a:pt x="117340" y="354751"/>
                    <a:pt x="118514" y="353696"/>
                  </a:cubicBezTo>
                  <a:cubicBezTo>
                    <a:pt x="113821" y="367988"/>
                    <a:pt x="115581" y="379937"/>
                    <a:pt x="124380" y="392119"/>
                  </a:cubicBezTo>
                  <a:cubicBezTo>
                    <a:pt x="129073" y="383685"/>
                    <a:pt x="133296" y="376071"/>
                    <a:pt x="137520" y="368457"/>
                  </a:cubicBezTo>
                  <a:cubicBezTo>
                    <a:pt x="136933" y="378765"/>
                    <a:pt x="133765" y="387668"/>
                    <a:pt x="130246" y="396571"/>
                  </a:cubicBezTo>
                  <a:cubicBezTo>
                    <a:pt x="126609" y="405591"/>
                    <a:pt x="129307" y="411565"/>
                    <a:pt x="138341" y="415899"/>
                  </a:cubicBezTo>
                  <a:cubicBezTo>
                    <a:pt x="143972" y="402311"/>
                    <a:pt x="149252" y="389308"/>
                    <a:pt x="154648" y="376305"/>
                  </a:cubicBezTo>
                  <a:cubicBezTo>
                    <a:pt x="155704" y="376657"/>
                    <a:pt x="156760" y="377008"/>
                    <a:pt x="157816" y="377477"/>
                  </a:cubicBezTo>
                  <a:cubicBezTo>
                    <a:pt x="154179" y="389894"/>
                    <a:pt x="150542" y="402428"/>
                    <a:pt x="146788" y="415665"/>
                  </a:cubicBezTo>
                  <a:cubicBezTo>
                    <a:pt x="164973" y="412971"/>
                    <a:pt x="168610" y="398562"/>
                    <a:pt x="174006" y="389074"/>
                  </a:cubicBezTo>
                  <a:cubicBezTo>
                    <a:pt x="183157" y="387902"/>
                    <a:pt x="191370" y="384739"/>
                    <a:pt x="198174" y="386614"/>
                  </a:cubicBezTo>
                  <a:cubicBezTo>
                    <a:pt x="206270" y="388839"/>
                    <a:pt x="213192" y="395517"/>
                    <a:pt x="218354" y="398797"/>
                  </a:cubicBezTo>
                  <a:cubicBezTo>
                    <a:pt x="222343" y="417891"/>
                    <a:pt x="220465" y="435228"/>
                    <a:pt x="227739" y="452800"/>
                  </a:cubicBezTo>
                  <a:cubicBezTo>
                    <a:pt x="236773" y="439328"/>
                    <a:pt x="239237" y="424100"/>
                    <a:pt x="253198" y="415782"/>
                  </a:cubicBezTo>
                  <a:cubicBezTo>
                    <a:pt x="246276" y="431480"/>
                    <a:pt x="239354" y="447177"/>
                    <a:pt x="232197" y="463343"/>
                  </a:cubicBezTo>
                  <a:cubicBezTo>
                    <a:pt x="234896" y="466154"/>
                    <a:pt x="237477" y="468848"/>
                    <a:pt x="240645" y="472245"/>
                  </a:cubicBezTo>
                  <a:cubicBezTo>
                    <a:pt x="247332" y="457368"/>
                    <a:pt x="253550" y="443545"/>
                    <a:pt x="259651" y="429840"/>
                  </a:cubicBezTo>
                  <a:cubicBezTo>
                    <a:pt x="260824" y="430308"/>
                    <a:pt x="262114" y="430777"/>
                    <a:pt x="263287" y="431245"/>
                  </a:cubicBezTo>
                  <a:cubicBezTo>
                    <a:pt x="258243" y="445185"/>
                    <a:pt x="253198" y="459125"/>
                    <a:pt x="247567" y="475057"/>
                  </a:cubicBezTo>
                  <a:cubicBezTo>
                    <a:pt x="260941" y="473534"/>
                    <a:pt x="267042" y="467208"/>
                    <a:pt x="271617" y="458423"/>
                  </a:cubicBezTo>
                  <a:cubicBezTo>
                    <a:pt x="277483" y="446825"/>
                    <a:pt x="283467" y="435345"/>
                    <a:pt x="289567" y="423865"/>
                  </a:cubicBezTo>
                  <a:cubicBezTo>
                    <a:pt x="289919" y="423280"/>
                    <a:pt x="291093" y="423280"/>
                    <a:pt x="292970" y="422577"/>
                  </a:cubicBezTo>
                  <a:cubicBezTo>
                    <a:pt x="292266" y="426794"/>
                    <a:pt x="291562" y="430308"/>
                    <a:pt x="291210" y="432885"/>
                  </a:cubicBezTo>
                  <a:cubicBezTo>
                    <a:pt x="298718" y="434994"/>
                    <a:pt x="305640" y="436868"/>
                    <a:pt x="313266" y="439094"/>
                  </a:cubicBezTo>
                  <a:cubicBezTo>
                    <a:pt x="315495" y="436400"/>
                    <a:pt x="318428" y="433002"/>
                    <a:pt x="322417" y="428317"/>
                  </a:cubicBezTo>
                  <a:cubicBezTo>
                    <a:pt x="320540" y="438040"/>
                    <a:pt x="317724" y="445654"/>
                    <a:pt x="318076" y="453034"/>
                  </a:cubicBezTo>
                  <a:cubicBezTo>
                    <a:pt x="318898" y="466505"/>
                    <a:pt x="321244" y="479977"/>
                    <a:pt x="323590" y="493214"/>
                  </a:cubicBezTo>
                  <a:cubicBezTo>
                    <a:pt x="325116" y="501414"/>
                    <a:pt x="326993" y="509848"/>
                    <a:pt x="330395" y="517580"/>
                  </a:cubicBezTo>
                  <a:cubicBezTo>
                    <a:pt x="336730" y="531871"/>
                    <a:pt x="355502" y="543586"/>
                    <a:pt x="368524" y="541126"/>
                  </a:cubicBezTo>
                  <a:cubicBezTo>
                    <a:pt x="384480" y="538080"/>
                    <a:pt x="388586" y="524491"/>
                    <a:pt x="391988" y="511137"/>
                  </a:cubicBezTo>
                  <a:cubicBezTo>
                    <a:pt x="394804" y="500243"/>
                    <a:pt x="396095" y="488880"/>
                    <a:pt x="399380" y="478103"/>
                  </a:cubicBezTo>
                  <a:cubicBezTo>
                    <a:pt x="402430" y="468145"/>
                    <a:pt x="404424" y="456197"/>
                    <a:pt x="417447" y="453737"/>
                  </a:cubicBezTo>
                  <a:cubicBezTo>
                    <a:pt x="429531" y="451511"/>
                    <a:pt x="435866" y="460531"/>
                    <a:pt x="441967" y="468731"/>
                  </a:cubicBezTo>
                  <a:cubicBezTo>
                    <a:pt x="446894" y="475291"/>
                    <a:pt x="452526" y="478337"/>
                    <a:pt x="460973" y="475994"/>
                  </a:cubicBezTo>
                  <a:cubicBezTo>
                    <a:pt x="468951" y="473885"/>
                    <a:pt x="474465" y="469434"/>
                    <a:pt x="474934" y="461234"/>
                  </a:cubicBezTo>
                  <a:cubicBezTo>
                    <a:pt x="475990" y="442608"/>
                    <a:pt x="486432" y="428434"/>
                    <a:pt x="496286" y="414025"/>
                  </a:cubicBezTo>
                  <a:cubicBezTo>
                    <a:pt x="509778" y="394345"/>
                    <a:pt x="522566" y="374197"/>
                    <a:pt x="529136" y="351119"/>
                  </a:cubicBezTo>
                  <a:cubicBezTo>
                    <a:pt x="538639" y="317616"/>
                    <a:pt x="548025" y="283762"/>
                    <a:pt x="554478" y="249556"/>
                  </a:cubicBezTo>
                  <a:cubicBezTo>
                    <a:pt x="559170" y="224722"/>
                    <a:pt x="561751" y="198833"/>
                    <a:pt x="560109" y="173764"/>
                  </a:cubicBezTo>
                  <a:cubicBezTo>
                    <a:pt x="558466" y="149399"/>
                    <a:pt x="550958" y="125267"/>
                    <a:pt x="544975" y="101253"/>
                  </a:cubicBezTo>
                  <a:cubicBezTo>
                    <a:pt x="538757" y="76418"/>
                    <a:pt x="523740" y="56270"/>
                    <a:pt x="506141" y="38581"/>
                  </a:cubicBezTo>
                  <a:cubicBezTo>
                    <a:pt x="498164" y="30615"/>
                    <a:pt x="486901" y="24407"/>
                    <a:pt x="476107" y="20775"/>
                  </a:cubicBezTo>
                  <a:cubicBezTo>
                    <a:pt x="463319" y="16617"/>
                    <a:pt x="450414" y="15299"/>
                    <a:pt x="437567" y="16060"/>
                  </a:cubicBezTo>
                  <a:close/>
                  <a:moveTo>
                    <a:pt x="439738" y="41"/>
                  </a:moveTo>
                  <a:cubicBezTo>
                    <a:pt x="448772" y="392"/>
                    <a:pt x="458040" y="-310"/>
                    <a:pt x="466839" y="1212"/>
                  </a:cubicBezTo>
                  <a:cubicBezTo>
                    <a:pt x="491711" y="5312"/>
                    <a:pt x="511890" y="16910"/>
                    <a:pt x="528667" y="36473"/>
                  </a:cubicBezTo>
                  <a:cubicBezTo>
                    <a:pt x="555182" y="67164"/>
                    <a:pt x="567383" y="103478"/>
                    <a:pt x="575009" y="142136"/>
                  </a:cubicBezTo>
                  <a:cubicBezTo>
                    <a:pt x="581344" y="173647"/>
                    <a:pt x="577707" y="205042"/>
                    <a:pt x="574891" y="236553"/>
                  </a:cubicBezTo>
                  <a:cubicBezTo>
                    <a:pt x="573366" y="254008"/>
                    <a:pt x="571958" y="271462"/>
                    <a:pt x="572428" y="288916"/>
                  </a:cubicBezTo>
                  <a:cubicBezTo>
                    <a:pt x="573953" y="346316"/>
                    <a:pt x="568439" y="403131"/>
                    <a:pt x="552718" y="458071"/>
                  </a:cubicBezTo>
                  <a:cubicBezTo>
                    <a:pt x="540868" y="499657"/>
                    <a:pt x="524443" y="540189"/>
                    <a:pt x="496286" y="574746"/>
                  </a:cubicBezTo>
                  <a:cubicBezTo>
                    <a:pt x="484672" y="589037"/>
                    <a:pt x="470476" y="597003"/>
                    <a:pt x="453112" y="598526"/>
                  </a:cubicBezTo>
                  <a:cubicBezTo>
                    <a:pt x="396798" y="603563"/>
                    <a:pt x="340133" y="607663"/>
                    <a:pt x="284053" y="596769"/>
                  </a:cubicBezTo>
                  <a:cubicBezTo>
                    <a:pt x="250969" y="590326"/>
                    <a:pt x="218823" y="578846"/>
                    <a:pt x="185856" y="570997"/>
                  </a:cubicBezTo>
                  <a:cubicBezTo>
                    <a:pt x="139279" y="559869"/>
                    <a:pt x="99273" y="535503"/>
                    <a:pt x="59853" y="510083"/>
                  </a:cubicBezTo>
                  <a:cubicBezTo>
                    <a:pt x="49412" y="503405"/>
                    <a:pt x="41669" y="494151"/>
                    <a:pt x="38618" y="482320"/>
                  </a:cubicBezTo>
                  <a:cubicBezTo>
                    <a:pt x="34277" y="465451"/>
                    <a:pt x="30288" y="448348"/>
                    <a:pt x="28411" y="431011"/>
                  </a:cubicBezTo>
                  <a:cubicBezTo>
                    <a:pt x="26534" y="413791"/>
                    <a:pt x="27825" y="396219"/>
                    <a:pt x="27238" y="378765"/>
                  </a:cubicBezTo>
                  <a:cubicBezTo>
                    <a:pt x="27121" y="374431"/>
                    <a:pt x="25244" y="370214"/>
                    <a:pt x="24188" y="365997"/>
                  </a:cubicBezTo>
                  <a:cubicBezTo>
                    <a:pt x="21255" y="354048"/>
                    <a:pt x="17970" y="342099"/>
                    <a:pt x="15389" y="330151"/>
                  </a:cubicBezTo>
                  <a:cubicBezTo>
                    <a:pt x="12573" y="316913"/>
                    <a:pt x="11752" y="303208"/>
                    <a:pt x="7294" y="290556"/>
                  </a:cubicBezTo>
                  <a:cubicBezTo>
                    <a:pt x="-2444" y="262793"/>
                    <a:pt x="-1857" y="235147"/>
                    <a:pt x="5651" y="207267"/>
                  </a:cubicBezTo>
                  <a:cubicBezTo>
                    <a:pt x="11752" y="184307"/>
                    <a:pt x="23601" y="164979"/>
                    <a:pt x="42373" y="149750"/>
                  </a:cubicBezTo>
                  <a:cubicBezTo>
                    <a:pt x="80267" y="118941"/>
                    <a:pt x="121212" y="94576"/>
                    <a:pt x="171073" y="90007"/>
                  </a:cubicBezTo>
                  <a:cubicBezTo>
                    <a:pt x="184331" y="88836"/>
                    <a:pt x="198409" y="89656"/>
                    <a:pt x="211314" y="92936"/>
                  </a:cubicBezTo>
                  <a:cubicBezTo>
                    <a:pt x="233605" y="98558"/>
                    <a:pt x="255427" y="106759"/>
                    <a:pt x="277366" y="113904"/>
                  </a:cubicBezTo>
                  <a:cubicBezTo>
                    <a:pt x="281590" y="115310"/>
                    <a:pt x="285696" y="117067"/>
                    <a:pt x="291444" y="119293"/>
                  </a:cubicBezTo>
                  <a:cubicBezTo>
                    <a:pt x="292735" y="114373"/>
                    <a:pt x="293674" y="111679"/>
                    <a:pt x="294143" y="108984"/>
                  </a:cubicBezTo>
                  <a:cubicBezTo>
                    <a:pt x="305758" y="46078"/>
                    <a:pt x="384362" y="-1599"/>
                    <a:pt x="439738" y="41"/>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13" name="Freeform 41">
              <a:extLst>
                <a:ext uri="{FF2B5EF4-FFF2-40B4-BE49-F238E27FC236}">
                  <a16:creationId xmlns:a16="http://schemas.microsoft.com/office/drawing/2014/main" xmlns="" id="{DEE57172-40AA-43E8-8187-3F36A2C3E31E}"/>
                </a:ext>
              </a:extLst>
            </p:cNvPr>
            <p:cNvSpPr>
              <a:spLocks noEditPoints="1"/>
            </p:cNvSpPr>
            <p:nvPr/>
          </p:nvSpPr>
          <p:spPr bwMode="auto">
            <a:xfrm>
              <a:off x="5875414" y="3194844"/>
              <a:ext cx="441172" cy="468312"/>
            </a:xfrm>
            <a:custGeom>
              <a:avLst/>
              <a:gdLst>
                <a:gd name="connsiteX0" fmla="*/ 354415 w 569078"/>
                <a:gd name="connsiteY0" fmla="*/ 464714 h 604086"/>
                <a:gd name="connsiteX1" fmla="*/ 363313 w 569078"/>
                <a:gd name="connsiteY1" fmla="*/ 476795 h 604086"/>
                <a:gd name="connsiteX2" fmla="*/ 353606 w 569078"/>
                <a:gd name="connsiteY2" fmla="*/ 540425 h 604086"/>
                <a:gd name="connsiteX3" fmla="*/ 343090 w 569078"/>
                <a:gd name="connsiteY3" fmla="*/ 549285 h 604086"/>
                <a:gd name="connsiteX4" fmla="*/ 341472 w 569078"/>
                <a:gd name="connsiteY4" fmla="*/ 549285 h 604086"/>
                <a:gd name="connsiteX5" fmla="*/ 331765 w 569078"/>
                <a:gd name="connsiteY5" fmla="*/ 537203 h 604086"/>
                <a:gd name="connsiteX6" fmla="*/ 342281 w 569078"/>
                <a:gd name="connsiteY6" fmla="*/ 473573 h 604086"/>
                <a:gd name="connsiteX7" fmla="*/ 354415 w 569078"/>
                <a:gd name="connsiteY7" fmla="*/ 464714 h 604086"/>
                <a:gd name="connsiteX8" fmla="*/ 251880 w 569078"/>
                <a:gd name="connsiteY8" fmla="*/ 464714 h 604086"/>
                <a:gd name="connsiteX9" fmla="*/ 263967 w 569078"/>
                <a:gd name="connsiteY9" fmla="*/ 473573 h 604086"/>
                <a:gd name="connsiteX10" fmla="*/ 274441 w 569078"/>
                <a:gd name="connsiteY10" fmla="*/ 537203 h 604086"/>
                <a:gd name="connsiteX11" fmla="*/ 264772 w 569078"/>
                <a:gd name="connsiteY11" fmla="*/ 549285 h 604086"/>
                <a:gd name="connsiteX12" fmla="*/ 263161 w 569078"/>
                <a:gd name="connsiteY12" fmla="*/ 549285 h 604086"/>
                <a:gd name="connsiteX13" fmla="*/ 252686 w 569078"/>
                <a:gd name="connsiteY13" fmla="*/ 540425 h 604086"/>
                <a:gd name="connsiteX14" fmla="*/ 243017 w 569078"/>
                <a:gd name="connsiteY14" fmla="*/ 476795 h 604086"/>
                <a:gd name="connsiteX15" fmla="*/ 251880 w 569078"/>
                <a:gd name="connsiteY15" fmla="*/ 464714 h 604086"/>
                <a:gd name="connsiteX16" fmla="*/ 446363 w 569078"/>
                <a:gd name="connsiteY16" fmla="*/ 443003 h 604086"/>
                <a:gd name="connsiteX17" fmla="*/ 452005 w 569078"/>
                <a:gd name="connsiteY17" fmla="*/ 457491 h 604086"/>
                <a:gd name="connsiteX18" fmla="*/ 422186 w 569078"/>
                <a:gd name="connsiteY18" fmla="*/ 521080 h 604086"/>
                <a:gd name="connsiteX19" fmla="*/ 412515 w 569078"/>
                <a:gd name="connsiteY19" fmla="*/ 527519 h 604086"/>
                <a:gd name="connsiteX20" fmla="*/ 407679 w 569078"/>
                <a:gd name="connsiteY20" fmla="*/ 525909 h 604086"/>
                <a:gd name="connsiteX21" fmla="*/ 402844 w 569078"/>
                <a:gd name="connsiteY21" fmla="*/ 512226 h 604086"/>
                <a:gd name="connsiteX22" fmla="*/ 431857 w 569078"/>
                <a:gd name="connsiteY22" fmla="*/ 448637 h 604086"/>
                <a:gd name="connsiteX23" fmla="*/ 446363 w 569078"/>
                <a:gd name="connsiteY23" fmla="*/ 443003 h 604086"/>
                <a:gd name="connsiteX24" fmla="*/ 159860 w 569078"/>
                <a:gd name="connsiteY24" fmla="*/ 443003 h 604086"/>
                <a:gd name="connsiteX25" fmla="*/ 174401 w 569078"/>
                <a:gd name="connsiteY25" fmla="*/ 448637 h 604086"/>
                <a:gd name="connsiteX26" fmla="*/ 203482 w 569078"/>
                <a:gd name="connsiteY26" fmla="*/ 512226 h 604086"/>
                <a:gd name="connsiteX27" fmla="*/ 198635 w 569078"/>
                <a:gd name="connsiteY27" fmla="*/ 525909 h 604086"/>
                <a:gd name="connsiteX28" fmla="*/ 193788 w 569078"/>
                <a:gd name="connsiteY28" fmla="*/ 527519 h 604086"/>
                <a:gd name="connsiteX29" fmla="*/ 184095 w 569078"/>
                <a:gd name="connsiteY29" fmla="*/ 521080 h 604086"/>
                <a:gd name="connsiteX30" fmla="*/ 154206 w 569078"/>
                <a:gd name="connsiteY30" fmla="*/ 457491 h 604086"/>
                <a:gd name="connsiteX31" fmla="*/ 159860 w 569078"/>
                <a:gd name="connsiteY31" fmla="*/ 443003 h 604086"/>
                <a:gd name="connsiteX32" fmla="*/ 518234 w 569078"/>
                <a:gd name="connsiteY32" fmla="*/ 365554 h 604086"/>
                <a:gd name="connsiteX33" fmla="*/ 515005 w 569078"/>
                <a:gd name="connsiteY33" fmla="*/ 366360 h 604086"/>
                <a:gd name="connsiteX34" fmla="*/ 511777 w 569078"/>
                <a:gd name="connsiteY34" fmla="*/ 367166 h 604086"/>
                <a:gd name="connsiteX35" fmla="*/ 509356 w 569078"/>
                <a:gd name="connsiteY35" fmla="*/ 367972 h 604086"/>
                <a:gd name="connsiteX36" fmla="*/ 506128 w 569078"/>
                <a:gd name="connsiteY36" fmla="*/ 369583 h 604086"/>
                <a:gd name="connsiteX37" fmla="*/ 502900 w 569078"/>
                <a:gd name="connsiteY37" fmla="*/ 371195 h 604086"/>
                <a:gd name="connsiteX38" fmla="*/ 499671 w 569078"/>
                <a:gd name="connsiteY38" fmla="*/ 372807 h 604086"/>
                <a:gd name="connsiteX39" fmla="*/ 496443 w 569078"/>
                <a:gd name="connsiteY39" fmla="*/ 373613 h 604086"/>
                <a:gd name="connsiteX40" fmla="*/ 493215 w 569078"/>
                <a:gd name="connsiteY40" fmla="*/ 376030 h 604086"/>
                <a:gd name="connsiteX41" fmla="*/ 490794 w 569078"/>
                <a:gd name="connsiteY41" fmla="*/ 377642 h 604086"/>
                <a:gd name="connsiteX42" fmla="*/ 487566 w 569078"/>
                <a:gd name="connsiteY42" fmla="*/ 379254 h 604086"/>
                <a:gd name="connsiteX43" fmla="*/ 485144 w 569078"/>
                <a:gd name="connsiteY43" fmla="*/ 381671 h 604086"/>
                <a:gd name="connsiteX44" fmla="*/ 481916 w 569078"/>
                <a:gd name="connsiteY44" fmla="*/ 383283 h 604086"/>
                <a:gd name="connsiteX45" fmla="*/ 479495 w 569078"/>
                <a:gd name="connsiteY45" fmla="*/ 384895 h 604086"/>
                <a:gd name="connsiteX46" fmla="*/ 477074 w 569078"/>
                <a:gd name="connsiteY46" fmla="*/ 387312 h 604086"/>
                <a:gd name="connsiteX47" fmla="*/ 474653 w 569078"/>
                <a:gd name="connsiteY47" fmla="*/ 388924 h 604086"/>
                <a:gd name="connsiteX48" fmla="*/ 472231 w 569078"/>
                <a:gd name="connsiteY48" fmla="*/ 391341 h 604086"/>
                <a:gd name="connsiteX49" fmla="*/ 469810 w 569078"/>
                <a:gd name="connsiteY49" fmla="*/ 392953 h 604086"/>
                <a:gd name="connsiteX50" fmla="*/ 468196 w 569078"/>
                <a:gd name="connsiteY50" fmla="*/ 394565 h 604086"/>
                <a:gd name="connsiteX51" fmla="*/ 464968 w 569078"/>
                <a:gd name="connsiteY51" fmla="*/ 396982 h 604086"/>
                <a:gd name="connsiteX52" fmla="*/ 464968 w 569078"/>
                <a:gd name="connsiteY52" fmla="*/ 397788 h 604086"/>
                <a:gd name="connsiteX53" fmla="*/ 459319 w 569078"/>
                <a:gd name="connsiteY53" fmla="*/ 402623 h 604086"/>
                <a:gd name="connsiteX54" fmla="*/ 452055 w 569078"/>
                <a:gd name="connsiteY54" fmla="*/ 409876 h 604086"/>
                <a:gd name="connsiteX55" fmla="*/ 443984 w 569078"/>
                <a:gd name="connsiteY55" fmla="*/ 402623 h 604086"/>
                <a:gd name="connsiteX56" fmla="*/ 439142 w 569078"/>
                <a:gd name="connsiteY56" fmla="*/ 398594 h 604086"/>
                <a:gd name="connsiteX57" fmla="*/ 360858 w 569078"/>
                <a:gd name="connsiteY57" fmla="*/ 421964 h 604086"/>
                <a:gd name="connsiteX58" fmla="*/ 353594 w 569078"/>
                <a:gd name="connsiteY58" fmla="*/ 429216 h 604086"/>
                <a:gd name="connsiteX59" fmla="*/ 345524 w 569078"/>
                <a:gd name="connsiteY59" fmla="*/ 421964 h 604086"/>
                <a:gd name="connsiteX60" fmla="*/ 262397 w 569078"/>
                <a:gd name="connsiteY60" fmla="*/ 421964 h 604086"/>
                <a:gd name="connsiteX61" fmla="*/ 254326 w 569078"/>
                <a:gd name="connsiteY61" fmla="*/ 429216 h 604086"/>
                <a:gd name="connsiteX62" fmla="*/ 247063 w 569078"/>
                <a:gd name="connsiteY62" fmla="*/ 421964 h 604086"/>
                <a:gd name="connsiteX63" fmla="*/ 162322 w 569078"/>
                <a:gd name="connsiteY63" fmla="*/ 402623 h 604086"/>
                <a:gd name="connsiteX64" fmla="*/ 155058 w 569078"/>
                <a:gd name="connsiteY64" fmla="*/ 409876 h 604086"/>
                <a:gd name="connsiteX65" fmla="*/ 147795 w 569078"/>
                <a:gd name="connsiteY65" fmla="*/ 402623 h 604086"/>
                <a:gd name="connsiteX66" fmla="*/ 68703 w 569078"/>
                <a:gd name="connsiteY66" fmla="*/ 367972 h 604086"/>
                <a:gd name="connsiteX67" fmla="*/ 72738 w 569078"/>
                <a:gd name="connsiteY67" fmla="*/ 378448 h 604086"/>
                <a:gd name="connsiteX68" fmla="*/ 113091 w 569078"/>
                <a:gd name="connsiteY68" fmla="*/ 479179 h 604086"/>
                <a:gd name="connsiteX69" fmla="*/ 227693 w 569078"/>
                <a:gd name="connsiteY69" fmla="*/ 571852 h 604086"/>
                <a:gd name="connsiteX70" fmla="*/ 378613 w 569078"/>
                <a:gd name="connsiteY70" fmla="*/ 571852 h 604086"/>
                <a:gd name="connsiteX71" fmla="*/ 492408 w 569078"/>
                <a:gd name="connsiteY71" fmla="*/ 479985 h 604086"/>
                <a:gd name="connsiteX72" fmla="*/ 537603 w 569078"/>
                <a:gd name="connsiteY72" fmla="*/ 368778 h 604086"/>
                <a:gd name="connsiteX73" fmla="*/ 527111 w 569078"/>
                <a:gd name="connsiteY73" fmla="*/ 365554 h 604086"/>
                <a:gd name="connsiteX74" fmla="*/ 524690 w 569078"/>
                <a:gd name="connsiteY74" fmla="*/ 365554 h 604086"/>
                <a:gd name="connsiteX75" fmla="*/ 521462 w 569078"/>
                <a:gd name="connsiteY75" fmla="*/ 365554 h 604086"/>
                <a:gd name="connsiteX76" fmla="*/ 518234 w 569078"/>
                <a:gd name="connsiteY76" fmla="*/ 365554 h 604086"/>
                <a:gd name="connsiteX77" fmla="*/ 368954 w 569078"/>
                <a:gd name="connsiteY77" fmla="*/ 311579 h 604086"/>
                <a:gd name="connsiteX78" fmla="*/ 381065 w 569078"/>
                <a:gd name="connsiteY78" fmla="*/ 321237 h 604086"/>
                <a:gd name="connsiteX79" fmla="*/ 372184 w 569078"/>
                <a:gd name="connsiteY79" fmla="*/ 333309 h 604086"/>
                <a:gd name="connsiteX80" fmla="*/ 300327 w 569078"/>
                <a:gd name="connsiteY80" fmla="*/ 337333 h 604086"/>
                <a:gd name="connsiteX81" fmla="*/ 234929 w 569078"/>
                <a:gd name="connsiteY81" fmla="*/ 333309 h 604086"/>
                <a:gd name="connsiteX82" fmla="*/ 226048 w 569078"/>
                <a:gd name="connsiteY82" fmla="*/ 322042 h 604086"/>
                <a:gd name="connsiteX83" fmla="*/ 237351 w 569078"/>
                <a:gd name="connsiteY83" fmla="*/ 312384 h 604086"/>
                <a:gd name="connsiteX84" fmla="*/ 368954 w 569078"/>
                <a:gd name="connsiteY84" fmla="*/ 311579 h 604086"/>
                <a:gd name="connsiteX85" fmla="*/ 115511 w 569078"/>
                <a:gd name="connsiteY85" fmla="*/ 277693 h 604086"/>
                <a:gd name="connsiteX86" fmla="*/ 147036 w 569078"/>
                <a:gd name="connsiteY86" fmla="*/ 291386 h 604086"/>
                <a:gd name="connsiteX87" fmla="*/ 153503 w 569078"/>
                <a:gd name="connsiteY87" fmla="*/ 305080 h 604086"/>
                <a:gd name="connsiteX88" fmla="*/ 143803 w 569078"/>
                <a:gd name="connsiteY88" fmla="*/ 312329 h 604086"/>
                <a:gd name="connsiteX89" fmla="*/ 139761 w 569078"/>
                <a:gd name="connsiteY89" fmla="*/ 311524 h 604086"/>
                <a:gd name="connsiteX90" fmla="*/ 105810 w 569078"/>
                <a:gd name="connsiteY90" fmla="*/ 297025 h 604086"/>
                <a:gd name="connsiteX91" fmla="*/ 100960 w 569078"/>
                <a:gd name="connsiteY91" fmla="*/ 282526 h 604086"/>
                <a:gd name="connsiteX92" fmla="*/ 115511 w 569078"/>
                <a:gd name="connsiteY92" fmla="*/ 277693 h 604086"/>
                <a:gd name="connsiteX93" fmla="*/ 494578 w 569078"/>
                <a:gd name="connsiteY93" fmla="*/ 276717 h 604086"/>
                <a:gd name="connsiteX94" fmla="*/ 501233 w 569078"/>
                <a:gd name="connsiteY94" fmla="*/ 281756 h 604086"/>
                <a:gd name="connsiteX95" fmla="*/ 496393 w 569078"/>
                <a:gd name="connsiteY95" fmla="*/ 297077 h 604086"/>
                <a:gd name="connsiteX96" fmla="*/ 433474 w 569078"/>
                <a:gd name="connsiteY96" fmla="*/ 321268 h 604086"/>
                <a:gd name="connsiteX97" fmla="*/ 430247 w 569078"/>
                <a:gd name="connsiteY97" fmla="*/ 321268 h 604086"/>
                <a:gd name="connsiteX98" fmla="*/ 419761 w 569078"/>
                <a:gd name="connsiteY98" fmla="*/ 313205 h 604086"/>
                <a:gd name="connsiteX99" fmla="*/ 427827 w 569078"/>
                <a:gd name="connsiteY99" fmla="*/ 300303 h 604086"/>
                <a:gd name="connsiteX100" fmla="*/ 486713 w 569078"/>
                <a:gd name="connsiteY100" fmla="*/ 277725 h 604086"/>
                <a:gd name="connsiteX101" fmla="*/ 494578 w 569078"/>
                <a:gd name="connsiteY101" fmla="*/ 276717 h 604086"/>
                <a:gd name="connsiteX102" fmla="*/ 425384 w 569078"/>
                <a:gd name="connsiteY102" fmla="*/ 178557 h 604086"/>
                <a:gd name="connsiteX103" fmla="*/ 438297 w 569078"/>
                <a:gd name="connsiteY103" fmla="*/ 185815 h 604086"/>
                <a:gd name="connsiteX104" fmla="*/ 431034 w 569078"/>
                <a:gd name="connsiteY104" fmla="*/ 198717 h 604086"/>
                <a:gd name="connsiteX105" fmla="*/ 303518 w 569078"/>
                <a:gd name="connsiteY105" fmla="*/ 216458 h 604086"/>
                <a:gd name="connsiteX106" fmla="*/ 292219 w 569078"/>
                <a:gd name="connsiteY106" fmla="*/ 205168 h 604086"/>
                <a:gd name="connsiteX107" fmla="*/ 303518 w 569078"/>
                <a:gd name="connsiteY107" fmla="*/ 194685 h 604086"/>
                <a:gd name="connsiteX108" fmla="*/ 425384 w 569078"/>
                <a:gd name="connsiteY108" fmla="*/ 178557 h 604086"/>
                <a:gd name="connsiteX109" fmla="*/ 88840 w 569078"/>
                <a:gd name="connsiteY109" fmla="*/ 91584 h 604086"/>
                <a:gd name="connsiteX110" fmla="*/ 104184 w 569078"/>
                <a:gd name="connsiteY110" fmla="*/ 91584 h 604086"/>
                <a:gd name="connsiteX111" fmla="*/ 138101 w 569078"/>
                <a:gd name="connsiteY111" fmla="*/ 91584 h 604086"/>
                <a:gd name="connsiteX112" fmla="*/ 153444 w 569078"/>
                <a:gd name="connsiteY112" fmla="*/ 91584 h 604086"/>
                <a:gd name="connsiteX113" fmla="*/ 153444 w 569078"/>
                <a:gd name="connsiteY113" fmla="*/ 106907 h 604086"/>
                <a:gd name="connsiteX114" fmla="*/ 121142 w 569078"/>
                <a:gd name="connsiteY114" fmla="*/ 119810 h 604086"/>
                <a:gd name="connsiteX115" fmla="*/ 88840 w 569078"/>
                <a:gd name="connsiteY115" fmla="*/ 106907 h 604086"/>
                <a:gd name="connsiteX116" fmla="*/ 88840 w 569078"/>
                <a:gd name="connsiteY116" fmla="*/ 91584 h 604086"/>
                <a:gd name="connsiteX117" fmla="*/ 127618 w 569078"/>
                <a:gd name="connsiteY117" fmla="*/ 66583 h 604086"/>
                <a:gd name="connsiteX118" fmla="*/ 129232 w 569078"/>
                <a:gd name="connsiteY118" fmla="*/ 76253 h 604086"/>
                <a:gd name="connsiteX119" fmla="*/ 119548 w 569078"/>
                <a:gd name="connsiteY119" fmla="*/ 87535 h 604086"/>
                <a:gd name="connsiteX120" fmla="*/ 118741 w 569078"/>
                <a:gd name="connsiteY120" fmla="*/ 87535 h 604086"/>
                <a:gd name="connsiteX121" fmla="*/ 107442 w 569078"/>
                <a:gd name="connsiteY121" fmla="*/ 77865 h 604086"/>
                <a:gd name="connsiteX122" fmla="*/ 105828 w 569078"/>
                <a:gd name="connsiteY122" fmla="*/ 70612 h 604086"/>
                <a:gd name="connsiteX123" fmla="*/ 82423 w 569078"/>
                <a:gd name="connsiteY123" fmla="*/ 85118 h 604086"/>
                <a:gd name="connsiteX124" fmla="*/ 72738 w 569078"/>
                <a:gd name="connsiteY124" fmla="*/ 94788 h 604086"/>
                <a:gd name="connsiteX125" fmla="*/ 82423 w 569078"/>
                <a:gd name="connsiteY125" fmla="*/ 206801 h 604086"/>
                <a:gd name="connsiteX126" fmla="*/ 94529 w 569078"/>
                <a:gd name="connsiteY126" fmla="*/ 217277 h 604086"/>
                <a:gd name="connsiteX127" fmla="*/ 106635 w 569078"/>
                <a:gd name="connsiteY127" fmla="*/ 223724 h 604086"/>
                <a:gd name="connsiteX128" fmla="*/ 118741 w 569078"/>
                <a:gd name="connsiteY128" fmla="*/ 227754 h 604086"/>
                <a:gd name="connsiteX129" fmla="*/ 120355 w 569078"/>
                <a:gd name="connsiteY129" fmla="*/ 228559 h 604086"/>
                <a:gd name="connsiteX130" fmla="*/ 132461 w 569078"/>
                <a:gd name="connsiteY130" fmla="*/ 230171 h 604086"/>
                <a:gd name="connsiteX131" fmla="*/ 134075 w 569078"/>
                <a:gd name="connsiteY131" fmla="*/ 230171 h 604086"/>
                <a:gd name="connsiteX132" fmla="*/ 172006 w 569078"/>
                <a:gd name="connsiteY132" fmla="*/ 222918 h 604086"/>
                <a:gd name="connsiteX133" fmla="*/ 172813 w 569078"/>
                <a:gd name="connsiteY133" fmla="*/ 222918 h 604086"/>
                <a:gd name="connsiteX134" fmla="*/ 184112 w 569078"/>
                <a:gd name="connsiteY134" fmla="*/ 216472 h 604086"/>
                <a:gd name="connsiteX135" fmla="*/ 184919 w 569078"/>
                <a:gd name="connsiteY135" fmla="*/ 215666 h 604086"/>
                <a:gd name="connsiteX136" fmla="*/ 194604 w 569078"/>
                <a:gd name="connsiteY136" fmla="*/ 206801 h 604086"/>
                <a:gd name="connsiteX137" fmla="*/ 202675 w 569078"/>
                <a:gd name="connsiteY137" fmla="*/ 197937 h 604086"/>
                <a:gd name="connsiteX138" fmla="*/ 204289 w 569078"/>
                <a:gd name="connsiteY138" fmla="*/ 196325 h 604086"/>
                <a:gd name="connsiteX139" fmla="*/ 209938 w 569078"/>
                <a:gd name="connsiteY139" fmla="*/ 185849 h 604086"/>
                <a:gd name="connsiteX140" fmla="*/ 210745 w 569078"/>
                <a:gd name="connsiteY140" fmla="*/ 185043 h 604086"/>
                <a:gd name="connsiteX141" fmla="*/ 217202 w 569078"/>
                <a:gd name="connsiteY141" fmla="*/ 161674 h 604086"/>
                <a:gd name="connsiteX142" fmla="*/ 218009 w 569078"/>
                <a:gd name="connsiteY142" fmla="*/ 160062 h 604086"/>
                <a:gd name="connsiteX143" fmla="*/ 218009 w 569078"/>
                <a:gd name="connsiteY143" fmla="*/ 148780 h 604086"/>
                <a:gd name="connsiteX144" fmla="*/ 218009 w 569078"/>
                <a:gd name="connsiteY144" fmla="*/ 147168 h 604086"/>
                <a:gd name="connsiteX145" fmla="*/ 206710 w 569078"/>
                <a:gd name="connsiteY145" fmla="*/ 110099 h 604086"/>
                <a:gd name="connsiteX146" fmla="*/ 194604 w 569078"/>
                <a:gd name="connsiteY146" fmla="*/ 94788 h 604086"/>
                <a:gd name="connsiteX147" fmla="*/ 130039 w 569078"/>
                <a:gd name="connsiteY147" fmla="*/ 66583 h 604086"/>
                <a:gd name="connsiteX148" fmla="*/ 127618 w 569078"/>
                <a:gd name="connsiteY148" fmla="*/ 66583 h 604086"/>
                <a:gd name="connsiteX149" fmla="*/ 335839 w 569078"/>
                <a:gd name="connsiteY149" fmla="*/ 29514 h 604086"/>
                <a:gd name="connsiteX150" fmla="*/ 340681 w 569078"/>
                <a:gd name="connsiteY150" fmla="*/ 85118 h 604086"/>
                <a:gd name="connsiteX151" fmla="*/ 300328 w 569078"/>
                <a:gd name="connsiteY151" fmla="*/ 104458 h 604086"/>
                <a:gd name="connsiteX152" fmla="*/ 231729 w 569078"/>
                <a:gd name="connsiteY152" fmla="*/ 111711 h 604086"/>
                <a:gd name="connsiteX153" fmla="*/ 236571 w 569078"/>
                <a:gd name="connsiteY153" fmla="*/ 125410 h 604086"/>
                <a:gd name="connsiteX154" fmla="*/ 236571 w 569078"/>
                <a:gd name="connsiteY154" fmla="*/ 127022 h 604086"/>
                <a:gd name="connsiteX155" fmla="*/ 239799 w 569078"/>
                <a:gd name="connsiteY155" fmla="*/ 151198 h 604086"/>
                <a:gd name="connsiteX156" fmla="*/ 239799 w 569078"/>
                <a:gd name="connsiteY156" fmla="*/ 154421 h 604086"/>
                <a:gd name="connsiteX157" fmla="*/ 239799 w 569078"/>
                <a:gd name="connsiteY157" fmla="*/ 156839 h 604086"/>
                <a:gd name="connsiteX158" fmla="*/ 234150 w 569078"/>
                <a:gd name="connsiteY158" fmla="*/ 183432 h 604086"/>
                <a:gd name="connsiteX159" fmla="*/ 233343 w 569078"/>
                <a:gd name="connsiteY159" fmla="*/ 185043 h 604086"/>
                <a:gd name="connsiteX160" fmla="*/ 221237 w 569078"/>
                <a:gd name="connsiteY160" fmla="*/ 209219 h 604086"/>
                <a:gd name="connsiteX161" fmla="*/ 219623 w 569078"/>
                <a:gd name="connsiteY161" fmla="*/ 211636 h 604086"/>
                <a:gd name="connsiteX162" fmla="*/ 209938 w 569078"/>
                <a:gd name="connsiteY162" fmla="*/ 222113 h 604086"/>
                <a:gd name="connsiteX163" fmla="*/ 203482 w 569078"/>
                <a:gd name="connsiteY163" fmla="*/ 228559 h 604086"/>
                <a:gd name="connsiteX164" fmla="*/ 200253 w 569078"/>
                <a:gd name="connsiteY164" fmla="*/ 230977 h 604086"/>
                <a:gd name="connsiteX165" fmla="*/ 196218 w 569078"/>
                <a:gd name="connsiteY165" fmla="*/ 233394 h 604086"/>
                <a:gd name="connsiteX166" fmla="*/ 192183 w 569078"/>
                <a:gd name="connsiteY166" fmla="*/ 236618 h 604086"/>
                <a:gd name="connsiteX167" fmla="*/ 189762 w 569078"/>
                <a:gd name="connsiteY167" fmla="*/ 238230 h 604086"/>
                <a:gd name="connsiteX168" fmla="*/ 184112 w 569078"/>
                <a:gd name="connsiteY168" fmla="*/ 240647 h 604086"/>
                <a:gd name="connsiteX169" fmla="*/ 184112 w 569078"/>
                <a:gd name="connsiteY169" fmla="*/ 241453 h 604086"/>
                <a:gd name="connsiteX170" fmla="*/ 163129 w 569078"/>
                <a:gd name="connsiteY170" fmla="*/ 248706 h 604086"/>
                <a:gd name="connsiteX171" fmla="*/ 162322 w 569078"/>
                <a:gd name="connsiteY171" fmla="*/ 249511 h 604086"/>
                <a:gd name="connsiteX172" fmla="*/ 155058 w 569078"/>
                <a:gd name="connsiteY172" fmla="*/ 250317 h 604086"/>
                <a:gd name="connsiteX173" fmla="*/ 154251 w 569078"/>
                <a:gd name="connsiteY173" fmla="*/ 250317 h 604086"/>
                <a:gd name="connsiteX174" fmla="*/ 138917 w 569078"/>
                <a:gd name="connsiteY174" fmla="*/ 251929 h 604086"/>
                <a:gd name="connsiteX175" fmla="*/ 134075 w 569078"/>
                <a:gd name="connsiteY175" fmla="*/ 251929 h 604086"/>
                <a:gd name="connsiteX176" fmla="*/ 130846 w 569078"/>
                <a:gd name="connsiteY176" fmla="*/ 251929 h 604086"/>
                <a:gd name="connsiteX177" fmla="*/ 125197 w 569078"/>
                <a:gd name="connsiteY177" fmla="*/ 251123 h 604086"/>
                <a:gd name="connsiteX178" fmla="*/ 121969 w 569078"/>
                <a:gd name="connsiteY178" fmla="*/ 250317 h 604086"/>
                <a:gd name="connsiteX179" fmla="*/ 116319 w 569078"/>
                <a:gd name="connsiteY179" fmla="*/ 249511 h 604086"/>
                <a:gd name="connsiteX180" fmla="*/ 113898 w 569078"/>
                <a:gd name="connsiteY180" fmla="*/ 248706 h 604086"/>
                <a:gd name="connsiteX181" fmla="*/ 96143 w 569078"/>
                <a:gd name="connsiteY181" fmla="*/ 242259 h 604086"/>
                <a:gd name="connsiteX182" fmla="*/ 93722 w 569078"/>
                <a:gd name="connsiteY182" fmla="*/ 241453 h 604086"/>
                <a:gd name="connsiteX183" fmla="*/ 91301 w 569078"/>
                <a:gd name="connsiteY183" fmla="*/ 254347 h 604086"/>
                <a:gd name="connsiteX184" fmla="*/ 93722 w 569078"/>
                <a:gd name="connsiteY184" fmla="*/ 268046 h 604086"/>
                <a:gd name="connsiteX185" fmla="*/ 89687 w 569078"/>
                <a:gd name="connsiteY185" fmla="*/ 279328 h 604086"/>
                <a:gd name="connsiteX186" fmla="*/ 54176 w 569078"/>
                <a:gd name="connsiteY186" fmla="*/ 336543 h 604086"/>
                <a:gd name="connsiteX187" fmla="*/ 55790 w 569078"/>
                <a:gd name="connsiteY187" fmla="*/ 350243 h 604086"/>
                <a:gd name="connsiteX188" fmla="*/ 57404 w 569078"/>
                <a:gd name="connsiteY188" fmla="*/ 350243 h 604086"/>
                <a:gd name="connsiteX189" fmla="*/ 59018 w 569078"/>
                <a:gd name="connsiteY189" fmla="*/ 348631 h 604086"/>
                <a:gd name="connsiteX190" fmla="*/ 62247 w 569078"/>
                <a:gd name="connsiteY190" fmla="*/ 347020 h 604086"/>
                <a:gd name="connsiteX191" fmla="*/ 64668 w 569078"/>
                <a:gd name="connsiteY191" fmla="*/ 346214 h 604086"/>
                <a:gd name="connsiteX192" fmla="*/ 67896 w 569078"/>
                <a:gd name="connsiteY192" fmla="*/ 345408 h 604086"/>
                <a:gd name="connsiteX193" fmla="*/ 70317 w 569078"/>
                <a:gd name="connsiteY193" fmla="*/ 344602 h 604086"/>
                <a:gd name="connsiteX194" fmla="*/ 73545 w 569078"/>
                <a:gd name="connsiteY194" fmla="*/ 343796 h 604086"/>
                <a:gd name="connsiteX195" fmla="*/ 75967 w 569078"/>
                <a:gd name="connsiteY195" fmla="*/ 343796 h 604086"/>
                <a:gd name="connsiteX196" fmla="*/ 80002 w 569078"/>
                <a:gd name="connsiteY196" fmla="*/ 343796 h 604086"/>
                <a:gd name="connsiteX197" fmla="*/ 81616 w 569078"/>
                <a:gd name="connsiteY197" fmla="*/ 343796 h 604086"/>
                <a:gd name="connsiteX198" fmla="*/ 87265 w 569078"/>
                <a:gd name="connsiteY198" fmla="*/ 343796 h 604086"/>
                <a:gd name="connsiteX199" fmla="*/ 88072 w 569078"/>
                <a:gd name="connsiteY199" fmla="*/ 343796 h 604086"/>
                <a:gd name="connsiteX200" fmla="*/ 94529 w 569078"/>
                <a:gd name="connsiteY200" fmla="*/ 344602 h 604086"/>
                <a:gd name="connsiteX201" fmla="*/ 96143 w 569078"/>
                <a:gd name="connsiteY201" fmla="*/ 345408 h 604086"/>
                <a:gd name="connsiteX202" fmla="*/ 101792 w 569078"/>
                <a:gd name="connsiteY202" fmla="*/ 347020 h 604086"/>
                <a:gd name="connsiteX203" fmla="*/ 104214 w 569078"/>
                <a:gd name="connsiteY203" fmla="*/ 347825 h 604086"/>
                <a:gd name="connsiteX204" fmla="*/ 108249 w 569078"/>
                <a:gd name="connsiteY204" fmla="*/ 349437 h 604086"/>
                <a:gd name="connsiteX205" fmla="*/ 110670 w 569078"/>
                <a:gd name="connsiteY205" fmla="*/ 350243 h 604086"/>
                <a:gd name="connsiteX206" fmla="*/ 115512 w 569078"/>
                <a:gd name="connsiteY206" fmla="*/ 352660 h 604086"/>
                <a:gd name="connsiteX207" fmla="*/ 117934 w 569078"/>
                <a:gd name="connsiteY207" fmla="*/ 353466 h 604086"/>
                <a:gd name="connsiteX208" fmla="*/ 122776 w 569078"/>
                <a:gd name="connsiteY208" fmla="*/ 355884 h 604086"/>
                <a:gd name="connsiteX209" fmla="*/ 125197 w 569078"/>
                <a:gd name="connsiteY209" fmla="*/ 358301 h 604086"/>
                <a:gd name="connsiteX210" fmla="*/ 130039 w 569078"/>
                <a:gd name="connsiteY210" fmla="*/ 360719 h 604086"/>
                <a:gd name="connsiteX211" fmla="*/ 132461 w 569078"/>
                <a:gd name="connsiteY211" fmla="*/ 362331 h 604086"/>
                <a:gd name="connsiteX212" fmla="*/ 137303 w 569078"/>
                <a:gd name="connsiteY212" fmla="*/ 366360 h 604086"/>
                <a:gd name="connsiteX213" fmla="*/ 140531 w 569078"/>
                <a:gd name="connsiteY213" fmla="*/ 367972 h 604086"/>
                <a:gd name="connsiteX214" fmla="*/ 145373 w 569078"/>
                <a:gd name="connsiteY214" fmla="*/ 372001 h 604086"/>
                <a:gd name="connsiteX215" fmla="*/ 147795 w 569078"/>
                <a:gd name="connsiteY215" fmla="*/ 374418 h 604086"/>
                <a:gd name="connsiteX216" fmla="*/ 155865 w 569078"/>
                <a:gd name="connsiteY216" fmla="*/ 380865 h 604086"/>
                <a:gd name="connsiteX217" fmla="*/ 162322 w 569078"/>
                <a:gd name="connsiteY217" fmla="*/ 376836 h 604086"/>
                <a:gd name="connsiteX218" fmla="*/ 163936 w 569078"/>
                <a:gd name="connsiteY218" fmla="*/ 376030 h 604086"/>
                <a:gd name="connsiteX219" fmla="*/ 169585 w 569078"/>
                <a:gd name="connsiteY219" fmla="*/ 374418 h 604086"/>
                <a:gd name="connsiteX220" fmla="*/ 172006 w 569078"/>
                <a:gd name="connsiteY220" fmla="*/ 373613 h 604086"/>
                <a:gd name="connsiteX221" fmla="*/ 186533 w 569078"/>
                <a:gd name="connsiteY221" fmla="*/ 371195 h 604086"/>
                <a:gd name="connsiteX222" fmla="*/ 187340 w 569078"/>
                <a:gd name="connsiteY222" fmla="*/ 371195 h 604086"/>
                <a:gd name="connsiteX223" fmla="*/ 188955 w 569078"/>
                <a:gd name="connsiteY223" fmla="*/ 371195 h 604086"/>
                <a:gd name="connsiteX224" fmla="*/ 194604 w 569078"/>
                <a:gd name="connsiteY224" fmla="*/ 372001 h 604086"/>
                <a:gd name="connsiteX225" fmla="*/ 197025 w 569078"/>
                <a:gd name="connsiteY225" fmla="*/ 372001 h 604086"/>
                <a:gd name="connsiteX226" fmla="*/ 205096 w 569078"/>
                <a:gd name="connsiteY226" fmla="*/ 373613 h 604086"/>
                <a:gd name="connsiteX227" fmla="*/ 212359 w 569078"/>
                <a:gd name="connsiteY227" fmla="*/ 375224 h 604086"/>
                <a:gd name="connsiteX228" fmla="*/ 214780 w 569078"/>
                <a:gd name="connsiteY228" fmla="*/ 376030 h 604086"/>
                <a:gd name="connsiteX229" fmla="*/ 220430 w 569078"/>
                <a:gd name="connsiteY229" fmla="*/ 378448 h 604086"/>
                <a:gd name="connsiteX230" fmla="*/ 222851 w 569078"/>
                <a:gd name="connsiteY230" fmla="*/ 379254 h 604086"/>
                <a:gd name="connsiteX231" fmla="*/ 230922 w 569078"/>
                <a:gd name="connsiteY231" fmla="*/ 383283 h 604086"/>
                <a:gd name="connsiteX232" fmla="*/ 238185 w 569078"/>
                <a:gd name="connsiteY232" fmla="*/ 387312 h 604086"/>
                <a:gd name="connsiteX233" fmla="*/ 240606 w 569078"/>
                <a:gd name="connsiteY233" fmla="*/ 388924 h 604086"/>
                <a:gd name="connsiteX234" fmla="*/ 245449 w 569078"/>
                <a:gd name="connsiteY234" fmla="*/ 392953 h 604086"/>
                <a:gd name="connsiteX235" fmla="*/ 247870 w 569078"/>
                <a:gd name="connsiteY235" fmla="*/ 394565 h 604086"/>
                <a:gd name="connsiteX236" fmla="*/ 255133 w 569078"/>
                <a:gd name="connsiteY236" fmla="*/ 400206 h 604086"/>
                <a:gd name="connsiteX237" fmla="*/ 352787 w 569078"/>
                <a:gd name="connsiteY237" fmla="*/ 400206 h 604086"/>
                <a:gd name="connsiteX238" fmla="*/ 451248 w 569078"/>
                <a:gd name="connsiteY238" fmla="*/ 380865 h 604086"/>
                <a:gd name="connsiteX239" fmla="*/ 463354 w 569078"/>
                <a:gd name="connsiteY239" fmla="*/ 370389 h 604086"/>
                <a:gd name="connsiteX240" fmla="*/ 465775 w 569078"/>
                <a:gd name="connsiteY240" fmla="*/ 368778 h 604086"/>
                <a:gd name="connsiteX241" fmla="*/ 477074 w 569078"/>
                <a:gd name="connsiteY241" fmla="*/ 360719 h 604086"/>
                <a:gd name="connsiteX242" fmla="*/ 479495 w 569078"/>
                <a:gd name="connsiteY242" fmla="*/ 359107 h 604086"/>
                <a:gd name="connsiteX243" fmla="*/ 489987 w 569078"/>
                <a:gd name="connsiteY243" fmla="*/ 352660 h 604086"/>
                <a:gd name="connsiteX244" fmla="*/ 490794 w 569078"/>
                <a:gd name="connsiteY244" fmla="*/ 352660 h 604086"/>
                <a:gd name="connsiteX245" fmla="*/ 501285 w 569078"/>
                <a:gd name="connsiteY245" fmla="*/ 347825 h 604086"/>
                <a:gd name="connsiteX246" fmla="*/ 503707 w 569078"/>
                <a:gd name="connsiteY246" fmla="*/ 347020 h 604086"/>
                <a:gd name="connsiteX247" fmla="*/ 513391 w 569078"/>
                <a:gd name="connsiteY247" fmla="*/ 344602 h 604086"/>
                <a:gd name="connsiteX248" fmla="*/ 515812 w 569078"/>
                <a:gd name="connsiteY248" fmla="*/ 344602 h 604086"/>
                <a:gd name="connsiteX249" fmla="*/ 525497 w 569078"/>
                <a:gd name="connsiteY249" fmla="*/ 343796 h 604086"/>
                <a:gd name="connsiteX250" fmla="*/ 526304 w 569078"/>
                <a:gd name="connsiteY250" fmla="*/ 343796 h 604086"/>
                <a:gd name="connsiteX251" fmla="*/ 535182 w 569078"/>
                <a:gd name="connsiteY251" fmla="*/ 344602 h 604086"/>
                <a:gd name="connsiteX252" fmla="*/ 536796 w 569078"/>
                <a:gd name="connsiteY252" fmla="*/ 344602 h 604086"/>
                <a:gd name="connsiteX253" fmla="*/ 544867 w 569078"/>
                <a:gd name="connsiteY253" fmla="*/ 347825 h 604086"/>
                <a:gd name="connsiteX254" fmla="*/ 545674 w 569078"/>
                <a:gd name="connsiteY254" fmla="*/ 347825 h 604086"/>
                <a:gd name="connsiteX255" fmla="*/ 547288 w 569078"/>
                <a:gd name="connsiteY255" fmla="*/ 336543 h 604086"/>
                <a:gd name="connsiteX256" fmla="*/ 510970 w 569078"/>
                <a:gd name="connsiteY256" fmla="*/ 279328 h 604086"/>
                <a:gd name="connsiteX257" fmla="*/ 507742 w 569078"/>
                <a:gd name="connsiteY257" fmla="*/ 268046 h 604086"/>
                <a:gd name="connsiteX258" fmla="*/ 509356 w 569078"/>
                <a:gd name="connsiteY258" fmla="*/ 254347 h 604086"/>
                <a:gd name="connsiteX259" fmla="*/ 452862 w 569078"/>
                <a:gd name="connsiteY259" fmla="*/ 187461 h 604086"/>
                <a:gd name="connsiteX260" fmla="*/ 447213 w 569078"/>
                <a:gd name="connsiteY260" fmla="*/ 177791 h 604086"/>
                <a:gd name="connsiteX261" fmla="*/ 401210 w 569078"/>
                <a:gd name="connsiteY261" fmla="*/ 53690 h 604086"/>
                <a:gd name="connsiteX262" fmla="*/ 335839 w 569078"/>
                <a:gd name="connsiteY262" fmla="*/ 29514 h 604086"/>
                <a:gd name="connsiteX263" fmla="*/ 8981 w 569078"/>
                <a:gd name="connsiteY263" fmla="*/ 2115 h 604086"/>
                <a:gd name="connsiteX264" fmla="*/ 59119 w 569078"/>
                <a:gd name="connsiteY264" fmla="*/ 2115 h 604086"/>
                <a:gd name="connsiteX265" fmla="*/ 97757 w 569078"/>
                <a:gd name="connsiteY265" fmla="*/ 19038 h 604086"/>
                <a:gd name="connsiteX266" fmla="*/ 119548 w 569078"/>
                <a:gd name="connsiteY266" fmla="*/ 45631 h 604086"/>
                <a:gd name="connsiteX267" fmla="*/ 209938 w 569078"/>
                <a:gd name="connsiteY267" fmla="*/ 79477 h 604086"/>
                <a:gd name="connsiteX268" fmla="*/ 221237 w 569078"/>
                <a:gd name="connsiteY268" fmla="*/ 92370 h 604086"/>
                <a:gd name="connsiteX269" fmla="*/ 300328 w 569078"/>
                <a:gd name="connsiteY269" fmla="*/ 82700 h 604086"/>
                <a:gd name="connsiteX270" fmla="*/ 321312 w 569078"/>
                <a:gd name="connsiteY270" fmla="*/ 74642 h 604086"/>
                <a:gd name="connsiteX271" fmla="*/ 309206 w 569078"/>
                <a:gd name="connsiteY271" fmla="*/ 25485 h 604086"/>
                <a:gd name="connsiteX272" fmla="*/ 309206 w 569078"/>
                <a:gd name="connsiteY272" fmla="*/ 15009 h 604086"/>
                <a:gd name="connsiteX273" fmla="*/ 317277 w 569078"/>
                <a:gd name="connsiteY273" fmla="*/ 8562 h 604086"/>
                <a:gd name="connsiteX274" fmla="*/ 415737 w 569078"/>
                <a:gd name="connsiteY274" fmla="*/ 37573 h 604086"/>
                <a:gd name="connsiteX275" fmla="*/ 469003 w 569078"/>
                <a:gd name="connsiteY275" fmla="*/ 171344 h 604086"/>
                <a:gd name="connsiteX276" fmla="*/ 531147 w 569078"/>
                <a:gd name="connsiteY276" fmla="*/ 254347 h 604086"/>
                <a:gd name="connsiteX277" fmla="*/ 529532 w 569078"/>
                <a:gd name="connsiteY277" fmla="*/ 266434 h 604086"/>
                <a:gd name="connsiteX278" fmla="*/ 569078 w 569078"/>
                <a:gd name="connsiteY278" fmla="*/ 336543 h 604086"/>
                <a:gd name="connsiteX279" fmla="*/ 563429 w 569078"/>
                <a:gd name="connsiteY279" fmla="*/ 362331 h 604086"/>
                <a:gd name="connsiteX280" fmla="*/ 511777 w 569078"/>
                <a:gd name="connsiteY280" fmla="*/ 490461 h 604086"/>
                <a:gd name="connsiteX281" fmla="*/ 386683 w 569078"/>
                <a:gd name="connsiteY281" fmla="*/ 591998 h 604086"/>
                <a:gd name="connsiteX282" fmla="*/ 303557 w 569078"/>
                <a:gd name="connsiteY282" fmla="*/ 604086 h 604086"/>
                <a:gd name="connsiteX283" fmla="*/ 219623 w 569078"/>
                <a:gd name="connsiteY283" fmla="*/ 591998 h 604086"/>
                <a:gd name="connsiteX284" fmla="*/ 94529 w 569078"/>
                <a:gd name="connsiteY284" fmla="*/ 488849 h 604086"/>
                <a:gd name="connsiteX285" fmla="*/ 93722 w 569078"/>
                <a:gd name="connsiteY285" fmla="*/ 488044 h 604086"/>
                <a:gd name="connsiteX286" fmla="*/ 53369 w 569078"/>
                <a:gd name="connsiteY286" fmla="*/ 388118 h 604086"/>
                <a:gd name="connsiteX287" fmla="*/ 32386 w 569078"/>
                <a:gd name="connsiteY287" fmla="*/ 336543 h 604086"/>
                <a:gd name="connsiteX288" fmla="*/ 71124 w 569078"/>
                <a:gd name="connsiteY288" fmla="*/ 266434 h 604086"/>
                <a:gd name="connsiteX289" fmla="*/ 70317 w 569078"/>
                <a:gd name="connsiteY289" fmla="*/ 254347 h 604086"/>
                <a:gd name="connsiteX290" fmla="*/ 75160 w 569078"/>
                <a:gd name="connsiteY290" fmla="*/ 229365 h 604086"/>
                <a:gd name="connsiteX291" fmla="*/ 67089 w 569078"/>
                <a:gd name="connsiteY291" fmla="*/ 222113 h 604086"/>
                <a:gd name="connsiteX292" fmla="*/ 57404 w 569078"/>
                <a:gd name="connsiteY292" fmla="*/ 79477 h 604086"/>
                <a:gd name="connsiteX293" fmla="*/ 67089 w 569078"/>
                <a:gd name="connsiteY293" fmla="*/ 69807 h 604086"/>
                <a:gd name="connsiteX294" fmla="*/ 96950 w 569078"/>
                <a:gd name="connsiteY294" fmla="*/ 50466 h 604086"/>
                <a:gd name="connsiteX295" fmla="*/ 84037 w 569078"/>
                <a:gd name="connsiteY295" fmla="*/ 35961 h 604086"/>
                <a:gd name="connsiteX296" fmla="*/ 12209 w 569078"/>
                <a:gd name="connsiteY296" fmla="*/ 23067 h 604086"/>
                <a:gd name="connsiteX297" fmla="*/ 103 w 569078"/>
                <a:gd name="connsiteY297" fmla="*/ 14203 h 604086"/>
                <a:gd name="connsiteX298" fmla="*/ 8981 w 569078"/>
                <a:gd name="connsiteY298" fmla="*/ 2115 h 604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Lst>
              <a:rect l="l" t="t" r="r" b="b"/>
              <a:pathLst>
                <a:path w="569078" h="604086">
                  <a:moveTo>
                    <a:pt x="354415" y="464714"/>
                  </a:moveTo>
                  <a:cubicBezTo>
                    <a:pt x="360078" y="465519"/>
                    <a:pt x="364122" y="471157"/>
                    <a:pt x="363313" y="476795"/>
                  </a:cubicBezTo>
                  <a:lnTo>
                    <a:pt x="353606" y="540425"/>
                  </a:lnTo>
                  <a:cubicBezTo>
                    <a:pt x="352797" y="546063"/>
                    <a:pt x="347944" y="549285"/>
                    <a:pt x="343090" y="549285"/>
                  </a:cubicBezTo>
                  <a:cubicBezTo>
                    <a:pt x="342281" y="549285"/>
                    <a:pt x="341472" y="549285"/>
                    <a:pt x="341472" y="549285"/>
                  </a:cubicBezTo>
                  <a:cubicBezTo>
                    <a:pt x="335001" y="548480"/>
                    <a:pt x="330956" y="542842"/>
                    <a:pt x="331765" y="537203"/>
                  </a:cubicBezTo>
                  <a:lnTo>
                    <a:pt x="342281" y="473573"/>
                  </a:lnTo>
                  <a:cubicBezTo>
                    <a:pt x="343090" y="467935"/>
                    <a:pt x="348753" y="463908"/>
                    <a:pt x="354415" y="464714"/>
                  </a:cubicBezTo>
                  <a:close/>
                  <a:moveTo>
                    <a:pt x="251880" y="464714"/>
                  </a:moveTo>
                  <a:cubicBezTo>
                    <a:pt x="257521" y="463908"/>
                    <a:pt x="263161" y="467935"/>
                    <a:pt x="263967" y="473573"/>
                  </a:cubicBezTo>
                  <a:lnTo>
                    <a:pt x="274441" y="537203"/>
                  </a:lnTo>
                  <a:cubicBezTo>
                    <a:pt x="275247" y="542842"/>
                    <a:pt x="271218" y="548480"/>
                    <a:pt x="264772" y="549285"/>
                  </a:cubicBezTo>
                  <a:cubicBezTo>
                    <a:pt x="264772" y="549285"/>
                    <a:pt x="263967" y="549285"/>
                    <a:pt x="263161" y="549285"/>
                  </a:cubicBezTo>
                  <a:cubicBezTo>
                    <a:pt x="258326" y="549285"/>
                    <a:pt x="253492" y="546063"/>
                    <a:pt x="252686" y="540425"/>
                  </a:cubicBezTo>
                  <a:lnTo>
                    <a:pt x="243017" y="476795"/>
                  </a:lnTo>
                  <a:cubicBezTo>
                    <a:pt x="242211" y="471157"/>
                    <a:pt x="246240" y="465519"/>
                    <a:pt x="251880" y="464714"/>
                  </a:cubicBezTo>
                  <a:close/>
                  <a:moveTo>
                    <a:pt x="446363" y="443003"/>
                  </a:moveTo>
                  <a:cubicBezTo>
                    <a:pt x="452005" y="446223"/>
                    <a:pt x="454422" y="451857"/>
                    <a:pt x="452005" y="457491"/>
                  </a:cubicBezTo>
                  <a:lnTo>
                    <a:pt x="422186" y="521080"/>
                  </a:lnTo>
                  <a:cubicBezTo>
                    <a:pt x="419768" y="525104"/>
                    <a:pt x="416544" y="527519"/>
                    <a:pt x="412515" y="527519"/>
                  </a:cubicBezTo>
                  <a:cubicBezTo>
                    <a:pt x="410903" y="527519"/>
                    <a:pt x="409291" y="526714"/>
                    <a:pt x="407679" y="525909"/>
                  </a:cubicBezTo>
                  <a:cubicBezTo>
                    <a:pt x="402038" y="523495"/>
                    <a:pt x="399620" y="517055"/>
                    <a:pt x="402844" y="512226"/>
                  </a:cubicBezTo>
                  <a:lnTo>
                    <a:pt x="431857" y="448637"/>
                  </a:lnTo>
                  <a:cubicBezTo>
                    <a:pt x="435080" y="443003"/>
                    <a:pt x="441528" y="440588"/>
                    <a:pt x="446363" y="443003"/>
                  </a:cubicBezTo>
                  <a:close/>
                  <a:moveTo>
                    <a:pt x="159860" y="443003"/>
                  </a:moveTo>
                  <a:cubicBezTo>
                    <a:pt x="165515" y="440588"/>
                    <a:pt x="171170" y="443003"/>
                    <a:pt x="174401" y="448637"/>
                  </a:cubicBezTo>
                  <a:lnTo>
                    <a:pt x="203482" y="512226"/>
                  </a:lnTo>
                  <a:cubicBezTo>
                    <a:pt x="206713" y="517055"/>
                    <a:pt x="204290" y="523495"/>
                    <a:pt x="198635" y="525909"/>
                  </a:cubicBezTo>
                  <a:cubicBezTo>
                    <a:pt x="197020" y="526714"/>
                    <a:pt x="195404" y="527519"/>
                    <a:pt x="193788" y="527519"/>
                  </a:cubicBezTo>
                  <a:cubicBezTo>
                    <a:pt x="189749" y="527519"/>
                    <a:pt x="186518" y="525104"/>
                    <a:pt x="184095" y="521080"/>
                  </a:cubicBezTo>
                  <a:lnTo>
                    <a:pt x="154206" y="457491"/>
                  </a:lnTo>
                  <a:cubicBezTo>
                    <a:pt x="151782" y="451857"/>
                    <a:pt x="154206" y="446223"/>
                    <a:pt x="159860" y="443003"/>
                  </a:cubicBezTo>
                  <a:close/>
                  <a:moveTo>
                    <a:pt x="518234" y="365554"/>
                  </a:moveTo>
                  <a:cubicBezTo>
                    <a:pt x="517427" y="365554"/>
                    <a:pt x="516620" y="366360"/>
                    <a:pt x="515005" y="366360"/>
                  </a:cubicBezTo>
                  <a:cubicBezTo>
                    <a:pt x="514198" y="366360"/>
                    <a:pt x="513391" y="367166"/>
                    <a:pt x="511777" y="367166"/>
                  </a:cubicBezTo>
                  <a:cubicBezTo>
                    <a:pt x="510970" y="367166"/>
                    <a:pt x="510163" y="367972"/>
                    <a:pt x="509356" y="367972"/>
                  </a:cubicBezTo>
                  <a:cubicBezTo>
                    <a:pt x="507742" y="368778"/>
                    <a:pt x="506935" y="368778"/>
                    <a:pt x="506128" y="369583"/>
                  </a:cubicBezTo>
                  <a:cubicBezTo>
                    <a:pt x="504514" y="369583"/>
                    <a:pt x="503707" y="370389"/>
                    <a:pt x="502900" y="371195"/>
                  </a:cubicBezTo>
                  <a:cubicBezTo>
                    <a:pt x="502093" y="371195"/>
                    <a:pt x="500478" y="372001"/>
                    <a:pt x="499671" y="372807"/>
                  </a:cubicBezTo>
                  <a:cubicBezTo>
                    <a:pt x="498864" y="372807"/>
                    <a:pt x="498057" y="373613"/>
                    <a:pt x="496443" y="373613"/>
                  </a:cubicBezTo>
                  <a:cubicBezTo>
                    <a:pt x="495636" y="374418"/>
                    <a:pt x="494829" y="375224"/>
                    <a:pt x="493215" y="376030"/>
                  </a:cubicBezTo>
                  <a:cubicBezTo>
                    <a:pt x="492408" y="376030"/>
                    <a:pt x="491601" y="376836"/>
                    <a:pt x="490794" y="377642"/>
                  </a:cubicBezTo>
                  <a:cubicBezTo>
                    <a:pt x="489987" y="378448"/>
                    <a:pt x="488373" y="378448"/>
                    <a:pt x="487566" y="379254"/>
                  </a:cubicBezTo>
                  <a:cubicBezTo>
                    <a:pt x="486758" y="380059"/>
                    <a:pt x="485951" y="380865"/>
                    <a:pt x="485144" y="381671"/>
                  </a:cubicBezTo>
                  <a:cubicBezTo>
                    <a:pt x="484337" y="381671"/>
                    <a:pt x="483530" y="382477"/>
                    <a:pt x="481916" y="383283"/>
                  </a:cubicBezTo>
                  <a:cubicBezTo>
                    <a:pt x="481109" y="384089"/>
                    <a:pt x="480302" y="384895"/>
                    <a:pt x="479495" y="384895"/>
                  </a:cubicBezTo>
                  <a:cubicBezTo>
                    <a:pt x="478688" y="385700"/>
                    <a:pt x="477881" y="386506"/>
                    <a:pt x="477074" y="387312"/>
                  </a:cubicBezTo>
                  <a:cubicBezTo>
                    <a:pt x="476267" y="388118"/>
                    <a:pt x="475460" y="388924"/>
                    <a:pt x="474653" y="388924"/>
                  </a:cubicBezTo>
                  <a:cubicBezTo>
                    <a:pt x="473846" y="389730"/>
                    <a:pt x="473038" y="390536"/>
                    <a:pt x="472231" y="391341"/>
                  </a:cubicBezTo>
                  <a:cubicBezTo>
                    <a:pt x="471424" y="392147"/>
                    <a:pt x="470617" y="392147"/>
                    <a:pt x="469810" y="392953"/>
                  </a:cubicBezTo>
                  <a:cubicBezTo>
                    <a:pt x="469003" y="393759"/>
                    <a:pt x="469003" y="393759"/>
                    <a:pt x="468196" y="394565"/>
                  </a:cubicBezTo>
                  <a:cubicBezTo>
                    <a:pt x="467389" y="395371"/>
                    <a:pt x="466582" y="396176"/>
                    <a:pt x="464968" y="396982"/>
                  </a:cubicBezTo>
                  <a:cubicBezTo>
                    <a:pt x="464968" y="396982"/>
                    <a:pt x="464968" y="397788"/>
                    <a:pt x="464968" y="397788"/>
                  </a:cubicBezTo>
                  <a:cubicBezTo>
                    <a:pt x="462547" y="400206"/>
                    <a:pt x="460933" y="401817"/>
                    <a:pt x="459319" y="402623"/>
                  </a:cubicBezTo>
                  <a:lnTo>
                    <a:pt x="452055" y="409876"/>
                  </a:lnTo>
                  <a:lnTo>
                    <a:pt x="443984" y="402623"/>
                  </a:lnTo>
                  <a:cubicBezTo>
                    <a:pt x="442370" y="401012"/>
                    <a:pt x="440756" y="399400"/>
                    <a:pt x="439142" y="398594"/>
                  </a:cubicBezTo>
                  <a:cubicBezTo>
                    <a:pt x="414930" y="382477"/>
                    <a:pt x="380227" y="402623"/>
                    <a:pt x="360858" y="421964"/>
                  </a:cubicBezTo>
                  <a:lnTo>
                    <a:pt x="353594" y="429216"/>
                  </a:lnTo>
                  <a:lnTo>
                    <a:pt x="345524" y="421964"/>
                  </a:lnTo>
                  <a:cubicBezTo>
                    <a:pt x="322926" y="399400"/>
                    <a:pt x="284994" y="399400"/>
                    <a:pt x="262397" y="421964"/>
                  </a:cubicBezTo>
                  <a:lnTo>
                    <a:pt x="254326" y="429216"/>
                  </a:lnTo>
                  <a:lnTo>
                    <a:pt x="247063" y="421964"/>
                  </a:lnTo>
                  <a:cubicBezTo>
                    <a:pt x="226079" y="401817"/>
                    <a:pt x="186533" y="379254"/>
                    <a:pt x="162322" y="402623"/>
                  </a:cubicBezTo>
                  <a:lnTo>
                    <a:pt x="155058" y="409876"/>
                  </a:lnTo>
                  <a:lnTo>
                    <a:pt x="147795" y="402623"/>
                  </a:lnTo>
                  <a:cubicBezTo>
                    <a:pt x="138110" y="393759"/>
                    <a:pt x="94529" y="353466"/>
                    <a:pt x="68703" y="367972"/>
                  </a:cubicBezTo>
                  <a:lnTo>
                    <a:pt x="72738" y="378448"/>
                  </a:lnTo>
                  <a:lnTo>
                    <a:pt x="113091" y="479179"/>
                  </a:lnTo>
                  <a:cubicBezTo>
                    <a:pt x="144566" y="535589"/>
                    <a:pt x="167971" y="549288"/>
                    <a:pt x="227693" y="571852"/>
                  </a:cubicBezTo>
                  <a:cubicBezTo>
                    <a:pt x="265625" y="586357"/>
                    <a:pt x="340681" y="586357"/>
                    <a:pt x="378613" y="571852"/>
                  </a:cubicBezTo>
                  <a:cubicBezTo>
                    <a:pt x="438335" y="548482"/>
                    <a:pt x="461740" y="535589"/>
                    <a:pt x="492408" y="479985"/>
                  </a:cubicBezTo>
                  <a:lnTo>
                    <a:pt x="537603" y="368778"/>
                  </a:lnTo>
                  <a:cubicBezTo>
                    <a:pt x="534375" y="366360"/>
                    <a:pt x="531147" y="365554"/>
                    <a:pt x="527111" y="365554"/>
                  </a:cubicBezTo>
                  <a:cubicBezTo>
                    <a:pt x="526304" y="364748"/>
                    <a:pt x="525497" y="365554"/>
                    <a:pt x="524690" y="365554"/>
                  </a:cubicBezTo>
                  <a:cubicBezTo>
                    <a:pt x="523883" y="365554"/>
                    <a:pt x="522269" y="364748"/>
                    <a:pt x="521462" y="365554"/>
                  </a:cubicBezTo>
                  <a:cubicBezTo>
                    <a:pt x="520655" y="365554"/>
                    <a:pt x="519041" y="365554"/>
                    <a:pt x="518234" y="365554"/>
                  </a:cubicBezTo>
                  <a:close/>
                  <a:moveTo>
                    <a:pt x="368954" y="311579"/>
                  </a:moveTo>
                  <a:cubicBezTo>
                    <a:pt x="375413" y="310774"/>
                    <a:pt x="380257" y="314798"/>
                    <a:pt x="381065" y="321237"/>
                  </a:cubicBezTo>
                  <a:cubicBezTo>
                    <a:pt x="381872" y="326870"/>
                    <a:pt x="377835" y="332504"/>
                    <a:pt x="372184" y="333309"/>
                  </a:cubicBezTo>
                  <a:cubicBezTo>
                    <a:pt x="347962" y="335723"/>
                    <a:pt x="324548" y="337333"/>
                    <a:pt x="300327" y="337333"/>
                  </a:cubicBezTo>
                  <a:cubicBezTo>
                    <a:pt x="278527" y="337333"/>
                    <a:pt x="256728" y="336528"/>
                    <a:pt x="234929" y="333309"/>
                  </a:cubicBezTo>
                  <a:cubicBezTo>
                    <a:pt x="229277" y="333309"/>
                    <a:pt x="225240" y="327675"/>
                    <a:pt x="226048" y="322042"/>
                  </a:cubicBezTo>
                  <a:cubicBezTo>
                    <a:pt x="226048" y="315603"/>
                    <a:pt x="231699" y="311579"/>
                    <a:pt x="237351" y="312384"/>
                  </a:cubicBezTo>
                  <a:cubicBezTo>
                    <a:pt x="280950" y="318017"/>
                    <a:pt x="325356" y="317213"/>
                    <a:pt x="368954" y="311579"/>
                  </a:cubicBezTo>
                  <a:close/>
                  <a:moveTo>
                    <a:pt x="115511" y="277693"/>
                  </a:moveTo>
                  <a:cubicBezTo>
                    <a:pt x="125211" y="282526"/>
                    <a:pt x="136528" y="287359"/>
                    <a:pt x="147036" y="291386"/>
                  </a:cubicBezTo>
                  <a:cubicBezTo>
                    <a:pt x="152695" y="293803"/>
                    <a:pt x="155928" y="299441"/>
                    <a:pt x="153503" y="305080"/>
                  </a:cubicBezTo>
                  <a:cubicBezTo>
                    <a:pt x="151886" y="309913"/>
                    <a:pt x="147845" y="312329"/>
                    <a:pt x="143803" y="312329"/>
                  </a:cubicBezTo>
                  <a:cubicBezTo>
                    <a:pt x="142186" y="312329"/>
                    <a:pt x="141378" y="312329"/>
                    <a:pt x="139761" y="311524"/>
                  </a:cubicBezTo>
                  <a:cubicBezTo>
                    <a:pt x="127636" y="307496"/>
                    <a:pt x="116319" y="302663"/>
                    <a:pt x="105810" y="297025"/>
                  </a:cubicBezTo>
                  <a:cubicBezTo>
                    <a:pt x="100152" y="293803"/>
                    <a:pt x="98535" y="287359"/>
                    <a:pt x="100960" y="282526"/>
                  </a:cubicBezTo>
                  <a:cubicBezTo>
                    <a:pt x="104194" y="276887"/>
                    <a:pt x="110661" y="275276"/>
                    <a:pt x="115511" y="277693"/>
                  </a:cubicBezTo>
                  <a:close/>
                  <a:moveTo>
                    <a:pt x="494578" y="276717"/>
                  </a:moveTo>
                  <a:cubicBezTo>
                    <a:pt x="497200" y="277523"/>
                    <a:pt x="499620" y="279337"/>
                    <a:pt x="501233" y="281756"/>
                  </a:cubicBezTo>
                  <a:cubicBezTo>
                    <a:pt x="503653" y="287401"/>
                    <a:pt x="502040" y="293852"/>
                    <a:pt x="496393" y="297077"/>
                  </a:cubicBezTo>
                  <a:cubicBezTo>
                    <a:pt x="478647" y="305947"/>
                    <a:pt x="456867" y="314817"/>
                    <a:pt x="433474" y="321268"/>
                  </a:cubicBezTo>
                  <a:cubicBezTo>
                    <a:pt x="432667" y="321268"/>
                    <a:pt x="431054" y="321268"/>
                    <a:pt x="430247" y="321268"/>
                  </a:cubicBezTo>
                  <a:cubicBezTo>
                    <a:pt x="425407" y="321268"/>
                    <a:pt x="421374" y="318043"/>
                    <a:pt x="419761" y="313205"/>
                  </a:cubicBezTo>
                  <a:cubicBezTo>
                    <a:pt x="418147" y="307560"/>
                    <a:pt x="422181" y="301915"/>
                    <a:pt x="427827" y="300303"/>
                  </a:cubicBezTo>
                  <a:cubicBezTo>
                    <a:pt x="449607" y="293852"/>
                    <a:pt x="469774" y="286595"/>
                    <a:pt x="486713" y="277725"/>
                  </a:cubicBezTo>
                  <a:cubicBezTo>
                    <a:pt x="489133" y="276112"/>
                    <a:pt x="491957" y="275910"/>
                    <a:pt x="494578" y="276717"/>
                  </a:cubicBezTo>
                  <a:close/>
                  <a:moveTo>
                    <a:pt x="425384" y="178557"/>
                  </a:moveTo>
                  <a:cubicBezTo>
                    <a:pt x="431034" y="176944"/>
                    <a:pt x="436683" y="180170"/>
                    <a:pt x="438297" y="185815"/>
                  </a:cubicBezTo>
                  <a:cubicBezTo>
                    <a:pt x="439911" y="191459"/>
                    <a:pt x="436683" y="197104"/>
                    <a:pt x="431034" y="198717"/>
                  </a:cubicBezTo>
                  <a:cubicBezTo>
                    <a:pt x="393909" y="210007"/>
                    <a:pt x="349521" y="216458"/>
                    <a:pt x="303518" y="216458"/>
                  </a:cubicBezTo>
                  <a:cubicBezTo>
                    <a:pt x="297062" y="216458"/>
                    <a:pt x="292219" y="211620"/>
                    <a:pt x="292219" y="205168"/>
                  </a:cubicBezTo>
                  <a:cubicBezTo>
                    <a:pt x="292219" y="199524"/>
                    <a:pt x="297062" y="194685"/>
                    <a:pt x="303518" y="194685"/>
                  </a:cubicBezTo>
                  <a:cubicBezTo>
                    <a:pt x="347906" y="194685"/>
                    <a:pt x="389874" y="189040"/>
                    <a:pt x="425384" y="178557"/>
                  </a:cubicBezTo>
                  <a:close/>
                  <a:moveTo>
                    <a:pt x="88840" y="91584"/>
                  </a:moveTo>
                  <a:cubicBezTo>
                    <a:pt x="93685" y="87551"/>
                    <a:pt x="100146" y="87551"/>
                    <a:pt x="104184" y="91584"/>
                  </a:cubicBezTo>
                  <a:cubicBezTo>
                    <a:pt x="113874" y="100455"/>
                    <a:pt x="129218" y="100455"/>
                    <a:pt x="138101" y="91584"/>
                  </a:cubicBezTo>
                  <a:cubicBezTo>
                    <a:pt x="142946" y="87551"/>
                    <a:pt x="149407" y="87551"/>
                    <a:pt x="153444" y="91584"/>
                  </a:cubicBezTo>
                  <a:cubicBezTo>
                    <a:pt x="157482" y="95616"/>
                    <a:pt x="157482" y="102068"/>
                    <a:pt x="153444" y="106907"/>
                  </a:cubicBezTo>
                  <a:cubicBezTo>
                    <a:pt x="144561" y="115778"/>
                    <a:pt x="133256" y="119810"/>
                    <a:pt x="121142" y="119810"/>
                  </a:cubicBezTo>
                  <a:cubicBezTo>
                    <a:pt x="109836" y="119810"/>
                    <a:pt x="97723" y="115778"/>
                    <a:pt x="88840" y="106907"/>
                  </a:cubicBezTo>
                  <a:cubicBezTo>
                    <a:pt x="84802" y="102068"/>
                    <a:pt x="84802" y="95616"/>
                    <a:pt x="88840" y="91584"/>
                  </a:cubicBezTo>
                  <a:close/>
                  <a:moveTo>
                    <a:pt x="127618" y="66583"/>
                  </a:moveTo>
                  <a:cubicBezTo>
                    <a:pt x="128425" y="72224"/>
                    <a:pt x="129232" y="75448"/>
                    <a:pt x="129232" y="76253"/>
                  </a:cubicBezTo>
                  <a:cubicBezTo>
                    <a:pt x="129232" y="81894"/>
                    <a:pt x="125197" y="86729"/>
                    <a:pt x="119548" y="87535"/>
                  </a:cubicBezTo>
                  <a:cubicBezTo>
                    <a:pt x="118741" y="87535"/>
                    <a:pt x="118741" y="87535"/>
                    <a:pt x="118741" y="87535"/>
                  </a:cubicBezTo>
                  <a:cubicBezTo>
                    <a:pt x="113091" y="87535"/>
                    <a:pt x="108249" y="83506"/>
                    <a:pt x="107442" y="77865"/>
                  </a:cubicBezTo>
                  <a:cubicBezTo>
                    <a:pt x="107442" y="77865"/>
                    <a:pt x="107442" y="74642"/>
                    <a:pt x="105828" y="70612"/>
                  </a:cubicBezTo>
                  <a:cubicBezTo>
                    <a:pt x="96950" y="73030"/>
                    <a:pt x="88880" y="77865"/>
                    <a:pt x="82423" y="85118"/>
                  </a:cubicBezTo>
                  <a:lnTo>
                    <a:pt x="72738" y="94788"/>
                  </a:lnTo>
                  <a:cubicBezTo>
                    <a:pt x="44491" y="122993"/>
                    <a:pt x="48527" y="173761"/>
                    <a:pt x="82423" y="206801"/>
                  </a:cubicBezTo>
                  <a:cubicBezTo>
                    <a:pt x="86458" y="210831"/>
                    <a:pt x="90494" y="214054"/>
                    <a:pt x="94529" y="217277"/>
                  </a:cubicBezTo>
                  <a:cubicBezTo>
                    <a:pt x="98564" y="219695"/>
                    <a:pt x="102599" y="222113"/>
                    <a:pt x="106635" y="223724"/>
                  </a:cubicBezTo>
                  <a:cubicBezTo>
                    <a:pt x="110670" y="225336"/>
                    <a:pt x="114705" y="226948"/>
                    <a:pt x="118741" y="227754"/>
                  </a:cubicBezTo>
                  <a:lnTo>
                    <a:pt x="120355" y="228559"/>
                  </a:lnTo>
                  <a:cubicBezTo>
                    <a:pt x="124390" y="229365"/>
                    <a:pt x="128425" y="230171"/>
                    <a:pt x="132461" y="230171"/>
                  </a:cubicBezTo>
                  <a:cubicBezTo>
                    <a:pt x="133268" y="230171"/>
                    <a:pt x="133268" y="230171"/>
                    <a:pt x="134075" y="230171"/>
                  </a:cubicBezTo>
                  <a:cubicBezTo>
                    <a:pt x="146988" y="230977"/>
                    <a:pt x="159901" y="228559"/>
                    <a:pt x="172006" y="222918"/>
                  </a:cubicBezTo>
                  <a:cubicBezTo>
                    <a:pt x="172006" y="222918"/>
                    <a:pt x="172813" y="222918"/>
                    <a:pt x="172813" y="222918"/>
                  </a:cubicBezTo>
                  <a:cubicBezTo>
                    <a:pt x="176849" y="221307"/>
                    <a:pt x="180077" y="218889"/>
                    <a:pt x="184112" y="216472"/>
                  </a:cubicBezTo>
                  <a:cubicBezTo>
                    <a:pt x="184112" y="216472"/>
                    <a:pt x="184919" y="215666"/>
                    <a:pt x="184919" y="215666"/>
                  </a:cubicBezTo>
                  <a:cubicBezTo>
                    <a:pt x="188147" y="213248"/>
                    <a:pt x="192183" y="210025"/>
                    <a:pt x="194604" y="206801"/>
                  </a:cubicBezTo>
                  <a:cubicBezTo>
                    <a:pt x="197832" y="204384"/>
                    <a:pt x="200253" y="201160"/>
                    <a:pt x="202675" y="197937"/>
                  </a:cubicBezTo>
                  <a:cubicBezTo>
                    <a:pt x="203482" y="197131"/>
                    <a:pt x="203482" y="197131"/>
                    <a:pt x="204289" y="196325"/>
                  </a:cubicBezTo>
                  <a:cubicBezTo>
                    <a:pt x="205903" y="193102"/>
                    <a:pt x="208324" y="189878"/>
                    <a:pt x="209938" y="185849"/>
                  </a:cubicBezTo>
                  <a:cubicBezTo>
                    <a:pt x="209938" y="185849"/>
                    <a:pt x="210745" y="185043"/>
                    <a:pt x="210745" y="185043"/>
                  </a:cubicBezTo>
                  <a:cubicBezTo>
                    <a:pt x="213973" y="177791"/>
                    <a:pt x="216394" y="169732"/>
                    <a:pt x="217202" y="161674"/>
                  </a:cubicBezTo>
                  <a:cubicBezTo>
                    <a:pt x="217202" y="160868"/>
                    <a:pt x="218009" y="160868"/>
                    <a:pt x="218009" y="160062"/>
                  </a:cubicBezTo>
                  <a:cubicBezTo>
                    <a:pt x="218009" y="156839"/>
                    <a:pt x="218009" y="152809"/>
                    <a:pt x="218009" y="148780"/>
                  </a:cubicBezTo>
                  <a:cubicBezTo>
                    <a:pt x="218009" y="147974"/>
                    <a:pt x="218009" y="147168"/>
                    <a:pt x="218009" y="147168"/>
                  </a:cubicBezTo>
                  <a:cubicBezTo>
                    <a:pt x="217202" y="134275"/>
                    <a:pt x="213973" y="121381"/>
                    <a:pt x="206710" y="110099"/>
                  </a:cubicBezTo>
                  <a:cubicBezTo>
                    <a:pt x="203482" y="104458"/>
                    <a:pt x="199446" y="99623"/>
                    <a:pt x="194604" y="94788"/>
                  </a:cubicBezTo>
                  <a:cubicBezTo>
                    <a:pt x="176042" y="76253"/>
                    <a:pt x="151830" y="66583"/>
                    <a:pt x="130039" y="66583"/>
                  </a:cubicBezTo>
                  <a:cubicBezTo>
                    <a:pt x="129232" y="66583"/>
                    <a:pt x="128425" y="66583"/>
                    <a:pt x="127618" y="66583"/>
                  </a:cubicBezTo>
                  <a:close/>
                  <a:moveTo>
                    <a:pt x="335839" y="29514"/>
                  </a:moveTo>
                  <a:cubicBezTo>
                    <a:pt x="343102" y="44825"/>
                    <a:pt x="350366" y="68195"/>
                    <a:pt x="340681" y="85118"/>
                  </a:cubicBezTo>
                  <a:cubicBezTo>
                    <a:pt x="333418" y="98011"/>
                    <a:pt x="320505" y="104458"/>
                    <a:pt x="300328" y="104458"/>
                  </a:cubicBezTo>
                  <a:cubicBezTo>
                    <a:pt x="276924" y="104458"/>
                    <a:pt x="253519" y="106876"/>
                    <a:pt x="231729" y="111711"/>
                  </a:cubicBezTo>
                  <a:cubicBezTo>
                    <a:pt x="234150" y="116546"/>
                    <a:pt x="235764" y="121381"/>
                    <a:pt x="236571" y="125410"/>
                  </a:cubicBezTo>
                  <a:cubicBezTo>
                    <a:pt x="236571" y="126216"/>
                    <a:pt x="236571" y="126216"/>
                    <a:pt x="236571" y="127022"/>
                  </a:cubicBezTo>
                  <a:cubicBezTo>
                    <a:pt x="238992" y="134275"/>
                    <a:pt x="239799" y="142333"/>
                    <a:pt x="239799" y="151198"/>
                  </a:cubicBezTo>
                  <a:cubicBezTo>
                    <a:pt x="239799" y="152003"/>
                    <a:pt x="239799" y="152809"/>
                    <a:pt x="239799" y="154421"/>
                  </a:cubicBezTo>
                  <a:cubicBezTo>
                    <a:pt x="239799" y="155227"/>
                    <a:pt x="239799" y="156033"/>
                    <a:pt x="239799" y="156839"/>
                  </a:cubicBezTo>
                  <a:cubicBezTo>
                    <a:pt x="238992" y="166509"/>
                    <a:pt x="237378" y="175373"/>
                    <a:pt x="234150" y="183432"/>
                  </a:cubicBezTo>
                  <a:cubicBezTo>
                    <a:pt x="234150" y="184238"/>
                    <a:pt x="234150" y="185043"/>
                    <a:pt x="233343" y="185043"/>
                  </a:cubicBezTo>
                  <a:cubicBezTo>
                    <a:pt x="230922" y="193908"/>
                    <a:pt x="226079" y="201966"/>
                    <a:pt x="221237" y="209219"/>
                  </a:cubicBezTo>
                  <a:cubicBezTo>
                    <a:pt x="220430" y="210025"/>
                    <a:pt x="219623" y="210831"/>
                    <a:pt x="219623" y="211636"/>
                  </a:cubicBezTo>
                  <a:cubicBezTo>
                    <a:pt x="216394" y="215666"/>
                    <a:pt x="213166" y="218889"/>
                    <a:pt x="209938" y="222113"/>
                  </a:cubicBezTo>
                  <a:cubicBezTo>
                    <a:pt x="208324" y="224530"/>
                    <a:pt x="205903" y="226142"/>
                    <a:pt x="203482" y="228559"/>
                  </a:cubicBezTo>
                  <a:cubicBezTo>
                    <a:pt x="202675" y="229365"/>
                    <a:pt x="201867" y="230171"/>
                    <a:pt x="200253" y="230977"/>
                  </a:cubicBezTo>
                  <a:cubicBezTo>
                    <a:pt x="199446" y="231783"/>
                    <a:pt x="197832" y="232589"/>
                    <a:pt x="196218" y="233394"/>
                  </a:cubicBezTo>
                  <a:cubicBezTo>
                    <a:pt x="195411" y="235006"/>
                    <a:pt x="193797" y="235812"/>
                    <a:pt x="192183" y="236618"/>
                  </a:cubicBezTo>
                  <a:cubicBezTo>
                    <a:pt x="191376" y="236618"/>
                    <a:pt x="190569" y="237424"/>
                    <a:pt x="189762" y="238230"/>
                  </a:cubicBezTo>
                  <a:cubicBezTo>
                    <a:pt x="188147" y="239035"/>
                    <a:pt x="186533" y="239841"/>
                    <a:pt x="184112" y="240647"/>
                  </a:cubicBezTo>
                  <a:cubicBezTo>
                    <a:pt x="184112" y="241453"/>
                    <a:pt x="184112" y="241453"/>
                    <a:pt x="184112" y="241453"/>
                  </a:cubicBezTo>
                  <a:cubicBezTo>
                    <a:pt x="177656" y="244676"/>
                    <a:pt x="170392" y="247094"/>
                    <a:pt x="163129" y="248706"/>
                  </a:cubicBezTo>
                  <a:lnTo>
                    <a:pt x="162322" y="249511"/>
                  </a:lnTo>
                  <a:cubicBezTo>
                    <a:pt x="159901" y="249511"/>
                    <a:pt x="157479" y="250317"/>
                    <a:pt x="155058" y="250317"/>
                  </a:cubicBezTo>
                  <a:cubicBezTo>
                    <a:pt x="155058" y="250317"/>
                    <a:pt x="154251" y="250317"/>
                    <a:pt x="154251" y="250317"/>
                  </a:cubicBezTo>
                  <a:cubicBezTo>
                    <a:pt x="148602" y="251123"/>
                    <a:pt x="143759" y="251929"/>
                    <a:pt x="138917" y="251929"/>
                  </a:cubicBezTo>
                  <a:cubicBezTo>
                    <a:pt x="137303" y="251929"/>
                    <a:pt x="135689" y="251929"/>
                    <a:pt x="134075" y="251929"/>
                  </a:cubicBezTo>
                  <a:cubicBezTo>
                    <a:pt x="132461" y="251929"/>
                    <a:pt x="131654" y="251929"/>
                    <a:pt x="130846" y="251929"/>
                  </a:cubicBezTo>
                  <a:cubicBezTo>
                    <a:pt x="129232" y="251123"/>
                    <a:pt x="126811" y="251123"/>
                    <a:pt x="125197" y="251123"/>
                  </a:cubicBezTo>
                  <a:cubicBezTo>
                    <a:pt x="124390" y="251123"/>
                    <a:pt x="123583" y="250317"/>
                    <a:pt x="121969" y="250317"/>
                  </a:cubicBezTo>
                  <a:cubicBezTo>
                    <a:pt x="120355" y="250317"/>
                    <a:pt x="118741" y="249511"/>
                    <a:pt x="116319" y="249511"/>
                  </a:cubicBezTo>
                  <a:cubicBezTo>
                    <a:pt x="115512" y="249511"/>
                    <a:pt x="114705" y="248706"/>
                    <a:pt x="113898" y="248706"/>
                  </a:cubicBezTo>
                  <a:cubicBezTo>
                    <a:pt x="107442" y="247094"/>
                    <a:pt x="101792" y="245482"/>
                    <a:pt x="96143" y="242259"/>
                  </a:cubicBezTo>
                  <a:cubicBezTo>
                    <a:pt x="95336" y="242259"/>
                    <a:pt x="94529" y="242259"/>
                    <a:pt x="93722" y="241453"/>
                  </a:cubicBezTo>
                  <a:cubicBezTo>
                    <a:pt x="92108" y="246288"/>
                    <a:pt x="91301" y="250317"/>
                    <a:pt x="91301" y="254347"/>
                  </a:cubicBezTo>
                  <a:cubicBezTo>
                    <a:pt x="91301" y="259182"/>
                    <a:pt x="92108" y="263211"/>
                    <a:pt x="93722" y="268046"/>
                  </a:cubicBezTo>
                  <a:cubicBezTo>
                    <a:pt x="94529" y="272075"/>
                    <a:pt x="93722" y="276910"/>
                    <a:pt x="89687" y="279328"/>
                  </a:cubicBezTo>
                  <a:cubicBezTo>
                    <a:pt x="73545" y="292222"/>
                    <a:pt x="54176" y="311562"/>
                    <a:pt x="54176" y="336543"/>
                  </a:cubicBezTo>
                  <a:cubicBezTo>
                    <a:pt x="54176" y="341379"/>
                    <a:pt x="54176" y="346214"/>
                    <a:pt x="55790" y="350243"/>
                  </a:cubicBezTo>
                  <a:cubicBezTo>
                    <a:pt x="56597" y="350243"/>
                    <a:pt x="56597" y="350243"/>
                    <a:pt x="57404" y="350243"/>
                  </a:cubicBezTo>
                  <a:cubicBezTo>
                    <a:pt x="57404" y="349437"/>
                    <a:pt x="58211" y="349437"/>
                    <a:pt x="59018" y="348631"/>
                  </a:cubicBezTo>
                  <a:cubicBezTo>
                    <a:pt x="59825" y="348631"/>
                    <a:pt x="61440" y="347825"/>
                    <a:pt x="62247" y="347020"/>
                  </a:cubicBezTo>
                  <a:cubicBezTo>
                    <a:pt x="63054" y="347020"/>
                    <a:pt x="63861" y="347020"/>
                    <a:pt x="64668" y="346214"/>
                  </a:cubicBezTo>
                  <a:cubicBezTo>
                    <a:pt x="65475" y="346214"/>
                    <a:pt x="66282" y="345408"/>
                    <a:pt x="67896" y="345408"/>
                  </a:cubicBezTo>
                  <a:cubicBezTo>
                    <a:pt x="68703" y="345408"/>
                    <a:pt x="69510" y="344602"/>
                    <a:pt x="70317" y="344602"/>
                  </a:cubicBezTo>
                  <a:cubicBezTo>
                    <a:pt x="71124" y="344602"/>
                    <a:pt x="72738" y="344602"/>
                    <a:pt x="73545" y="343796"/>
                  </a:cubicBezTo>
                  <a:cubicBezTo>
                    <a:pt x="74353" y="343796"/>
                    <a:pt x="75160" y="343796"/>
                    <a:pt x="75967" y="343796"/>
                  </a:cubicBezTo>
                  <a:cubicBezTo>
                    <a:pt x="76774" y="343796"/>
                    <a:pt x="78388" y="343796"/>
                    <a:pt x="80002" y="343796"/>
                  </a:cubicBezTo>
                  <a:cubicBezTo>
                    <a:pt x="80809" y="343796"/>
                    <a:pt x="80809" y="343796"/>
                    <a:pt x="81616" y="343796"/>
                  </a:cubicBezTo>
                  <a:cubicBezTo>
                    <a:pt x="83230" y="343796"/>
                    <a:pt x="85651" y="343796"/>
                    <a:pt x="87265" y="343796"/>
                  </a:cubicBezTo>
                  <a:cubicBezTo>
                    <a:pt x="87265" y="343796"/>
                    <a:pt x="88072" y="343796"/>
                    <a:pt x="88072" y="343796"/>
                  </a:cubicBezTo>
                  <a:cubicBezTo>
                    <a:pt x="90494" y="343796"/>
                    <a:pt x="92915" y="344602"/>
                    <a:pt x="94529" y="344602"/>
                  </a:cubicBezTo>
                  <a:cubicBezTo>
                    <a:pt x="95336" y="345408"/>
                    <a:pt x="96143" y="345408"/>
                    <a:pt x="96143" y="345408"/>
                  </a:cubicBezTo>
                  <a:cubicBezTo>
                    <a:pt x="97757" y="346214"/>
                    <a:pt x="99371" y="346214"/>
                    <a:pt x="101792" y="347020"/>
                  </a:cubicBezTo>
                  <a:cubicBezTo>
                    <a:pt x="102599" y="347020"/>
                    <a:pt x="103407" y="347020"/>
                    <a:pt x="104214" y="347825"/>
                  </a:cubicBezTo>
                  <a:cubicBezTo>
                    <a:pt x="105021" y="347825"/>
                    <a:pt x="106635" y="348631"/>
                    <a:pt x="108249" y="349437"/>
                  </a:cubicBezTo>
                  <a:cubicBezTo>
                    <a:pt x="109056" y="349437"/>
                    <a:pt x="109863" y="350243"/>
                    <a:pt x="110670" y="350243"/>
                  </a:cubicBezTo>
                  <a:cubicBezTo>
                    <a:pt x="112284" y="351049"/>
                    <a:pt x="113898" y="351855"/>
                    <a:pt x="115512" y="352660"/>
                  </a:cubicBezTo>
                  <a:cubicBezTo>
                    <a:pt x="116319" y="352660"/>
                    <a:pt x="117127" y="353466"/>
                    <a:pt x="117934" y="353466"/>
                  </a:cubicBezTo>
                  <a:cubicBezTo>
                    <a:pt x="119548" y="354272"/>
                    <a:pt x="121162" y="355078"/>
                    <a:pt x="122776" y="355884"/>
                  </a:cubicBezTo>
                  <a:cubicBezTo>
                    <a:pt x="123583" y="356690"/>
                    <a:pt x="124390" y="357496"/>
                    <a:pt x="125197" y="358301"/>
                  </a:cubicBezTo>
                  <a:cubicBezTo>
                    <a:pt x="126811" y="359107"/>
                    <a:pt x="128425" y="359913"/>
                    <a:pt x="130039" y="360719"/>
                  </a:cubicBezTo>
                  <a:cubicBezTo>
                    <a:pt x="130846" y="361525"/>
                    <a:pt x="131654" y="362331"/>
                    <a:pt x="132461" y="362331"/>
                  </a:cubicBezTo>
                  <a:cubicBezTo>
                    <a:pt x="134075" y="363942"/>
                    <a:pt x="135689" y="364748"/>
                    <a:pt x="137303" y="366360"/>
                  </a:cubicBezTo>
                  <a:cubicBezTo>
                    <a:pt x="138110" y="366360"/>
                    <a:pt x="139724" y="367166"/>
                    <a:pt x="140531" y="367972"/>
                  </a:cubicBezTo>
                  <a:cubicBezTo>
                    <a:pt x="142145" y="369583"/>
                    <a:pt x="143759" y="370389"/>
                    <a:pt x="145373" y="372001"/>
                  </a:cubicBezTo>
                  <a:cubicBezTo>
                    <a:pt x="146181" y="372807"/>
                    <a:pt x="146988" y="373613"/>
                    <a:pt x="147795" y="374418"/>
                  </a:cubicBezTo>
                  <a:cubicBezTo>
                    <a:pt x="150216" y="376030"/>
                    <a:pt x="152637" y="378448"/>
                    <a:pt x="155865" y="380865"/>
                  </a:cubicBezTo>
                  <a:cubicBezTo>
                    <a:pt x="157479" y="379254"/>
                    <a:pt x="159901" y="377642"/>
                    <a:pt x="162322" y="376836"/>
                  </a:cubicBezTo>
                  <a:cubicBezTo>
                    <a:pt x="163129" y="376836"/>
                    <a:pt x="163936" y="376030"/>
                    <a:pt x="163936" y="376030"/>
                  </a:cubicBezTo>
                  <a:cubicBezTo>
                    <a:pt x="166357" y="375224"/>
                    <a:pt x="167971" y="374418"/>
                    <a:pt x="169585" y="374418"/>
                  </a:cubicBezTo>
                  <a:cubicBezTo>
                    <a:pt x="170392" y="373613"/>
                    <a:pt x="171199" y="373613"/>
                    <a:pt x="172006" y="373613"/>
                  </a:cubicBezTo>
                  <a:cubicBezTo>
                    <a:pt x="176849" y="372001"/>
                    <a:pt x="181691" y="371195"/>
                    <a:pt x="186533" y="371195"/>
                  </a:cubicBezTo>
                  <a:cubicBezTo>
                    <a:pt x="187340" y="371195"/>
                    <a:pt x="187340" y="371195"/>
                    <a:pt x="187340" y="371195"/>
                  </a:cubicBezTo>
                  <a:cubicBezTo>
                    <a:pt x="188147" y="371195"/>
                    <a:pt x="188147" y="371195"/>
                    <a:pt x="188955" y="371195"/>
                  </a:cubicBezTo>
                  <a:cubicBezTo>
                    <a:pt x="190569" y="371195"/>
                    <a:pt x="192990" y="371195"/>
                    <a:pt x="194604" y="372001"/>
                  </a:cubicBezTo>
                  <a:cubicBezTo>
                    <a:pt x="195411" y="372001"/>
                    <a:pt x="196218" y="372001"/>
                    <a:pt x="197025" y="372001"/>
                  </a:cubicBezTo>
                  <a:cubicBezTo>
                    <a:pt x="199446" y="372001"/>
                    <a:pt x="201867" y="372807"/>
                    <a:pt x="205096" y="373613"/>
                  </a:cubicBezTo>
                  <a:cubicBezTo>
                    <a:pt x="207517" y="373613"/>
                    <a:pt x="209938" y="374418"/>
                    <a:pt x="212359" y="375224"/>
                  </a:cubicBezTo>
                  <a:cubicBezTo>
                    <a:pt x="213166" y="376030"/>
                    <a:pt x="213973" y="376030"/>
                    <a:pt x="214780" y="376030"/>
                  </a:cubicBezTo>
                  <a:cubicBezTo>
                    <a:pt x="217202" y="376836"/>
                    <a:pt x="218816" y="377642"/>
                    <a:pt x="220430" y="378448"/>
                  </a:cubicBezTo>
                  <a:cubicBezTo>
                    <a:pt x="221237" y="379254"/>
                    <a:pt x="222044" y="379254"/>
                    <a:pt x="222851" y="379254"/>
                  </a:cubicBezTo>
                  <a:cubicBezTo>
                    <a:pt x="225272" y="380865"/>
                    <a:pt x="228500" y="381671"/>
                    <a:pt x="230922" y="383283"/>
                  </a:cubicBezTo>
                  <a:cubicBezTo>
                    <a:pt x="233343" y="384895"/>
                    <a:pt x="235764" y="386506"/>
                    <a:pt x="238185" y="387312"/>
                  </a:cubicBezTo>
                  <a:cubicBezTo>
                    <a:pt x="238992" y="388118"/>
                    <a:pt x="239799" y="388924"/>
                    <a:pt x="240606" y="388924"/>
                  </a:cubicBezTo>
                  <a:cubicBezTo>
                    <a:pt x="242220" y="390536"/>
                    <a:pt x="243834" y="391341"/>
                    <a:pt x="245449" y="392953"/>
                  </a:cubicBezTo>
                  <a:cubicBezTo>
                    <a:pt x="246256" y="392953"/>
                    <a:pt x="247063" y="393759"/>
                    <a:pt x="247870" y="394565"/>
                  </a:cubicBezTo>
                  <a:cubicBezTo>
                    <a:pt x="250291" y="396176"/>
                    <a:pt x="252712" y="397788"/>
                    <a:pt x="255133" y="400206"/>
                  </a:cubicBezTo>
                  <a:cubicBezTo>
                    <a:pt x="283380" y="377642"/>
                    <a:pt x="324540" y="377642"/>
                    <a:pt x="352787" y="400206"/>
                  </a:cubicBezTo>
                  <a:cubicBezTo>
                    <a:pt x="382648" y="374418"/>
                    <a:pt x="423001" y="361525"/>
                    <a:pt x="451248" y="380865"/>
                  </a:cubicBezTo>
                  <a:cubicBezTo>
                    <a:pt x="455283" y="376836"/>
                    <a:pt x="459319" y="373613"/>
                    <a:pt x="463354" y="370389"/>
                  </a:cubicBezTo>
                  <a:cubicBezTo>
                    <a:pt x="464161" y="369583"/>
                    <a:pt x="464968" y="369583"/>
                    <a:pt x="465775" y="368778"/>
                  </a:cubicBezTo>
                  <a:cubicBezTo>
                    <a:pt x="469003" y="365554"/>
                    <a:pt x="473038" y="363137"/>
                    <a:pt x="477074" y="360719"/>
                  </a:cubicBezTo>
                  <a:cubicBezTo>
                    <a:pt x="477881" y="359913"/>
                    <a:pt x="478688" y="359913"/>
                    <a:pt x="479495" y="359107"/>
                  </a:cubicBezTo>
                  <a:cubicBezTo>
                    <a:pt x="482723" y="356690"/>
                    <a:pt x="486758" y="355078"/>
                    <a:pt x="489987" y="352660"/>
                  </a:cubicBezTo>
                  <a:cubicBezTo>
                    <a:pt x="490794" y="352660"/>
                    <a:pt x="490794" y="352660"/>
                    <a:pt x="490794" y="352660"/>
                  </a:cubicBezTo>
                  <a:cubicBezTo>
                    <a:pt x="494829" y="351049"/>
                    <a:pt x="498057" y="349437"/>
                    <a:pt x="501285" y="347825"/>
                  </a:cubicBezTo>
                  <a:cubicBezTo>
                    <a:pt x="502093" y="347825"/>
                    <a:pt x="502900" y="347825"/>
                    <a:pt x="503707" y="347020"/>
                  </a:cubicBezTo>
                  <a:cubicBezTo>
                    <a:pt x="506935" y="346214"/>
                    <a:pt x="510163" y="345408"/>
                    <a:pt x="513391" y="344602"/>
                  </a:cubicBezTo>
                  <a:cubicBezTo>
                    <a:pt x="514198" y="344602"/>
                    <a:pt x="515005" y="344602"/>
                    <a:pt x="515812" y="344602"/>
                  </a:cubicBezTo>
                  <a:cubicBezTo>
                    <a:pt x="519041" y="343796"/>
                    <a:pt x="522269" y="343796"/>
                    <a:pt x="525497" y="343796"/>
                  </a:cubicBezTo>
                  <a:cubicBezTo>
                    <a:pt x="525497" y="343796"/>
                    <a:pt x="526304" y="343796"/>
                    <a:pt x="526304" y="343796"/>
                  </a:cubicBezTo>
                  <a:cubicBezTo>
                    <a:pt x="529532" y="343796"/>
                    <a:pt x="532761" y="343796"/>
                    <a:pt x="535182" y="344602"/>
                  </a:cubicBezTo>
                  <a:cubicBezTo>
                    <a:pt x="535989" y="344602"/>
                    <a:pt x="535989" y="344602"/>
                    <a:pt x="536796" y="344602"/>
                  </a:cubicBezTo>
                  <a:cubicBezTo>
                    <a:pt x="539217" y="345408"/>
                    <a:pt x="542445" y="346214"/>
                    <a:pt x="544867" y="347825"/>
                  </a:cubicBezTo>
                  <a:cubicBezTo>
                    <a:pt x="545674" y="347825"/>
                    <a:pt x="545674" y="347825"/>
                    <a:pt x="545674" y="347825"/>
                  </a:cubicBezTo>
                  <a:cubicBezTo>
                    <a:pt x="546481" y="343796"/>
                    <a:pt x="547288" y="339767"/>
                    <a:pt x="547288" y="336543"/>
                  </a:cubicBezTo>
                  <a:cubicBezTo>
                    <a:pt x="547288" y="311562"/>
                    <a:pt x="527918" y="292222"/>
                    <a:pt x="510970" y="279328"/>
                  </a:cubicBezTo>
                  <a:cubicBezTo>
                    <a:pt x="507742" y="276910"/>
                    <a:pt x="506128" y="272075"/>
                    <a:pt x="507742" y="268046"/>
                  </a:cubicBezTo>
                  <a:cubicBezTo>
                    <a:pt x="508549" y="263211"/>
                    <a:pt x="509356" y="259182"/>
                    <a:pt x="509356" y="254347"/>
                  </a:cubicBezTo>
                  <a:cubicBezTo>
                    <a:pt x="509356" y="230171"/>
                    <a:pt x="489180" y="205996"/>
                    <a:pt x="452862" y="187461"/>
                  </a:cubicBezTo>
                  <a:cubicBezTo>
                    <a:pt x="449634" y="185043"/>
                    <a:pt x="447213" y="181820"/>
                    <a:pt x="447213" y="177791"/>
                  </a:cubicBezTo>
                  <a:cubicBezTo>
                    <a:pt x="447213" y="176985"/>
                    <a:pt x="447213" y="95594"/>
                    <a:pt x="401210" y="53690"/>
                  </a:cubicBezTo>
                  <a:cubicBezTo>
                    <a:pt x="384262" y="38378"/>
                    <a:pt x="362472" y="29514"/>
                    <a:pt x="335839" y="29514"/>
                  </a:cubicBezTo>
                  <a:close/>
                  <a:moveTo>
                    <a:pt x="8981" y="2115"/>
                  </a:moveTo>
                  <a:cubicBezTo>
                    <a:pt x="27543" y="-705"/>
                    <a:pt x="44290" y="-705"/>
                    <a:pt x="59119" y="2115"/>
                  </a:cubicBezTo>
                  <a:cubicBezTo>
                    <a:pt x="73949" y="4936"/>
                    <a:pt x="86862" y="10577"/>
                    <a:pt x="97757" y="19038"/>
                  </a:cubicBezTo>
                  <a:cubicBezTo>
                    <a:pt x="107442" y="27096"/>
                    <a:pt x="114705" y="36767"/>
                    <a:pt x="119548" y="45631"/>
                  </a:cubicBezTo>
                  <a:cubicBezTo>
                    <a:pt x="150216" y="42408"/>
                    <a:pt x="184112" y="53690"/>
                    <a:pt x="209938" y="79477"/>
                  </a:cubicBezTo>
                  <a:cubicBezTo>
                    <a:pt x="213973" y="83506"/>
                    <a:pt x="218009" y="88341"/>
                    <a:pt x="221237" y="92370"/>
                  </a:cubicBezTo>
                  <a:cubicBezTo>
                    <a:pt x="245449" y="86729"/>
                    <a:pt x="272888" y="82700"/>
                    <a:pt x="300328" y="82700"/>
                  </a:cubicBezTo>
                  <a:cubicBezTo>
                    <a:pt x="311627" y="82700"/>
                    <a:pt x="318891" y="80283"/>
                    <a:pt x="321312" y="74642"/>
                  </a:cubicBezTo>
                  <a:cubicBezTo>
                    <a:pt x="328575" y="63360"/>
                    <a:pt x="316470" y="35961"/>
                    <a:pt x="309206" y="25485"/>
                  </a:cubicBezTo>
                  <a:cubicBezTo>
                    <a:pt x="307592" y="22261"/>
                    <a:pt x="307592" y="18232"/>
                    <a:pt x="309206" y="15009"/>
                  </a:cubicBezTo>
                  <a:cubicBezTo>
                    <a:pt x="310820" y="11785"/>
                    <a:pt x="314048" y="9368"/>
                    <a:pt x="317277" y="8562"/>
                  </a:cubicBezTo>
                  <a:cubicBezTo>
                    <a:pt x="357629" y="5338"/>
                    <a:pt x="390719" y="15009"/>
                    <a:pt x="415737" y="37573"/>
                  </a:cubicBezTo>
                  <a:cubicBezTo>
                    <a:pt x="460933" y="78671"/>
                    <a:pt x="468196" y="149586"/>
                    <a:pt x="469003" y="171344"/>
                  </a:cubicBezTo>
                  <a:cubicBezTo>
                    <a:pt x="508549" y="193908"/>
                    <a:pt x="531147" y="222918"/>
                    <a:pt x="531147" y="254347"/>
                  </a:cubicBezTo>
                  <a:cubicBezTo>
                    <a:pt x="531147" y="258376"/>
                    <a:pt x="530339" y="262405"/>
                    <a:pt x="529532" y="266434"/>
                  </a:cubicBezTo>
                  <a:cubicBezTo>
                    <a:pt x="555358" y="287387"/>
                    <a:pt x="569078" y="311562"/>
                    <a:pt x="569078" y="336543"/>
                  </a:cubicBezTo>
                  <a:cubicBezTo>
                    <a:pt x="569078" y="344602"/>
                    <a:pt x="566657" y="353466"/>
                    <a:pt x="563429" y="362331"/>
                  </a:cubicBezTo>
                  <a:lnTo>
                    <a:pt x="511777" y="490461"/>
                  </a:lnTo>
                  <a:cubicBezTo>
                    <a:pt x="477881" y="551706"/>
                    <a:pt x="448827" y="567823"/>
                    <a:pt x="386683" y="591998"/>
                  </a:cubicBezTo>
                  <a:cubicBezTo>
                    <a:pt x="364893" y="600057"/>
                    <a:pt x="334225" y="604086"/>
                    <a:pt x="303557" y="604086"/>
                  </a:cubicBezTo>
                  <a:cubicBezTo>
                    <a:pt x="272888" y="604086"/>
                    <a:pt x="242220" y="600057"/>
                    <a:pt x="219623" y="591998"/>
                  </a:cubicBezTo>
                  <a:cubicBezTo>
                    <a:pt x="157479" y="567823"/>
                    <a:pt x="128425" y="551706"/>
                    <a:pt x="94529" y="488849"/>
                  </a:cubicBezTo>
                  <a:lnTo>
                    <a:pt x="93722" y="488044"/>
                  </a:lnTo>
                  <a:lnTo>
                    <a:pt x="53369" y="388118"/>
                  </a:lnTo>
                  <a:cubicBezTo>
                    <a:pt x="39649" y="372001"/>
                    <a:pt x="32386" y="354272"/>
                    <a:pt x="32386" y="336543"/>
                  </a:cubicBezTo>
                  <a:cubicBezTo>
                    <a:pt x="32386" y="311562"/>
                    <a:pt x="46106" y="287387"/>
                    <a:pt x="71124" y="266434"/>
                  </a:cubicBezTo>
                  <a:cubicBezTo>
                    <a:pt x="70317" y="262405"/>
                    <a:pt x="70317" y="258376"/>
                    <a:pt x="70317" y="254347"/>
                  </a:cubicBezTo>
                  <a:cubicBezTo>
                    <a:pt x="70317" y="246288"/>
                    <a:pt x="71931" y="238230"/>
                    <a:pt x="75160" y="229365"/>
                  </a:cubicBezTo>
                  <a:cubicBezTo>
                    <a:pt x="72738" y="226948"/>
                    <a:pt x="69510" y="224530"/>
                    <a:pt x="67089" y="222113"/>
                  </a:cubicBezTo>
                  <a:cubicBezTo>
                    <a:pt x="25122" y="180208"/>
                    <a:pt x="20280" y="116546"/>
                    <a:pt x="57404" y="79477"/>
                  </a:cubicBezTo>
                  <a:lnTo>
                    <a:pt x="67089" y="69807"/>
                  </a:lnTo>
                  <a:cubicBezTo>
                    <a:pt x="75967" y="60942"/>
                    <a:pt x="86458" y="54495"/>
                    <a:pt x="96950" y="50466"/>
                  </a:cubicBezTo>
                  <a:cubicBezTo>
                    <a:pt x="93722" y="45631"/>
                    <a:pt x="89687" y="39990"/>
                    <a:pt x="84037" y="35961"/>
                  </a:cubicBezTo>
                  <a:cubicBezTo>
                    <a:pt x="67089" y="22261"/>
                    <a:pt x="42877" y="18232"/>
                    <a:pt x="12209" y="23067"/>
                  </a:cubicBezTo>
                  <a:cubicBezTo>
                    <a:pt x="6560" y="23873"/>
                    <a:pt x="910" y="19844"/>
                    <a:pt x="103" y="14203"/>
                  </a:cubicBezTo>
                  <a:cubicBezTo>
                    <a:pt x="-704" y="8562"/>
                    <a:pt x="3332" y="2921"/>
                    <a:pt x="8981" y="2115"/>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grpSp>
      <p:sp>
        <p:nvSpPr>
          <p:cNvPr id="14" name="Freeform 41">
            <a:extLst>
              <a:ext uri="{FF2B5EF4-FFF2-40B4-BE49-F238E27FC236}">
                <a16:creationId xmlns:a16="http://schemas.microsoft.com/office/drawing/2014/main" xmlns="" id="{90A7DAA8-C54F-4A02-B679-3B5624B98CBD}"/>
              </a:ext>
            </a:extLst>
          </p:cNvPr>
          <p:cNvSpPr>
            <a:spLocks noEditPoints="1"/>
          </p:cNvSpPr>
          <p:nvPr/>
        </p:nvSpPr>
        <p:spPr bwMode="auto">
          <a:xfrm>
            <a:off x="1047609" y="823727"/>
            <a:ext cx="468313" cy="467639"/>
          </a:xfrm>
          <a:custGeom>
            <a:avLst/>
            <a:gdLst>
              <a:gd name="connsiteX0" fmla="*/ 377209 w 608198"/>
              <a:gd name="connsiteY0" fmla="*/ 308723 h 607323"/>
              <a:gd name="connsiteX1" fmla="*/ 387715 w 608198"/>
              <a:gd name="connsiteY1" fmla="*/ 313052 h 607323"/>
              <a:gd name="connsiteX2" fmla="*/ 402156 w 608198"/>
              <a:gd name="connsiteY2" fmla="*/ 334481 h 607323"/>
              <a:gd name="connsiteX3" fmla="*/ 407176 w 608198"/>
              <a:gd name="connsiteY3" fmla="*/ 359921 h 607323"/>
              <a:gd name="connsiteX4" fmla="*/ 387707 w 608198"/>
              <a:gd name="connsiteY4" fmla="*/ 406801 h 607323"/>
              <a:gd name="connsiteX5" fmla="*/ 377249 w 608198"/>
              <a:gd name="connsiteY5" fmla="*/ 411133 h 607323"/>
              <a:gd name="connsiteX6" fmla="*/ 366688 w 608198"/>
              <a:gd name="connsiteY6" fmla="*/ 406804 h 607323"/>
              <a:gd name="connsiteX7" fmla="*/ 362354 w 608198"/>
              <a:gd name="connsiteY7" fmla="*/ 396320 h 607323"/>
              <a:gd name="connsiteX8" fmla="*/ 366693 w 608198"/>
              <a:gd name="connsiteY8" fmla="*/ 385822 h 607323"/>
              <a:gd name="connsiteX9" fmla="*/ 377487 w 608198"/>
              <a:gd name="connsiteY9" fmla="*/ 359937 h 607323"/>
              <a:gd name="connsiteX10" fmla="*/ 366693 w 608198"/>
              <a:gd name="connsiteY10" fmla="*/ 333941 h 607323"/>
              <a:gd name="connsiteX11" fmla="*/ 366693 w 608198"/>
              <a:gd name="connsiteY11" fmla="*/ 313056 h 607323"/>
              <a:gd name="connsiteX12" fmla="*/ 377209 w 608198"/>
              <a:gd name="connsiteY12" fmla="*/ 308723 h 607323"/>
              <a:gd name="connsiteX13" fmla="*/ 377193 w 608198"/>
              <a:gd name="connsiteY13" fmla="*/ 308707 h 607323"/>
              <a:gd name="connsiteX14" fmla="*/ 366680 w 608198"/>
              <a:gd name="connsiteY14" fmla="*/ 313040 h 607323"/>
              <a:gd name="connsiteX15" fmla="*/ 366680 w 608198"/>
              <a:gd name="connsiteY15" fmla="*/ 333925 h 607323"/>
              <a:gd name="connsiteX16" fmla="*/ 377472 w 608198"/>
              <a:gd name="connsiteY16" fmla="*/ 359921 h 607323"/>
              <a:gd name="connsiteX17" fmla="*/ 366680 w 608198"/>
              <a:gd name="connsiteY17" fmla="*/ 385805 h 607323"/>
              <a:gd name="connsiteX18" fmla="*/ 366680 w 608198"/>
              <a:gd name="connsiteY18" fmla="*/ 406801 h 607323"/>
              <a:gd name="connsiteX19" fmla="*/ 366688 w 608198"/>
              <a:gd name="connsiteY19" fmla="*/ 406804 h 607323"/>
              <a:gd name="connsiteX20" fmla="*/ 366693 w 608198"/>
              <a:gd name="connsiteY20" fmla="*/ 406818 h 607323"/>
              <a:gd name="connsiteX21" fmla="*/ 377265 w 608198"/>
              <a:gd name="connsiteY21" fmla="*/ 411151 h 607323"/>
              <a:gd name="connsiteX22" fmla="*/ 387725 w 608198"/>
              <a:gd name="connsiteY22" fmla="*/ 406818 h 607323"/>
              <a:gd name="connsiteX23" fmla="*/ 407198 w 608198"/>
              <a:gd name="connsiteY23" fmla="*/ 359937 h 607323"/>
              <a:gd name="connsiteX24" fmla="*/ 387725 w 608198"/>
              <a:gd name="connsiteY24" fmla="*/ 313056 h 607323"/>
              <a:gd name="connsiteX25" fmla="*/ 387715 w 608198"/>
              <a:gd name="connsiteY25" fmla="*/ 313052 h 607323"/>
              <a:gd name="connsiteX26" fmla="*/ 387707 w 608198"/>
              <a:gd name="connsiteY26" fmla="*/ 313040 h 607323"/>
              <a:gd name="connsiteX27" fmla="*/ 377193 w 608198"/>
              <a:gd name="connsiteY27" fmla="*/ 308707 h 607323"/>
              <a:gd name="connsiteX28" fmla="*/ 388986 w 608198"/>
              <a:gd name="connsiteY28" fmla="*/ 106855 h 607323"/>
              <a:gd name="connsiteX29" fmla="*/ 414005 w 608198"/>
              <a:gd name="connsiteY29" fmla="*/ 111687 h 607323"/>
              <a:gd name="connsiteX30" fmla="*/ 435880 w 608198"/>
              <a:gd name="connsiteY30" fmla="*/ 126166 h 607323"/>
              <a:gd name="connsiteX31" fmla="*/ 435880 w 608198"/>
              <a:gd name="connsiteY31" fmla="*/ 147173 h 607323"/>
              <a:gd name="connsiteX32" fmla="*/ 414967 w 608198"/>
              <a:gd name="connsiteY32" fmla="*/ 147173 h 607323"/>
              <a:gd name="connsiteX33" fmla="*/ 363019 w 608198"/>
              <a:gd name="connsiteY33" fmla="*/ 147173 h 607323"/>
              <a:gd name="connsiteX34" fmla="*/ 352562 w 608198"/>
              <a:gd name="connsiteY34" fmla="*/ 151507 h 607323"/>
              <a:gd name="connsiteX35" fmla="*/ 341995 w 608198"/>
              <a:gd name="connsiteY35" fmla="*/ 147173 h 607323"/>
              <a:gd name="connsiteX36" fmla="*/ 337656 w 608198"/>
              <a:gd name="connsiteY36" fmla="*/ 136670 h 607323"/>
              <a:gd name="connsiteX37" fmla="*/ 341988 w 608198"/>
              <a:gd name="connsiteY37" fmla="*/ 126181 h 607323"/>
              <a:gd name="connsiteX38" fmla="*/ 363961 w 608198"/>
              <a:gd name="connsiteY38" fmla="*/ 111688 h 607323"/>
              <a:gd name="connsiteX39" fmla="*/ 388986 w 608198"/>
              <a:gd name="connsiteY39" fmla="*/ 106855 h 607323"/>
              <a:gd name="connsiteX40" fmla="*/ 388979 w 608198"/>
              <a:gd name="connsiteY40" fmla="*/ 106827 h 607323"/>
              <a:gd name="connsiteX41" fmla="*/ 341995 w 608198"/>
              <a:gd name="connsiteY41" fmla="*/ 126166 h 607323"/>
              <a:gd name="connsiteX42" fmla="*/ 341988 w 608198"/>
              <a:gd name="connsiteY42" fmla="*/ 126181 h 607323"/>
              <a:gd name="connsiteX43" fmla="*/ 341982 w 608198"/>
              <a:gd name="connsiteY43" fmla="*/ 126185 h 607323"/>
              <a:gd name="connsiteX44" fmla="*/ 341982 w 608198"/>
              <a:gd name="connsiteY44" fmla="*/ 147181 h 607323"/>
              <a:gd name="connsiteX45" fmla="*/ 352551 w 608198"/>
              <a:gd name="connsiteY45" fmla="*/ 151514 h 607323"/>
              <a:gd name="connsiteX46" fmla="*/ 363009 w 608198"/>
              <a:gd name="connsiteY46" fmla="*/ 147181 h 607323"/>
              <a:gd name="connsiteX47" fmla="*/ 414963 w 608198"/>
              <a:gd name="connsiteY47" fmla="*/ 147181 h 607323"/>
              <a:gd name="connsiteX48" fmla="*/ 435990 w 608198"/>
              <a:gd name="connsiteY48" fmla="*/ 147181 h 607323"/>
              <a:gd name="connsiteX49" fmla="*/ 435990 w 608198"/>
              <a:gd name="connsiteY49" fmla="*/ 126185 h 607323"/>
              <a:gd name="connsiteX50" fmla="*/ 414011 w 608198"/>
              <a:gd name="connsiteY50" fmla="*/ 111688 h 607323"/>
              <a:gd name="connsiteX51" fmla="*/ 414005 w 608198"/>
              <a:gd name="connsiteY51" fmla="*/ 111687 h 607323"/>
              <a:gd name="connsiteX52" fmla="*/ 413968 w 608198"/>
              <a:gd name="connsiteY52" fmla="*/ 111662 h 607323"/>
              <a:gd name="connsiteX53" fmla="*/ 388979 w 608198"/>
              <a:gd name="connsiteY53" fmla="*/ 106827 h 607323"/>
              <a:gd name="connsiteX54" fmla="*/ 345097 w 608198"/>
              <a:gd name="connsiteY54" fmla="*/ 33980 h 607323"/>
              <a:gd name="connsiteX55" fmla="*/ 412738 w 608198"/>
              <a:gd name="connsiteY55" fmla="*/ 58864 h 607323"/>
              <a:gd name="connsiteX56" fmla="*/ 427980 w 608198"/>
              <a:gd name="connsiteY56" fmla="*/ 61752 h 607323"/>
              <a:gd name="connsiteX57" fmla="*/ 443659 w 608198"/>
              <a:gd name="connsiteY57" fmla="*/ 57563 h 607323"/>
              <a:gd name="connsiteX58" fmla="*/ 443781 w 608198"/>
              <a:gd name="connsiteY58" fmla="*/ 57635 h 607323"/>
              <a:gd name="connsiteX59" fmla="*/ 453165 w 608198"/>
              <a:gd name="connsiteY59" fmla="*/ 57427 h 607323"/>
              <a:gd name="connsiteX60" fmla="*/ 453790 w 608198"/>
              <a:gd name="connsiteY60" fmla="*/ 57420 h 607323"/>
              <a:gd name="connsiteX61" fmla="*/ 455459 w 608198"/>
              <a:gd name="connsiteY61" fmla="*/ 56753 h 607323"/>
              <a:gd name="connsiteX62" fmla="*/ 507970 w 608198"/>
              <a:gd name="connsiteY62" fmla="*/ 78749 h 607323"/>
              <a:gd name="connsiteX63" fmla="*/ 524991 w 608198"/>
              <a:gd name="connsiteY63" fmla="*/ 158513 h 607323"/>
              <a:gd name="connsiteX64" fmla="*/ 527884 w 608198"/>
              <a:gd name="connsiteY64" fmla="*/ 173732 h 607323"/>
              <a:gd name="connsiteX65" fmla="*/ 524546 w 608198"/>
              <a:gd name="connsiteY65" fmla="*/ 306486 h 607323"/>
              <a:gd name="connsiteX66" fmla="*/ 462468 w 608198"/>
              <a:gd name="connsiteY66" fmla="*/ 334481 h 607323"/>
              <a:gd name="connsiteX67" fmla="*/ 451788 w 608198"/>
              <a:gd name="connsiteY67" fmla="*/ 340146 h 607323"/>
              <a:gd name="connsiteX68" fmla="*/ 448895 w 608198"/>
              <a:gd name="connsiteY68" fmla="*/ 352033 h 607323"/>
              <a:gd name="connsiteX69" fmla="*/ 412961 w 608198"/>
              <a:gd name="connsiteY69" fmla="*/ 467901 h 607323"/>
              <a:gd name="connsiteX70" fmla="*/ 355444 w 608198"/>
              <a:gd name="connsiteY70" fmla="*/ 501228 h 607323"/>
              <a:gd name="connsiteX71" fmla="*/ 306437 w 608198"/>
              <a:gd name="connsiteY71" fmla="*/ 495327 h 607323"/>
              <a:gd name="connsiteX72" fmla="*/ 264566 w 608198"/>
              <a:gd name="connsiteY72" fmla="*/ 472047 h 607323"/>
              <a:gd name="connsiteX73" fmla="*/ 262108 w 608198"/>
              <a:gd name="connsiteY73" fmla="*/ 470679 h 607323"/>
              <a:gd name="connsiteX74" fmla="*/ 252429 w 608198"/>
              <a:gd name="connsiteY74" fmla="*/ 467124 h 607323"/>
              <a:gd name="connsiteX75" fmla="*/ 252428 w 608198"/>
              <a:gd name="connsiteY75" fmla="*/ 467124 h 607323"/>
              <a:gd name="connsiteX76" fmla="*/ 252425 w 608198"/>
              <a:gd name="connsiteY76" fmla="*/ 467123 h 607323"/>
              <a:gd name="connsiteX77" fmla="*/ 241299 w 608198"/>
              <a:gd name="connsiteY77" fmla="*/ 472233 h 607323"/>
              <a:gd name="connsiteX78" fmla="*/ 237739 w 608198"/>
              <a:gd name="connsiteY78" fmla="*/ 476011 h 607323"/>
              <a:gd name="connsiteX79" fmla="*/ 237628 w 608198"/>
              <a:gd name="connsiteY79" fmla="*/ 476122 h 607323"/>
              <a:gd name="connsiteX80" fmla="*/ 236404 w 608198"/>
              <a:gd name="connsiteY80" fmla="*/ 475011 h 607323"/>
              <a:gd name="connsiteX81" fmla="*/ 226725 w 608198"/>
              <a:gd name="connsiteY81" fmla="*/ 471456 h 607323"/>
              <a:gd name="connsiteX82" fmla="*/ 215600 w 608198"/>
              <a:gd name="connsiteY82" fmla="*/ 476566 h 607323"/>
              <a:gd name="connsiteX83" fmla="*/ 212040 w 608198"/>
              <a:gd name="connsiteY83" fmla="*/ 480343 h 607323"/>
              <a:gd name="connsiteX84" fmla="*/ 210928 w 608198"/>
              <a:gd name="connsiteY84" fmla="*/ 481342 h 607323"/>
              <a:gd name="connsiteX85" fmla="*/ 184427 w 608198"/>
              <a:gd name="connsiteY85" fmla="*/ 469638 h 607323"/>
              <a:gd name="connsiteX86" fmla="*/ 158755 w 608198"/>
              <a:gd name="connsiteY86" fmla="*/ 449016 h 607323"/>
              <a:gd name="connsiteX87" fmla="*/ 158644 w 608198"/>
              <a:gd name="connsiteY87" fmla="*/ 448905 h 607323"/>
              <a:gd name="connsiteX88" fmla="*/ 158640 w 608198"/>
              <a:gd name="connsiteY88" fmla="*/ 448905 h 607323"/>
              <a:gd name="connsiteX89" fmla="*/ 158639 w 608198"/>
              <a:gd name="connsiteY89" fmla="*/ 448904 h 607323"/>
              <a:gd name="connsiteX90" fmla="*/ 158532 w 608198"/>
              <a:gd name="connsiteY90" fmla="*/ 448904 h 607323"/>
              <a:gd name="connsiteX91" fmla="*/ 139356 w 608198"/>
              <a:gd name="connsiteY91" fmla="*/ 425547 h 607323"/>
              <a:gd name="connsiteX92" fmla="*/ 127605 w 608198"/>
              <a:gd name="connsiteY92" fmla="*/ 402023 h 607323"/>
              <a:gd name="connsiteX93" fmla="*/ 131499 w 608198"/>
              <a:gd name="connsiteY93" fmla="*/ 369917 h 607323"/>
              <a:gd name="connsiteX94" fmla="*/ 135282 w 608198"/>
              <a:gd name="connsiteY94" fmla="*/ 366474 h 607323"/>
              <a:gd name="connsiteX95" fmla="*/ 135833 w 608198"/>
              <a:gd name="connsiteY95" fmla="*/ 365369 h 607323"/>
              <a:gd name="connsiteX96" fmla="*/ 140352 w 608198"/>
              <a:gd name="connsiteY96" fmla="*/ 356380 h 607323"/>
              <a:gd name="connsiteX97" fmla="*/ 137310 w 608198"/>
              <a:gd name="connsiteY97" fmla="*/ 347145 h 607323"/>
              <a:gd name="connsiteX98" fmla="*/ 136839 w 608198"/>
              <a:gd name="connsiteY98" fmla="*/ 345699 h 607323"/>
              <a:gd name="connsiteX99" fmla="*/ 116564 w 608198"/>
              <a:gd name="connsiteY99" fmla="*/ 209753 h 607323"/>
              <a:gd name="connsiteX100" fmla="*/ 143959 w 608198"/>
              <a:gd name="connsiteY100" fmla="*/ 169284 h 607323"/>
              <a:gd name="connsiteX101" fmla="*/ 170821 w 608198"/>
              <a:gd name="connsiteY101" fmla="*/ 148695 h 607323"/>
              <a:gd name="connsiteX102" fmla="*/ 201694 w 608198"/>
              <a:gd name="connsiteY102" fmla="*/ 135850 h 607323"/>
              <a:gd name="connsiteX103" fmla="*/ 248976 w 608198"/>
              <a:gd name="connsiteY103" fmla="*/ 131851 h 607323"/>
              <a:gd name="connsiteX104" fmla="*/ 259990 w 608198"/>
              <a:gd name="connsiteY104" fmla="*/ 133406 h 607323"/>
              <a:gd name="connsiteX105" fmla="*/ 271894 w 608198"/>
              <a:gd name="connsiteY105" fmla="*/ 130518 h 607323"/>
              <a:gd name="connsiteX106" fmla="*/ 271897 w 608198"/>
              <a:gd name="connsiteY106" fmla="*/ 130512 h 607323"/>
              <a:gd name="connsiteX107" fmla="*/ 271898 w 608198"/>
              <a:gd name="connsiteY107" fmla="*/ 130512 h 607323"/>
              <a:gd name="connsiteX108" fmla="*/ 277572 w 608198"/>
              <a:gd name="connsiteY108" fmla="*/ 119847 h 607323"/>
              <a:gd name="connsiteX109" fmla="*/ 285915 w 608198"/>
              <a:gd name="connsiteY109" fmla="*/ 86270 h 607323"/>
              <a:gd name="connsiteX110" fmla="*/ 305019 w 608198"/>
              <a:gd name="connsiteY110" fmla="*/ 58707 h 607323"/>
              <a:gd name="connsiteX111" fmla="*/ 305603 w 608198"/>
              <a:gd name="connsiteY111" fmla="*/ 57864 h 607323"/>
              <a:gd name="connsiteX112" fmla="*/ 345097 w 608198"/>
              <a:gd name="connsiteY112" fmla="*/ 33980 h 607323"/>
              <a:gd name="connsiteX113" fmla="*/ 393829 w 608198"/>
              <a:gd name="connsiteY113" fmla="*/ 31709 h 607323"/>
              <a:gd name="connsiteX114" fmla="*/ 345101 w 608198"/>
              <a:gd name="connsiteY114" fmla="*/ 33973 h 607323"/>
              <a:gd name="connsiteX115" fmla="*/ 305607 w 608198"/>
              <a:gd name="connsiteY115" fmla="*/ 57858 h 607323"/>
              <a:gd name="connsiteX116" fmla="*/ 305019 w 608198"/>
              <a:gd name="connsiteY116" fmla="*/ 58707 h 607323"/>
              <a:gd name="connsiteX117" fmla="*/ 285911 w 608198"/>
              <a:gd name="connsiteY117" fmla="*/ 86262 h 607323"/>
              <a:gd name="connsiteX118" fmla="*/ 277568 w 608198"/>
              <a:gd name="connsiteY118" fmla="*/ 119742 h 607323"/>
              <a:gd name="connsiteX119" fmla="*/ 271897 w 608198"/>
              <a:gd name="connsiteY119" fmla="*/ 130512 h 607323"/>
              <a:gd name="connsiteX120" fmla="*/ 259994 w 608198"/>
              <a:gd name="connsiteY120" fmla="*/ 133401 h 607323"/>
              <a:gd name="connsiteX121" fmla="*/ 248980 w 608198"/>
              <a:gd name="connsiteY121" fmla="*/ 131845 h 607323"/>
              <a:gd name="connsiteX122" fmla="*/ 201698 w 608198"/>
              <a:gd name="connsiteY122" fmla="*/ 135845 h 607323"/>
              <a:gd name="connsiteX123" fmla="*/ 143959 w 608198"/>
              <a:gd name="connsiteY123" fmla="*/ 169284 h 607323"/>
              <a:gd name="connsiteX124" fmla="*/ 143959 w 608198"/>
              <a:gd name="connsiteY124" fmla="*/ 169284 h 607323"/>
              <a:gd name="connsiteX125" fmla="*/ 143954 w 608198"/>
              <a:gd name="connsiteY125" fmla="*/ 169288 h 607323"/>
              <a:gd name="connsiteX126" fmla="*/ 136834 w 608198"/>
              <a:gd name="connsiteY126" fmla="*/ 345701 h 607323"/>
              <a:gd name="connsiteX127" fmla="*/ 137310 w 608198"/>
              <a:gd name="connsiteY127" fmla="*/ 347145 h 607323"/>
              <a:gd name="connsiteX128" fmla="*/ 140316 w 608198"/>
              <a:gd name="connsiteY128" fmla="*/ 356378 h 607323"/>
              <a:gd name="connsiteX129" fmla="*/ 135833 w 608198"/>
              <a:gd name="connsiteY129" fmla="*/ 365369 h 607323"/>
              <a:gd name="connsiteX130" fmla="*/ 135276 w 608198"/>
              <a:gd name="connsiteY130" fmla="*/ 366475 h 607323"/>
              <a:gd name="connsiteX131" fmla="*/ 131494 w 608198"/>
              <a:gd name="connsiteY131" fmla="*/ 369919 h 607323"/>
              <a:gd name="connsiteX132" fmla="*/ 127600 w 608198"/>
              <a:gd name="connsiteY132" fmla="*/ 402024 h 607323"/>
              <a:gd name="connsiteX133" fmla="*/ 158528 w 608198"/>
              <a:gd name="connsiteY133" fmla="*/ 448904 h 607323"/>
              <a:gd name="connsiteX134" fmla="*/ 158532 w 608198"/>
              <a:gd name="connsiteY134" fmla="*/ 448904 h 607323"/>
              <a:gd name="connsiteX135" fmla="*/ 158533 w 608198"/>
              <a:gd name="connsiteY135" fmla="*/ 448905 h 607323"/>
              <a:gd name="connsiteX136" fmla="*/ 158640 w 608198"/>
              <a:gd name="connsiteY136" fmla="*/ 448905 h 607323"/>
              <a:gd name="connsiteX137" fmla="*/ 158751 w 608198"/>
              <a:gd name="connsiteY137" fmla="*/ 449015 h 607323"/>
              <a:gd name="connsiteX138" fmla="*/ 210928 w 608198"/>
              <a:gd name="connsiteY138" fmla="*/ 481343 h 607323"/>
              <a:gd name="connsiteX139" fmla="*/ 210928 w 608198"/>
              <a:gd name="connsiteY139" fmla="*/ 481342 h 607323"/>
              <a:gd name="connsiteX140" fmla="*/ 210932 w 608198"/>
              <a:gd name="connsiteY140" fmla="*/ 481344 h 607323"/>
              <a:gd name="connsiteX141" fmla="*/ 237632 w 608198"/>
              <a:gd name="connsiteY141" fmla="*/ 476122 h 607323"/>
              <a:gd name="connsiteX142" fmla="*/ 237744 w 608198"/>
              <a:gd name="connsiteY142" fmla="*/ 476011 h 607323"/>
              <a:gd name="connsiteX143" fmla="*/ 241304 w 608198"/>
              <a:gd name="connsiteY143" fmla="*/ 472234 h 607323"/>
              <a:gd name="connsiteX144" fmla="*/ 252428 w 608198"/>
              <a:gd name="connsiteY144" fmla="*/ 467124 h 607323"/>
              <a:gd name="connsiteX145" fmla="*/ 262104 w 608198"/>
              <a:gd name="connsiteY145" fmla="*/ 470678 h 607323"/>
              <a:gd name="connsiteX146" fmla="*/ 264566 w 608198"/>
              <a:gd name="connsiteY146" fmla="*/ 472047 h 607323"/>
              <a:gd name="connsiteX147" fmla="*/ 306399 w 608198"/>
              <a:gd name="connsiteY147" fmla="*/ 495327 h 607323"/>
              <a:gd name="connsiteX148" fmla="*/ 355447 w 608198"/>
              <a:gd name="connsiteY148" fmla="*/ 501229 h 607323"/>
              <a:gd name="connsiteX149" fmla="*/ 438663 w 608198"/>
              <a:gd name="connsiteY149" fmla="*/ 463680 h 607323"/>
              <a:gd name="connsiteX150" fmla="*/ 474597 w 608198"/>
              <a:gd name="connsiteY150" fmla="*/ 347699 h 607323"/>
              <a:gd name="connsiteX151" fmla="*/ 477490 w 608198"/>
              <a:gd name="connsiteY151" fmla="*/ 335812 h 607323"/>
              <a:gd name="connsiteX152" fmla="*/ 488281 w 608198"/>
              <a:gd name="connsiteY152" fmla="*/ 330146 h 607323"/>
              <a:gd name="connsiteX153" fmla="*/ 550248 w 608198"/>
              <a:gd name="connsiteY153" fmla="*/ 302151 h 607323"/>
              <a:gd name="connsiteX154" fmla="*/ 553585 w 608198"/>
              <a:gd name="connsiteY154" fmla="*/ 169506 h 607323"/>
              <a:gd name="connsiteX155" fmla="*/ 550804 w 608198"/>
              <a:gd name="connsiteY155" fmla="*/ 154286 h 607323"/>
              <a:gd name="connsiteX156" fmla="*/ 533671 w 608198"/>
              <a:gd name="connsiteY156" fmla="*/ 74410 h 607323"/>
              <a:gd name="connsiteX157" fmla="*/ 455462 w 608198"/>
              <a:gd name="connsiteY157" fmla="*/ 56747 h 607323"/>
              <a:gd name="connsiteX158" fmla="*/ 453793 w 608198"/>
              <a:gd name="connsiteY158" fmla="*/ 57413 h 607323"/>
              <a:gd name="connsiteX159" fmla="*/ 453165 w 608198"/>
              <a:gd name="connsiteY159" fmla="*/ 57427 h 607323"/>
              <a:gd name="connsiteX160" fmla="*/ 443778 w 608198"/>
              <a:gd name="connsiteY160" fmla="*/ 57531 h 607323"/>
              <a:gd name="connsiteX161" fmla="*/ 443659 w 608198"/>
              <a:gd name="connsiteY161" fmla="*/ 57563 h 607323"/>
              <a:gd name="connsiteX162" fmla="*/ 438552 w 608198"/>
              <a:gd name="connsiteY162" fmla="*/ 54525 h 607323"/>
              <a:gd name="connsiteX163" fmla="*/ 393829 w 608198"/>
              <a:gd name="connsiteY163" fmla="*/ 31709 h 607323"/>
              <a:gd name="connsiteX164" fmla="*/ 366503 w 608198"/>
              <a:gd name="connsiteY164" fmla="*/ 214 h 607323"/>
              <a:gd name="connsiteX165" fmla="*/ 451679 w 608198"/>
              <a:gd name="connsiteY165" fmla="*/ 26863 h 607323"/>
              <a:gd name="connsiteX166" fmla="*/ 554698 w 608198"/>
              <a:gd name="connsiteY166" fmla="*/ 53414 h 607323"/>
              <a:gd name="connsiteX167" fmla="*/ 581287 w 608198"/>
              <a:gd name="connsiteY167" fmla="*/ 156286 h 607323"/>
              <a:gd name="connsiteX168" fmla="*/ 571274 w 608198"/>
              <a:gd name="connsiteY168" fmla="*/ 323147 h 607323"/>
              <a:gd name="connsiteX169" fmla="*/ 505859 w 608198"/>
              <a:gd name="connsiteY169" fmla="*/ 357697 h 607323"/>
              <a:gd name="connsiteX170" fmla="*/ 459689 w 608198"/>
              <a:gd name="connsiteY170" fmla="*/ 484565 h 607323"/>
              <a:gd name="connsiteX171" fmla="*/ 352555 w 608198"/>
              <a:gd name="connsiteY171" fmla="*/ 531224 h 607323"/>
              <a:gd name="connsiteX172" fmla="*/ 253430 w 608198"/>
              <a:gd name="connsiteY172" fmla="*/ 501563 h 607323"/>
              <a:gd name="connsiteX173" fmla="*/ 196470 w 608198"/>
              <a:gd name="connsiteY173" fmla="*/ 508006 h 607323"/>
              <a:gd name="connsiteX174" fmla="*/ 148520 w 608198"/>
              <a:gd name="connsiteY174" fmla="*/ 479899 h 607323"/>
              <a:gd name="connsiteX175" fmla="*/ 25366 w 608198"/>
              <a:gd name="connsiteY175" fmla="*/ 602990 h 607323"/>
              <a:gd name="connsiteX176" fmla="*/ 14797 w 608198"/>
              <a:gd name="connsiteY176" fmla="*/ 607323 h 607323"/>
              <a:gd name="connsiteX177" fmla="*/ 4339 w 608198"/>
              <a:gd name="connsiteY177" fmla="*/ 602990 h 607323"/>
              <a:gd name="connsiteX178" fmla="*/ 4339 w 608198"/>
              <a:gd name="connsiteY178" fmla="*/ 582105 h 607323"/>
              <a:gd name="connsiteX179" fmla="*/ 127605 w 608198"/>
              <a:gd name="connsiteY179" fmla="*/ 459014 h 607323"/>
              <a:gd name="connsiteX180" fmla="*/ 99459 w 608198"/>
              <a:gd name="connsiteY180" fmla="*/ 411244 h 607323"/>
              <a:gd name="connsiteX181" fmla="*/ 105911 w 608198"/>
              <a:gd name="connsiteY181" fmla="*/ 354253 h 607323"/>
              <a:gd name="connsiteX182" fmla="*/ 76207 w 608198"/>
              <a:gd name="connsiteY182" fmla="*/ 255381 h 607323"/>
              <a:gd name="connsiteX183" fmla="*/ 122933 w 608198"/>
              <a:gd name="connsiteY183" fmla="*/ 148398 h 607323"/>
              <a:gd name="connsiteX184" fmla="*/ 249981 w 608198"/>
              <a:gd name="connsiteY184" fmla="*/ 102184 h 607323"/>
              <a:gd name="connsiteX185" fmla="*/ 284580 w 608198"/>
              <a:gd name="connsiteY185" fmla="*/ 36972 h 607323"/>
              <a:gd name="connsiteX186" fmla="*/ 366503 w 608198"/>
              <a:gd name="connsiteY186" fmla="*/ 214 h 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608198" h="607323">
                <a:moveTo>
                  <a:pt x="377209" y="308723"/>
                </a:moveTo>
                <a:lnTo>
                  <a:pt x="387715" y="313052"/>
                </a:lnTo>
                <a:lnTo>
                  <a:pt x="402156" y="334481"/>
                </a:lnTo>
                <a:cubicBezTo>
                  <a:pt x="405451" y="342424"/>
                  <a:pt x="407176" y="351033"/>
                  <a:pt x="407176" y="359921"/>
                </a:cubicBezTo>
                <a:cubicBezTo>
                  <a:pt x="407176" y="377584"/>
                  <a:pt x="400278" y="394248"/>
                  <a:pt x="387707" y="406801"/>
                </a:cubicBezTo>
                <a:cubicBezTo>
                  <a:pt x="384814" y="409689"/>
                  <a:pt x="381032" y="411133"/>
                  <a:pt x="377249" y="411133"/>
                </a:cubicBezTo>
                <a:lnTo>
                  <a:pt x="366688" y="406804"/>
                </a:lnTo>
                <a:lnTo>
                  <a:pt x="362354" y="396320"/>
                </a:lnTo>
                <a:cubicBezTo>
                  <a:pt x="362354" y="392516"/>
                  <a:pt x="363800" y="388711"/>
                  <a:pt x="366693" y="385822"/>
                </a:cubicBezTo>
                <a:cubicBezTo>
                  <a:pt x="373704" y="378934"/>
                  <a:pt x="377487" y="369713"/>
                  <a:pt x="377487" y="359937"/>
                </a:cubicBezTo>
                <a:cubicBezTo>
                  <a:pt x="377487" y="350050"/>
                  <a:pt x="373704" y="340940"/>
                  <a:pt x="366693" y="333941"/>
                </a:cubicBezTo>
                <a:cubicBezTo>
                  <a:pt x="360907" y="328164"/>
                  <a:pt x="360907" y="318833"/>
                  <a:pt x="366693" y="313056"/>
                </a:cubicBezTo>
                <a:cubicBezTo>
                  <a:pt x="369587" y="310168"/>
                  <a:pt x="373398" y="308723"/>
                  <a:pt x="377209" y="308723"/>
                </a:cubicBezTo>
                <a:close/>
                <a:moveTo>
                  <a:pt x="377193" y="308707"/>
                </a:moveTo>
                <a:cubicBezTo>
                  <a:pt x="373383" y="308707"/>
                  <a:pt x="369573" y="310152"/>
                  <a:pt x="366680" y="313040"/>
                </a:cubicBezTo>
                <a:cubicBezTo>
                  <a:pt x="360895" y="318817"/>
                  <a:pt x="360895" y="328148"/>
                  <a:pt x="366680" y="333925"/>
                </a:cubicBezTo>
                <a:cubicBezTo>
                  <a:pt x="373689" y="340924"/>
                  <a:pt x="377472" y="350033"/>
                  <a:pt x="377472" y="359921"/>
                </a:cubicBezTo>
                <a:cubicBezTo>
                  <a:pt x="377472" y="369697"/>
                  <a:pt x="373689" y="378917"/>
                  <a:pt x="366680" y="385805"/>
                </a:cubicBezTo>
                <a:cubicBezTo>
                  <a:pt x="360895" y="391581"/>
                  <a:pt x="360895" y="401024"/>
                  <a:pt x="366680" y="406801"/>
                </a:cubicBezTo>
                <a:lnTo>
                  <a:pt x="366688" y="406804"/>
                </a:lnTo>
                <a:lnTo>
                  <a:pt x="366693" y="406818"/>
                </a:lnTo>
                <a:cubicBezTo>
                  <a:pt x="369587" y="409707"/>
                  <a:pt x="373481" y="411151"/>
                  <a:pt x="377265" y="411151"/>
                </a:cubicBezTo>
                <a:cubicBezTo>
                  <a:pt x="381048" y="411151"/>
                  <a:pt x="384831" y="409707"/>
                  <a:pt x="387725" y="406818"/>
                </a:cubicBezTo>
                <a:cubicBezTo>
                  <a:pt x="400299" y="394265"/>
                  <a:pt x="407198" y="377601"/>
                  <a:pt x="407198" y="359937"/>
                </a:cubicBezTo>
                <a:cubicBezTo>
                  <a:pt x="407198" y="342162"/>
                  <a:pt x="400299" y="325498"/>
                  <a:pt x="387725" y="313056"/>
                </a:cubicBezTo>
                <a:lnTo>
                  <a:pt x="387715" y="313052"/>
                </a:lnTo>
                <a:lnTo>
                  <a:pt x="387707" y="313040"/>
                </a:lnTo>
                <a:cubicBezTo>
                  <a:pt x="384814" y="310152"/>
                  <a:pt x="381004" y="308707"/>
                  <a:pt x="377193" y="308707"/>
                </a:cubicBezTo>
                <a:close/>
                <a:moveTo>
                  <a:pt x="388986" y="106855"/>
                </a:moveTo>
                <a:lnTo>
                  <a:pt x="414005" y="111687"/>
                </a:lnTo>
                <a:lnTo>
                  <a:pt x="435880" y="126166"/>
                </a:lnTo>
                <a:cubicBezTo>
                  <a:pt x="441776" y="131946"/>
                  <a:pt x="441776" y="141393"/>
                  <a:pt x="435880" y="147173"/>
                </a:cubicBezTo>
                <a:cubicBezTo>
                  <a:pt x="430096" y="152952"/>
                  <a:pt x="420752" y="152952"/>
                  <a:pt x="414967" y="147173"/>
                </a:cubicBezTo>
                <a:cubicBezTo>
                  <a:pt x="400618" y="132835"/>
                  <a:pt x="377369" y="132835"/>
                  <a:pt x="363019" y="147173"/>
                </a:cubicBezTo>
                <a:cubicBezTo>
                  <a:pt x="360126" y="150062"/>
                  <a:pt x="356344" y="151507"/>
                  <a:pt x="352562" y="151507"/>
                </a:cubicBezTo>
                <a:cubicBezTo>
                  <a:pt x="348780" y="151507"/>
                  <a:pt x="344887" y="150062"/>
                  <a:pt x="341995" y="147173"/>
                </a:cubicBezTo>
                <a:cubicBezTo>
                  <a:pt x="339102" y="144283"/>
                  <a:pt x="337656" y="140476"/>
                  <a:pt x="337656" y="136670"/>
                </a:cubicBezTo>
                <a:lnTo>
                  <a:pt x="341988" y="126181"/>
                </a:lnTo>
                <a:lnTo>
                  <a:pt x="363961" y="111688"/>
                </a:lnTo>
                <a:cubicBezTo>
                  <a:pt x="371965" y="108466"/>
                  <a:pt x="380475" y="106855"/>
                  <a:pt x="388986" y="106855"/>
                </a:cubicBezTo>
                <a:close/>
                <a:moveTo>
                  <a:pt x="388979" y="106827"/>
                </a:moveTo>
                <a:cubicBezTo>
                  <a:pt x="371973" y="106827"/>
                  <a:pt x="354954" y="113274"/>
                  <a:pt x="341995" y="126166"/>
                </a:cubicBezTo>
                <a:lnTo>
                  <a:pt x="341988" y="126181"/>
                </a:lnTo>
                <a:lnTo>
                  <a:pt x="341982" y="126185"/>
                </a:lnTo>
                <a:cubicBezTo>
                  <a:pt x="336197" y="131962"/>
                  <a:pt x="336197" y="141405"/>
                  <a:pt x="341982" y="147181"/>
                </a:cubicBezTo>
                <a:cubicBezTo>
                  <a:pt x="344875" y="150070"/>
                  <a:pt x="348769" y="151514"/>
                  <a:pt x="352551" y="151514"/>
                </a:cubicBezTo>
                <a:cubicBezTo>
                  <a:pt x="356334" y="151514"/>
                  <a:pt x="360116" y="150070"/>
                  <a:pt x="363009" y="147181"/>
                </a:cubicBezTo>
                <a:cubicBezTo>
                  <a:pt x="377360" y="132851"/>
                  <a:pt x="400612" y="132851"/>
                  <a:pt x="414963" y="147181"/>
                </a:cubicBezTo>
                <a:cubicBezTo>
                  <a:pt x="420749" y="152958"/>
                  <a:pt x="430094" y="152958"/>
                  <a:pt x="435990" y="147181"/>
                </a:cubicBezTo>
                <a:cubicBezTo>
                  <a:pt x="441775" y="141405"/>
                  <a:pt x="441775" y="131962"/>
                  <a:pt x="435990" y="126185"/>
                </a:cubicBezTo>
                <a:cubicBezTo>
                  <a:pt x="429510" y="119742"/>
                  <a:pt x="422014" y="114909"/>
                  <a:pt x="414011" y="111688"/>
                </a:cubicBezTo>
                <a:lnTo>
                  <a:pt x="414005" y="111687"/>
                </a:lnTo>
                <a:lnTo>
                  <a:pt x="413968" y="111662"/>
                </a:lnTo>
                <a:cubicBezTo>
                  <a:pt x="405981" y="108439"/>
                  <a:pt x="397482" y="106827"/>
                  <a:pt x="388979" y="106827"/>
                </a:cubicBezTo>
                <a:close/>
                <a:moveTo>
                  <a:pt x="345097" y="33980"/>
                </a:moveTo>
                <a:cubicBezTo>
                  <a:pt x="369239" y="33202"/>
                  <a:pt x="393603" y="41423"/>
                  <a:pt x="412738" y="58864"/>
                </a:cubicBezTo>
                <a:cubicBezTo>
                  <a:pt x="416855" y="62641"/>
                  <a:pt x="422751" y="63641"/>
                  <a:pt x="427980" y="61752"/>
                </a:cubicBezTo>
                <a:lnTo>
                  <a:pt x="443659" y="57563"/>
                </a:lnTo>
                <a:lnTo>
                  <a:pt x="443781" y="57635"/>
                </a:lnTo>
                <a:lnTo>
                  <a:pt x="453165" y="57427"/>
                </a:lnTo>
                <a:lnTo>
                  <a:pt x="453790" y="57420"/>
                </a:lnTo>
                <a:cubicBezTo>
                  <a:pt x="454347" y="57198"/>
                  <a:pt x="454903" y="56975"/>
                  <a:pt x="455459" y="56753"/>
                </a:cubicBezTo>
                <a:cubicBezTo>
                  <a:pt x="474817" y="56975"/>
                  <a:pt x="493841" y="64530"/>
                  <a:pt x="507970" y="78749"/>
                </a:cubicBezTo>
                <a:cubicBezTo>
                  <a:pt x="528885" y="99634"/>
                  <a:pt x="535560" y="130962"/>
                  <a:pt x="524991" y="158513"/>
                </a:cubicBezTo>
                <a:cubicBezTo>
                  <a:pt x="522989" y="163734"/>
                  <a:pt x="524101" y="169622"/>
                  <a:pt x="527884" y="173732"/>
                </a:cubicBezTo>
                <a:cubicBezTo>
                  <a:pt x="562372" y="211836"/>
                  <a:pt x="560926" y="270159"/>
                  <a:pt x="524546" y="306486"/>
                </a:cubicBezTo>
                <a:cubicBezTo>
                  <a:pt x="507970" y="323038"/>
                  <a:pt x="485942" y="333036"/>
                  <a:pt x="462468" y="334481"/>
                </a:cubicBezTo>
                <a:cubicBezTo>
                  <a:pt x="458240" y="334814"/>
                  <a:pt x="454347" y="336814"/>
                  <a:pt x="451788" y="340146"/>
                </a:cubicBezTo>
                <a:cubicBezTo>
                  <a:pt x="449118" y="343479"/>
                  <a:pt x="448117" y="347812"/>
                  <a:pt x="448895" y="352033"/>
                </a:cubicBezTo>
                <a:cubicBezTo>
                  <a:pt x="456794" y="394248"/>
                  <a:pt x="443333" y="437573"/>
                  <a:pt x="412961" y="467901"/>
                </a:cubicBezTo>
                <a:cubicBezTo>
                  <a:pt x="396607" y="484342"/>
                  <a:pt x="376693" y="495451"/>
                  <a:pt x="355444" y="501228"/>
                </a:cubicBezTo>
                <a:cubicBezTo>
                  <a:pt x="338978" y="502339"/>
                  <a:pt x="322319" y="500395"/>
                  <a:pt x="306437" y="495327"/>
                </a:cubicBezTo>
                <a:lnTo>
                  <a:pt x="264566" y="472047"/>
                </a:lnTo>
                <a:lnTo>
                  <a:pt x="262108" y="470679"/>
                </a:lnTo>
                <a:cubicBezTo>
                  <a:pt x="259326" y="468346"/>
                  <a:pt x="255878" y="467124"/>
                  <a:pt x="252429" y="467124"/>
                </a:cubicBezTo>
                <a:lnTo>
                  <a:pt x="252428" y="467124"/>
                </a:lnTo>
                <a:lnTo>
                  <a:pt x="252425" y="467123"/>
                </a:lnTo>
                <a:cubicBezTo>
                  <a:pt x="248308" y="467123"/>
                  <a:pt x="244192" y="468901"/>
                  <a:pt x="241299" y="472233"/>
                </a:cubicBezTo>
                <a:cubicBezTo>
                  <a:pt x="240187" y="473567"/>
                  <a:pt x="238963" y="474789"/>
                  <a:pt x="237739" y="476011"/>
                </a:cubicBezTo>
                <a:cubicBezTo>
                  <a:pt x="237739" y="476011"/>
                  <a:pt x="237739" y="476122"/>
                  <a:pt x="237628" y="476122"/>
                </a:cubicBezTo>
                <a:cubicBezTo>
                  <a:pt x="237183" y="475677"/>
                  <a:pt x="236738" y="475344"/>
                  <a:pt x="236404" y="475011"/>
                </a:cubicBezTo>
                <a:cubicBezTo>
                  <a:pt x="233512" y="472678"/>
                  <a:pt x="230174" y="471456"/>
                  <a:pt x="226725" y="471456"/>
                </a:cubicBezTo>
                <a:cubicBezTo>
                  <a:pt x="222609" y="471456"/>
                  <a:pt x="218493" y="473233"/>
                  <a:pt x="215600" y="476566"/>
                </a:cubicBezTo>
                <a:cubicBezTo>
                  <a:pt x="214377" y="477899"/>
                  <a:pt x="213264" y="479121"/>
                  <a:pt x="212040" y="480343"/>
                </a:cubicBezTo>
                <a:lnTo>
                  <a:pt x="210928" y="481342"/>
                </a:lnTo>
                <a:lnTo>
                  <a:pt x="184427" y="469638"/>
                </a:lnTo>
                <a:cubicBezTo>
                  <a:pt x="175443" y="463986"/>
                  <a:pt x="166599" y="456848"/>
                  <a:pt x="158755" y="449016"/>
                </a:cubicBezTo>
                <a:lnTo>
                  <a:pt x="158644" y="448905"/>
                </a:lnTo>
                <a:lnTo>
                  <a:pt x="158640" y="448905"/>
                </a:lnTo>
                <a:lnTo>
                  <a:pt x="158639" y="448904"/>
                </a:lnTo>
                <a:lnTo>
                  <a:pt x="158532" y="448904"/>
                </a:lnTo>
                <a:lnTo>
                  <a:pt x="139356" y="425547"/>
                </a:lnTo>
                <a:cubicBezTo>
                  <a:pt x="134086" y="417548"/>
                  <a:pt x="130053" y="409522"/>
                  <a:pt x="127605" y="402023"/>
                </a:cubicBezTo>
                <a:cubicBezTo>
                  <a:pt x="123044" y="387915"/>
                  <a:pt x="124379" y="377139"/>
                  <a:pt x="131499" y="369917"/>
                </a:cubicBezTo>
                <a:cubicBezTo>
                  <a:pt x="132612" y="368918"/>
                  <a:pt x="133835" y="367807"/>
                  <a:pt x="135282" y="366474"/>
                </a:cubicBezTo>
                <a:lnTo>
                  <a:pt x="135833" y="365369"/>
                </a:lnTo>
                <a:lnTo>
                  <a:pt x="140352" y="356380"/>
                </a:lnTo>
                <a:lnTo>
                  <a:pt x="137310" y="347145"/>
                </a:lnTo>
                <a:lnTo>
                  <a:pt x="136839" y="345699"/>
                </a:lnTo>
                <a:cubicBezTo>
                  <a:pt x="104048" y="307289"/>
                  <a:pt x="97602" y="254069"/>
                  <a:pt x="116564" y="209753"/>
                </a:cubicBezTo>
                <a:lnTo>
                  <a:pt x="143959" y="169284"/>
                </a:lnTo>
                <a:lnTo>
                  <a:pt x="170821" y="148695"/>
                </a:lnTo>
                <a:cubicBezTo>
                  <a:pt x="180528" y="143099"/>
                  <a:pt x="190902" y="138794"/>
                  <a:pt x="201694" y="135850"/>
                </a:cubicBezTo>
                <a:cubicBezTo>
                  <a:pt x="216935" y="131629"/>
                  <a:pt x="232956" y="130295"/>
                  <a:pt x="248976" y="131851"/>
                </a:cubicBezTo>
                <a:cubicBezTo>
                  <a:pt x="252647" y="132184"/>
                  <a:pt x="256318" y="132739"/>
                  <a:pt x="259990" y="133406"/>
                </a:cubicBezTo>
                <a:cubicBezTo>
                  <a:pt x="264217" y="134184"/>
                  <a:pt x="268556" y="133184"/>
                  <a:pt x="271894" y="130518"/>
                </a:cubicBezTo>
                <a:lnTo>
                  <a:pt x="271897" y="130512"/>
                </a:lnTo>
                <a:lnTo>
                  <a:pt x="271898" y="130512"/>
                </a:lnTo>
                <a:cubicBezTo>
                  <a:pt x="275235" y="127957"/>
                  <a:pt x="277238" y="124069"/>
                  <a:pt x="277572" y="119847"/>
                </a:cubicBezTo>
                <a:cubicBezTo>
                  <a:pt x="278295" y="108127"/>
                  <a:pt x="281159" y="96768"/>
                  <a:pt x="285915" y="86270"/>
                </a:cubicBezTo>
                <a:lnTo>
                  <a:pt x="305019" y="58707"/>
                </a:lnTo>
                <a:lnTo>
                  <a:pt x="305603" y="57864"/>
                </a:lnTo>
                <a:cubicBezTo>
                  <a:pt x="317062" y="46422"/>
                  <a:pt x="330635" y="38534"/>
                  <a:pt x="345097" y="33980"/>
                </a:cubicBezTo>
                <a:close/>
                <a:moveTo>
                  <a:pt x="393829" y="31709"/>
                </a:moveTo>
                <a:cubicBezTo>
                  <a:pt x="377697" y="28307"/>
                  <a:pt x="360899" y="29085"/>
                  <a:pt x="345101" y="33973"/>
                </a:cubicBezTo>
                <a:cubicBezTo>
                  <a:pt x="330638" y="38527"/>
                  <a:pt x="317066" y="46415"/>
                  <a:pt x="305607" y="57858"/>
                </a:cubicBezTo>
                <a:lnTo>
                  <a:pt x="305019" y="58707"/>
                </a:lnTo>
                <a:lnTo>
                  <a:pt x="285911" y="86262"/>
                </a:lnTo>
                <a:cubicBezTo>
                  <a:pt x="281155" y="96746"/>
                  <a:pt x="278291" y="108078"/>
                  <a:pt x="277568" y="119742"/>
                </a:cubicBezTo>
                <a:lnTo>
                  <a:pt x="271897" y="130512"/>
                </a:lnTo>
                <a:lnTo>
                  <a:pt x="259994" y="133401"/>
                </a:lnTo>
                <a:cubicBezTo>
                  <a:pt x="256323" y="132734"/>
                  <a:pt x="252651" y="132179"/>
                  <a:pt x="248980" y="131845"/>
                </a:cubicBezTo>
                <a:cubicBezTo>
                  <a:pt x="232960" y="130290"/>
                  <a:pt x="216940" y="131623"/>
                  <a:pt x="201698" y="135845"/>
                </a:cubicBezTo>
                <a:cubicBezTo>
                  <a:pt x="180116" y="141733"/>
                  <a:pt x="160202" y="153064"/>
                  <a:pt x="143959" y="169284"/>
                </a:cubicBezTo>
                <a:lnTo>
                  <a:pt x="143959" y="169284"/>
                </a:lnTo>
                <a:lnTo>
                  <a:pt x="143954" y="169288"/>
                </a:lnTo>
                <a:cubicBezTo>
                  <a:pt x="96227" y="216946"/>
                  <a:pt x="93112" y="294488"/>
                  <a:pt x="136834" y="345701"/>
                </a:cubicBezTo>
                <a:lnTo>
                  <a:pt x="137310" y="347145"/>
                </a:lnTo>
                <a:lnTo>
                  <a:pt x="140316" y="356378"/>
                </a:lnTo>
                <a:lnTo>
                  <a:pt x="135833" y="365369"/>
                </a:lnTo>
                <a:lnTo>
                  <a:pt x="135276" y="366475"/>
                </a:lnTo>
                <a:cubicBezTo>
                  <a:pt x="133830" y="367808"/>
                  <a:pt x="132606" y="368919"/>
                  <a:pt x="131494" y="369919"/>
                </a:cubicBezTo>
                <a:cubicBezTo>
                  <a:pt x="124374" y="377140"/>
                  <a:pt x="123039" y="387915"/>
                  <a:pt x="127600" y="402024"/>
                </a:cubicBezTo>
                <a:cubicBezTo>
                  <a:pt x="132495" y="417021"/>
                  <a:pt x="143732" y="434129"/>
                  <a:pt x="158528" y="448904"/>
                </a:cubicBezTo>
                <a:lnTo>
                  <a:pt x="158532" y="448904"/>
                </a:lnTo>
                <a:lnTo>
                  <a:pt x="158533" y="448905"/>
                </a:lnTo>
                <a:lnTo>
                  <a:pt x="158640" y="448905"/>
                </a:lnTo>
                <a:lnTo>
                  <a:pt x="158751" y="449015"/>
                </a:lnTo>
                <a:cubicBezTo>
                  <a:pt x="174437" y="464679"/>
                  <a:pt x="194129" y="477566"/>
                  <a:pt x="210928" y="481343"/>
                </a:cubicBezTo>
                <a:lnTo>
                  <a:pt x="210928" y="481342"/>
                </a:lnTo>
                <a:lnTo>
                  <a:pt x="210932" y="481344"/>
                </a:lnTo>
                <a:cubicBezTo>
                  <a:pt x="221612" y="483788"/>
                  <a:pt x="231069" y="482566"/>
                  <a:pt x="237632" y="476122"/>
                </a:cubicBezTo>
                <a:cubicBezTo>
                  <a:pt x="237744" y="476122"/>
                  <a:pt x="237744" y="476011"/>
                  <a:pt x="237744" y="476011"/>
                </a:cubicBezTo>
                <a:cubicBezTo>
                  <a:pt x="238967" y="474789"/>
                  <a:pt x="240191" y="473567"/>
                  <a:pt x="241304" y="472234"/>
                </a:cubicBezTo>
                <a:lnTo>
                  <a:pt x="252428" y="467124"/>
                </a:lnTo>
                <a:lnTo>
                  <a:pt x="262104" y="470678"/>
                </a:lnTo>
                <a:lnTo>
                  <a:pt x="264566" y="472047"/>
                </a:lnTo>
                <a:lnTo>
                  <a:pt x="306399" y="495327"/>
                </a:lnTo>
                <a:cubicBezTo>
                  <a:pt x="322294" y="500396"/>
                  <a:pt x="338982" y="502340"/>
                  <a:pt x="355447" y="501229"/>
                </a:cubicBezTo>
                <a:cubicBezTo>
                  <a:pt x="385930" y="499119"/>
                  <a:pt x="415745" y="486565"/>
                  <a:pt x="438663" y="463680"/>
                </a:cubicBezTo>
                <a:cubicBezTo>
                  <a:pt x="469034" y="433240"/>
                  <a:pt x="482496" y="389914"/>
                  <a:pt x="474597" y="347699"/>
                </a:cubicBezTo>
                <a:cubicBezTo>
                  <a:pt x="473818" y="343477"/>
                  <a:pt x="474931" y="339256"/>
                  <a:pt x="477490" y="335812"/>
                </a:cubicBezTo>
                <a:cubicBezTo>
                  <a:pt x="480048" y="332479"/>
                  <a:pt x="484053" y="330480"/>
                  <a:pt x="488281" y="330146"/>
                </a:cubicBezTo>
                <a:cubicBezTo>
                  <a:pt x="511644" y="328702"/>
                  <a:pt x="533671" y="318704"/>
                  <a:pt x="550248" y="302151"/>
                </a:cubicBezTo>
                <a:cubicBezTo>
                  <a:pt x="586627" y="265823"/>
                  <a:pt x="588073" y="207500"/>
                  <a:pt x="553585" y="169506"/>
                </a:cubicBezTo>
                <a:cubicBezTo>
                  <a:pt x="549914" y="165284"/>
                  <a:pt x="548801" y="159397"/>
                  <a:pt x="550804" y="154286"/>
                </a:cubicBezTo>
                <a:cubicBezTo>
                  <a:pt x="561373" y="126624"/>
                  <a:pt x="554587" y="95296"/>
                  <a:pt x="533671" y="74410"/>
                </a:cubicBezTo>
                <a:cubicBezTo>
                  <a:pt x="513201" y="53969"/>
                  <a:pt x="482718" y="47082"/>
                  <a:pt x="455462" y="56747"/>
                </a:cubicBezTo>
                <a:cubicBezTo>
                  <a:pt x="454906" y="56969"/>
                  <a:pt x="454349" y="57191"/>
                  <a:pt x="453793" y="57413"/>
                </a:cubicBezTo>
                <a:lnTo>
                  <a:pt x="453165" y="57427"/>
                </a:lnTo>
                <a:lnTo>
                  <a:pt x="443778" y="57531"/>
                </a:lnTo>
                <a:lnTo>
                  <a:pt x="443659" y="57563"/>
                </a:lnTo>
                <a:lnTo>
                  <a:pt x="438552" y="54525"/>
                </a:lnTo>
                <a:cubicBezTo>
                  <a:pt x="425424" y="42694"/>
                  <a:pt x="409960" y="35111"/>
                  <a:pt x="393829" y="31709"/>
                </a:cubicBezTo>
                <a:close/>
                <a:moveTo>
                  <a:pt x="366503" y="214"/>
                </a:moveTo>
                <a:cubicBezTo>
                  <a:pt x="396360" y="-1521"/>
                  <a:pt x="426759" y="7311"/>
                  <a:pt x="451679" y="26863"/>
                </a:cubicBezTo>
                <a:cubicBezTo>
                  <a:pt x="488058" y="16420"/>
                  <a:pt x="527664" y="26418"/>
                  <a:pt x="554698" y="53414"/>
                </a:cubicBezTo>
                <a:cubicBezTo>
                  <a:pt x="581732" y="80409"/>
                  <a:pt x="591744" y="119959"/>
                  <a:pt x="581287" y="156286"/>
                </a:cubicBezTo>
                <a:cubicBezTo>
                  <a:pt x="620447" y="206056"/>
                  <a:pt x="616665" y="277710"/>
                  <a:pt x="571274" y="323147"/>
                </a:cubicBezTo>
                <a:cubicBezTo>
                  <a:pt x="553363" y="341033"/>
                  <a:pt x="530556" y="353031"/>
                  <a:pt x="505859" y="357697"/>
                </a:cubicBezTo>
                <a:cubicBezTo>
                  <a:pt x="509975" y="404579"/>
                  <a:pt x="493287" y="451015"/>
                  <a:pt x="459689" y="484565"/>
                </a:cubicBezTo>
                <a:cubicBezTo>
                  <a:pt x="430987" y="513116"/>
                  <a:pt x="392939" y="529780"/>
                  <a:pt x="352555" y="531224"/>
                </a:cubicBezTo>
                <a:cubicBezTo>
                  <a:pt x="316843" y="532557"/>
                  <a:pt x="282133" y="522115"/>
                  <a:pt x="253430" y="501563"/>
                </a:cubicBezTo>
                <a:cubicBezTo>
                  <a:pt x="238634" y="512894"/>
                  <a:pt x="218609" y="515227"/>
                  <a:pt x="196470" y="508006"/>
                </a:cubicBezTo>
                <a:cubicBezTo>
                  <a:pt x="180672" y="502896"/>
                  <a:pt x="163984" y="493120"/>
                  <a:pt x="148520" y="479899"/>
                </a:cubicBezTo>
                <a:lnTo>
                  <a:pt x="25366" y="602990"/>
                </a:lnTo>
                <a:cubicBezTo>
                  <a:pt x="22473" y="605879"/>
                  <a:pt x="18579" y="607323"/>
                  <a:pt x="14797" y="607323"/>
                </a:cubicBezTo>
                <a:cubicBezTo>
                  <a:pt x="11014" y="607323"/>
                  <a:pt x="7232" y="605879"/>
                  <a:pt x="4339" y="602990"/>
                </a:cubicBezTo>
                <a:cubicBezTo>
                  <a:pt x="-1446" y="597214"/>
                  <a:pt x="-1446" y="587882"/>
                  <a:pt x="4339" y="582105"/>
                </a:cubicBezTo>
                <a:lnTo>
                  <a:pt x="127605" y="459014"/>
                </a:lnTo>
                <a:cubicBezTo>
                  <a:pt x="114366" y="443572"/>
                  <a:pt x="104576" y="427019"/>
                  <a:pt x="99459" y="411244"/>
                </a:cubicBezTo>
                <a:cubicBezTo>
                  <a:pt x="92227" y="389025"/>
                  <a:pt x="94564" y="369140"/>
                  <a:pt x="105911" y="354253"/>
                </a:cubicBezTo>
                <a:cubicBezTo>
                  <a:pt x="85330" y="325591"/>
                  <a:pt x="74872" y="290930"/>
                  <a:pt x="76207" y="255381"/>
                </a:cubicBezTo>
                <a:cubicBezTo>
                  <a:pt x="77765" y="214943"/>
                  <a:pt x="94341" y="176949"/>
                  <a:pt x="122933" y="148398"/>
                </a:cubicBezTo>
                <a:cubicBezTo>
                  <a:pt x="156530" y="114848"/>
                  <a:pt x="203145" y="98073"/>
                  <a:pt x="249981" y="102184"/>
                </a:cubicBezTo>
                <a:cubicBezTo>
                  <a:pt x="254654" y="77521"/>
                  <a:pt x="266669" y="54858"/>
                  <a:pt x="284580" y="36972"/>
                </a:cubicBezTo>
                <a:cubicBezTo>
                  <a:pt x="307331" y="14254"/>
                  <a:pt x="336646" y="1950"/>
                  <a:pt x="366503" y="214"/>
                </a:cubicBezTo>
                <a:close/>
              </a:path>
            </a:pathLst>
          </a:custGeom>
          <a:solidFill>
            <a:srgbClr val="BB686D"/>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15" name="文本框 14">
            <a:extLst>
              <a:ext uri="{FF2B5EF4-FFF2-40B4-BE49-F238E27FC236}">
                <a16:creationId xmlns:a16="http://schemas.microsoft.com/office/drawing/2014/main" xmlns="" id="{1A4B2AEE-1B63-4AB0-85F6-9CF8EE68D66F}"/>
              </a:ext>
            </a:extLst>
          </p:cNvPr>
          <p:cNvSpPr txBox="1"/>
          <p:nvPr/>
        </p:nvSpPr>
        <p:spPr>
          <a:xfrm>
            <a:off x="1719470" y="795936"/>
            <a:ext cx="4452730" cy="523220"/>
          </a:xfrm>
          <a:prstGeom prst="rect">
            <a:avLst/>
          </a:prstGeom>
          <a:noFill/>
        </p:spPr>
        <p:txBody>
          <a:bodyPr wrap="square" rtlCol="0">
            <a:spAutoFit/>
          </a:bodyPr>
          <a:lstStyle/>
          <a:p>
            <a:r>
              <a:rPr lang="en-US" altLang="zh-CN" sz="2800" dirty="0">
                <a:solidFill>
                  <a:srgbClr val="523A2C"/>
                </a:solidFill>
                <a:latin typeface="+mj-lt"/>
              </a:rPr>
              <a:t>Click to add your title</a:t>
            </a:r>
            <a:endParaRPr lang="zh-CN" altLang="en-US" sz="2800" dirty="0">
              <a:solidFill>
                <a:srgbClr val="523A2C"/>
              </a:solidFill>
              <a:latin typeface="+mj-lt"/>
            </a:endParaRPr>
          </a:p>
        </p:txBody>
      </p:sp>
    </p:spTree>
    <p:extLst>
      <p:ext uri="{BB962C8B-B14F-4D97-AF65-F5344CB8AC3E}">
        <p14:creationId xmlns:p14="http://schemas.microsoft.com/office/powerpoint/2010/main" val="818655736"/>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1000"/>
                                        <p:tgtEl>
                                          <p:spTgt spid="16"/>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animBg="1"/>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0" b="-10000"/>
          </a:stretch>
        </a:blip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313D61D4-E7E9-45A6-A320-A80702F57246}"/>
              </a:ext>
            </a:extLst>
          </p:cNvPr>
          <p:cNvSpPr txBox="1"/>
          <p:nvPr/>
        </p:nvSpPr>
        <p:spPr>
          <a:xfrm>
            <a:off x="1028698" y="819498"/>
            <a:ext cx="4502427" cy="1323439"/>
          </a:xfrm>
          <a:prstGeom prst="rect">
            <a:avLst/>
          </a:prstGeom>
          <a:noFill/>
        </p:spPr>
        <p:txBody>
          <a:bodyPr wrap="square" rtlCol="0">
            <a:spAutoFit/>
          </a:bodyPr>
          <a:lstStyle/>
          <a:p>
            <a:r>
              <a:rPr lang="en-US" altLang="zh-CN" sz="8000" dirty="0">
                <a:solidFill>
                  <a:srgbClr val="523A2C"/>
                </a:solidFill>
                <a:latin typeface="Segoe UI Semilight" panose="020B0402040204020203" pitchFamily="34" charset="0"/>
                <a:cs typeface="Segoe UI Semilight" panose="020B0402040204020203" pitchFamily="34" charset="0"/>
              </a:rPr>
              <a:t>Contents</a:t>
            </a:r>
            <a:endParaRPr lang="zh-CN" altLang="en-US" sz="8000" dirty="0">
              <a:solidFill>
                <a:srgbClr val="523A2C"/>
              </a:solidFill>
              <a:latin typeface="Segoe UI Semilight" panose="020B0402040204020203" pitchFamily="34" charset="0"/>
              <a:cs typeface="Segoe UI Semilight" panose="020B0402040204020203" pitchFamily="34" charset="0"/>
            </a:endParaRPr>
          </a:p>
        </p:txBody>
      </p:sp>
      <p:grpSp>
        <p:nvGrpSpPr>
          <p:cNvPr id="6" name="组合 5">
            <a:extLst>
              <a:ext uri="{FF2B5EF4-FFF2-40B4-BE49-F238E27FC236}">
                <a16:creationId xmlns:a16="http://schemas.microsoft.com/office/drawing/2014/main" xmlns="" id="{25BA0335-B604-4847-A18A-BA6FCB98F966}"/>
              </a:ext>
            </a:extLst>
          </p:cNvPr>
          <p:cNvGrpSpPr/>
          <p:nvPr/>
        </p:nvGrpSpPr>
        <p:grpSpPr>
          <a:xfrm>
            <a:off x="2077278" y="2556913"/>
            <a:ext cx="755374" cy="755374"/>
            <a:chOff x="2077278" y="2584174"/>
            <a:chExt cx="755374" cy="755374"/>
          </a:xfrm>
        </p:grpSpPr>
        <p:sp>
          <p:nvSpPr>
            <p:cNvPr id="4" name="椭圆 3">
              <a:extLst>
                <a:ext uri="{FF2B5EF4-FFF2-40B4-BE49-F238E27FC236}">
                  <a16:creationId xmlns:a16="http://schemas.microsoft.com/office/drawing/2014/main" xmlns="" id="{24180E8F-E1D2-499F-A2EF-75A1DF7C07C1}"/>
                </a:ext>
              </a:extLst>
            </p:cNvPr>
            <p:cNvSpPr/>
            <p:nvPr/>
          </p:nvSpPr>
          <p:spPr>
            <a:xfrm>
              <a:off x="2077278" y="2584174"/>
              <a:ext cx="755374" cy="755374"/>
            </a:xfrm>
            <a:prstGeom prst="ellipse">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EFE5DA"/>
                  </a:solidFill>
                </a:rPr>
                <a:t>01</a:t>
              </a:r>
              <a:endParaRPr lang="zh-CN" altLang="en-US" sz="2400" dirty="0">
                <a:solidFill>
                  <a:srgbClr val="EFE5DA"/>
                </a:solidFill>
              </a:endParaRPr>
            </a:p>
          </p:txBody>
        </p:sp>
        <p:sp>
          <p:nvSpPr>
            <p:cNvPr id="5" name="椭圆 4">
              <a:extLst>
                <a:ext uri="{FF2B5EF4-FFF2-40B4-BE49-F238E27FC236}">
                  <a16:creationId xmlns:a16="http://schemas.microsoft.com/office/drawing/2014/main" xmlns="" id="{50F7E62E-1F96-4B4D-9E5D-8ED24B705D00}"/>
                </a:ext>
              </a:extLst>
            </p:cNvPr>
            <p:cNvSpPr/>
            <p:nvPr/>
          </p:nvSpPr>
          <p:spPr>
            <a:xfrm>
              <a:off x="2175013" y="2681909"/>
              <a:ext cx="559905" cy="559905"/>
            </a:xfrm>
            <a:prstGeom prst="ellipse">
              <a:avLst/>
            </a:prstGeom>
            <a:noFill/>
            <a:ln>
              <a:solidFill>
                <a:srgbClr val="BB686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a:extLst>
              <a:ext uri="{FF2B5EF4-FFF2-40B4-BE49-F238E27FC236}">
                <a16:creationId xmlns:a16="http://schemas.microsoft.com/office/drawing/2014/main" xmlns="" id="{42BEEEBE-8B9D-421E-8BC5-3F3D08E9B239}"/>
              </a:ext>
            </a:extLst>
          </p:cNvPr>
          <p:cNvSpPr txBox="1"/>
          <p:nvPr/>
        </p:nvSpPr>
        <p:spPr>
          <a:xfrm>
            <a:off x="3279913" y="2611435"/>
            <a:ext cx="2375452" cy="646331"/>
          </a:xfrm>
          <a:prstGeom prst="rect">
            <a:avLst/>
          </a:prstGeom>
          <a:noFill/>
        </p:spPr>
        <p:txBody>
          <a:bodyPr wrap="square" rtlCol="0">
            <a:spAutoFit/>
          </a:bodyPr>
          <a:lstStyle/>
          <a:p>
            <a:r>
              <a:rPr lang="en-US" altLang="zh-CN" sz="3600" dirty="0"/>
              <a:t>PART ONE</a:t>
            </a:r>
          </a:p>
        </p:txBody>
      </p:sp>
      <p:grpSp>
        <p:nvGrpSpPr>
          <p:cNvPr id="8" name="组合 7">
            <a:extLst>
              <a:ext uri="{FF2B5EF4-FFF2-40B4-BE49-F238E27FC236}">
                <a16:creationId xmlns:a16="http://schemas.microsoft.com/office/drawing/2014/main" xmlns="" id="{61D81F3E-A90D-4362-A5BA-8B1811FC670A}"/>
              </a:ext>
            </a:extLst>
          </p:cNvPr>
          <p:cNvGrpSpPr/>
          <p:nvPr/>
        </p:nvGrpSpPr>
        <p:grpSpPr>
          <a:xfrm>
            <a:off x="2077278" y="4333461"/>
            <a:ext cx="755374" cy="755374"/>
            <a:chOff x="2077278" y="2584174"/>
            <a:chExt cx="755374" cy="755374"/>
          </a:xfrm>
        </p:grpSpPr>
        <p:sp>
          <p:nvSpPr>
            <p:cNvPr id="9" name="椭圆 8">
              <a:extLst>
                <a:ext uri="{FF2B5EF4-FFF2-40B4-BE49-F238E27FC236}">
                  <a16:creationId xmlns:a16="http://schemas.microsoft.com/office/drawing/2014/main" xmlns="" id="{52F7B7D8-D87A-4FA6-8E84-4BE6463D32B0}"/>
                </a:ext>
              </a:extLst>
            </p:cNvPr>
            <p:cNvSpPr/>
            <p:nvPr/>
          </p:nvSpPr>
          <p:spPr>
            <a:xfrm>
              <a:off x="2077278" y="2584174"/>
              <a:ext cx="755374" cy="755374"/>
            </a:xfrm>
            <a:prstGeom prst="ellipse">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EFE5DA"/>
                  </a:solidFill>
                </a:rPr>
                <a:t>03</a:t>
              </a:r>
              <a:endParaRPr lang="zh-CN" altLang="en-US" sz="2400" dirty="0">
                <a:solidFill>
                  <a:srgbClr val="EFE5DA"/>
                </a:solidFill>
              </a:endParaRPr>
            </a:p>
          </p:txBody>
        </p:sp>
        <p:sp>
          <p:nvSpPr>
            <p:cNvPr id="10" name="椭圆 9">
              <a:extLst>
                <a:ext uri="{FF2B5EF4-FFF2-40B4-BE49-F238E27FC236}">
                  <a16:creationId xmlns:a16="http://schemas.microsoft.com/office/drawing/2014/main" xmlns="" id="{61F50FB2-B881-4773-A18C-035897979C5F}"/>
                </a:ext>
              </a:extLst>
            </p:cNvPr>
            <p:cNvSpPr/>
            <p:nvPr/>
          </p:nvSpPr>
          <p:spPr>
            <a:xfrm>
              <a:off x="2175013" y="2681909"/>
              <a:ext cx="559905" cy="559905"/>
            </a:xfrm>
            <a:prstGeom prst="ellipse">
              <a:avLst/>
            </a:prstGeom>
            <a:noFill/>
            <a:ln>
              <a:solidFill>
                <a:srgbClr val="BB686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a:extLst>
              <a:ext uri="{FF2B5EF4-FFF2-40B4-BE49-F238E27FC236}">
                <a16:creationId xmlns:a16="http://schemas.microsoft.com/office/drawing/2014/main" xmlns="" id="{74C9F9CD-8520-4760-8FDB-AD8676B7F02E}"/>
              </a:ext>
            </a:extLst>
          </p:cNvPr>
          <p:cNvSpPr txBox="1"/>
          <p:nvPr/>
        </p:nvSpPr>
        <p:spPr>
          <a:xfrm>
            <a:off x="3279912" y="4387983"/>
            <a:ext cx="2816087" cy="646331"/>
          </a:xfrm>
          <a:prstGeom prst="rect">
            <a:avLst/>
          </a:prstGeom>
          <a:noFill/>
        </p:spPr>
        <p:txBody>
          <a:bodyPr wrap="square" rtlCol="0">
            <a:spAutoFit/>
          </a:bodyPr>
          <a:lstStyle/>
          <a:p>
            <a:r>
              <a:rPr lang="en-US" altLang="zh-CN" sz="3600" dirty="0"/>
              <a:t>PART THREE</a:t>
            </a:r>
          </a:p>
        </p:txBody>
      </p:sp>
      <p:grpSp>
        <p:nvGrpSpPr>
          <p:cNvPr id="12" name="组合 11">
            <a:extLst>
              <a:ext uri="{FF2B5EF4-FFF2-40B4-BE49-F238E27FC236}">
                <a16:creationId xmlns:a16="http://schemas.microsoft.com/office/drawing/2014/main" xmlns="" id="{753FDD6F-1454-4C6F-9408-922FBC230FFB}"/>
              </a:ext>
            </a:extLst>
          </p:cNvPr>
          <p:cNvGrpSpPr/>
          <p:nvPr/>
        </p:nvGrpSpPr>
        <p:grpSpPr>
          <a:xfrm>
            <a:off x="6536637" y="4333461"/>
            <a:ext cx="755374" cy="755374"/>
            <a:chOff x="2077278" y="2584174"/>
            <a:chExt cx="755374" cy="755374"/>
          </a:xfrm>
        </p:grpSpPr>
        <p:sp>
          <p:nvSpPr>
            <p:cNvPr id="13" name="椭圆 12">
              <a:extLst>
                <a:ext uri="{FF2B5EF4-FFF2-40B4-BE49-F238E27FC236}">
                  <a16:creationId xmlns:a16="http://schemas.microsoft.com/office/drawing/2014/main" xmlns="" id="{F7AD2059-44E9-4CF1-9E6E-5DD98D229032}"/>
                </a:ext>
              </a:extLst>
            </p:cNvPr>
            <p:cNvSpPr/>
            <p:nvPr/>
          </p:nvSpPr>
          <p:spPr>
            <a:xfrm>
              <a:off x="2077278" y="2584174"/>
              <a:ext cx="755374" cy="755374"/>
            </a:xfrm>
            <a:prstGeom prst="ellipse">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EFE5DA"/>
                  </a:solidFill>
                </a:rPr>
                <a:t>04</a:t>
              </a:r>
              <a:endParaRPr lang="zh-CN" altLang="en-US" sz="2400" dirty="0">
                <a:solidFill>
                  <a:srgbClr val="EFE5DA"/>
                </a:solidFill>
              </a:endParaRPr>
            </a:p>
          </p:txBody>
        </p:sp>
        <p:sp>
          <p:nvSpPr>
            <p:cNvPr id="14" name="椭圆 13">
              <a:extLst>
                <a:ext uri="{FF2B5EF4-FFF2-40B4-BE49-F238E27FC236}">
                  <a16:creationId xmlns:a16="http://schemas.microsoft.com/office/drawing/2014/main" xmlns="" id="{BD548A94-CE88-4F12-8E66-B0842DC9465F}"/>
                </a:ext>
              </a:extLst>
            </p:cNvPr>
            <p:cNvSpPr/>
            <p:nvPr/>
          </p:nvSpPr>
          <p:spPr>
            <a:xfrm>
              <a:off x="2175013" y="2681909"/>
              <a:ext cx="559905" cy="559905"/>
            </a:xfrm>
            <a:prstGeom prst="ellipse">
              <a:avLst/>
            </a:prstGeom>
            <a:noFill/>
            <a:ln>
              <a:solidFill>
                <a:srgbClr val="BB686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a:extLst>
              <a:ext uri="{FF2B5EF4-FFF2-40B4-BE49-F238E27FC236}">
                <a16:creationId xmlns:a16="http://schemas.microsoft.com/office/drawing/2014/main" xmlns="" id="{38621809-C823-4A91-81FF-AF6E13B51D7E}"/>
              </a:ext>
            </a:extLst>
          </p:cNvPr>
          <p:cNvSpPr txBox="1"/>
          <p:nvPr/>
        </p:nvSpPr>
        <p:spPr>
          <a:xfrm>
            <a:off x="7739272" y="4387983"/>
            <a:ext cx="2776328" cy="646331"/>
          </a:xfrm>
          <a:prstGeom prst="rect">
            <a:avLst/>
          </a:prstGeom>
          <a:noFill/>
        </p:spPr>
        <p:txBody>
          <a:bodyPr wrap="square" rtlCol="0">
            <a:spAutoFit/>
          </a:bodyPr>
          <a:lstStyle/>
          <a:p>
            <a:r>
              <a:rPr lang="en-US" altLang="zh-CN" sz="3600" dirty="0"/>
              <a:t>PART FOUR</a:t>
            </a:r>
          </a:p>
        </p:txBody>
      </p:sp>
      <p:grpSp>
        <p:nvGrpSpPr>
          <p:cNvPr id="16" name="组合 15">
            <a:extLst>
              <a:ext uri="{FF2B5EF4-FFF2-40B4-BE49-F238E27FC236}">
                <a16:creationId xmlns:a16="http://schemas.microsoft.com/office/drawing/2014/main" xmlns="" id="{91ADF646-F981-4AB6-8304-EE5ADF6948D2}"/>
              </a:ext>
            </a:extLst>
          </p:cNvPr>
          <p:cNvGrpSpPr/>
          <p:nvPr/>
        </p:nvGrpSpPr>
        <p:grpSpPr>
          <a:xfrm>
            <a:off x="6536637" y="2556913"/>
            <a:ext cx="755374" cy="755374"/>
            <a:chOff x="2077278" y="2584174"/>
            <a:chExt cx="755374" cy="755374"/>
          </a:xfrm>
        </p:grpSpPr>
        <p:sp>
          <p:nvSpPr>
            <p:cNvPr id="17" name="椭圆 16">
              <a:extLst>
                <a:ext uri="{FF2B5EF4-FFF2-40B4-BE49-F238E27FC236}">
                  <a16:creationId xmlns:a16="http://schemas.microsoft.com/office/drawing/2014/main" xmlns="" id="{C63DF3AF-4745-412A-A325-6BD052E51A53}"/>
                </a:ext>
              </a:extLst>
            </p:cNvPr>
            <p:cNvSpPr/>
            <p:nvPr/>
          </p:nvSpPr>
          <p:spPr>
            <a:xfrm>
              <a:off x="2077278" y="2584174"/>
              <a:ext cx="755374" cy="755374"/>
            </a:xfrm>
            <a:prstGeom prst="ellipse">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EFE5DA"/>
                  </a:solidFill>
                </a:rPr>
                <a:t>02</a:t>
              </a:r>
              <a:endParaRPr lang="zh-CN" altLang="en-US" sz="2400" dirty="0">
                <a:solidFill>
                  <a:srgbClr val="EFE5DA"/>
                </a:solidFill>
              </a:endParaRPr>
            </a:p>
          </p:txBody>
        </p:sp>
        <p:sp>
          <p:nvSpPr>
            <p:cNvPr id="18" name="椭圆 17">
              <a:extLst>
                <a:ext uri="{FF2B5EF4-FFF2-40B4-BE49-F238E27FC236}">
                  <a16:creationId xmlns:a16="http://schemas.microsoft.com/office/drawing/2014/main" xmlns="" id="{2976D794-B554-4AFE-BFE6-7267D406CC5B}"/>
                </a:ext>
              </a:extLst>
            </p:cNvPr>
            <p:cNvSpPr/>
            <p:nvPr/>
          </p:nvSpPr>
          <p:spPr>
            <a:xfrm>
              <a:off x="2175013" y="2681909"/>
              <a:ext cx="559905" cy="559905"/>
            </a:xfrm>
            <a:prstGeom prst="ellipse">
              <a:avLst/>
            </a:prstGeom>
            <a:noFill/>
            <a:ln>
              <a:solidFill>
                <a:srgbClr val="BB686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a:extLst>
              <a:ext uri="{FF2B5EF4-FFF2-40B4-BE49-F238E27FC236}">
                <a16:creationId xmlns:a16="http://schemas.microsoft.com/office/drawing/2014/main" xmlns="" id="{35C2AFEC-24A8-42B6-BE55-5625ABBDBA0C}"/>
              </a:ext>
            </a:extLst>
          </p:cNvPr>
          <p:cNvSpPr txBox="1"/>
          <p:nvPr/>
        </p:nvSpPr>
        <p:spPr>
          <a:xfrm>
            <a:off x="7739272" y="2611435"/>
            <a:ext cx="2375452" cy="646331"/>
          </a:xfrm>
          <a:prstGeom prst="rect">
            <a:avLst/>
          </a:prstGeom>
          <a:noFill/>
        </p:spPr>
        <p:txBody>
          <a:bodyPr wrap="square" rtlCol="0">
            <a:spAutoFit/>
          </a:bodyPr>
          <a:lstStyle/>
          <a:p>
            <a:r>
              <a:rPr lang="en-US" altLang="zh-CN" sz="3600" dirty="0"/>
              <a:t>PART TWO</a:t>
            </a:r>
          </a:p>
        </p:txBody>
      </p:sp>
    </p:spTree>
    <p:extLst>
      <p:ext uri="{BB962C8B-B14F-4D97-AF65-F5344CB8AC3E}">
        <p14:creationId xmlns:p14="http://schemas.microsoft.com/office/powerpoint/2010/main" val="2790543222"/>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500"/>
                                        <p:tgtEl>
                                          <p:spTgt spid="19"/>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11" grpId="0"/>
      <p:bldP spid="15"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04C6BF93-C0C3-45F5-BBEA-6B95DA39804C}"/>
              </a:ext>
            </a:extLst>
          </p:cNvPr>
          <p:cNvPicPr>
            <a:picLocks noChangeAspect="1"/>
          </p:cNvPicPr>
          <p:nvPr/>
        </p:nvPicPr>
        <p:blipFill>
          <a:blip r:embed="rId3"/>
          <a:stretch>
            <a:fillRect/>
          </a:stretch>
        </p:blipFill>
        <p:spPr>
          <a:xfrm>
            <a:off x="0" y="-480805"/>
            <a:ext cx="12192000" cy="8182394"/>
          </a:xfrm>
          <a:prstGeom prst="rect">
            <a:avLst/>
          </a:prstGeom>
        </p:spPr>
      </p:pic>
      <p:sp>
        <p:nvSpPr>
          <p:cNvPr id="9" name="文本框 8">
            <a:extLst>
              <a:ext uri="{FF2B5EF4-FFF2-40B4-BE49-F238E27FC236}">
                <a16:creationId xmlns:a16="http://schemas.microsoft.com/office/drawing/2014/main" xmlns="" id="{248A0777-A0A5-4B19-9912-29674C6D8E8D}"/>
              </a:ext>
            </a:extLst>
          </p:cNvPr>
          <p:cNvSpPr txBox="1"/>
          <p:nvPr/>
        </p:nvSpPr>
        <p:spPr>
          <a:xfrm>
            <a:off x="7081629" y="2683567"/>
            <a:ext cx="4383157" cy="923330"/>
          </a:xfrm>
          <a:prstGeom prst="rect">
            <a:avLst/>
          </a:prstGeom>
          <a:noFill/>
        </p:spPr>
        <p:txBody>
          <a:bodyPr wrap="square" rtlCol="0">
            <a:spAutoFit/>
          </a:bodyPr>
          <a:lstStyle/>
          <a:p>
            <a:r>
              <a:rPr lang="en-US" altLang="zh-CN" sz="5400" dirty="0">
                <a:solidFill>
                  <a:srgbClr val="523A2C"/>
                </a:solidFill>
                <a:latin typeface="Segoe UI Semilight" panose="020B0402040204020203" pitchFamily="34" charset="0"/>
                <a:ea typeface="幼圆" panose="02010509060101010101" pitchFamily="49" charset="-122"/>
                <a:cs typeface="Segoe UI Semilight" panose="020B0402040204020203" pitchFamily="34" charset="0"/>
              </a:rPr>
              <a:t>THANK YOU</a:t>
            </a:r>
            <a:endParaRPr lang="zh-CN" altLang="en-US" sz="5400" dirty="0">
              <a:solidFill>
                <a:srgbClr val="523A2C"/>
              </a:solidFill>
              <a:latin typeface="Segoe UI Semilight" panose="020B0402040204020203" pitchFamily="34" charset="0"/>
              <a:ea typeface="幼圆" panose="02010509060101010101" pitchFamily="49" charset="-122"/>
              <a:cs typeface="Segoe UI Semilight" panose="020B0402040204020203" pitchFamily="34" charset="0"/>
            </a:endParaRPr>
          </a:p>
        </p:txBody>
      </p:sp>
      <p:sp>
        <p:nvSpPr>
          <p:cNvPr id="10" name="文本框 9">
            <a:extLst>
              <a:ext uri="{FF2B5EF4-FFF2-40B4-BE49-F238E27FC236}">
                <a16:creationId xmlns:a16="http://schemas.microsoft.com/office/drawing/2014/main" xmlns="" id="{23B50516-99CB-4010-B4F1-9FA97F45BDD4}"/>
              </a:ext>
            </a:extLst>
          </p:cNvPr>
          <p:cNvSpPr txBox="1"/>
          <p:nvPr/>
        </p:nvSpPr>
        <p:spPr>
          <a:xfrm>
            <a:off x="7086599" y="3697358"/>
            <a:ext cx="4035288" cy="646331"/>
          </a:xfrm>
          <a:prstGeom prst="rect">
            <a:avLst/>
          </a:prstGeom>
          <a:noFill/>
        </p:spPr>
        <p:txBody>
          <a:bodyPr wrap="square" rtlCol="0">
            <a:spAutoFit/>
          </a:bodyPr>
          <a:lstStyle/>
          <a:p>
            <a:r>
              <a:rPr lang="en-US" altLang="zh-CN" sz="3600" dirty="0">
                <a:solidFill>
                  <a:srgbClr val="EFE5DA"/>
                </a:solidFill>
                <a:latin typeface="Segoe UI Semilight" panose="020B0402040204020203" pitchFamily="34" charset="0"/>
                <a:cs typeface="Segoe UI Semilight" panose="020B0402040204020203" pitchFamily="34" charset="0"/>
              </a:rPr>
              <a:t>Simple love</a:t>
            </a:r>
            <a:endParaRPr lang="zh-CN" altLang="en-US" sz="3600" dirty="0">
              <a:solidFill>
                <a:srgbClr val="EFE5DA"/>
              </a:solidFill>
              <a:latin typeface="Segoe UI Semilight" panose="020B0402040204020203" pitchFamily="34" charset="0"/>
              <a:cs typeface="Segoe UI Semilight" panose="020B0402040204020203" pitchFamily="34" charset="0"/>
            </a:endParaRPr>
          </a:p>
        </p:txBody>
      </p:sp>
      <p:cxnSp>
        <p:nvCxnSpPr>
          <p:cNvPr id="8" name="直接连接符 7">
            <a:extLst>
              <a:ext uri="{FF2B5EF4-FFF2-40B4-BE49-F238E27FC236}">
                <a16:creationId xmlns:a16="http://schemas.microsoft.com/office/drawing/2014/main" xmlns="" id="{6B2BD84C-67BE-4731-9498-EB1D9521B23D}"/>
              </a:ext>
            </a:extLst>
          </p:cNvPr>
          <p:cNvCxnSpPr>
            <a:cxnSpLocks/>
          </p:cNvCxnSpPr>
          <p:nvPr/>
        </p:nvCxnSpPr>
        <p:spPr>
          <a:xfrm>
            <a:off x="7235687" y="3610425"/>
            <a:ext cx="4075043" cy="0"/>
          </a:xfrm>
          <a:prstGeom prst="line">
            <a:avLst/>
          </a:prstGeom>
          <a:ln>
            <a:solidFill>
              <a:srgbClr val="BB686D"/>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6515191"/>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0" b="-10000"/>
          </a:stretch>
        </a:blipFill>
        <a:effectLst/>
      </p:bgPr>
    </p:bg>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50838F28-98C3-4E09-9F38-4E17CE478D56}"/>
              </a:ext>
            </a:extLst>
          </p:cNvPr>
          <p:cNvGrpSpPr/>
          <p:nvPr/>
        </p:nvGrpSpPr>
        <p:grpSpPr>
          <a:xfrm>
            <a:off x="2389528" y="2633898"/>
            <a:ext cx="1398105" cy="1398105"/>
            <a:chOff x="3515138" y="2729947"/>
            <a:chExt cx="1398105" cy="1398105"/>
          </a:xfrm>
        </p:grpSpPr>
        <p:sp>
          <p:nvSpPr>
            <p:cNvPr id="6" name="椭圆 5">
              <a:extLst>
                <a:ext uri="{FF2B5EF4-FFF2-40B4-BE49-F238E27FC236}">
                  <a16:creationId xmlns:a16="http://schemas.microsoft.com/office/drawing/2014/main" xmlns="" id="{C23E1CA7-84BB-4554-8D3D-2DC69E6C20CF}"/>
                </a:ext>
              </a:extLst>
            </p:cNvPr>
            <p:cNvSpPr/>
            <p:nvPr/>
          </p:nvSpPr>
          <p:spPr>
            <a:xfrm>
              <a:off x="3515138" y="2729947"/>
              <a:ext cx="1398105" cy="1398105"/>
            </a:xfrm>
            <a:prstGeom prst="ellipse">
              <a:avLst/>
            </a:prstGeom>
            <a:solidFill>
              <a:srgbClr val="EFE5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3294D28D-EDF0-414B-A8CE-6A1CA567D759}"/>
                </a:ext>
              </a:extLst>
            </p:cNvPr>
            <p:cNvSpPr/>
            <p:nvPr/>
          </p:nvSpPr>
          <p:spPr>
            <a:xfrm>
              <a:off x="3642690" y="2857499"/>
              <a:ext cx="1143001" cy="1143001"/>
            </a:xfrm>
            <a:prstGeom prst="ellipse">
              <a:avLst/>
            </a:prstGeom>
            <a:noFill/>
            <a:ln>
              <a:solidFill>
                <a:srgbClr val="BB686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xmlns="" id="{37E5C2A0-0B67-4C0C-9CED-FB0C6983A699}"/>
              </a:ext>
            </a:extLst>
          </p:cNvPr>
          <p:cNvGrpSpPr/>
          <p:nvPr/>
        </p:nvGrpSpPr>
        <p:grpSpPr>
          <a:xfrm>
            <a:off x="2780468" y="3182207"/>
            <a:ext cx="1699592" cy="1699592"/>
            <a:chOff x="7278756" y="2579204"/>
            <a:chExt cx="1699592" cy="1699592"/>
          </a:xfrm>
        </p:grpSpPr>
        <p:sp>
          <p:nvSpPr>
            <p:cNvPr id="7" name="椭圆 6">
              <a:extLst>
                <a:ext uri="{FF2B5EF4-FFF2-40B4-BE49-F238E27FC236}">
                  <a16:creationId xmlns:a16="http://schemas.microsoft.com/office/drawing/2014/main" xmlns="" id="{9C60176D-1A11-40C3-819D-951119299838}"/>
                </a:ext>
              </a:extLst>
            </p:cNvPr>
            <p:cNvSpPr/>
            <p:nvPr/>
          </p:nvSpPr>
          <p:spPr>
            <a:xfrm>
              <a:off x="7278756" y="2579204"/>
              <a:ext cx="1699592" cy="1699592"/>
            </a:xfrm>
            <a:prstGeom prst="ellipse">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41D8DA85-6820-4D78-9453-3152638E33A8}"/>
                </a:ext>
              </a:extLst>
            </p:cNvPr>
            <p:cNvSpPr/>
            <p:nvPr/>
          </p:nvSpPr>
          <p:spPr>
            <a:xfrm>
              <a:off x="7392228" y="2692676"/>
              <a:ext cx="1472648" cy="1472648"/>
            </a:xfrm>
            <a:prstGeom prst="ellipse">
              <a:avLst/>
            </a:prstGeom>
            <a:noFill/>
            <a:ln>
              <a:solidFill>
                <a:srgbClr val="EFE5D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xmlns="" id="{7727038A-8B52-4101-9A23-0A98D05924D3}"/>
              </a:ext>
            </a:extLst>
          </p:cNvPr>
          <p:cNvGrpSpPr/>
          <p:nvPr/>
        </p:nvGrpSpPr>
        <p:grpSpPr>
          <a:xfrm>
            <a:off x="3028119" y="1823445"/>
            <a:ext cx="2365513" cy="2365513"/>
            <a:chOff x="4913244" y="2246244"/>
            <a:chExt cx="2365513" cy="2365513"/>
          </a:xfrm>
        </p:grpSpPr>
        <p:sp>
          <p:nvSpPr>
            <p:cNvPr id="5" name="椭圆 4">
              <a:extLst>
                <a:ext uri="{FF2B5EF4-FFF2-40B4-BE49-F238E27FC236}">
                  <a16:creationId xmlns:a16="http://schemas.microsoft.com/office/drawing/2014/main" xmlns="" id="{699BFB35-CBB5-45B4-B674-0E6B708F8FAC}"/>
                </a:ext>
              </a:extLst>
            </p:cNvPr>
            <p:cNvSpPr/>
            <p:nvPr/>
          </p:nvSpPr>
          <p:spPr>
            <a:xfrm>
              <a:off x="4913244" y="2246244"/>
              <a:ext cx="2365513" cy="2365513"/>
            </a:xfrm>
            <a:prstGeom prst="ellipse">
              <a:avLst/>
            </a:prstGeom>
            <a:solidFill>
              <a:srgbClr val="BB68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992A71C9-A0C9-4CD9-9D11-972A8859233F}"/>
                </a:ext>
              </a:extLst>
            </p:cNvPr>
            <p:cNvSpPr/>
            <p:nvPr/>
          </p:nvSpPr>
          <p:spPr>
            <a:xfrm>
              <a:off x="5040795" y="2373795"/>
              <a:ext cx="2110410" cy="2110410"/>
            </a:xfrm>
            <a:prstGeom prst="ellipse">
              <a:avLst/>
            </a:prstGeom>
            <a:noFill/>
            <a:ln>
              <a:solidFill>
                <a:srgbClr val="FF99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a:extLst>
              <a:ext uri="{FF2B5EF4-FFF2-40B4-BE49-F238E27FC236}">
                <a16:creationId xmlns:a16="http://schemas.microsoft.com/office/drawing/2014/main" xmlns="" id="{BA4A0E41-5C6E-4D60-90EC-E6502791C2B1}"/>
              </a:ext>
            </a:extLst>
          </p:cNvPr>
          <p:cNvCxnSpPr>
            <a:cxnSpLocks/>
          </p:cNvCxnSpPr>
          <p:nvPr/>
        </p:nvCxnSpPr>
        <p:spPr>
          <a:xfrm>
            <a:off x="6099315" y="4129324"/>
            <a:ext cx="3743739" cy="42275"/>
          </a:xfrm>
          <a:prstGeom prst="line">
            <a:avLst/>
          </a:prstGeom>
          <a:ln>
            <a:solidFill>
              <a:srgbClr val="523A2C"/>
            </a:solidFill>
            <a:prstDash val="dash"/>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xmlns="" id="{B3B2DE8F-7DB3-4E23-91B0-926C200BA713}"/>
              </a:ext>
            </a:extLst>
          </p:cNvPr>
          <p:cNvSpPr txBox="1"/>
          <p:nvPr/>
        </p:nvSpPr>
        <p:spPr>
          <a:xfrm>
            <a:off x="3901105" y="2633898"/>
            <a:ext cx="2604881" cy="2400657"/>
          </a:xfrm>
          <a:prstGeom prst="rect">
            <a:avLst/>
          </a:prstGeom>
          <a:noFill/>
        </p:spPr>
        <p:txBody>
          <a:bodyPr wrap="square" rtlCol="0">
            <a:spAutoFit/>
          </a:bodyPr>
          <a:lstStyle/>
          <a:p>
            <a:r>
              <a:rPr lang="en-US" altLang="zh-CN" sz="15000" dirty="0">
                <a:solidFill>
                  <a:srgbClr val="523A2C"/>
                </a:solidFill>
              </a:rPr>
              <a:t>01</a:t>
            </a:r>
            <a:endParaRPr lang="zh-CN" altLang="en-US" sz="15000" dirty="0">
              <a:solidFill>
                <a:srgbClr val="523A2C"/>
              </a:solidFill>
            </a:endParaRPr>
          </a:p>
        </p:txBody>
      </p:sp>
      <p:sp>
        <p:nvSpPr>
          <p:cNvPr id="18" name="文本框 17">
            <a:extLst>
              <a:ext uri="{FF2B5EF4-FFF2-40B4-BE49-F238E27FC236}">
                <a16:creationId xmlns:a16="http://schemas.microsoft.com/office/drawing/2014/main" xmlns="" id="{08EF77BD-439E-4B57-AF3D-BA36E3036AB6}"/>
              </a:ext>
            </a:extLst>
          </p:cNvPr>
          <p:cNvSpPr txBox="1"/>
          <p:nvPr/>
        </p:nvSpPr>
        <p:spPr>
          <a:xfrm>
            <a:off x="7636565" y="3451426"/>
            <a:ext cx="2375452" cy="646331"/>
          </a:xfrm>
          <a:prstGeom prst="rect">
            <a:avLst/>
          </a:prstGeom>
          <a:noFill/>
        </p:spPr>
        <p:txBody>
          <a:bodyPr wrap="square" rtlCol="0">
            <a:spAutoFit/>
          </a:bodyPr>
          <a:lstStyle/>
          <a:p>
            <a:r>
              <a:rPr lang="en-US" altLang="zh-CN" sz="3600" dirty="0">
                <a:solidFill>
                  <a:srgbClr val="523A2C"/>
                </a:solidFill>
              </a:rPr>
              <a:t>PART ONE</a:t>
            </a:r>
          </a:p>
        </p:txBody>
      </p:sp>
      <p:sp>
        <p:nvSpPr>
          <p:cNvPr id="20" name="文本框 19">
            <a:extLst>
              <a:ext uri="{FF2B5EF4-FFF2-40B4-BE49-F238E27FC236}">
                <a16:creationId xmlns:a16="http://schemas.microsoft.com/office/drawing/2014/main" xmlns="" id="{457DF7C4-ECA6-46BE-90E2-4EF83024BC13}"/>
              </a:ext>
            </a:extLst>
          </p:cNvPr>
          <p:cNvSpPr txBox="1"/>
          <p:nvPr/>
        </p:nvSpPr>
        <p:spPr>
          <a:xfrm>
            <a:off x="6927572" y="4296260"/>
            <a:ext cx="3084445" cy="276999"/>
          </a:xfrm>
          <a:prstGeom prst="rect">
            <a:avLst/>
          </a:prstGeom>
          <a:noFill/>
        </p:spPr>
        <p:txBody>
          <a:bodyPr wrap="square" rtlCol="0">
            <a:spAutoFit/>
          </a:bodyPr>
          <a:lstStyle/>
          <a:p>
            <a:pPr algn="ctr"/>
            <a:r>
              <a:rPr lang="en-US" altLang="zh-CN" sz="1200" dirty="0">
                <a:solidFill>
                  <a:srgbClr val="523A2C"/>
                </a:solidFill>
                <a:ea typeface="华文细黑" panose="02010600040101010101" pitchFamily="2" charset="-122"/>
              </a:rPr>
              <a:t>The beauty is in the eyes of the beholder.</a:t>
            </a:r>
            <a:endParaRPr lang="zh-CN" altLang="en-US" sz="1200" dirty="0">
              <a:solidFill>
                <a:srgbClr val="523A2C"/>
              </a:solidFill>
              <a:ea typeface="华文细黑" panose="02010600040101010101" pitchFamily="2" charset="-122"/>
            </a:endParaRPr>
          </a:p>
        </p:txBody>
      </p:sp>
    </p:spTree>
    <p:extLst>
      <p:ext uri="{BB962C8B-B14F-4D97-AF65-F5344CB8AC3E}">
        <p14:creationId xmlns:p14="http://schemas.microsoft.com/office/powerpoint/2010/main" val="4022474346"/>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500"/>
                                        <p:tgtEl>
                                          <p:spTgt spid="18"/>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0" b="-10000"/>
          </a:stretch>
        </a:blipFill>
        <a:effectLst/>
      </p:bgPr>
    </p:bg>
    <p:spTree>
      <p:nvGrpSpPr>
        <p:cNvPr id="1" name=""/>
        <p:cNvGrpSpPr/>
        <p:nvPr/>
      </p:nvGrpSpPr>
      <p:grpSpPr>
        <a:xfrm>
          <a:off x="0" y="0"/>
          <a:ext cx="0" cy="0"/>
          <a:chOff x="0" y="0"/>
          <a:chExt cx="0" cy="0"/>
        </a:xfrm>
      </p:grpSpPr>
      <p:sp>
        <p:nvSpPr>
          <p:cNvPr id="2" name="Freeform 41">
            <a:extLst>
              <a:ext uri="{FF2B5EF4-FFF2-40B4-BE49-F238E27FC236}">
                <a16:creationId xmlns:a16="http://schemas.microsoft.com/office/drawing/2014/main" xmlns="" id="{D392F536-4F24-40B0-89CB-1BDC3E61518E}"/>
              </a:ext>
            </a:extLst>
          </p:cNvPr>
          <p:cNvSpPr>
            <a:spLocks noEditPoints="1"/>
          </p:cNvSpPr>
          <p:nvPr/>
        </p:nvSpPr>
        <p:spPr bwMode="auto">
          <a:xfrm>
            <a:off x="1047609" y="823727"/>
            <a:ext cx="468313" cy="467639"/>
          </a:xfrm>
          <a:custGeom>
            <a:avLst/>
            <a:gdLst>
              <a:gd name="connsiteX0" fmla="*/ 377209 w 608198"/>
              <a:gd name="connsiteY0" fmla="*/ 308723 h 607323"/>
              <a:gd name="connsiteX1" fmla="*/ 387715 w 608198"/>
              <a:gd name="connsiteY1" fmla="*/ 313052 h 607323"/>
              <a:gd name="connsiteX2" fmla="*/ 402156 w 608198"/>
              <a:gd name="connsiteY2" fmla="*/ 334481 h 607323"/>
              <a:gd name="connsiteX3" fmla="*/ 407176 w 608198"/>
              <a:gd name="connsiteY3" fmla="*/ 359921 h 607323"/>
              <a:gd name="connsiteX4" fmla="*/ 387707 w 608198"/>
              <a:gd name="connsiteY4" fmla="*/ 406801 h 607323"/>
              <a:gd name="connsiteX5" fmla="*/ 377249 w 608198"/>
              <a:gd name="connsiteY5" fmla="*/ 411133 h 607323"/>
              <a:gd name="connsiteX6" fmla="*/ 366688 w 608198"/>
              <a:gd name="connsiteY6" fmla="*/ 406804 h 607323"/>
              <a:gd name="connsiteX7" fmla="*/ 362354 w 608198"/>
              <a:gd name="connsiteY7" fmla="*/ 396320 h 607323"/>
              <a:gd name="connsiteX8" fmla="*/ 366693 w 608198"/>
              <a:gd name="connsiteY8" fmla="*/ 385822 h 607323"/>
              <a:gd name="connsiteX9" fmla="*/ 377487 w 608198"/>
              <a:gd name="connsiteY9" fmla="*/ 359937 h 607323"/>
              <a:gd name="connsiteX10" fmla="*/ 366693 w 608198"/>
              <a:gd name="connsiteY10" fmla="*/ 333941 h 607323"/>
              <a:gd name="connsiteX11" fmla="*/ 366693 w 608198"/>
              <a:gd name="connsiteY11" fmla="*/ 313056 h 607323"/>
              <a:gd name="connsiteX12" fmla="*/ 377209 w 608198"/>
              <a:gd name="connsiteY12" fmla="*/ 308723 h 607323"/>
              <a:gd name="connsiteX13" fmla="*/ 377193 w 608198"/>
              <a:gd name="connsiteY13" fmla="*/ 308707 h 607323"/>
              <a:gd name="connsiteX14" fmla="*/ 366680 w 608198"/>
              <a:gd name="connsiteY14" fmla="*/ 313040 h 607323"/>
              <a:gd name="connsiteX15" fmla="*/ 366680 w 608198"/>
              <a:gd name="connsiteY15" fmla="*/ 333925 h 607323"/>
              <a:gd name="connsiteX16" fmla="*/ 377472 w 608198"/>
              <a:gd name="connsiteY16" fmla="*/ 359921 h 607323"/>
              <a:gd name="connsiteX17" fmla="*/ 366680 w 608198"/>
              <a:gd name="connsiteY17" fmla="*/ 385805 h 607323"/>
              <a:gd name="connsiteX18" fmla="*/ 366680 w 608198"/>
              <a:gd name="connsiteY18" fmla="*/ 406801 h 607323"/>
              <a:gd name="connsiteX19" fmla="*/ 366688 w 608198"/>
              <a:gd name="connsiteY19" fmla="*/ 406804 h 607323"/>
              <a:gd name="connsiteX20" fmla="*/ 366693 w 608198"/>
              <a:gd name="connsiteY20" fmla="*/ 406818 h 607323"/>
              <a:gd name="connsiteX21" fmla="*/ 377265 w 608198"/>
              <a:gd name="connsiteY21" fmla="*/ 411151 h 607323"/>
              <a:gd name="connsiteX22" fmla="*/ 387725 w 608198"/>
              <a:gd name="connsiteY22" fmla="*/ 406818 h 607323"/>
              <a:gd name="connsiteX23" fmla="*/ 407198 w 608198"/>
              <a:gd name="connsiteY23" fmla="*/ 359937 h 607323"/>
              <a:gd name="connsiteX24" fmla="*/ 387725 w 608198"/>
              <a:gd name="connsiteY24" fmla="*/ 313056 h 607323"/>
              <a:gd name="connsiteX25" fmla="*/ 387715 w 608198"/>
              <a:gd name="connsiteY25" fmla="*/ 313052 h 607323"/>
              <a:gd name="connsiteX26" fmla="*/ 387707 w 608198"/>
              <a:gd name="connsiteY26" fmla="*/ 313040 h 607323"/>
              <a:gd name="connsiteX27" fmla="*/ 377193 w 608198"/>
              <a:gd name="connsiteY27" fmla="*/ 308707 h 607323"/>
              <a:gd name="connsiteX28" fmla="*/ 388986 w 608198"/>
              <a:gd name="connsiteY28" fmla="*/ 106855 h 607323"/>
              <a:gd name="connsiteX29" fmla="*/ 414005 w 608198"/>
              <a:gd name="connsiteY29" fmla="*/ 111687 h 607323"/>
              <a:gd name="connsiteX30" fmla="*/ 435880 w 608198"/>
              <a:gd name="connsiteY30" fmla="*/ 126166 h 607323"/>
              <a:gd name="connsiteX31" fmla="*/ 435880 w 608198"/>
              <a:gd name="connsiteY31" fmla="*/ 147173 h 607323"/>
              <a:gd name="connsiteX32" fmla="*/ 414967 w 608198"/>
              <a:gd name="connsiteY32" fmla="*/ 147173 h 607323"/>
              <a:gd name="connsiteX33" fmla="*/ 363019 w 608198"/>
              <a:gd name="connsiteY33" fmla="*/ 147173 h 607323"/>
              <a:gd name="connsiteX34" fmla="*/ 352562 w 608198"/>
              <a:gd name="connsiteY34" fmla="*/ 151507 h 607323"/>
              <a:gd name="connsiteX35" fmla="*/ 341995 w 608198"/>
              <a:gd name="connsiteY35" fmla="*/ 147173 h 607323"/>
              <a:gd name="connsiteX36" fmla="*/ 337656 w 608198"/>
              <a:gd name="connsiteY36" fmla="*/ 136670 h 607323"/>
              <a:gd name="connsiteX37" fmla="*/ 341988 w 608198"/>
              <a:gd name="connsiteY37" fmla="*/ 126181 h 607323"/>
              <a:gd name="connsiteX38" fmla="*/ 363961 w 608198"/>
              <a:gd name="connsiteY38" fmla="*/ 111688 h 607323"/>
              <a:gd name="connsiteX39" fmla="*/ 388986 w 608198"/>
              <a:gd name="connsiteY39" fmla="*/ 106855 h 607323"/>
              <a:gd name="connsiteX40" fmla="*/ 388979 w 608198"/>
              <a:gd name="connsiteY40" fmla="*/ 106827 h 607323"/>
              <a:gd name="connsiteX41" fmla="*/ 341995 w 608198"/>
              <a:gd name="connsiteY41" fmla="*/ 126166 h 607323"/>
              <a:gd name="connsiteX42" fmla="*/ 341988 w 608198"/>
              <a:gd name="connsiteY42" fmla="*/ 126181 h 607323"/>
              <a:gd name="connsiteX43" fmla="*/ 341982 w 608198"/>
              <a:gd name="connsiteY43" fmla="*/ 126185 h 607323"/>
              <a:gd name="connsiteX44" fmla="*/ 341982 w 608198"/>
              <a:gd name="connsiteY44" fmla="*/ 147181 h 607323"/>
              <a:gd name="connsiteX45" fmla="*/ 352551 w 608198"/>
              <a:gd name="connsiteY45" fmla="*/ 151514 h 607323"/>
              <a:gd name="connsiteX46" fmla="*/ 363009 w 608198"/>
              <a:gd name="connsiteY46" fmla="*/ 147181 h 607323"/>
              <a:gd name="connsiteX47" fmla="*/ 414963 w 608198"/>
              <a:gd name="connsiteY47" fmla="*/ 147181 h 607323"/>
              <a:gd name="connsiteX48" fmla="*/ 435990 w 608198"/>
              <a:gd name="connsiteY48" fmla="*/ 147181 h 607323"/>
              <a:gd name="connsiteX49" fmla="*/ 435990 w 608198"/>
              <a:gd name="connsiteY49" fmla="*/ 126185 h 607323"/>
              <a:gd name="connsiteX50" fmla="*/ 414011 w 608198"/>
              <a:gd name="connsiteY50" fmla="*/ 111688 h 607323"/>
              <a:gd name="connsiteX51" fmla="*/ 414005 w 608198"/>
              <a:gd name="connsiteY51" fmla="*/ 111687 h 607323"/>
              <a:gd name="connsiteX52" fmla="*/ 413968 w 608198"/>
              <a:gd name="connsiteY52" fmla="*/ 111662 h 607323"/>
              <a:gd name="connsiteX53" fmla="*/ 388979 w 608198"/>
              <a:gd name="connsiteY53" fmla="*/ 106827 h 607323"/>
              <a:gd name="connsiteX54" fmla="*/ 345097 w 608198"/>
              <a:gd name="connsiteY54" fmla="*/ 33980 h 607323"/>
              <a:gd name="connsiteX55" fmla="*/ 412738 w 608198"/>
              <a:gd name="connsiteY55" fmla="*/ 58864 h 607323"/>
              <a:gd name="connsiteX56" fmla="*/ 427980 w 608198"/>
              <a:gd name="connsiteY56" fmla="*/ 61752 h 607323"/>
              <a:gd name="connsiteX57" fmla="*/ 443659 w 608198"/>
              <a:gd name="connsiteY57" fmla="*/ 57563 h 607323"/>
              <a:gd name="connsiteX58" fmla="*/ 443781 w 608198"/>
              <a:gd name="connsiteY58" fmla="*/ 57635 h 607323"/>
              <a:gd name="connsiteX59" fmla="*/ 453165 w 608198"/>
              <a:gd name="connsiteY59" fmla="*/ 57427 h 607323"/>
              <a:gd name="connsiteX60" fmla="*/ 453790 w 608198"/>
              <a:gd name="connsiteY60" fmla="*/ 57420 h 607323"/>
              <a:gd name="connsiteX61" fmla="*/ 455459 w 608198"/>
              <a:gd name="connsiteY61" fmla="*/ 56753 h 607323"/>
              <a:gd name="connsiteX62" fmla="*/ 507970 w 608198"/>
              <a:gd name="connsiteY62" fmla="*/ 78749 h 607323"/>
              <a:gd name="connsiteX63" fmla="*/ 524991 w 608198"/>
              <a:gd name="connsiteY63" fmla="*/ 158513 h 607323"/>
              <a:gd name="connsiteX64" fmla="*/ 527884 w 608198"/>
              <a:gd name="connsiteY64" fmla="*/ 173732 h 607323"/>
              <a:gd name="connsiteX65" fmla="*/ 524546 w 608198"/>
              <a:gd name="connsiteY65" fmla="*/ 306486 h 607323"/>
              <a:gd name="connsiteX66" fmla="*/ 462468 w 608198"/>
              <a:gd name="connsiteY66" fmla="*/ 334481 h 607323"/>
              <a:gd name="connsiteX67" fmla="*/ 451788 w 608198"/>
              <a:gd name="connsiteY67" fmla="*/ 340146 h 607323"/>
              <a:gd name="connsiteX68" fmla="*/ 448895 w 608198"/>
              <a:gd name="connsiteY68" fmla="*/ 352033 h 607323"/>
              <a:gd name="connsiteX69" fmla="*/ 412961 w 608198"/>
              <a:gd name="connsiteY69" fmla="*/ 467901 h 607323"/>
              <a:gd name="connsiteX70" fmla="*/ 355444 w 608198"/>
              <a:gd name="connsiteY70" fmla="*/ 501228 h 607323"/>
              <a:gd name="connsiteX71" fmla="*/ 306437 w 608198"/>
              <a:gd name="connsiteY71" fmla="*/ 495327 h 607323"/>
              <a:gd name="connsiteX72" fmla="*/ 264566 w 608198"/>
              <a:gd name="connsiteY72" fmla="*/ 472047 h 607323"/>
              <a:gd name="connsiteX73" fmla="*/ 262108 w 608198"/>
              <a:gd name="connsiteY73" fmla="*/ 470679 h 607323"/>
              <a:gd name="connsiteX74" fmla="*/ 252429 w 608198"/>
              <a:gd name="connsiteY74" fmla="*/ 467124 h 607323"/>
              <a:gd name="connsiteX75" fmla="*/ 252428 w 608198"/>
              <a:gd name="connsiteY75" fmla="*/ 467124 h 607323"/>
              <a:gd name="connsiteX76" fmla="*/ 252425 w 608198"/>
              <a:gd name="connsiteY76" fmla="*/ 467123 h 607323"/>
              <a:gd name="connsiteX77" fmla="*/ 241299 w 608198"/>
              <a:gd name="connsiteY77" fmla="*/ 472233 h 607323"/>
              <a:gd name="connsiteX78" fmla="*/ 237739 w 608198"/>
              <a:gd name="connsiteY78" fmla="*/ 476011 h 607323"/>
              <a:gd name="connsiteX79" fmla="*/ 237628 w 608198"/>
              <a:gd name="connsiteY79" fmla="*/ 476122 h 607323"/>
              <a:gd name="connsiteX80" fmla="*/ 236404 w 608198"/>
              <a:gd name="connsiteY80" fmla="*/ 475011 h 607323"/>
              <a:gd name="connsiteX81" fmla="*/ 226725 w 608198"/>
              <a:gd name="connsiteY81" fmla="*/ 471456 h 607323"/>
              <a:gd name="connsiteX82" fmla="*/ 215600 w 608198"/>
              <a:gd name="connsiteY82" fmla="*/ 476566 h 607323"/>
              <a:gd name="connsiteX83" fmla="*/ 212040 w 608198"/>
              <a:gd name="connsiteY83" fmla="*/ 480343 h 607323"/>
              <a:gd name="connsiteX84" fmla="*/ 210928 w 608198"/>
              <a:gd name="connsiteY84" fmla="*/ 481342 h 607323"/>
              <a:gd name="connsiteX85" fmla="*/ 184427 w 608198"/>
              <a:gd name="connsiteY85" fmla="*/ 469638 h 607323"/>
              <a:gd name="connsiteX86" fmla="*/ 158755 w 608198"/>
              <a:gd name="connsiteY86" fmla="*/ 449016 h 607323"/>
              <a:gd name="connsiteX87" fmla="*/ 158644 w 608198"/>
              <a:gd name="connsiteY87" fmla="*/ 448905 h 607323"/>
              <a:gd name="connsiteX88" fmla="*/ 158640 w 608198"/>
              <a:gd name="connsiteY88" fmla="*/ 448905 h 607323"/>
              <a:gd name="connsiteX89" fmla="*/ 158639 w 608198"/>
              <a:gd name="connsiteY89" fmla="*/ 448904 h 607323"/>
              <a:gd name="connsiteX90" fmla="*/ 158532 w 608198"/>
              <a:gd name="connsiteY90" fmla="*/ 448904 h 607323"/>
              <a:gd name="connsiteX91" fmla="*/ 139356 w 608198"/>
              <a:gd name="connsiteY91" fmla="*/ 425547 h 607323"/>
              <a:gd name="connsiteX92" fmla="*/ 127605 w 608198"/>
              <a:gd name="connsiteY92" fmla="*/ 402023 h 607323"/>
              <a:gd name="connsiteX93" fmla="*/ 131499 w 608198"/>
              <a:gd name="connsiteY93" fmla="*/ 369917 h 607323"/>
              <a:gd name="connsiteX94" fmla="*/ 135282 w 608198"/>
              <a:gd name="connsiteY94" fmla="*/ 366474 h 607323"/>
              <a:gd name="connsiteX95" fmla="*/ 135833 w 608198"/>
              <a:gd name="connsiteY95" fmla="*/ 365369 h 607323"/>
              <a:gd name="connsiteX96" fmla="*/ 140352 w 608198"/>
              <a:gd name="connsiteY96" fmla="*/ 356380 h 607323"/>
              <a:gd name="connsiteX97" fmla="*/ 137310 w 608198"/>
              <a:gd name="connsiteY97" fmla="*/ 347145 h 607323"/>
              <a:gd name="connsiteX98" fmla="*/ 136839 w 608198"/>
              <a:gd name="connsiteY98" fmla="*/ 345699 h 607323"/>
              <a:gd name="connsiteX99" fmla="*/ 116564 w 608198"/>
              <a:gd name="connsiteY99" fmla="*/ 209753 h 607323"/>
              <a:gd name="connsiteX100" fmla="*/ 143959 w 608198"/>
              <a:gd name="connsiteY100" fmla="*/ 169284 h 607323"/>
              <a:gd name="connsiteX101" fmla="*/ 170821 w 608198"/>
              <a:gd name="connsiteY101" fmla="*/ 148695 h 607323"/>
              <a:gd name="connsiteX102" fmla="*/ 201694 w 608198"/>
              <a:gd name="connsiteY102" fmla="*/ 135850 h 607323"/>
              <a:gd name="connsiteX103" fmla="*/ 248976 w 608198"/>
              <a:gd name="connsiteY103" fmla="*/ 131851 h 607323"/>
              <a:gd name="connsiteX104" fmla="*/ 259990 w 608198"/>
              <a:gd name="connsiteY104" fmla="*/ 133406 h 607323"/>
              <a:gd name="connsiteX105" fmla="*/ 271894 w 608198"/>
              <a:gd name="connsiteY105" fmla="*/ 130518 h 607323"/>
              <a:gd name="connsiteX106" fmla="*/ 271897 w 608198"/>
              <a:gd name="connsiteY106" fmla="*/ 130512 h 607323"/>
              <a:gd name="connsiteX107" fmla="*/ 271898 w 608198"/>
              <a:gd name="connsiteY107" fmla="*/ 130512 h 607323"/>
              <a:gd name="connsiteX108" fmla="*/ 277572 w 608198"/>
              <a:gd name="connsiteY108" fmla="*/ 119847 h 607323"/>
              <a:gd name="connsiteX109" fmla="*/ 285915 w 608198"/>
              <a:gd name="connsiteY109" fmla="*/ 86270 h 607323"/>
              <a:gd name="connsiteX110" fmla="*/ 305019 w 608198"/>
              <a:gd name="connsiteY110" fmla="*/ 58707 h 607323"/>
              <a:gd name="connsiteX111" fmla="*/ 305603 w 608198"/>
              <a:gd name="connsiteY111" fmla="*/ 57864 h 607323"/>
              <a:gd name="connsiteX112" fmla="*/ 345097 w 608198"/>
              <a:gd name="connsiteY112" fmla="*/ 33980 h 607323"/>
              <a:gd name="connsiteX113" fmla="*/ 393829 w 608198"/>
              <a:gd name="connsiteY113" fmla="*/ 31709 h 607323"/>
              <a:gd name="connsiteX114" fmla="*/ 345101 w 608198"/>
              <a:gd name="connsiteY114" fmla="*/ 33973 h 607323"/>
              <a:gd name="connsiteX115" fmla="*/ 305607 w 608198"/>
              <a:gd name="connsiteY115" fmla="*/ 57858 h 607323"/>
              <a:gd name="connsiteX116" fmla="*/ 305019 w 608198"/>
              <a:gd name="connsiteY116" fmla="*/ 58707 h 607323"/>
              <a:gd name="connsiteX117" fmla="*/ 285911 w 608198"/>
              <a:gd name="connsiteY117" fmla="*/ 86262 h 607323"/>
              <a:gd name="connsiteX118" fmla="*/ 277568 w 608198"/>
              <a:gd name="connsiteY118" fmla="*/ 119742 h 607323"/>
              <a:gd name="connsiteX119" fmla="*/ 271897 w 608198"/>
              <a:gd name="connsiteY119" fmla="*/ 130512 h 607323"/>
              <a:gd name="connsiteX120" fmla="*/ 259994 w 608198"/>
              <a:gd name="connsiteY120" fmla="*/ 133401 h 607323"/>
              <a:gd name="connsiteX121" fmla="*/ 248980 w 608198"/>
              <a:gd name="connsiteY121" fmla="*/ 131845 h 607323"/>
              <a:gd name="connsiteX122" fmla="*/ 201698 w 608198"/>
              <a:gd name="connsiteY122" fmla="*/ 135845 h 607323"/>
              <a:gd name="connsiteX123" fmla="*/ 143959 w 608198"/>
              <a:gd name="connsiteY123" fmla="*/ 169284 h 607323"/>
              <a:gd name="connsiteX124" fmla="*/ 143959 w 608198"/>
              <a:gd name="connsiteY124" fmla="*/ 169284 h 607323"/>
              <a:gd name="connsiteX125" fmla="*/ 143954 w 608198"/>
              <a:gd name="connsiteY125" fmla="*/ 169288 h 607323"/>
              <a:gd name="connsiteX126" fmla="*/ 136834 w 608198"/>
              <a:gd name="connsiteY126" fmla="*/ 345701 h 607323"/>
              <a:gd name="connsiteX127" fmla="*/ 137310 w 608198"/>
              <a:gd name="connsiteY127" fmla="*/ 347145 h 607323"/>
              <a:gd name="connsiteX128" fmla="*/ 140316 w 608198"/>
              <a:gd name="connsiteY128" fmla="*/ 356378 h 607323"/>
              <a:gd name="connsiteX129" fmla="*/ 135833 w 608198"/>
              <a:gd name="connsiteY129" fmla="*/ 365369 h 607323"/>
              <a:gd name="connsiteX130" fmla="*/ 135276 w 608198"/>
              <a:gd name="connsiteY130" fmla="*/ 366475 h 607323"/>
              <a:gd name="connsiteX131" fmla="*/ 131494 w 608198"/>
              <a:gd name="connsiteY131" fmla="*/ 369919 h 607323"/>
              <a:gd name="connsiteX132" fmla="*/ 127600 w 608198"/>
              <a:gd name="connsiteY132" fmla="*/ 402024 h 607323"/>
              <a:gd name="connsiteX133" fmla="*/ 158528 w 608198"/>
              <a:gd name="connsiteY133" fmla="*/ 448904 h 607323"/>
              <a:gd name="connsiteX134" fmla="*/ 158532 w 608198"/>
              <a:gd name="connsiteY134" fmla="*/ 448904 h 607323"/>
              <a:gd name="connsiteX135" fmla="*/ 158533 w 608198"/>
              <a:gd name="connsiteY135" fmla="*/ 448905 h 607323"/>
              <a:gd name="connsiteX136" fmla="*/ 158640 w 608198"/>
              <a:gd name="connsiteY136" fmla="*/ 448905 h 607323"/>
              <a:gd name="connsiteX137" fmla="*/ 158751 w 608198"/>
              <a:gd name="connsiteY137" fmla="*/ 449015 h 607323"/>
              <a:gd name="connsiteX138" fmla="*/ 210928 w 608198"/>
              <a:gd name="connsiteY138" fmla="*/ 481343 h 607323"/>
              <a:gd name="connsiteX139" fmla="*/ 210928 w 608198"/>
              <a:gd name="connsiteY139" fmla="*/ 481342 h 607323"/>
              <a:gd name="connsiteX140" fmla="*/ 210932 w 608198"/>
              <a:gd name="connsiteY140" fmla="*/ 481344 h 607323"/>
              <a:gd name="connsiteX141" fmla="*/ 237632 w 608198"/>
              <a:gd name="connsiteY141" fmla="*/ 476122 h 607323"/>
              <a:gd name="connsiteX142" fmla="*/ 237744 w 608198"/>
              <a:gd name="connsiteY142" fmla="*/ 476011 h 607323"/>
              <a:gd name="connsiteX143" fmla="*/ 241304 w 608198"/>
              <a:gd name="connsiteY143" fmla="*/ 472234 h 607323"/>
              <a:gd name="connsiteX144" fmla="*/ 252428 w 608198"/>
              <a:gd name="connsiteY144" fmla="*/ 467124 h 607323"/>
              <a:gd name="connsiteX145" fmla="*/ 262104 w 608198"/>
              <a:gd name="connsiteY145" fmla="*/ 470678 h 607323"/>
              <a:gd name="connsiteX146" fmla="*/ 264566 w 608198"/>
              <a:gd name="connsiteY146" fmla="*/ 472047 h 607323"/>
              <a:gd name="connsiteX147" fmla="*/ 306399 w 608198"/>
              <a:gd name="connsiteY147" fmla="*/ 495327 h 607323"/>
              <a:gd name="connsiteX148" fmla="*/ 355447 w 608198"/>
              <a:gd name="connsiteY148" fmla="*/ 501229 h 607323"/>
              <a:gd name="connsiteX149" fmla="*/ 438663 w 608198"/>
              <a:gd name="connsiteY149" fmla="*/ 463680 h 607323"/>
              <a:gd name="connsiteX150" fmla="*/ 474597 w 608198"/>
              <a:gd name="connsiteY150" fmla="*/ 347699 h 607323"/>
              <a:gd name="connsiteX151" fmla="*/ 477490 w 608198"/>
              <a:gd name="connsiteY151" fmla="*/ 335812 h 607323"/>
              <a:gd name="connsiteX152" fmla="*/ 488281 w 608198"/>
              <a:gd name="connsiteY152" fmla="*/ 330146 h 607323"/>
              <a:gd name="connsiteX153" fmla="*/ 550248 w 608198"/>
              <a:gd name="connsiteY153" fmla="*/ 302151 h 607323"/>
              <a:gd name="connsiteX154" fmla="*/ 553585 w 608198"/>
              <a:gd name="connsiteY154" fmla="*/ 169506 h 607323"/>
              <a:gd name="connsiteX155" fmla="*/ 550804 w 608198"/>
              <a:gd name="connsiteY155" fmla="*/ 154286 h 607323"/>
              <a:gd name="connsiteX156" fmla="*/ 533671 w 608198"/>
              <a:gd name="connsiteY156" fmla="*/ 74410 h 607323"/>
              <a:gd name="connsiteX157" fmla="*/ 455462 w 608198"/>
              <a:gd name="connsiteY157" fmla="*/ 56747 h 607323"/>
              <a:gd name="connsiteX158" fmla="*/ 453793 w 608198"/>
              <a:gd name="connsiteY158" fmla="*/ 57413 h 607323"/>
              <a:gd name="connsiteX159" fmla="*/ 453165 w 608198"/>
              <a:gd name="connsiteY159" fmla="*/ 57427 h 607323"/>
              <a:gd name="connsiteX160" fmla="*/ 443778 w 608198"/>
              <a:gd name="connsiteY160" fmla="*/ 57531 h 607323"/>
              <a:gd name="connsiteX161" fmla="*/ 443659 w 608198"/>
              <a:gd name="connsiteY161" fmla="*/ 57563 h 607323"/>
              <a:gd name="connsiteX162" fmla="*/ 438552 w 608198"/>
              <a:gd name="connsiteY162" fmla="*/ 54525 h 607323"/>
              <a:gd name="connsiteX163" fmla="*/ 393829 w 608198"/>
              <a:gd name="connsiteY163" fmla="*/ 31709 h 607323"/>
              <a:gd name="connsiteX164" fmla="*/ 366503 w 608198"/>
              <a:gd name="connsiteY164" fmla="*/ 214 h 607323"/>
              <a:gd name="connsiteX165" fmla="*/ 451679 w 608198"/>
              <a:gd name="connsiteY165" fmla="*/ 26863 h 607323"/>
              <a:gd name="connsiteX166" fmla="*/ 554698 w 608198"/>
              <a:gd name="connsiteY166" fmla="*/ 53414 h 607323"/>
              <a:gd name="connsiteX167" fmla="*/ 581287 w 608198"/>
              <a:gd name="connsiteY167" fmla="*/ 156286 h 607323"/>
              <a:gd name="connsiteX168" fmla="*/ 571274 w 608198"/>
              <a:gd name="connsiteY168" fmla="*/ 323147 h 607323"/>
              <a:gd name="connsiteX169" fmla="*/ 505859 w 608198"/>
              <a:gd name="connsiteY169" fmla="*/ 357697 h 607323"/>
              <a:gd name="connsiteX170" fmla="*/ 459689 w 608198"/>
              <a:gd name="connsiteY170" fmla="*/ 484565 h 607323"/>
              <a:gd name="connsiteX171" fmla="*/ 352555 w 608198"/>
              <a:gd name="connsiteY171" fmla="*/ 531224 h 607323"/>
              <a:gd name="connsiteX172" fmla="*/ 253430 w 608198"/>
              <a:gd name="connsiteY172" fmla="*/ 501563 h 607323"/>
              <a:gd name="connsiteX173" fmla="*/ 196470 w 608198"/>
              <a:gd name="connsiteY173" fmla="*/ 508006 h 607323"/>
              <a:gd name="connsiteX174" fmla="*/ 148520 w 608198"/>
              <a:gd name="connsiteY174" fmla="*/ 479899 h 607323"/>
              <a:gd name="connsiteX175" fmla="*/ 25366 w 608198"/>
              <a:gd name="connsiteY175" fmla="*/ 602990 h 607323"/>
              <a:gd name="connsiteX176" fmla="*/ 14797 w 608198"/>
              <a:gd name="connsiteY176" fmla="*/ 607323 h 607323"/>
              <a:gd name="connsiteX177" fmla="*/ 4339 w 608198"/>
              <a:gd name="connsiteY177" fmla="*/ 602990 h 607323"/>
              <a:gd name="connsiteX178" fmla="*/ 4339 w 608198"/>
              <a:gd name="connsiteY178" fmla="*/ 582105 h 607323"/>
              <a:gd name="connsiteX179" fmla="*/ 127605 w 608198"/>
              <a:gd name="connsiteY179" fmla="*/ 459014 h 607323"/>
              <a:gd name="connsiteX180" fmla="*/ 99459 w 608198"/>
              <a:gd name="connsiteY180" fmla="*/ 411244 h 607323"/>
              <a:gd name="connsiteX181" fmla="*/ 105911 w 608198"/>
              <a:gd name="connsiteY181" fmla="*/ 354253 h 607323"/>
              <a:gd name="connsiteX182" fmla="*/ 76207 w 608198"/>
              <a:gd name="connsiteY182" fmla="*/ 255381 h 607323"/>
              <a:gd name="connsiteX183" fmla="*/ 122933 w 608198"/>
              <a:gd name="connsiteY183" fmla="*/ 148398 h 607323"/>
              <a:gd name="connsiteX184" fmla="*/ 249981 w 608198"/>
              <a:gd name="connsiteY184" fmla="*/ 102184 h 607323"/>
              <a:gd name="connsiteX185" fmla="*/ 284580 w 608198"/>
              <a:gd name="connsiteY185" fmla="*/ 36972 h 607323"/>
              <a:gd name="connsiteX186" fmla="*/ 366503 w 608198"/>
              <a:gd name="connsiteY186" fmla="*/ 214 h 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608198" h="607323">
                <a:moveTo>
                  <a:pt x="377209" y="308723"/>
                </a:moveTo>
                <a:lnTo>
                  <a:pt x="387715" y="313052"/>
                </a:lnTo>
                <a:lnTo>
                  <a:pt x="402156" y="334481"/>
                </a:lnTo>
                <a:cubicBezTo>
                  <a:pt x="405451" y="342424"/>
                  <a:pt x="407176" y="351033"/>
                  <a:pt x="407176" y="359921"/>
                </a:cubicBezTo>
                <a:cubicBezTo>
                  <a:pt x="407176" y="377584"/>
                  <a:pt x="400278" y="394248"/>
                  <a:pt x="387707" y="406801"/>
                </a:cubicBezTo>
                <a:cubicBezTo>
                  <a:pt x="384814" y="409689"/>
                  <a:pt x="381032" y="411133"/>
                  <a:pt x="377249" y="411133"/>
                </a:cubicBezTo>
                <a:lnTo>
                  <a:pt x="366688" y="406804"/>
                </a:lnTo>
                <a:lnTo>
                  <a:pt x="362354" y="396320"/>
                </a:lnTo>
                <a:cubicBezTo>
                  <a:pt x="362354" y="392516"/>
                  <a:pt x="363800" y="388711"/>
                  <a:pt x="366693" y="385822"/>
                </a:cubicBezTo>
                <a:cubicBezTo>
                  <a:pt x="373704" y="378934"/>
                  <a:pt x="377487" y="369713"/>
                  <a:pt x="377487" y="359937"/>
                </a:cubicBezTo>
                <a:cubicBezTo>
                  <a:pt x="377487" y="350050"/>
                  <a:pt x="373704" y="340940"/>
                  <a:pt x="366693" y="333941"/>
                </a:cubicBezTo>
                <a:cubicBezTo>
                  <a:pt x="360907" y="328164"/>
                  <a:pt x="360907" y="318833"/>
                  <a:pt x="366693" y="313056"/>
                </a:cubicBezTo>
                <a:cubicBezTo>
                  <a:pt x="369587" y="310168"/>
                  <a:pt x="373398" y="308723"/>
                  <a:pt x="377209" y="308723"/>
                </a:cubicBezTo>
                <a:close/>
                <a:moveTo>
                  <a:pt x="377193" y="308707"/>
                </a:moveTo>
                <a:cubicBezTo>
                  <a:pt x="373383" y="308707"/>
                  <a:pt x="369573" y="310152"/>
                  <a:pt x="366680" y="313040"/>
                </a:cubicBezTo>
                <a:cubicBezTo>
                  <a:pt x="360895" y="318817"/>
                  <a:pt x="360895" y="328148"/>
                  <a:pt x="366680" y="333925"/>
                </a:cubicBezTo>
                <a:cubicBezTo>
                  <a:pt x="373689" y="340924"/>
                  <a:pt x="377472" y="350033"/>
                  <a:pt x="377472" y="359921"/>
                </a:cubicBezTo>
                <a:cubicBezTo>
                  <a:pt x="377472" y="369697"/>
                  <a:pt x="373689" y="378917"/>
                  <a:pt x="366680" y="385805"/>
                </a:cubicBezTo>
                <a:cubicBezTo>
                  <a:pt x="360895" y="391581"/>
                  <a:pt x="360895" y="401024"/>
                  <a:pt x="366680" y="406801"/>
                </a:cubicBezTo>
                <a:lnTo>
                  <a:pt x="366688" y="406804"/>
                </a:lnTo>
                <a:lnTo>
                  <a:pt x="366693" y="406818"/>
                </a:lnTo>
                <a:cubicBezTo>
                  <a:pt x="369587" y="409707"/>
                  <a:pt x="373481" y="411151"/>
                  <a:pt x="377265" y="411151"/>
                </a:cubicBezTo>
                <a:cubicBezTo>
                  <a:pt x="381048" y="411151"/>
                  <a:pt x="384831" y="409707"/>
                  <a:pt x="387725" y="406818"/>
                </a:cubicBezTo>
                <a:cubicBezTo>
                  <a:pt x="400299" y="394265"/>
                  <a:pt x="407198" y="377601"/>
                  <a:pt x="407198" y="359937"/>
                </a:cubicBezTo>
                <a:cubicBezTo>
                  <a:pt x="407198" y="342162"/>
                  <a:pt x="400299" y="325498"/>
                  <a:pt x="387725" y="313056"/>
                </a:cubicBezTo>
                <a:lnTo>
                  <a:pt x="387715" y="313052"/>
                </a:lnTo>
                <a:lnTo>
                  <a:pt x="387707" y="313040"/>
                </a:lnTo>
                <a:cubicBezTo>
                  <a:pt x="384814" y="310152"/>
                  <a:pt x="381004" y="308707"/>
                  <a:pt x="377193" y="308707"/>
                </a:cubicBezTo>
                <a:close/>
                <a:moveTo>
                  <a:pt x="388986" y="106855"/>
                </a:moveTo>
                <a:lnTo>
                  <a:pt x="414005" y="111687"/>
                </a:lnTo>
                <a:lnTo>
                  <a:pt x="435880" y="126166"/>
                </a:lnTo>
                <a:cubicBezTo>
                  <a:pt x="441776" y="131946"/>
                  <a:pt x="441776" y="141393"/>
                  <a:pt x="435880" y="147173"/>
                </a:cubicBezTo>
                <a:cubicBezTo>
                  <a:pt x="430096" y="152952"/>
                  <a:pt x="420752" y="152952"/>
                  <a:pt x="414967" y="147173"/>
                </a:cubicBezTo>
                <a:cubicBezTo>
                  <a:pt x="400618" y="132835"/>
                  <a:pt x="377369" y="132835"/>
                  <a:pt x="363019" y="147173"/>
                </a:cubicBezTo>
                <a:cubicBezTo>
                  <a:pt x="360126" y="150062"/>
                  <a:pt x="356344" y="151507"/>
                  <a:pt x="352562" y="151507"/>
                </a:cubicBezTo>
                <a:cubicBezTo>
                  <a:pt x="348780" y="151507"/>
                  <a:pt x="344887" y="150062"/>
                  <a:pt x="341995" y="147173"/>
                </a:cubicBezTo>
                <a:cubicBezTo>
                  <a:pt x="339102" y="144283"/>
                  <a:pt x="337656" y="140476"/>
                  <a:pt x="337656" y="136670"/>
                </a:cubicBezTo>
                <a:lnTo>
                  <a:pt x="341988" y="126181"/>
                </a:lnTo>
                <a:lnTo>
                  <a:pt x="363961" y="111688"/>
                </a:lnTo>
                <a:cubicBezTo>
                  <a:pt x="371965" y="108466"/>
                  <a:pt x="380475" y="106855"/>
                  <a:pt x="388986" y="106855"/>
                </a:cubicBezTo>
                <a:close/>
                <a:moveTo>
                  <a:pt x="388979" y="106827"/>
                </a:moveTo>
                <a:cubicBezTo>
                  <a:pt x="371973" y="106827"/>
                  <a:pt x="354954" y="113274"/>
                  <a:pt x="341995" y="126166"/>
                </a:cubicBezTo>
                <a:lnTo>
                  <a:pt x="341988" y="126181"/>
                </a:lnTo>
                <a:lnTo>
                  <a:pt x="341982" y="126185"/>
                </a:lnTo>
                <a:cubicBezTo>
                  <a:pt x="336197" y="131962"/>
                  <a:pt x="336197" y="141405"/>
                  <a:pt x="341982" y="147181"/>
                </a:cubicBezTo>
                <a:cubicBezTo>
                  <a:pt x="344875" y="150070"/>
                  <a:pt x="348769" y="151514"/>
                  <a:pt x="352551" y="151514"/>
                </a:cubicBezTo>
                <a:cubicBezTo>
                  <a:pt x="356334" y="151514"/>
                  <a:pt x="360116" y="150070"/>
                  <a:pt x="363009" y="147181"/>
                </a:cubicBezTo>
                <a:cubicBezTo>
                  <a:pt x="377360" y="132851"/>
                  <a:pt x="400612" y="132851"/>
                  <a:pt x="414963" y="147181"/>
                </a:cubicBezTo>
                <a:cubicBezTo>
                  <a:pt x="420749" y="152958"/>
                  <a:pt x="430094" y="152958"/>
                  <a:pt x="435990" y="147181"/>
                </a:cubicBezTo>
                <a:cubicBezTo>
                  <a:pt x="441775" y="141405"/>
                  <a:pt x="441775" y="131962"/>
                  <a:pt x="435990" y="126185"/>
                </a:cubicBezTo>
                <a:cubicBezTo>
                  <a:pt x="429510" y="119742"/>
                  <a:pt x="422014" y="114909"/>
                  <a:pt x="414011" y="111688"/>
                </a:cubicBezTo>
                <a:lnTo>
                  <a:pt x="414005" y="111687"/>
                </a:lnTo>
                <a:lnTo>
                  <a:pt x="413968" y="111662"/>
                </a:lnTo>
                <a:cubicBezTo>
                  <a:pt x="405981" y="108439"/>
                  <a:pt x="397482" y="106827"/>
                  <a:pt x="388979" y="106827"/>
                </a:cubicBezTo>
                <a:close/>
                <a:moveTo>
                  <a:pt x="345097" y="33980"/>
                </a:moveTo>
                <a:cubicBezTo>
                  <a:pt x="369239" y="33202"/>
                  <a:pt x="393603" y="41423"/>
                  <a:pt x="412738" y="58864"/>
                </a:cubicBezTo>
                <a:cubicBezTo>
                  <a:pt x="416855" y="62641"/>
                  <a:pt x="422751" y="63641"/>
                  <a:pt x="427980" y="61752"/>
                </a:cubicBezTo>
                <a:lnTo>
                  <a:pt x="443659" y="57563"/>
                </a:lnTo>
                <a:lnTo>
                  <a:pt x="443781" y="57635"/>
                </a:lnTo>
                <a:lnTo>
                  <a:pt x="453165" y="57427"/>
                </a:lnTo>
                <a:lnTo>
                  <a:pt x="453790" y="57420"/>
                </a:lnTo>
                <a:cubicBezTo>
                  <a:pt x="454347" y="57198"/>
                  <a:pt x="454903" y="56975"/>
                  <a:pt x="455459" y="56753"/>
                </a:cubicBezTo>
                <a:cubicBezTo>
                  <a:pt x="474817" y="56975"/>
                  <a:pt x="493841" y="64530"/>
                  <a:pt x="507970" y="78749"/>
                </a:cubicBezTo>
                <a:cubicBezTo>
                  <a:pt x="528885" y="99634"/>
                  <a:pt x="535560" y="130962"/>
                  <a:pt x="524991" y="158513"/>
                </a:cubicBezTo>
                <a:cubicBezTo>
                  <a:pt x="522989" y="163734"/>
                  <a:pt x="524101" y="169622"/>
                  <a:pt x="527884" y="173732"/>
                </a:cubicBezTo>
                <a:cubicBezTo>
                  <a:pt x="562372" y="211836"/>
                  <a:pt x="560926" y="270159"/>
                  <a:pt x="524546" y="306486"/>
                </a:cubicBezTo>
                <a:cubicBezTo>
                  <a:pt x="507970" y="323038"/>
                  <a:pt x="485942" y="333036"/>
                  <a:pt x="462468" y="334481"/>
                </a:cubicBezTo>
                <a:cubicBezTo>
                  <a:pt x="458240" y="334814"/>
                  <a:pt x="454347" y="336814"/>
                  <a:pt x="451788" y="340146"/>
                </a:cubicBezTo>
                <a:cubicBezTo>
                  <a:pt x="449118" y="343479"/>
                  <a:pt x="448117" y="347812"/>
                  <a:pt x="448895" y="352033"/>
                </a:cubicBezTo>
                <a:cubicBezTo>
                  <a:pt x="456794" y="394248"/>
                  <a:pt x="443333" y="437573"/>
                  <a:pt x="412961" y="467901"/>
                </a:cubicBezTo>
                <a:cubicBezTo>
                  <a:pt x="396607" y="484342"/>
                  <a:pt x="376693" y="495451"/>
                  <a:pt x="355444" y="501228"/>
                </a:cubicBezTo>
                <a:cubicBezTo>
                  <a:pt x="338978" y="502339"/>
                  <a:pt x="322319" y="500395"/>
                  <a:pt x="306437" y="495327"/>
                </a:cubicBezTo>
                <a:lnTo>
                  <a:pt x="264566" y="472047"/>
                </a:lnTo>
                <a:lnTo>
                  <a:pt x="262108" y="470679"/>
                </a:lnTo>
                <a:cubicBezTo>
                  <a:pt x="259326" y="468346"/>
                  <a:pt x="255878" y="467124"/>
                  <a:pt x="252429" y="467124"/>
                </a:cubicBezTo>
                <a:lnTo>
                  <a:pt x="252428" y="467124"/>
                </a:lnTo>
                <a:lnTo>
                  <a:pt x="252425" y="467123"/>
                </a:lnTo>
                <a:cubicBezTo>
                  <a:pt x="248308" y="467123"/>
                  <a:pt x="244192" y="468901"/>
                  <a:pt x="241299" y="472233"/>
                </a:cubicBezTo>
                <a:cubicBezTo>
                  <a:pt x="240187" y="473567"/>
                  <a:pt x="238963" y="474789"/>
                  <a:pt x="237739" y="476011"/>
                </a:cubicBezTo>
                <a:cubicBezTo>
                  <a:pt x="237739" y="476011"/>
                  <a:pt x="237739" y="476122"/>
                  <a:pt x="237628" y="476122"/>
                </a:cubicBezTo>
                <a:cubicBezTo>
                  <a:pt x="237183" y="475677"/>
                  <a:pt x="236738" y="475344"/>
                  <a:pt x="236404" y="475011"/>
                </a:cubicBezTo>
                <a:cubicBezTo>
                  <a:pt x="233512" y="472678"/>
                  <a:pt x="230174" y="471456"/>
                  <a:pt x="226725" y="471456"/>
                </a:cubicBezTo>
                <a:cubicBezTo>
                  <a:pt x="222609" y="471456"/>
                  <a:pt x="218493" y="473233"/>
                  <a:pt x="215600" y="476566"/>
                </a:cubicBezTo>
                <a:cubicBezTo>
                  <a:pt x="214377" y="477899"/>
                  <a:pt x="213264" y="479121"/>
                  <a:pt x="212040" y="480343"/>
                </a:cubicBezTo>
                <a:lnTo>
                  <a:pt x="210928" y="481342"/>
                </a:lnTo>
                <a:lnTo>
                  <a:pt x="184427" y="469638"/>
                </a:lnTo>
                <a:cubicBezTo>
                  <a:pt x="175443" y="463986"/>
                  <a:pt x="166599" y="456848"/>
                  <a:pt x="158755" y="449016"/>
                </a:cubicBezTo>
                <a:lnTo>
                  <a:pt x="158644" y="448905"/>
                </a:lnTo>
                <a:lnTo>
                  <a:pt x="158640" y="448905"/>
                </a:lnTo>
                <a:lnTo>
                  <a:pt x="158639" y="448904"/>
                </a:lnTo>
                <a:lnTo>
                  <a:pt x="158532" y="448904"/>
                </a:lnTo>
                <a:lnTo>
                  <a:pt x="139356" y="425547"/>
                </a:lnTo>
                <a:cubicBezTo>
                  <a:pt x="134086" y="417548"/>
                  <a:pt x="130053" y="409522"/>
                  <a:pt x="127605" y="402023"/>
                </a:cubicBezTo>
                <a:cubicBezTo>
                  <a:pt x="123044" y="387915"/>
                  <a:pt x="124379" y="377139"/>
                  <a:pt x="131499" y="369917"/>
                </a:cubicBezTo>
                <a:cubicBezTo>
                  <a:pt x="132612" y="368918"/>
                  <a:pt x="133835" y="367807"/>
                  <a:pt x="135282" y="366474"/>
                </a:cubicBezTo>
                <a:lnTo>
                  <a:pt x="135833" y="365369"/>
                </a:lnTo>
                <a:lnTo>
                  <a:pt x="140352" y="356380"/>
                </a:lnTo>
                <a:lnTo>
                  <a:pt x="137310" y="347145"/>
                </a:lnTo>
                <a:lnTo>
                  <a:pt x="136839" y="345699"/>
                </a:lnTo>
                <a:cubicBezTo>
                  <a:pt x="104048" y="307289"/>
                  <a:pt x="97602" y="254069"/>
                  <a:pt x="116564" y="209753"/>
                </a:cubicBezTo>
                <a:lnTo>
                  <a:pt x="143959" y="169284"/>
                </a:lnTo>
                <a:lnTo>
                  <a:pt x="170821" y="148695"/>
                </a:lnTo>
                <a:cubicBezTo>
                  <a:pt x="180528" y="143099"/>
                  <a:pt x="190902" y="138794"/>
                  <a:pt x="201694" y="135850"/>
                </a:cubicBezTo>
                <a:cubicBezTo>
                  <a:pt x="216935" y="131629"/>
                  <a:pt x="232956" y="130295"/>
                  <a:pt x="248976" y="131851"/>
                </a:cubicBezTo>
                <a:cubicBezTo>
                  <a:pt x="252647" y="132184"/>
                  <a:pt x="256318" y="132739"/>
                  <a:pt x="259990" y="133406"/>
                </a:cubicBezTo>
                <a:cubicBezTo>
                  <a:pt x="264217" y="134184"/>
                  <a:pt x="268556" y="133184"/>
                  <a:pt x="271894" y="130518"/>
                </a:cubicBezTo>
                <a:lnTo>
                  <a:pt x="271897" y="130512"/>
                </a:lnTo>
                <a:lnTo>
                  <a:pt x="271898" y="130512"/>
                </a:lnTo>
                <a:cubicBezTo>
                  <a:pt x="275235" y="127957"/>
                  <a:pt x="277238" y="124069"/>
                  <a:pt x="277572" y="119847"/>
                </a:cubicBezTo>
                <a:cubicBezTo>
                  <a:pt x="278295" y="108127"/>
                  <a:pt x="281159" y="96768"/>
                  <a:pt x="285915" y="86270"/>
                </a:cubicBezTo>
                <a:lnTo>
                  <a:pt x="305019" y="58707"/>
                </a:lnTo>
                <a:lnTo>
                  <a:pt x="305603" y="57864"/>
                </a:lnTo>
                <a:cubicBezTo>
                  <a:pt x="317062" y="46422"/>
                  <a:pt x="330635" y="38534"/>
                  <a:pt x="345097" y="33980"/>
                </a:cubicBezTo>
                <a:close/>
                <a:moveTo>
                  <a:pt x="393829" y="31709"/>
                </a:moveTo>
                <a:cubicBezTo>
                  <a:pt x="377697" y="28307"/>
                  <a:pt x="360899" y="29085"/>
                  <a:pt x="345101" y="33973"/>
                </a:cubicBezTo>
                <a:cubicBezTo>
                  <a:pt x="330638" y="38527"/>
                  <a:pt x="317066" y="46415"/>
                  <a:pt x="305607" y="57858"/>
                </a:cubicBezTo>
                <a:lnTo>
                  <a:pt x="305019" y="58707"/>
                </a:lnTo>
                <a:lnTo>
                  <a:pt x="285911" y="86262"/>
                </a:lnTo>
                <a:cubicBezTo>
                  <a:pt x="281155" y="96746"/>
                  <a:pt x="278291" y="108078"/>
                  <a:pt x="277568" y="119742"/>
                </a:cubicBezTo>
                <a:lnTo>
                  <a:pt x="271897" y="130512"/>
                </a:lnTo>
                <a:lnTo>
                  <a:pt x="259994" y="133401"/>
                </a:lnTo>
                <a:cubicBezTo>
                  <a:pt x="256323" y="132734"/>
                  <a:pt x="252651" y="132179"/>
                  <a:pt x="248980" y="131845"/>
                </a:cubicBezTo>
                <a:cubicBezTo>
                  <a:pt x="232960" y="130290"/>
                  <a:pt x="216940" y="131623"/>
                  <a:pt x="201698" y="135845"/>
                </a:cubicBezTo>
                <a:cubicBezTo>
                  <a:pt x="180116" y="141733"/>
                  <a:pt x="160202" y="153064"/>
                  <a:pt x="143959" y="169284"/>
                </a:cubicBezTo>
                <a:lnTo>
                  <a:pt x="143959" y="169284"/>
                </a:lnTo>
                <a:lnTo>
                  <a:pt x="143954" y="169288"/>
                </a:lnTo>
                <a:cubicBezTo>
                  <a:pt x="96227" y="216946"/>
                  <a:pt x="93112" y="294488"/>
                  <a:pt x="136834" y="345701"/>
                </a:cubicBezTo>
                <a:lnTo>
                  <a:pt x="137310" y="347145"/>
                </a:lnTo>
                <a:lnTo>
                  <a:pt x="140316" y="356378"/>
                </a:lnTo>
                <a:lnTo>
                  <a:pt x="135833" y="365369"/>
                </a:lnTo>
                <a:lnTo>
                  <a:pt x="135276" y="366475"/>
                </a:lnTo>
                <a:cubicBezTo>
                  <a:pt x="133830" y="367808"/>
                  <a:pt x="132606" y="368919"/>
                  <a:pt x="131494" y="369919"/>
                </a:cubicBezTo>
                <a:cubicBezTo>
                  <a:pt x="124374" y="377140"/>
                  <a:pt x="123039" y="387915"/>
                  <a:pt x="127600" y="402024"/>
                </a:cubicBezTo>
                <a:cubicBezTo>
                  <a:pt x="132495" y="417021"/>
                  <a:pt x="143732" y="434129"/>
                  <a:pt x="158528" y="448904"/>
                </a:cubicBezTo>
                <a:lnTo>
                  <a:pt x="158532" y="448904"/>
                </a:lnTo>
                <a:lnTo>
                  <a:pt x="158533" y="448905"/>
                </a:lnTo>
                <a:lnTo>
                  <a:pt x="158640" y="448905"/>
                </a:lnTo>
                <a:lnTo>
                  <a:pt x="158751" y="449015"/>
                </a:lnTo>
                <a:cubicBezTo>
                  <a:pt x="174437" y="464679"/>
                  <a:pt x="194129" y="477566"/>
                  <a:pt x="210928" y="481343"/>
                </a:cubicBezTo>
                <a:lnTo>
                  <a:pt x="210928" y="481342"/>
                </a:lnTo>
                <a:lnTo>
                  <a:pt x="210932" y="481344"/>
                </a:lnTo>
                <a:cubicBezTo>
                  <a:pt x="221612" y="483788"/>
                  <a:pt x="231069" y="482566"/>
                  <a:pt x="237632" y="476122"/>
                </a:cubicBezTo>
                <a:cubicBezTo>
                  <a:pt x="237744" y="476122"/>
                  <a:pt x="237744" y="476011"/>
                  <a:pt x="237744" y="476011"/>
                </a:cubicBezTo>
                <a:cubicBezTo>
                  <a:pt x="238967" y="474789"/>
                  <a:pt x="240191" y="473567"/>
                  <a:pt x="241304" y="472234"/>
                </a:cubicBezTo>
                <a:lnTo>
                  <a:pt x="252428" y="467124"/>
                </a:lnTo>
                <a:lnTo>
                  <a:pt x="262104" y="470678"/>
                </a:lnTo>
                <a:lnTo>
                  <a:pt x="264566" y="472047"/>
                </a:lnTo>
                <a:lnTo>
                  <a:pt x="306399" y="495327"/>
                </a:lnTo>
                <a:cubicBezTo>
                  <a:pt x="322294" y="500396"/>
                  <a:pt x="338982" y="502340"/>
                  <a:pt x="355447" y="501229"/>
                </a:cubicBezTo>
                <a:cubicBezTo>
                  <a:pt x="385930" y="499119"/>
                  <a:pt x="415745" y="486565"/>
                  <a:pt x="438663" y="463680"/>
                </a:cubicBezTo>
                <a:cubicBezTo>
                  <a:pt x="469034" y="433240"/>
                  <a:pt x="482496" y="389914"/>
                  <a:pt x="474597" y="347699"/>
                </a:cubicBezTo>
                <a:cubicBezTo>
                  <a:pt x="473818" y="343477"/>
                  <a:pt x="474931" y="339256"/>
                  <a:pt x="477490" y="335812"/>
                </a:cubicBezTo>
                <a:cubicBezTo>
                  <a:pt x="480048" y="332479"/>
                  <a:pt x="484053" y="330480"/>
                  <a:pt x="488281" y="330146"/>
                </a:cubicBezTo>
                <a:cubicBezTo>
                  <a:pt x="511644" y="328702"/>
                  <a:pt x="533671" y="318704"/>
                  <a:pt x="550248" y="302151"/>
                </a:cubicBezTo>
                <a:cubicBezTo>
                  <a:pt x="586627" y="265823"/>
                  <a:pt x="588073" y="207500"/>
                  <a:pt x="553585" y="169506"/>
                </a:cubicBezTo>
                <a:cubicBezTo>
                  <a:pt x="549914" y="165284"/>
                  <a:pt x="548801" y="159397"/>
                  <a:pt x="550804" y="154286"/>
                </a:cubicBezTo>
                <a:cubicBezTo>
                  <a:pt x="561373" y="126624"/>
                  <a:pt x="554587" y="95296"/>
                  <a:pt x="533671" y="74410"/>
                </a:cubicBezTo>
                <a:cubicBezTo>
                  <a:pt x="513201" y="53969"/>
                  <a:pt x="482718" y="47082"/>
                  <a:pt x="455462" y="56747"/>
                </a:cubicBezTo>
                <a:cubicBezTo>
                  <a:pt x="454906" y="56969"/>
                  <a:pt x="454349" y="57191"/>
                  <a:pt x="453793" y="57413"/>
                </a:cubicBezTo>
                <a:lnTo>
                  <a:pt x="453165" y="57427"/>
                </a:lnTo>
                <a:lnTo>
                  <a:pt x="443778" y="57531"/>
                </a:lnTo>
                <a:lnTo>
                  <a:pt x="443659" y="57563"/>
                </a:lnTo>
                <a:lnTo>
                  <a:pt x="438552" y="54525"/>
                </a:lnTo>
                <a:cubicBezTo>
                  <a:pt x="425424" y="42694"/>
                  <a:pt x="409960" y="35111"/>
                  <a:pt x="393829" y="31709"/>
                </a:cubicBezTo>
                <a:close/>
                <a:moveTo>
                  <a:pt x="366503" y="214"/>
                </a:moveTo>
                <a:cubicBezTo>
                  <a:pt x="396360" y="-1521"/>
                  <a:pt x="426759" y="7311"/>
                  <a:pt x="451679" y="26863"/>
                </a:cubicBezTo>
                <a:cubicBezTo>
                  <a:pt x="488058" y="16420"/>
                  <a:pt x="527664" y="26418"/>
                  <a:pt x="554698" y="53414"/>
                </a:cubicBezTo>
                <a:cubicBezTo>
                  <a:pt x="581732" y="80409"/>
                  <a:pt x="591744" y="119959"/>
                  <a:pt x="581287" y="156286"/>
                </a:cubicBezTo>
                <a:cubicBezTo>
                  <a:pt x="620447" y="206056"/>
                  <a:pt x="616665" y="277710"/>
                  <a:pt x="571274" y="323147"/>
                </a:cubicBezTo>
                <a:cubicBezTo>
                  <a:pt x="553363" y="341033"/>
                  <a:pt x="530556" y="353031"/>
                  <a:pt x="505859" y="357697"/>
                </a:cubicBezTo>
                <a:cubicBezTo>
                  <a:pt x="509975" y="404579"/>
                  <a:pt x="493287" y="451015"/>
                  <a:pt x="459689" y="484565"/>
                </a:cubicBezTo>
                <a:cubicBezTo>
                  <a:pt x="430987" y="513116"/>
                  <a:pt x="392939" y="529780"/>
                  <a:pt x="352555" y="531224"/>
                </a:cubicBezTo>
                <a:cubicBezTo>
                  <a:pt x="316843" y="532557"/>
                  <a:pt x="282133" y="522115"/>
                  <a:pt x="253430" y="501563"/>
                </a:cubicBezTo>
                <a:cubicBezTo>
                  <a:pt x="238634" y="512894"/>
                  <a:pt x="218609" y="515227"/>
                  <a:pt x="196470" y="508006"/>
                </a:cubicBezTo>
                <a:cubicBezTo>
                  <a:pt x="180672" y="502896"/>
                  <a:pt x="163984" y="493120"/>
                  <a:pt x="148520" y="479899"/>
                </a:cubicBezTo>
                <a:lnTo>
                  <a:pt x="25366" y="602990"/>
                </a:lnTo>
                <a:cubicBezTo>
                  <a:pt x="22473" y="605879"/>
                  <a:pt x="18579" y="607323"/>
                  <a:pt x="14797" y="607323"/>
                </a:cubicBezTo>
                <a:cubicBezTo>
                  <a:pt x="11014" y="607323"/>
                  <a:pt x="7232" y="605879"/>
                  <a:pt x="4339" y="602990"/>
                </a:cubicBezTo>
                <a:cubicBezTo>
                  <a:pt x="-1446" y="597214"/>
                  <a:pt x="-1446" y="587882"/>
                  <a:pt x="4339" y="582105"/>
                </a:cubicBezTo>
                <a:lnTo>
                  <a:pt x="127605" y="459014"/>
                </a:lnTo>
                <a:cubicBezTo>
                  <a:pt x="114366" y="443572"/>
                  <a:pt x="104576" y="427019"/>
                  <a:pt x="99459" y="411244"/>
                </a:cubicBezTo>
                <a:cubicBezTo>
                  <a:pt x="92227" y="389025"/>
                  <a:pt x="94564" y="369140"/>
                  <a:pt x="105911" y="354253"/>
                </a:cubicBezTo>
                <a:cubicBezTo>
                  <a:pt x="85330" y="325591"/>
                  <a:pt x="74872" y="290930"/>
                  <a:pt x="76207" y="255381"/>
                </a:cubicBezTo>
                <a:cubicBezTo>
                  <a:pt x="77765" y="214943"/>
                  <a:pt x="94341" y="176949"/>
                  <a:pt x="122933" y="148398"/>
                </a:cubicBezTo>
                <a:cubicBezTo>
                  <a:pt x="156530" y="114848"/>
                  <a:pt x="203145" y="98073"/>
                  <a:pt x="249981" y="102184"/>
                </a:cubicBezTo>
                <a:cubicBezTo>
                  <a:pt x="254654" y="77521"/>
                  <a:pt x="266669" y="54858"/>
                  <a:pt x="284580" y="36972"/>
                </a:cubicBezTo>
                <a:cubicBezTo>
                  <a:pt x="307331" y="14254"/>
                  <a:pt x="336646" y="1950"/>
                  <a:pt x="366503" y="214"/>
                </a:cubicBezTo>
                <a:close/>
              </a:path>
            </a:pathLst>
          </a:custGeom>
          <a:solidFill>
            <a:srgbClr val="BB686D"/>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3" name="文本框 2">
            <a:extLst>
              <a:ext uri="{FF2B5EF4-FFF2-40B4-BE49-F238E27FC236}">
                <a16:creationId xmlns:a16="http://schemas.microsoft.com/office/drawing/2014/main" xmlns="" id="{848DBA55-3F0E-4B42-8DCE-7E9F0F3CB13B}"/>
              </a:ext>
            </a:extLst>
          </p:cNvPr>
          <p:cNvSpPr txBox="1"/>
          <p:nvPr/>
        </p:nvSpPr>
        <p:spPr>
          <a:xfrm>
            <a:off x="1719470" y="795936"/>
            <a:ext cx="4452730" cy="523220"/>
          </a:xfrm>
          <a:prstGeom prst="rect">
            <a:avLst/>
          </a:prstGeom>
          <a:noFill/>
        </p:spPr>
        <p:txBody>
          <a:bodyPr wrap="square" rtlCol="0">
            <a:spAutoFit/>
          </a:bodyPr>
          <a:lstStyle/>
          <a:p>
            <a:r>
              <a:rPr lang="en-US" altLang="zh-CN" sz="2800" dirty="0">
                <a:solidFill>
                  <a:srgbClr val="523A2C"/>
                </a:solidFill>
                <a:latin typeface="+mj-lt"/>
              </a:rPr>
              <a:t>Click to add your title</a:t>
            </a:r>
            <a:endParaRPr lang="zh-CN" altLang="en-US" sz="2800" dirty="0">
              <a:solidFill>
                <a:srgbClr val="523A2C"/>
              </a:solidFill>
              <a:latin typeface="+mj-lt"/>
            </a:endParaRPr>
          </a:p>
        </p:txBody>
      </p:sp>
      <p:grpSp>
        <p:nvGrpSpPr>
          <p:cNvPr id="25" name="组合 24">
            <a:extLst>
              <a:ext uri="{FF2B5EF4-FFF2-40B4-BE49-F238E27FC236}">
                <a16:creationId xmlns:a16="http://schemas.microsoft.com/office/drawing/2014/main" xmlns="" id="{B9FA3B94-47EC-4D5C-8A39-C4D2297A3491}"/>
              </a:ext>
            </a:extLst>
          </p:cNvPr>
          <p:cNvGrpSpPr/>
          <p:nvPr/>
        </p:nvGrpSpPr>
        <p:grpSpPr>
          <a:xfrm>
            <a:off x="2534479" y="1987823"/>
            <a:ext cx="1013791" cy="1013791"/>
            <a:chOff x="2534479" y="1987823"/>
            <a:chExt cx="1013791" cy="1013791"/>
          </a:xfrm>
        </p:grpSpPr>
        <p:sp>
          <p:nvSpPr>
            <p:cNvPr id="5" name="椭圆 4">
              <a:extLst>
                <a:ext uri="{FF2B5EF4-FFF2-40B4-BE49-F238E27FC236}">
                  <a16:creationId xmlns:a16="http://schemas.microsoft.com/office/drawing/2014/main" xmlns="" id="{627B3FAB-1F41-4495-9A0D-6E308DB1D191}"/>
                </a:ext>
              </a:extLst>
            </p:cNvPr>
            <p:cNvSpPr/>
            <p:nvPr/>
          </p:nvSpPr>
          <p:spPr>
            <a:xfrm>
              <a:off x="2534479" y="1987823"/>
              <a:ext cx="1013791" cy="1013791"/>
            </a:xfrm>
            <a:prstGeom prst="ellipse">
              <a:avLst/>
            </a:prstGeom>
            <a:solidFill>
              <a:srgbClr val="EFE5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41">
              <a:extLst>
                <a:ext uri="{FF2B5EF4-FFF2-40B4-BE49-F238E27FC236}">
                  <a16:creationId xmlns:a16="http://schemas.microsoft.com/office/drawing/2014/main" xmlns="" id="{8A7CBBD2-1BAE-4C20-8E5D-5A25CDA8E05B}"/>
                </a:ext>
              </a:extLst>
            </p:cNvPr>
            <p:cNvSpPr>
              <a:spLocks noEditPoints="1"/>
            </p:cNvSpPr>
            <p:nvPr/>
          </p:nvSpPr>
          <p:spPr bwMode="auto">
            <a:xfrm>
              <a:off x="2867558" y="2260562"/>
              <a:ext cx="347633" cy="468313"/>
            </a:xfrm>
            <a:custGeom>
              <a:avLst/>
              <a:gdLst>
                <a:gd name="connsiteX0" fmla="*/ 337359 w 451897"/>
                <a:gd name="connsiteY0" fmla="*/ 347947 h 608771"/>
                <a:gd name="connsiteX1" fmla="*/ 263959 w 451897"/>
                <a:gd name="connsiteY1" fmla="*/ 354229 h 608771"/>
                <a:gd name="connsiteX2" fmla="*/ 183460 w 451897"/>
                <a:gd name="connsiteY2" fmla="*/ 373720 h 608771"/>
                <a:gd name="connsiteX3" fmla="*/ 124095 w 451897"/>
                <a:gd name="connsiteY3" fmla="*/ 406099 h 608771"/>
                <a:gd name="connsiteX4" fmla="*/ 88443 w 451897"/>
                <a:gd name="connsiteY4" fmla="*/ 359384 h 608771"/>
                <a:gd name="connsiteX5" fmla="*/ 56018 w 451897"/>
                <a:gd name="connsiteY5" fmla="*/ 373559 h 608771"/>
                <a:gd name="connsiteX6" fmla="*/ 100058 w 451897"/>
                <a:gd name="connsiteY6" fmla="*/ 518537 h 608771"/>
                <a:gd name="connsiteX7" fmla="*/ 254280 w 451897"/>
                <a:gd name="connsiteY7" fmla="*/ 578138 h 608771"/>
                <a:gd name="connsiteX8" fmla="*/ 340263 w 451897"/>
                <a:gd name="connsiteY8" fmla="*/ 566540 h 608771"/>
                <a:gd name="connsiteX9" fmla="*/ 352201 w 451897"/>
                <a:gd name="connsiteY9" fmla="*/ 509677 h 608771"/>
                <a:gd name="connsiteX10" fmla="*/ 371075 w 451897"/>
                <a:gd name="connsiteY10" fmla="*/ 358901 h 608771"/>
                <a:gd name="connsiteX11" fmla="*/ 337359 w 451897"/>
                <a:gd name="connsiteY11" fmla="*/ 347947 h 608771"/>
                <a:gd name="connsiteX12" fmla="*/ 212947 w 451897"/>
                <a:gd name="connsiteY12" fmla="*/ 267697 h 608771"/>
                <a:gd name="connsiteX13" fmla="*/ 214721 w 451897"/>
                <a:gd name="connsiteY13" fmla="*/ 277208 h 608771"/>
                <a:gd name="connsiteX14" fmla="*/ 209560 w 451897"/>
                <a:gd name="connsiteY14" fmla="*/ 285912 h 608771"/>
                <a:gd name="connsiteX15" fmla="*/ 226009 w 451897"/>
                <a:gd name="connsiteY15" fmla="*/ 281076 h 608771"/>
                <a:gd name="connsiteX16" fmla="*/ 234717 w 451897"/>
                <a:gd name="connsiteY16" fmla="*/ 295907 h 608771"/>
                <a:gd name="connsiteX17" fmla="*/ 192789 w 451897"/>
                <a:gd name="connsiteY17" fmla="*/ 300904 h 608771"/>
                <a:gd name="connsiteX18" fmla="*/ 202465 w 451897"/>
                <a:gd name="connsiteY18" fmla="*/ 267858 h 608771"/>
                <a:gd name="connsiteX19" fmla="*/ 212947 w 451897"/>
                <a:gd name="connsiteY19" fmla="*/ 267697 h 608771"/>
                <a:gd name="connsiteX20" fmla="*/ 110193 w 451897"/>
                <a:gd name="connsiteY20" fmla="*/ 254009 h 608771"/>
                <a:gd name="connsiteX21" fmla="*/ 137267 w 451897"/>
                <a:gd name="connsiteY21" fmla="*/ 289462 h 608771"/>
                <a:gd name="connsiteX22" fmla="*/ 125342 w 451897"/>
                <a:gd name="connsiteY22" fmla="*/ 294458 h 608771"/>
                <a:gd name="connsiteX23" fmla="*/ 109549 w 451897"/>
                <a:gd name="connsiteY23" fmla="*/ 270124 h 608771"/>
                <a:gd name="connsiteX24" fmla="*/ 106970 w 451897"/>
                <a:gd name="connsiteY24" fmla="*/ 273830 h 608771"/>
                <a:gd name="connsiteX25" fmla="*/ 104069 w 451897"/>
                <a:gd name="connsiteY25" fmla="*/ 289462 h 608771"/>
                <a:gd name="connsiteX26" fmla="*/ 91660 w 451897"/>
                <a:gd name="connsiteY26" fmla="*/ 289462 h 608771"/>
                <a:gd name="connsiteX27" fmla="*/ 110193 w 451897"/>
                <a:gd name="connsiteY27" fmla="*/ 254009 h 608771"/>
                <a:gd name="connsiteX28" fmla="*/ 273202 w 451897"/>
                <a:gd name="connsiteY28" fmla="*/ 236014 h 608771"/>
                <a:gd name="connsiteX29" fmla="*/ 282483 w 451897"/>
                <a:gd name="connsiteY29" fmla="*/ 242423 h 608771"/>
                <a:gd name="connsiteX30" fmla="*/ 285227 w 451897"/>
                <a:gd name="connsiteY30" fmla="*/ 255966 h 608771"/>
                <a:gd name="connsiteX31" fmla="*/ 285389 w 451897"/>
                <a:gd name="connsiteY31" fmla="*/ 256933 h 608771"/>
                <a:gd name="connsiteX32" fmla="*/ 285712 w 451897"/>
                <a:gd name="connsiteY32" fmla="*/ 256611 h 608771"/>
                <a:gd name="connsiteX33" fmla="*/ 312505 w 451897"/>
                <a:gd name="connsiteY33" fmla="*/ 248066 h 608771"/>
                <a:gd name="connsiteX34" fmla="*/ 319284 w 451897"/>
                <a:gd name="connsiteY34" fmla="*/ 259674 h 608771"/>
                <a:gd name="connsiteX35" fmla="*/ 280224 w 451897"/>
                <a:gd name="connsiteY35" fmla="*/ 278860 h 608771"/>
                <a:gd name="connsiteX36" fmla="*/ 264406 w 451897"/>
                <a:gd name="connsiteY36" fmla="*/ 244841 h 608771"/>
                <a:gd name="connsiteX37" fmla="*/ 273202 w 451897"/>
                <a:gd name="connsiteY37" fmla="*/ 236014 h 608771"/>
                <a:gd name="connsiteX38" fmla="*/ 129848 w 451897"/>
                <a:gd name="connsiteY38" fmla="*/ 213708 h 608771"/>
                <a:gd name="connsiteX39" fmla="*/ 136795 w 451897"/>
                <a:gd name="connsiteY39" fmla="*/ 218433 h 608771"/>
                <a:gd name="connsiteX40" fmla="*/ 143741 w 451897"/>
                <a:gd name="connsiteY40" fmla="*/ 227279 h 608771"/>
                <a:gd name="connsiteX41" fmla="*/ 159412 w 451897"/>
                <a:gd name="connsiteY41" fmla="*/ 218272 h 608771"/>
                <a:gd name="connsiteX42" fmla="*/ 169267 w 451897"/>
                <a:gd name="connsiteY42" fmla="*/ 227922 h 608771"/>
                <a:gd name="connsiteX43" fmla="*/ 138249 w 451897"/>
                <a:gd name="connsiteY43" fmla="*/ 244006 h 608771"/>
                <a:gd name="connsiteX44" fmla="*/ 123386 w 451897"/>
                <a:gd name="connsiteY44" fmla="*/ 220202 h 608771"/>
                <a:gd name="connsiteX45" fmla="*/ 129848 w 451897"/>
                <a:gd name="connsiteY45" fmla="*/ 213708 h 608771"/>
                <a:gd name="connsiteX46" fmla="*/ 316549 w 451897"/>
                <a:gd name="connsiteY46" fmla="*/ 165698 h 608771"/>
                <a:gd name="connsiteX47" fmla="*/ 294448 w 451897"/>
                <a:gd name="connsiteY47" fmla="*/ 170269 h 608771"/>
                <a:gd name="connsiteX48" fmla="*/ 198140 w 451897"/>
                <a:gd name="connsiteY48" fmla="*/ 217789 h 608771"/>
                <a:gd name="connsiteX49" fmla="*/ 156358 w 451897"/>
                <a:gd name="connsiteY49" fmla="*/ 182189 h 608771"/>
                <a:gd name="connsiteX50" fmla="*/ 153616 w 451897"/>
                <a:gd name="connsiteY50" fmla="*/ 182189 h 608771"/>
                <a:gd name="connsiteX51" fmla="*/ 100703 w 451897"/>
                <a:gd name="connsiteY51" fmla="*/ 234703 h 608771"/>
                <a:gd name="connsiteX52" fmla="*/ 93444 w 451897"/>
                <a:gd name="connsiteY52" fmla="*/ 252745 h 608771"/>
                <a:gd name="connsiteX53" fmla="*/ 25851 w 451897"/>
                <a:gd name="connsiteY53" fmla="*/ 328455 h 608771"/>
                <a:gd name="connsiteX54" fmla="*/ 54243 w 451897"/>
                <a:gd name="connsiteY54" fmla="*/ 352296 h 608771"/>
                <a:gd name="connsiteX55" fmla="*/ 82635 w 451897"/>
                <a:gd name="connsiteY55" fmla="*/ 326200 h 608771"/>
                <a:gd name="connsiteX56" fmla="*/ 98122 w 451897"/>
                <a:gd name="connsiteY56" fmla="*/ 330549 h 608771"/>
                <a:gd name="connsiteX57" fmla="*/ 96993 w 451897"/>
                <a:gd name="connsiteY57" fmla="*/ 341342 h 608771"/>
                <a:gd name="connsiteX58" fmla="*/ 103446 w 451897"/>
                <a:gd name="connsiteY58" fmla="*/ 348430 h 608771"/>
                <a:gd name="connsiteX59" fmla="*/ 135387 w 451897"/>
                <a:gd name="connsiteY59" fmla="*/ 385319 h 608771"/>
                <a:gd name="connsiteX60" fmla="*/ 167006 w 451897"/>
                <a:gd name="connsiteY60" fmla="*/ 338765 h 608771"/>
                <a:gd name="connsiteX61" fmla="*/ 191688 w 451897"/>
                <a:gd name="connsiteY61" fmla="*/ 335221 h 608771"/>
                <a:gd name="connsiteX62" fmla="*/ 250247 w 451897"/>
                <a:gd name="connsiteY62" fmla="*/ 328133 h 608771"/>
                <a:gd name="connsiteX63" fmla="*/ 273477 w 451897"/>
                <a:gd name="connsiteY63" fmla="*/ 331677 h 608771"/>
                <a:gd name="connsiteX64" fmla="*/ 325906 w 451897"/>
                <a:gd name="connsiteY64" fmla="*/ 314924 h 608771"/>
                <a:gd name="connsiteX65" fmla="*/ 351555 w 451897"/>
                <a:gd name="connsiteY65" fmla="*/ 318307 h 608771"/>
                <a:gd name="connsiteX66" fmla="*/ 380109 w 451897"/>
                <a:gd name="connsiteY66" fmla="*/ 327489 h 608771"/>
                <a:gd name="connsiteX67" fmla="*/ 395596 w 451897"/>
                <a:gd name="connsiteY67" fmla="*/ 294466 h 608771"/>
                <a:gd name="connsiteX68" fmla="*/ 420762 w 451897"/>
                <a:gd name="connsiteY68" fmla="*/ 297849 h 608771"/>
                <a:gd name="connsiteX69" fmla="*/ 420600 w 451897"/>
                <a:gd name="connsiteY69" fmla="*/ 304937 h 608771"/>
                <a:gd name="connsiteX70" fmla="*/ 427214 w 451897"/>
                <a:gd name="connsiteY70" fmla="*/ 281418 h 608771"/>
                <a:gd name="connsiteX71" fmla="*/ 358815 w 451897"/>
                <a:gd name="connsiteY71" fmla="*/ 257900 h 608771"/>
                <a:gd name="connsiteX72" fmla="*/ 343489 w 451897"/>
                <a:gd name="connsiteY72" fmla="*/ 238247 h 608771"/>
                <a:gd name="connsiteX73" fmla="*/ 338650 w 451897"/>
                <a:gd name="connsiteY73" fmla="*/ 175263 h 608771"/>
                <a:gd name="connsiteX74" fmla="*/ 316549 w 451897"/>
                <a:gd name="connsiteY74" fmla="*/ 165698 h 608771"/>
                <a:gd name="connsiteX75" fmla="*/ 267024 w 451897"/>
                <a:gd name="connsiteY75" fmla="*/ 485 h 608771"/>
                <a:gd name="connsiteX76" fmla="*/ 274928 w 451897"/>
                <a:gd name="connsiteY76" fmla="*/ 14177 h 608771"/>
                <a:gd name="connsiteX77" fmla="*/ 238148 w 451897"/>
                <a:gd name="connsiteY77" fmla="*/ 90693 h 608771"/>
                <a:gd name="connsiteX78" fmla="*/ 295416 w 451897"/>
                <a:gd name="connsiteY78" fmla="*/ 131931 h 608771"/>
                <a:gd name="connsiteX79" fmla="*/ 297675 w 451897"/>
                <a:gd name="connsiteY79" fmla="*/ 140468 h 608771"/>
                <a:gd name="connsiteX80" fmla="*/ 361235 w 451897"/>
                <a:gd name="connsiteY80" fmla="*/ 161087 h 608771"/>
                <a:gd name="connsiteX81" fmla="*/ 376883 w 451897"/>
                <a:gd name="connsiteY81" fmla="*/ 227938 h 608771"/>
                <a:gd name="connsiteX82" fmla="*/ 451735 w 451897"/>
                <a:gd name="connsiteY82" fmla="*/ 284640 h 608771"/>
                <a:gd name="connsiteX83" fmla="*/ 414793 w 451897"/>
                <a:gd name="connsiteY83" fmla="*/ 325072 h 608771"/>
                <a:gd name="connsiteX84" fmla="*/ 396241 w 451897"/>
                <a:gd name="connsiteY84" fmla="*/ 347141 h 608771"/>
                <a:gd name="connsiteX85" fmla="*/ 368494 w 451897"/>
                <a:gd name="connsiteY85" fmla="*/ 582488 h 608771"/>
                <a:gd name="connsiteX86" fmla="*/ 354782 w 451897"/>
                <a:gd name="connsiteY86" fmla="*/ 593119 h 608771"/>
                <a:gd name="connsiteX87" fmla="*/ 98606 w 451897"/>
                <a:gd name="connsiteY87" fmla="*/ 565090 h 608771"/>
                <a:gd name="connsiteX88" fmla="*/ 40854 w 451897"/>
                <a:gd name="connsiteY88" fmla="*/ 371465 h 608771"/>
                <a:gd name="connsiteX89" fmla="*/ 9074 w 451897"/>
                <a:gd name="connsiteY89" fmla="*/ 347625 h 608771"/>
                <a:gd name="connsiteX90" fmla="*/ 71827 w 451897"/>
                <a:gd name="connsiteY90" fmla="*/ 233898 h 608771"/>
                <a:gd name="connsiteX91" fmla="*/ 152164 w 451897"/>
                <a:gd name="connsiteY91" fmla="*/ 166081 h 608771"/>
                <a:gd name="connsiteX92" fmla="*/ 154100 w 451897"/>
                <a:gd name="connsiteY92" fmla="*/ 147073 h 608771"/>
                <a:gd name="connsiteX93" fmla="*/ 172974 w 451897"/>
                <a:gd name="connsiteY93" fmla="*/ 117916 h 608771"/>
                <a:gd name="connsiteX94" fmla="*/ 218628 w 451897"/>
                <a:gd name="connsiteY94" fmla="*/ 91015 h 608771"/>
                <a:gd name="connsiteX95" fmla="*/ 267024 w 451897"/>
                <a:gd name="connsiteY95" fmla="*/ 485 h 60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451897" h="608771">
                  <a:moveTo>
                    <a:pt x="337359" y="347947"/>
                  </a:moveTo>
                  <a:cubicBezTo>
                    <a:pt x="316872" y="370338"/>
                    <a:pt x="280736" y="378875"/>
                    <a:pt x="263959" y="354229"/>
                  </a:cubicBezTo>
                  <a:cubicBezTo>
                    <a:pt x="244116" y="380164"/>
                    <a:pt x="205884" y="391601"/>
                    <a:pt x="183460" y="373720"/>
                  </a:cubicBezTo>
                  <a:cubicBezTo>
                    <a:pt x="172813" y="394984"/>
                    <a:pt x="151842" y="409159"/>
                    <a:pt x="124095" y="406099"/>
                  </a:cubicBezTo>
                  <a:cubicBezTo>
                    <a:pt x="96993" y="403199"/>
                    <a:pt x="84733" y="382097"/>
                    <a:pt x="88443" y="359384"/>
                  </a:cubicBezTo>
                  <a:cubicBezTo>
                    <a:pt x="80538" y="368566"/>
                    <a:pt x="68439" y="373076"/>
                    <a:pt x="56018" y="373559"/>
                  </a:cubicBezTo>
                  <a:cubicBezTo>
                    <a:pt x="61341" y="422852"/>
                    <a:pt x="76989" y="474882"/>
                    <a:pt x="100058" y="518537"/>
                  </a:cubicBezTo>
                  <a:cubicBezTo>
                    <a:pt x="132161" y="579105"/>
                    <a:pt x="191204" y="584904"/>
                    <a:pt x="254280" y="578138"/>
                  </a:cubicBezTo>
                  <a:cubicBezTo>
                    <a:pt x="283156" y="574917"/>
                    <a:pt x="311709" y="570406"/>
                    <a:pt x="340263" y="566540"/>
                  </a:cubicBezTo>
                  <a:cubicBezTo>
                    <a:pt x="345748" y="565735"/>
                    <a:pt x="351071" y="514993"/>
                    <a:pt x="352201" y="509677"/>
                  </a:cubicBezTo>
                  <a:cubicBezTo>
                    <a:pt x="362041" y="458774"/>
                    <a:pt x="366719" y="409320"/>
                    <a:pt x="371075" y="358901"/>
                  </a:cubicBezTo>
                  <a:cubicBezTo>
                    <a:pt x="358653" y="360834"/>
                    <a:pt x="346070" y="358095"/>
                    <a:pt x="337359" y="347947"/>
                  </a:cubicBezTo>
                  <a:close/>
                  <a:moveTo>
                    <a:pt x="212947" y="267697"/>
                  </a:moveTo>
                  <a:cubicBezTo>
                    <a:pt x="215930" y="269712"/>
                    <a:pt x="217462" y="273339"/>
                    <a:pt x="214721" y="277208"/>
                  </a:cubicBezTo>
                  <a:cubicBezTo>
                    <a:pt x="212947" y="279787"/>
                    <a:pt x="210850" y="282850"/>
                    <a:pt x="209560" y="285912"/>
                  </a:cubicBezTo>
                  <a:cubicBezTo>
                    <a:pt x="214882" y="284945"/>
                    <a:pt x="221816" y="282205"/>
                    <a:pt x="226009" y="281076"/>
                  </a:cubicBezTo>
                  <a:cubicBezTo>
                    <a:pt x="233750" y="279464"/>
                    <a:pt x="241974" y="289942"/>
                    <a:pt x="234717" y="295907"/>
                  </a:cubicBezTo>
                  <a:cubicBezTo>
                    <a:pt x="224558" y="303966"/>
                    <a:pt x="203271" y="314283"/>
                    <a:pt x="192789" y="300904"/>
                  </a:cubicBezTo>
                  <a:cubicBezTo>
                    <a:pt x="183758" y="289297"/>
                    <a:pt x="192789" y="275273"/>
                    <a:pt x="202465" y="267858"/>
                  </a:cubicBezTo>
                  <a:cubicBezTo>
                    <a:pt x="205529" y="265279"/>
                    <a:pt x="209964" y="265682"/>
                    <a:pt x="212947" y="267697"/>
                  </a:cubicBezTo>
                  <a:close/>
                  <a:moveTo>
                    <a:pt x="110193" y="254009"/>
                  </a:moveTo>
                  <a:cubicBezTo>
                    <a:pt x="125342" y="255781"/>
                    <a:pt x="138879" y="274958"/>
                    <a:pt x="137267" y="289462"/>
                  </a:cubicBezTo>
                  <a:cubicBezTo>
                    <a:pt x="136623" y="295263"/>
                    <a:pt x="129854" y="298970"/>
                    <a:pt x="125342" y="294458"/>
                  </a:cubicBezTo>
                  <a:cubicBezTo>
                    <a:pt x="119218" y="288173"/>
                    <a:pt x="117606" y="274314"/>
                    <a:pt x="109549" y="270124"/>
                  </a:cubicBezTo>
                  <a:cubicBezTo>
                    <a:pt x="109065" y="269963"/>
                    <a:pt x="107776" y="271252"/>
                    <a:pt x="106970" y="273830"/>
                  </a:cubicBezTo>
                  <a:cubicBezTo>
                    <a:pt x="105198" y="278987"/>
                    <a:pt x="104553" y="284144"/>
                    <a:pt x="104069" y="289462"/>
                  </a:cubicBezTo>
                  <a:cubicBezTo>
                    <a:pt x="103747" y="297520"/>
                    <a:pt x="91822" y="297681"/>
                    <a:pt x="91660" y="289462"/>
                  </a:cubicBezTo>
                  <a:cubicBezTo>
                    <a:pt x="91177" y="278343"/>
                    <a:pt x="92789" y="252397"/>
                    <a:pt x="110193" y="254009"/>
                  </a:cubicBezTo>
                  <a:close/>
                  <a:moveTo>
                    <a:pt x="273202" y="236014"/>
                  </a:moveTo>
                  <a:cubicBezTo>
                    <a:pt x="277399" y="235168"/>
                    <a:pt x="281676" y="236861"/>
                    <a:pt x="282483" y="242423"/>
                  </a:cubicBezTo>
                  <a:cubicBezTo>
                    <a:pt x="282806" y="246615"/>
                    <a:pt x="283129" y="252419"/>
                    <a:pt x="285227" y="255966"/>
                  </a:cubicBezTo>
                  <a:cubicBezTo>
                    <a:pt x="285389" y="256450"/>
                    <a:pt x="285389" y="256611"/>
                    <a:pt x="285389" y="256933"/>
                  </a:cubicBezTo>
                  <a:cubicBezTo>
                    <a:pt x="285389" y="256611"/>
                    <a:pt x="285389" y="256611"/>
                    <a:pt x="285712" y="256611"/>
                  </a:cubicBezTo>
                  <a:cubicBezTo>
                    <a:pt x="295396" y="254031"/>
                    <a:pt x="302014" y="245970"/>
                    <a:pt x="312505" y="248066"/>
                  </a:cubicBezTo>
                  <a:cubicBezTo>
                    <a:pt x="317670" y="249194"/>
                    <a:pt x="320091" y="254676"/>
                    <a:pt x="319284" y="259674"/>
                  </a:cubicBezTo>
                  <a:cubicBezTo>
                    <a:pt x="316379" y="272572"/>
                    <a:pt x="292813" y="282246"/>
                    <a:pt x="280224" y="278860"/>
                  </a:cubicBezTo>
                  <a:cubicBezTo>
                    <a:pt x="265213" y="274507"/>
                    <a:pt x="262792" y="258384"/>
                    <a:pt x="264406" y="244841"/>
                  </a:cubicBezTo>
                  <a:cubicBezTo>
                    <a:pt x="264890" y="240246"/>
                    <a:pt x="269006" y="236860"/>
                    <a:pt x="273202" y="236014"/>
                  </a:cubicBezTo>
                  <a:close/>
                  <a:moveTo>
                    <a:pt x="129848" y="213708"/>
                  </a:moveTo>
                  <a:cubicBezTo>
                    <a:pt x="132958" y="213166"/>
                    <a:pt x="136149" y="214493"/>
                    <a:pt x="136795" y="218433"/>
                  </a:cubicBezTo>
                  <a:cubicBezTo>
                    <a:pt x="137441" y="222937"/>
                    <a:pt x="137926" y="229209"/>
                    <a:pt x="143741" y="227279"/>
                  </a:cubicBezTo>
                  <a:cubicBezTo>
                    <a:pt x="149557" y="225349"/>
                    <a:pt x="153758" y="220524"/>
                    <a:pt x="159412" y="218272"/>
                  </a:cubicBezTo>
                  <a:cubicBezTo>
                    <a:pt x="166036" y="215216"/>
                    <a:pt x="172821" y="221167"/>
                    <a:pt x="169267" y="227922"/>
                  </a:cubicBezTo>
                  <a:cubicBezTo>
                    <a:pt x="164097" y="237894"/>
                    <a:pt x="149880" y="246258"/>
                    <a:pt x="138249" y="244006"/>
                  </a:cubicBezTo>
                  <a:cubicBezTo>
                    <a:pt x="126455" y="241594"/>
                    <a:pt x="122578" y="230818"/>
                    <a:pt x="123386" y="220202"/>
                  </a:cubicBezTo>
                  <a:cubicBezTo>
                    <a:pt x="123709" y="216664"/>
                    <a:pt x="126738" y="214251"/>
                    <a:pt x="129848" y="213708"/>
                  </a:cubicBezTo>
                  <a:close/>
                  <a:moveTo>
                    <a:pt x="316549" y="165698"/>
                  </a:moveTo>
                  <a:cubicBezTo>
                    <a:pt x="309370" y="165477"/>
                    <a:pt x="302191" y="167611"/>
                    <a:pt x="294448" y="170269"/>
                  </a:cubicBezTo>
                  <a:cubicBezTo>
                    <a:pt x="280091" y="204097"/>
                    <a:pt x="232179" y="226810"/>
                    <a:pt x="198140" y="217789"/>
                  </a:cubicBezTo>
                  <a:cubicBezTo>
                    <a:pt x="179911" y="213118"/>
                    <a:pt x="163779" y="199264"/>
                    <a:pt x="156358" y="182189"/>
                  </a:cubicBezTo>
                  <a:cubicBezTo>
                    <a:pt x="155552" y="182350"/>
                    <a:pt x="154423" y="182350"/>
                    <a:pt x="153616" y="182189"/>
                  </a:cubicBezTo>
                  <a:cubicBezTo>
                    <a:pt x="123127" y="174135"/>
                    <a:pt x="73601" y="198942"/>
                    <a:pt x="100703" y="234703"/>
                  </a:cubicBezTo>
                  <a:cubicBezTo>
                    <a:pt x="105865" y="241469"/>
                    <a:pt x="100219" y="250651"/>
                    <a:pt x="93444" y="252745"/>
                  </a:cubicBezTo>
                  <a:cubicBezTo>
                    <a:pt x="64729" y="262088"/>
                    <a:pt x="10848" y="290439"/>
                    <a:pt x="25851" y="328455"/>
                  </a:cubicBezTo>
                  <a:cubicBezTo>
                    <a:pt x="30206" y="339409"/>
                    <a:pt x="40692" y="352940"/>
                    <a:pt x="54243" y="352296"/>
                  </a:cubicBezTo>
                  <a:cubicBezTo>
                    <a:pt x="70214" y="351329"/>
                    <a:pt x="74408" y="337154"/>
                    <a:pt x="82635" y="326200"/>
                  </a:cubicBezTo>
                  <a:cubicBezTo>
                    <a:pt x="87314" y="320079"/>
                    <a:pt x="97961" y="321529"/>
                    <a:pt x="98122" y="330549"/>
                  </a:cubicBezTo>
                  <a:cubicBezTo>
                    <a:pt x="98122" y="334415"/>
                    <a:pt x="97638" y="337798"/>
                    <a:pt x="96993" y="341342"/>
                  </a:cubicBezTo>
                  <a:cubicBezTo>
                    <a:pt x="100542" y="341342"/>
                    <a:pt x="104091" y="344403"/>
                    <a:pt x="103446" y="348430"/>
                  </a:cubicBezTo>
                  <a:cubicBezTo>
                    <a:pt x="99897" y="369371"/>
                    <a:pt x="110382" y="391601"/>
                    <a:pt x="135387" y="385319"/>
                  </a:cubicBezTo>
                  <a:cubicBezTo>
                    <a:pt x="158617" y="379519"/>
                    <a:pt x="167328" y="361639"/>
                    <a:pt x="167006" y="338765"/>
                  </a:cubicBezTo>
                  <a:cubicBezTo>
                    <a:pt x="166522" y="324750"/>
                    <a:pt x="189590" y="321045"/>
                    <a:pt x="191688" y="335221"/>
                  </a:cubicBezTo>
                  <a:cubicBezTo>
                    <a:pt x="197656" y="376137"/>
                    <a:pt x="238793" y="352618"/>
                    <a:pt x="250247" y="328133"/>
                  </a:cubicBezTo>
                  <a:cubicBezTo>
                    <a:pt x="255086" y="317501"/>
                    <a:pt x="270896" y="322173"/>
                    <a:pt x="273477" y="331677"/>
                  </a:cubicBezTo>
                  <a:cubicBezTo>
                    <a:pt x="288641" y="360995"/>
                    <a:pt x="321389" y="342309"/>
                    <a:pt x="325906" y="314924"/>
                  </a:cubicBezTo>
                  <a:cubicBezTo>
                    <a:pt x="328487" y="298977"/>
                    <a:pt x="349781" y="305259"/>
                    <a:pt x="351555" y="318307"/>
                  </a:cubicBezTo>
                  <a:cubicBezTo>
                    <a:pt x="353814" y="336349"/>
                    <a:pt x="367203" y="340215"/>
                    <a:pt x="380109" y="327489"/>
                  </a:cubicBezTo>
                  <a:cubicBezTo>
                    <a:pt x="389949" y="317663"/>
                    <a:pt x="393176" y="307836"/>
                    <a:pt x="395596" y="294466"/>
                  </a:cubicBezTo>
                  <a:cubicBezTo>
                    <a:pt x="398177" y="279646"/>
                    <a:pt x="420116" y="284157"/>
                    <a:pt x="420762" y="297849"/>
                  </a:cubicBezTo>
                  <a:cubicBezTo>
                    <a:pt x="420923" y="300265"/>
                    <a:pt x="420762" y="302682"/>
                    <a:pt x="420600" y="304937"/>
                  </a:cubicBezTo>
                  <a:cubicBezTo>
                    <a:pt x="425924" y="298815"/>
                    <a:pt x="428666" y="289473"/>
                    <a:pt x="427214" y="281418"/>
                  </a:cubicBezTo>
                  <a:cubicBezTo>
                    <a:pt x="420116" y="248073"/>
                    <a:pt x="385271" y="251134"/>
                    <a:pt x="358815" y="257900"/>
                  </a:cubicBezTo>
                  <a:cubicBezTo>
                    <a:pt x="347845" y="260799"/>
                    <a:pt x="336714" y="248235"/>
                    <a:pt x="343489" y="238247"/>
                  </a:cubicBezTo>
                  <a:cubicBezTo>
                    <a:pt x="356718" y="218917"/>
                    <a:pt x="357686" y="191855"/>
                    <a:pt x="338650" y="175263"/>
                  </a:cubicBezTo>
                  <a:cubicBezTo>
                    <a:pt x="330907" y="168497"/>
                    <a:pt x="323728" y="165920"/>
                    <a:pt x="316549" y="165698"/>
                  </a:cubicBezTo>
                  <a:close/>
                  <a:moveTo>
                    <a:pt x="267024" y="485"/>
                  </a:moveTo>
                  <a:cubicBezTo>
                    <a:pt x="275412" y="-2415"/>
                    <a:pt x="279929" y="8378"/>
                    <a:pt x="274928" y="14177"/>
                  </a:cubicBezTo>
                  <a:cubicBezTo>
                    <a:pt x="254280" y="37534"/>
                    <a:pt x="231856" y="60086"/>
                    <a:pt x="238148" y="90693"/>
                  </a:cubicBezTo>
                  <a:cubicBezTo>
                    <a:pt x="262507" y="93914"/>
                    <a:pt x="286705" y="108734"/>
                    <a:pt x="295416" y="131931"/>
                  </a:cubicBezTo>
                  <a:cubicBezTo>
                    <a:pt x="296384" y="134830"/>
                    <a:pt x="297352" y="137730"/>
                    <a:pt x="297675" y="140468"/>
                  </a:cubicBezTo>
                  <a:cubicBezTo>
                    <a:pt x="319614" y="134508"/>
                    <a:pt x="345264" y="144173"/>
                    <a:pt x="361235" y="161087"/>
                  </a:cubicBezTo>
                  <a:cubicBezTo>
                    <a:pt x="378334" y="179612"/>
                    <a:pt x="382851" y="204902"/>
                    <a:pt x="376883" y="227938"/>
                  </a:cubicBezTo>
                  <a:cubicBezTo>
                    <a:pt x="413825" y="226005"/>
                    <a:pt x="454800" y="239536"/>
                    <a:pt x="451735" y="284640"/>
                  </a:cubicBezTo>
                  <a:cubicBezTo>
                    <a:pt x="450283" y="308158"/>
                    <a:pt x="433667" y="330710"/>
                    <a:pt x="414793" y="325072"/>
                  </a:cubicBezTo>
                  <a:cubicBezTo>
                    <a:pt x="410437" y="333932"/>
                    <a:pt x="403823" y="341342"/>
                    <a:pt x="396241" y="347141"/>
                  </a:cubicBezTo>
                  <a:cubicBezTo>
                    <a:pt x="418342" y="416086"/>
                    <a:pt x="378334" y="514832"/>
                    <a:pt x="368494" y="582488"/>
                  </a:cubicBezTo>
                  <a:cubicBezTo>
                    <a:pt x="367687" y="589253"/>
                    <a:pt x="360589" y="592475"/>
                    <a:pt x="354782" y="593119"/>
                  </a:cubicBezTo>
                  <a:cubicBezTo>
                    <a:pt x="272993" y="603429"/>
                    <a:pt x="162650" y="633874"/>
                    <a:pt x="98606" y="565090"/>
                  </a:cubicBezTo>
                  <a:cubicBezTo>
                    <a:pt x="63761" y="527718"/>
                    <a:pt x="26335" y="425268"/>
                    <a:pt x="40854" y="371465"/>
                  </a:cubicBezTo>
                  <a:cubicBezTo>
                    <a:pt x="28271" y="367921"/>
                    <a:pt x="16172" y="360189"/>
                    <a:pt x="9074" y="347625"/>
                  </a:cubicBezTo>
                  <a:cubicBezTo>
                    <a:pt x="-19964" y="295755"/>
                    <a:pt x="26012" y="253228"/>
                    <a:pt x="71827" y="233898"/>
                  </a:cubicBezTo>
                  <a:cubicBezTo>
                    <a:pt x="55050" y="189921"/>
                    <a:pt x="109737" y="143045"/>
                    <a:pt x="152164" y="166081"/>
                  </a:cubicBezTo>
                  <a:cubicBezTo>
                    <a:pt x="151680" y="159798"/>
                    <a:pt x="151842" y="153516"/>
                    <a:pt x="154100" y="147073"/>
                  </a:cubicBezTo>
                  <a:cubicBezTo>
                    <a:pt x="157972" y="135474"/>
                    <a:pt x="164586" y="125648"/>
                    <a:pt x="172974" y="117916"/>
                  </a:cubicBezTo>
                  <a:cubicBezTo>
                    <a:pt x="184751" y="104385"/>
                    <a:pt x="200883" y="94075"/>
                    <a:pt x="218628" y="91015"/>
                  </a:cubicBezTo>
                  <a:cubicBezTo>
                    <a:pt x="211046" y="55898"/>
                    <a:pt x="233469" y="12083"/>
                    <a:pt x="267024" y="485"/>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grpSp>
      <p:grpSp>
        <p:nvGrpSpPr>
          <p:cNvPr id="26" name="组合 25">
            <a:extLst>
              <a:ext uri="{FF2B5EF4-FFF2-40B4-BE49-F238E27FC236}">
                <a16:creationId xmlns:a16="http://schemas.microsoft.com/office/drawing/2014/main" xmlns="" id="{22C07D2A-D3AF-4DBC-8AFF-1452015D24A3}"/>
              </a:ext>
            </a:extLst>
          </p:cNvPr>
          <p:cNvGrpSpPr/>
          <p:nvPr/>
        </p:nvGrpSpPr>
        <p:grpSpPr>
          <a:xfrm>
            <a:off x="4562061" y="1987823"/>
            <a:ext cx="1013791" cy="1013791"/>
            <a:chOff x="4562061" y="1987823"/>
            <a:chExt cx="1013791" cy="1013791"/>
          </a:xfrm>
        </p:grpSpPr>
        <p:sp>
          <p:nvSpPr>
            <p:cNvPr id="6" name="椭圆 5">
              <a:extLst>
                <a:ext uri="{FF2B5EF4-FFF2-40B4-BE49-F238E27FC236}">
                  <a16:creationId xmlns:a16="http://schemas.microsoft.com/office/drawing/2014/main" xmlns="" id="{5E461DC9-66F1-4369-8DA9-142CE8019A10}"/>
                </a:ext>
              </a:extLst>
            </p:cNvPr>
            <p:cNvSpPr/>
            <p:nvPr/>
          </p:nvSpPr>
          <p:spPr>
            <a:xfrm>
              <a:off x="4562061" y="1987823"/>
              <a:ext cx="1013791" cy="1013791"/>
            </a:xfrm>
            <a:prstGeom prst="ellipse">
              <a:avLst/>
            </a:prstGeom>
            <a:solidFill>
              <a:srgbClr val="EFE5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Freeform 41">
              <a:extLst>
                <a:ext uri="{FF2B5EF4-FFF2-40B4-BE49-F238E27FC236}">
                  <a16:creationId xmlns:a16="http://schemas.microsoft.com/office/drawing/2014/main" xmlns="" id="{A4A4151E-3243-48AD-9DC7-753A7812E2B3}"/>
                </a:ext>
              </a:extLst>
            </p:cNvPr>
            <p:cNvSpPr>
              <a:spLocks noEditPoints="1"/>
            </p:cNvSpPr>
            <p:nvPr/>
          </p:nvSpPr>
          <p:spPr bwMode="auto">
            <a:xfrm>
              <a:off x="4878425" y="2260562"/>
              <a:ext cx="381062" cy="468313"/>
            </a:xfrm>
            <a:custGeom>
              <a:avLst/>
              <a:gdLst>
                <a:gd name="connsiteX0" fmla="*/ 67467 w 493429"/>
                <a:gd name="connsiteY0" fmla="*/ 429506 h 606407"/>
                <a:gd name="connsiteX1" fmla="*/ 105898 w 493429"/>
                <a:gd name="connsiteY1" fmla="*/ 562158 h 606407"/>
                <a:gd name="connsiteX2" fmla="*/ 105898 w 493429"/>
                <a:gd name="connsiteY2" fmla="*/ 562348 h 606407"/>
                <a:gd name="connsiteX3" fmla="*/ 130380 w 493429"/>
                <a:gd name="connsiteY3" fmla="*/ 581109 h 606407"/>
                <a:gd name="connsiteX4" fmla="*/ 249183 w 493429"/>
                <a:gd name="connsiteY4" fmla="*/ 581109 h 606407"/>
                <a:gd name="connsiteX5" fmla="*/ 273665 w 493429"/>
                <a:gd name="connsiteY5" fmla="*/ 562348 h 606407"/>
                <a:gd name="connsiteX6" fmla="*/ 273665 w 493429"/>
                <a:gd name="connsiteY6" fmla="*/ 562158 h 606407"/>
                <a:gd name="connsiteX7" fmla="*/ 312096 w 493429"/>
                <a:gd name="connsiteY7" fmla="*/ 429506 h 606407"/>
                <a:gd name="connsiteX8" fmla="*/ 56235 w 493429"/>
                <a:gd name="connsiteY8" fmla="*/ 322242 h 606407"/>
                <a:gd name="connsiteX9" fmla="*/ 73797 w 493429"/>
                <a:gd name="connsiteY9" fmla="*/ 325746 h 606407"/>
                <a:gd name="connsiteX10" fmla="*/ 126483 w 493429"/>
                <a:gd name="connsiteY10" fmla="*/ 353970 h 606407"/>
                <a:gd name="connsiteX11" fmla="*/ 155816 w 493429"/>
                <a:gd name="connsiteY11" fmla="*/ 346867 h 606407"/>
                <a:gd name="connsiteX12" fmla="*/ 172903 w 493429"/>
                <a:gd name="connsiteY12" fmla="*/ 352170 h 606407"/>
                <a:gd name="connsiteX13" fmla="*/ 167587 w 493429"/>
                <a:gd name="connsiteY13" fmla="*/ 369218 h 606407"/>
                <a:gd name="connsiteX14" fmla="*/ 126483 w 493429"/>
                <a:gd name="connsiteY14" fmla="*/ 379257 h 606407"/>
                <a:gd name="connsiteX15" fmla="*/ 52723 w 493429"/>
                <a:gd name="connsiteY15" fmla="*/ 339763 h 606407"/>
                <a:gd name="connsiteX16" fmla="*/ 56235 w 493429"/>
                <a:gd name="connsiteY16" fmla="*/ 322242 h 606407"/>
                <a:gd name="connsiteX17" fmla="*/ 176402 w 493429"/>
                <a:gd name="connsiteY17" fmla="*/ 165339 h 606407"/>
                <a:gd name="connsiteX18" fmla="*/ 177161 w 493429"/>
                <a:gd name="connsiteY18" fmla="*/ 176899 h 606407"/>
                <a:gd name="connsiteX19" fmla="*/ 154577 w 493429"/>
                <a:gd name="connsiteY19" fmla="*/ 235834 h 606407"/>
                <a:gd name="connsiteX20" fmla="*/ 145088 w 493429"/>
                <a:gd name="connsiteY20" fmla="*/ 240003 h 606407"/>
                <a:gd name="connsiteX21" fmla="*/ 120227 w 493429"/>
                <a:gd name="connsiteY21" fmla="*/ 240003 h 606407"/>
                <a:gd name="connsiteX22" fmla="*/ 88533 w 493429"/>
                <a:gd name="connsiteY22" fmla="*/ 271650 h 606407"/>
                <a:gd name="connsiteX23" fmla="*/ 91570 w 493429"/>
                <a:gd name="connsiteY23" fmla="*/ 285105 h 606407"/>
                <a:gd name="connsiteX24" fmla="*/ 90905 w 493429"/>
                <a:gd name="connsiteY24" fmla="*/ 297328 h 606407"/>
                <a:gd name="connsiteX25" fmla="*/ 80183 w 493429"/>
                <a:gd name="connsiteY25" fmla="*/ 303202 h 606407"/>
                <a:gd name="connsiteX26" fmla="*/ 56934 w 493429"/>
                <a:gd name="connsiteY26" fmla="*/ 303202 h 606407"/>
                <a:gd name="connsiteX27" fmla="*/ 25336 w 493429"/>
                <a:gd name="connsiteY27" fmla="*/ 334755 h 606407"/>
                <a:gd name="connsiteX28" fmla="*/ 45737 w 493429"/>
                <a:gd name="connsiteY28" fmla="*/ 364317 h 606407"/>
                <a:gd name="connsiteX29" fmla="*/ 53518 w 493429"/>
                <a:gd name="connsiteY29" fmla="*/ 373318 h 606407"/>
                <a:gd name="connsiteX30" fmla="*/ 60635 w 493429"/>
                <a:gd name="connsiteY30" fmla="*/ 404302 h 606407"/>
                <a:gd name="connsiteX31" fmla="*/ 318928 w 493429"/>
                <a:gd name="connsiteY31" fmla="*/ 404302 h 606407"/>
                <a:gd name="connsiteX32" fmla="*/ 326045 w 493429"/>
                <a:gd name="connsiteY32" fmla="*/ 373318 h 606407"/>
                <a:gd name="connsiteX33" fmla="*/ 333826 w 493429"/>
                <a:gd name="connsiteY33" fmla="*/ 364317 h 606407"/>
                <a:gd name="connsiteX34" fmla="*/ 354227 w 493429"/>
                <a:gd name="connsiteY34" fmla="*/ 334755 h 606407"/>
                <a:gd name="connsiteX35" fmla="*/ 322629 w 493429"/>
                <a:gd name="connsiteY35" fmla="*/ 303202 h 606407"/>
                <a:gd name="connsiteX36" fmla="*/ 299380 w 493429"/>
                <a:gd name="connsiteY36" fmla="*/ 303202 h 606407"/>
                <a:gd name="connsiteX37" fmla="*/ 288658 w 493429"/>
                <a:gd name="connsiteY37" fmla="*/ 297328 h 606407"/>
                <a:gd name="connsiteX38" fmla="*/ 287994 w 493429"/>
                <a:gd name="connsiteY38" fmla="*/ 285105 h 606407"/>
                <a:gd name="connsiteX39" fmla="*/ 291030 w 493429"/>
                <a:gd name="connsiteY39" fmla="*/ 271650 h 606407"/>
                <a:gd name="connsiteX40" fmla="*/ 259337 w 493429"/>
                <a:gd name="connsiteY40" fmla="*/ 240003 h 606407"/>
                <a:gd name="connsiteX41" fmla="*/ 252125 w 493429"/>
                <a:gd name="connsiteY41" fmla="*/ 240003 h 606407"/>
                <a:gd name="connsiteX42" fmla="*/ 164446 w 493429"/>
                <a:gd name="connsiteY42" fmla="*/ 315804 h 606407"/>
                <a:gd name="connsiteX43" fmla="*/ 120227 w 493429"/>
                <a:gd name="connsiteY43" fmla="*/ 303960 h 606407"/>
                <a:gd name="connsiteX44" fmla="*/ 115577 w 493429"/>
                <a:gd name="connsiteY44" fmla="*/ 286716 h 606407"/>
                <a:gd name="connsiteX45" fmla="*/ 132847 w 493429"/>
                <a:gd name="connsiteY45" fmla="*/ 282168 h 606407"/>
                <a:gd name="connsiteX46" fmla="*/ 164446 w 493429"/>
                <a:gd name="connsiteY46" fmla="*/ 290600 h 606407"/>
                <a:gd name="connsiteX47" fmla="*/ 227738 w 493429"/>
                <a:gd name="connsiteY47" fmla="*/ 227401 h 606407"/>
                <a:gd name="connsiteX48" fmla="*/ 176402 w 493429"/>
                <a:gd name="connsiteY48" fmla="*/ 165339 h 606407"/>
                <a:gd name="connsiteX49" fmla="*/ 392278 w 493429"/>
                <a:gd name="connsiteY49" fmla="*/ 25296 h 606407"/>
                <a:gd name="connsiteX50" fmla="*/ 390001 w 493429"/>
                <a:gd name="connsiteY50" fmla="*/ 25391 h 606407"/>
                <a:gd name="connsiteX51" fmla="*/ 372636 w 493429"/>
                <a:gd name="connsiteY51" fmla="*/ 34392 h 606407"/>
                <a:gd name="connsiteX52" fmla="*/ 367797 w 493429"/>
                <a:gd name="connsiteY52" fmla="*/ 52679 h 606407"/>
                <a:gd name="connsiteX53" fmla="*/ 379089 w 493429"/>
                <a:gd name="connsiteY53" fmla="*/ 115121 h 606407"/>
                <a:gd name="connsiteX54" fmla="*/ 379943 w 493429"/>
                <a:gd name="connsiteY54" fmla="*/ 116542 h 606407"/>
                <a:gd name="connsiteX55" fmla="*/ 381461 w 493429"/>
                <a:gd name="connsiteY55" fmla="*/ 117110 h 606407"/>
                <a:gd name="connsiteX56" fmla="*/ 444943 w 493429"/>
                <a:gd name="connsiteY56" fmla="*/ 117205 h 606407"/>
                <a:gd name="connsiteX57" fmla="*/ 445038 w 493429"/>
                <a:gd name="connsiteY57" fmla="*/ 117205 h 606407"/>
                <a:gd name="connsiteX58" fmla="*/ 462118 w 493429"/>
                <a:gd name="connsiteY58" fmla="*/ 109246 h 606407"/>
                <a:gd name="connsiteX59" fmla="*/ 468001 w 493429"/>
                <a:gd name="connsiteY59" fmla="*/ 90580 h 606407"/>
                <a:gd name="connsiteX60" fmla="*/ 458987 w 493429"/>
                <a:gd name="connsiteY60" fmla="*/ 73241 h 606407"/>
                <a:gd name="connsiteX61" fmla="*/ 434125 w 493429"/>
                <a:gd name="connsiteY61" fmla="*/ 68692 h 606407"/>
                <a:gd name="connsiteX62" fmla="*/ 421884 w 493429"/>
                <a:gd name="connsiteY62" fmla="*/ 66418 h 606407"/>
                <a:gd name="connsiteX63" fmla="*/ 417519 w 493429"/>
                <a:gd name="connsiteY63" fmla="*/ 54764 h 606407"/>
                <a:gd name="connsiteX64" fmla="*/ 408695 w 493429"/>
                <a:gd name="connsiteY64" fmla="*/ 31266 h 606407"/>
                <a:gd name="connsiteX65" fmla="*/ 392278 w 493429"/>
                <a:gd name="connsiteY65" fmla="*/ 25296 h 606407"/>
                <a:gd name="connsiteX66" fmla="*/ 387819 w 493429"/>
                <a:gd name="connsiteY66" fmla="*/ 187 h 606407"/>
                <a:gd name="connsiteX67" fmla="*/ 424921 w 493429"/>
                <a:gd name="connsiteY67" fmla="*/ 11842 h 606407"/>
                <a:gd name="connsiteX68" fmla="*/ 442381 w 493429"/>
                <a:gd name="connsiteY68" fmla="*/ 42067 h 606407"/>
                <a:gd name="connsiteX69" fmla="*/ 475213 w 493429"/>
                <a:gd name="connsiteY69" fmla="*/ 53911 h 606407"/>
                <a:gd name="connsiteX70" fmla="*/ 493242 w 493429"/>
                <a:gd name="connsiteY70" fmla="*/ 88401 h 606407"/>
                <a:gd name="connsiteX71" fmla="*/ 481571 w 493429"/>
                <a:gd name="connsiteY71" fmla="*/ 125449 h 606407"/>
                <a:gd name="connsiteX72" fmla="*/ 445038 w 493429"/>
                <a:gd name="connsiteY72" fmla="*/ 142504 h 606407"/>
                <a:gd name="connsiteX73" fmla="*/ 444943 w 493429"/>
                <a:gd name="connsiteY73" fmla="*/ 142504 h 606407"/>
                <a:gd name="connsiteX74" fmla="*/ 381461 w 493429"/>
                <a:gd name="connsiteY74" fmla="*/ 142314 h 606407"/>
                <a:gd name="connsiteX75" fmla="*/ 370833 w 493429"/>
                <a:gd name="connsiteY75" fmla="*/ 140230 h 606407"/>
                <a:gd name="connsiteX76" fmla="*/ 288278 w 493429"/>
                <a:gd name="connsiteY76" fmla="*/ 222664 h 606407"/>
                <a:gd name="connsiteX77" fmla="*/ 316271 w 493429"/>
                <a:gd name="connsiteY77" fmla="*/ 271650 h 606407"/>
                <a:gd name="connsiteX78" fmla="*/ 315986 w 493429"/>
                <a:gd name="connsiteY78" fmla="*/ 277904 h 606407"/>
                <a:gd name="connsiteX79" fmla="*/ 322629 w 493429"/>
                <a:gd name="connsiteY79" fmla="*/ 277904 h 606407"/>
                <a:gd name="connsiteX80" fmla="*/ 379563 w 493429"/>
                <a:gd name="connsiteY80" fmla="*/ 334755 h 606407"/>
                <a:gd name="connsiteX81" fmla="*/ 349293 w 493429"/>
                <a:gd name="connsiteY81" fmla="*/ 384973 h 606407"/>
                <a:gd name="connsiteX82" fmla="*/ 341322 w 493429"/>
                <a:gd name="connsiteY82" fmla="*/ 419747 h 606407"/>
                <a:gd name="connsiteX83" fmla="*/ 341227 w 493429"/>
                <a:gd name="connsiteY83" fmla="*/ 419841 h 606407"/>
                <a:gd name="connsiteX84" fmla="*/ 341038 w 493429"/>
                <a:gd name="connsiteY84" fmla="*/ 420505 h 606407"/>
                <a:gd name="connsiteX85" fmla="*/ 298052 w 493429"/>
                <a:gd name="connsiteY85" fmla="*/ 569075 h 606407"/>
                <a:gd name="connsiteX86" fmla="*/ 249183 w 493429"/>
                <a:gd name="connsiteY86" fmla="*/ 606407 h 606407"/>
                <a:gd name="connsiteX87" fmla="*/ 130380 w 493429"/>
                <a:gd name="connsiteY87" fmla="*/ 606407 h 606407"/>
                <a:gd name="connsiteX88" fmla="*/ 81511 w 493429"/>
                <a:gd name="connsiteY88" fmla="*/ 569075 h 606407"/>
                <a:gd name="connsiteX89" fmla="*/ 38526 w 493429"/>
                <a:gd name="connsiteY89" fmla="*/ 420505 h 606407"/>
                <a:gd name="connsiteX90" fmla="*/ 38336 w 493429"/>
                <a:gd name="connsiteY90" fmla="*/ 419841 h 606407"/>
                <a:gd name="connsiteX91" fmla="*/ 38241 w 493429"/>
                <a:gd name="connsiteY91" fmla="*/ 419747 h 606407"/>
                <a:gd name="connsiteX92" fmla="*/ 30270 w 493429"/>
                <a:gd name="connsiteY92" fmla="*/ 384973 h 606407"/>
                <a:gd name="connsiteX93" fmla="*/ 0 w 493429"/>
                <a:gd name="connsiteY93" fmla="*/ 334755 h 606407"/>
                <a:gd name="connsiteX94" fmla="*/ 56934 w 493429"/>
                <a:gd name="connsiteY94" fmla="*/ 277904 h 606407"/>
                <a:gd name="connsiteX95" fmla="*/ 63577 w 493429"/>
                <a:gd name="connsiteY95" fmla="*/ 277904 h 606407"/>
                <a:gd name="connsiteX96" fmla="*/ 63292 w 493429"/>
                <a:gd name="connsiteY96" fmla="*/ 271650 h 606407"/>
                <a:gd name="connsiteX97" fmla="*/ 120227 w 493429"/>
                <a:gd name="connsiteY97" fmla="*/ 214799 h 606407"/>
                <a:gd name="connsiteX98" fmla="*/ 139110 w 493429"/>
                <a:gd name="connsiteY98" fmla="*/ 214799 h 606407"/>
                <a:gd name="connsiteX99" fmla="*/ 151825 w 493429"/>
                <a:gd name="connsiteY99" fmla="*/ 176899 h 606407"/>
                <a:gd name="connsiteX100" fmla="*/ 148219 w 493429"/>
                <a:gd name="connsiteY100" fmla="*/ 155959 h 606407"/>
                <a:gd name="connsiteX101" fmla="*/ 149643 w 493429"/>
                <a:gd name="connsiteY101" fmla="*/ 144683 h 606407"/>
                <a:gd name="connsiteX102" fmla="*/ 159511 w 493429"/>
                <a:gd name="connsiteY102" fmla="*/ 139093 h 606407"/>
                <a:gd name="connsiteX103" fmla="*/ 164446 w 493429"/>
                <a:gd name="connsiteY103" fmla="*/ 138998 h 606407"/>
                <a:gd name="connsiteX104" fmla="*/ 252125 w 493429"/>
                <a:gd name="connsiteY104" fmla="*/ 214799 h 606407"/>
                <a:gd name="connsiteX105" fmla="*/ 259337 w 493429"/>
                <a:gd name="connsiteY105" fmla="*/ 214799 h 606407"/>
                <a:gd name="connsiteX106" fmla="*/ 260475 w 493429"/>
                <a:gd name="connsiteY106" fmla="*/ 214799 h 606407"/>
                <a:gd name="connsiteX107" fmla="*/ 354417 w 493429"/>
                <a:gd name="connsiteY107" fmla="*/ 120901 h 606407"/>
                <a:gd name="connsiteX108" fmla="*/ 354227 w 493429"/>
                <a:gd name="connsiteY108" fmla="*/ 119574 h 606407"/>
                <a:gd name="connsiteX109" fmla="*/ 342935 w 493429"/>
                <a:gd name="connsiteY109" fmla="*/ 57228 h 606407"/>
                <a:gd name="connsiteX110" fmla="*/ 353278 w 493429"/>
                <a:gd name="connsiteY110" fmla="*/ 18190 h 606407"/>
                <a:gd name="connsiteX111" fmla="*/ 387819 w 493429"/>
                <a:gd name="connsiteY111" fmla="*/ 187 h 606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493429" h="606407">
                  <a:moveTo>
                    <a:pt x="67467" y="429506"/>
                  </a:moveTo>
                  <a:lnTo>
                    <a:pt x="105898" y="562158"/>
                  </a:lnTo>
                  <a:cubicBezTo>
                    <a:pt x="105898" y="562253"/>
                    <a:pt x="105898" y="562253"/>
                    <a:pt x="105898" y="562348"/>
                  </a:cubicBezTo>
                  <a:cubicBezTo>
                    <a:pt x="108840" y="573434"/>
                    <a:pt x="118898" y="581109"/>
                    <a:pt x="130380" y="581109"/>
                  </a:cubicBezTo>
                  <a:lnTo>
                    <a:pt x="249183" y="581109"/>
                  </a:lnTo>
                  <a:cubicBezTo>
                    <a:pt x="260665" y="581109"/>
                    <a:pt x="270723" y="573434"/>
                    <a:pt x="273665" y="562348"/>
                  </a:cubicBezTo>
                  <a:cubicBezTo>
                    <a:pt x="273665" y="562253"/>
                    <a:pt x="273665" y="562253"/>
                    <a:pt x="273665" y="562158"/>
                  </a:cubicBezTo>
                  <a:lnTo>
                    <a:pt x="312096" y="429506"/>
                  </a:lnTo>
                  <a:close/>
                  <a:moveTo>
                    <a:pt x="56235" y="322242"/>
                  </a:moveTo>
                  <a:cubicBezTo>
                    <a:pt x="62026" y="318359"/>
                    <a:pt x="69905" y="319969"/>
                    <a:pt x="73797" y="325746"/>
                  </a:cubicBezTo>
                  <a:cubicBezTo>
                    <a:pt x="85569" y="343457"/>
                    <a:pt x="105219" y="353970"/>
                    <a:pt x="126483" y="353970"/>
                  </a:cubicBezTo>
                  <a:cubicBezTo>
                    <a:pt x="136830" y="353970"/>
                    <a:pt x="146703" y="351602"/>
                    <a:pt x="155816" y="346867"/>
                  </a:cubicBezTo>
                  <a:cubicBezTo>
                    <a:pt x="161987" y="343646"/>
                    <a:pt x="169676" y="346014"/>
                    <a:pt x="172903" y="352170"/>
                  </a:cubicBezTo>
                  <a:cubicBezTo>
                    <a:pt x="176131" y="358326"/>
                    <a:pt x="173758" y="365998"/>
                    <a:pt x="167587" y="369218"/>
                  </a:cubicBezTo>
                  <a:cubicBezTo>
                    <a:pt x="154962" y="375753"/>
                    <a:pt x="140817" y="379257"/>
                    <a:pt x="126483" y="379257"/>
                  </a:cubicBezTo>
                  <a:cubicBezTo>
                    <a:pt x="96770" y="379257"/>
                    <a:pt x="69146" y="364482"/>
                    <a:pt x="52723" y="339763"/>
                  </a:cubicBezTo>
                  <a:cubicBezTo>
                    <a:pt x="48831" y="333986"/>
                    <a:pt x="50445" y="326125"/>
                    <a:pt x="56235" y="322242"/>
                  </a:cubicBezTo>
                  <a:close/>
                  <a:moveTo>
                    <a:pt x="176402" y="165339"/>
                  </a:moveTo>
                  <a:cubicBezTo>
                    <a:pt x="176876" y="169129"/>
                    <a:pt x="177161" y="173014"/>
                    <a:pt x="177161" y="176899"/>
                  </a:cubicBezTo>
                  <a:cubicBezTo>
                    <a:pt x="177161" y="198692"/>
                    <a:pt x="169095" y="219632"/>
                    <a:pt x="154577" y="235834"/>
                  </a:cubicBezTo>
                  <a:cubicBezTo>
                    <a:pt x="152110" y="238487"/>
                    <a:pt x="148694" y="240003"/>
                    <a:pt x="145088" y="240003"/>
                  </a:cubicBezTo>
                  <a:lnTo>
                    <a:pt x="120227" y="240003"/>
                  </a:lnTo>
                  <a:cubicBezTo>
                    <a:pt x="102767" y="240003"/>
                    <a:pt x="88533" y="254216"/>
                    <a:pt x="88533" y="271650"/>
                  </a:cubicBezTo>
                  <a:cubicBezTo>
                    <a:pt x="88533" y="276388"/>
                    <a:pt x="89577" y="280936"/>
                    <a:pt x="91570" y="285105"/>
                  </a:cubicBezTo>
                  <a:cubicBezTo>
                    <a:pt x="93467" y="289084"/>
                    <a:pt x="93183" y="293632"/>
                    <a:pt x="90905" y="297328"/>
                  </a:cubicBezTo>
                  <a:cubicBezTo>
                    <a:pt x="88533" y="301023"/>
                    <a:pt x="84548" y="303202"/>
                    <a:pt x="80183" y="303202"/>
                  </a:cubicBezTo>
                  <a:lnTo>
                    <a:pt x="56934" y="303202"/>
                  </a:lnTo>
                  <a:cubicBezTo>
                    <a:pt x="39475" y="303202"/>
                    <a:pt x="25336" y="317415"/>
                    <a:pt x="25336" y="334755"/>
                  </a:cubicBezTo>
                  <a:cubicBezTo>
                    <a:pt x="25336" y="347830"/>
                    <a:pt x="33496" y="359674"/>
                    <a:pt x="45737" y="364317"/>
                  </a:cubicBezTo>
                  <a:cubicBezTo>
                    <a:pt x="49628" y="365833"/>
                    <a:pt x="52569" y="369149"/>
                    <a:pt x="53518" y="373318"/>
                  </a:cubicBezTo>
                  <a:lnTo>
                    <a:pt x="60635" y="404302"/>
                  </a:lnTo>
                  <a:lnTo>
                    <a:pt x="318928" y="404302"/>
                  </a:lnTo>
                  <a:lnTo>
                    <a:pt x="326045" y="373318"/>
                  </a:lnTo>
                  <a:cubicBezTo>
                    <a:pt x="326994" y="369149"/>
                    <a:pt x="329935" y="365833"/>
                    <a:pt x="333826" y="364317"/>
                  </a:cubicBezTo>
                  <a:cubicBezTo>
                    <a:pt x="346067" y="359674"/>
                    <a:pt x="354227" y="347830"/>
                    <a:pt x="354227" y="334755"/>
                  </a:cubicBezTo>
                  <a:cubicBezTo>
                    <a:pt x="354227" y="317415"/>
                    <a:pt x="340089" y="303202"/>
                    <a:pt x="322629" y="303202"/>
                  </a:cubicBezTo>
                  <a:lnTo>
                    <a:pt x="299380" y="303202"/>
                  </a:lnTo>
                  <a:cubicBezTo>
                    <a:pt x="295015" y="303202"/>
                    <a:pt x="291030" y="301023"/>
                    <a:pt x="288658" y="297328"/>
                  </a:cubicBezTo>
                  <a:cubicBezTo>
                    <a:pt x="286380" y="293632"/>
                    <a:pt x="286096" y="289084"/>
                    <a:pt x="287994" y="285105"/>
                  </a:cubicBezTo>
                  <a:cubicBezTo>
                    <a:pt x="289986" y="280936"/>
                    <a:pt x="291030" y="276388"/>
                    <a:pt x="291030" y="271650"/>
                  </a:cubicBezTo>
                  <a:cubicBezTo>
                    <a:pt x="291030" y="254216"/>
                    <a:pt x="276796" y="240003"/>
                    <a:pt x="259337" y="240003"/>
                  </a:cubicBezTo>
                  <a:lnTo>
                    <a:pt x="252125" y="240003"/>
                  </a:lnTo>
                  <a:cubicBezTo>
                    <a:pt x="245957" y="282831"/>
                    <a:pt x="209044" y="315804"/>
                    <a:pt x="164446" y="315804"/>
                  </a:cubicBezTo>
                  <a:cubicBezTo>
                    <a:pt x="148884" y="315804"/>
                    <a:pt x="133606" y="311730"/>
                    <a:pt x="120227" y="303960"/>
                  </a:cubicBezTo>
                  <a:cubicBezTo>
                    <a:pt x="114154" y="300549"/>
                    <a:pt x="112066" y="292780"/>
                    <a:pt x="115577" y="286716"/>
                  </a:cubicBezTo>
                  <a:cubicBezTo>
                    <a:pt x="119088" y="280652"/>
                    <a:pt x="126774" y="278662"/>
                    <a:pt x="132847" y="282168"/>
                  </a:cubicBezTo>
                  <a:cubicBezTo>
                    <a:pt x="142431" y="287663"/>
                    <a:pt x="153344" y="290600"/>
                    <a:pt x="164446" y="290600"/>
                  </a:cubicBezTo>
                  <a:cubicBezTo>
                    <a:pt x="199366" y="290600"/>
                    <a:pt x="227738" y="262270"/>
                    <a:pt x="227738" y="227401"/>
                  </a:cubicBezTo>
                  <a:cubicBezTo>
                    <a:pt x="227738" y="196607"/>
                    <a:pt x="205628" y="170929"/>
                    <a:pt x="176402" y="165339"/>
                  </a:cubicBezTo>
                  <a:close/>
                  <a:moveTo>
                    <a:pt x="392278" y="25296"/>
                  </a:moveTo>
                  <a:cubicBezTo>
                    <a:pt x="391519" y="25296"/>
                    <a:pt x="390760" y="25296"/>
                    <a:pt x="390001" y="25391"/>
                  </a:cubicBezTo>
                  <a:cubicBezTo>
                    <a:pt x="383169" y="25960"/>
                    <a:pt x="377001" y="29181"/>
                    <a:pt x="372636" y="34392"/>
                  </a:cubicBezTo>
                  <a:cubicBezTo>
                    <a:pt x="368366" y="39509"/>
                    <a:pt x="366658" y="46142"/>
                    <a:pt x="367797" y="52679"/>
                  </a:cubicBezTo>
                  <a:lnTo>
                    <a:pt x="379089" y="115121"/>
                  </a:lnTo>
                  <a:cubicBezTo>
                    <a:pt x="379184" y="115689"/>
                    <a:pt x="379468" y="116163"/>
                    <a:pt x="379943" y="116542"/>
                  </a:cubicBezTo>
                  <a:cubicBezTo>
                    <a:pt x="380322" y="116921"/>
                    <a:pt x="380892" y="117110"/>
                    <a:pt x="381461" y="117110"/>
                  </a:cubicBezTo>
                  <a:lnTo>
                    <a:pt x="444943" y="117205"/>
                  </a:lnTo>
                  <a:lnTo>
                    <a:pt x="445038" y="117205"/>
                  </a:lnTo>
                  <a:cubicBezTo>
                    <a:pt x="451680" y="117205"/>
                    <a:pt x="457848" y="114363"/>
                    <a:pt x="462118" y="109246"/>
                  </a:cubicBezTo>
                  <a:cubicBezTo>
                    <a:pt x="466578" y="104035"/>
                    <a:pt x="468666" y="97402"/>
                    <a:pt x="468001" y="90580"/>
                  </a:cubicBezTo>
                  <a:cubicBezTo>
                    <a:pt x="467432" y="83853"/>
                    <a:pt x="464206" y="77694"/>
                    <a:pt x="458987" y="73241"/>
                  </a:cubicBezTo>
                  <a:cubicBezTo>
                    <a:pt x="452060" y="67461"/>
                    <a:pt x="442760" y="65755"/>
                    <a:pt x="434125" y="68692"/>
                  </a:cubicBezTo>
                  <a:cubicBezTo>
                    <a:pt x="429950" y="70114"/>
                    <a:pt x="425300" y="69261"/>
                    <a:pt x="421884" y="66418"/>
                  </a:cubicBezTo>
                  <a:cubicBezTo>
                    <a:pt x="418563" y="63576"/>
                    <a:pt x="416855" y="59217"/>
                    <a:pt x="417519" y="54764"/>
                  </a:cubicBezTo>
                  <a:cubicBezTo>
                    <a:pt x="418943" y="45857"/>
                    <a:pt x="415622" y="37045"/>
                    <a:pt x="408695" y="31266"/>
                  </a:cubicBezTo>
                  <a:cubicBezTo>
                    <a:pt x="404045" y="27381"/>
                    <a:pt x="398352" y="25296"/>
                    <a:pt x="392278" y="25296"/>
                  </a:cubicBezTo>
                  <a:close/>
                  <a:moveTo>
                    <a:pt x="387819" y="187"/>
                  </a:moveTo>
                  <a:cubicBezTo>
                    <a:pt x="401293" y="-950"/>
                    <a:pt x="414483" y="3124"/>
                    <a:pt x="424921" y="11842"/>
                  </a:cubicBezTo>
                  <a:cubicBezTo>
                    <a:pt x="434220" y="19611"/>
                    <a:pt x="440293" y="30413"/>
                    <a:pt x="442381" y="42067"/>
                  </a:cubicBezTo>
                  <a:cubicBezTo>
                    <a:pt x="454242" y="42067"/>
                    <a:pt x="465914" y="46142"/>
                    <a:pt x="475213" y="53911"/>
                  </a:cubicBezTo>
                  <a:cubicBezTo>
                    <a:pt x="485651" y="62628"/>
                    <a:pt x="492009" y="74851"/>
                    <a:pt x="493242" y="88401"/>
                  </a:cubicBezTo>
                  <a:cubicBezTo>
                    <a:pt x="494381" y="101855"/>
                    <a:pt x="490301" y="115121"/>
                    <a:pt x="481571" y="125449"/>
                  </a:cubicBezTo>
                  <a:cubicBezTo>
                    <a:pt x="472461" y="136345"/>
                    <a:pt x="459177" y="142504"/>
                    <a:pt x="445038" y="142504"/>
                  </a:cubicBezTo>
                  <a:lnTo>
                    <a:pt x="444943" y="142504"/>
                  </a:lnTo>
                  <a:lnTo>
                    <a:pt x="381461" y="142314"/>
                  </a:lnTo>
                  <a:cubicBezTo>
                    <a:pt x="377760" y="142314"/>
                    <a:pt x="374154" y="141651"/>
                    <a:pt x="370833" y="140230"/>
                  </a:cubicBezTo>
                  <a:lnTo>
                    <a:pt x="288278" y="222664"/>
                  </a:lnTo>
                  <a:cubicBezTo>
                    <a:pt x="305074" y="232613"/>
                    <a:pt x="316271" y="250805"/>
                    <a:pt x="316271" y="271650"/>
                  </a:cubicBezTo>
                  <a:cubicBezTo>
                    <a:pt x="316271" y="273735"/>
                    <a:pt x="316176" y="275819"/>
                    <a:pt x="315986" y="277904"/>
                  </a:cubicBezTo>
                  <a:lnTo>
                    <a:pt x="322629" y="277904"/>
                  </a:lnTo>
                  <a:cubicBezTo>
                    <a:pt x="354038" y="277904"/>
                    <a:pt x="379563" y="303487"/>
                    <a:pt x="379563" y="334755"/>
                  </a:cubicBezTo>
                  <a:cubicBezTo>
                    <a:pt x="379563" y="355884"/>
                    <a:pt x="367607" y="375214"/>
                    <a:pt x="349293" y="384973"/>
                  </a:cubicBezTo>
                  <a:lnTo>
                    <a:pt x="341322" y="419747"/>
                  </a:lnTo>
                  <a:cubicBezTo>
                    <a:pt x="341322" y="419747"/>
                    <a:pt x="341227" y="419841"/>
                    <a:pt x="341227" y="419841"/>
                  </a:cubicBezTo>
                  <a:cubicBezTo>
                    <a:pt x="341227" y="420126"/>
                    <a:pt x="341132" y="420315"/>
                    <a:pt x="341038" y="420505"/>
                  </a:cubicBezTo>
                  <a:lnTo>
                    <a:pt x="298052" y="569075"/>
                  </a:lnTo>
                  <a:cubicBezTo>
                    <a:pt x="292074" y="591057"/>
                    <a:pt x="272052" y="606407"/>
                    <a:pt x="249183" y="606407"/>
                  </a:cubicBezTo>
                  <a:lnTo>
                    <a:pt x="130380" y="606407"/>
                  </a:lnTo>
                  <a:cubicBezTo>
                    <a:pt x="107511" y="606407"/>
                    <a:pt x="87489" y="591057"/>
                    <a:pt x="81511" y="569075"/>
                  </a:cubicBezTo>
                  <a:lnTo>
                    <a:pt x="38526" y="420505"/>
                  </a:lnTo>
                  <a:cubicBezTo>
                    <a:pt x="38431" y="420315"/>
                    <a:pt x="38336" y="420126"/>
                    <a:pt x="38336" y="419841"/>
                  </a:cubicBezTo>
                  <a:cubicBezTo>
                    <a:pt x="38241" y="419747"/>
                    <a:pt x="38241" y="419747"/>
                    <a:pt x="38241" y="419747"/>
                  </a:cubicBezTo>
                  <a:lnTo>
                    <a:pt x="30270" y="384973"/>
                  </a:lnTo>
                  <a:cubicBezTo>
                    <a:pt x="11956" y="375214"/>
                    <a:pt x="0" y="355884"/>
                    <a:pt x="0" y="334755"/>
                  </a:cubicBezTo>
                  <a:cubicBezTo>
                    <a:pt x="0" y="303487"/>
                    <a:pt x="25526" y="277904"/>
                    <a:pt x="56934" y="277904"/>
                  </a:cubicBezTo>
                  <a:lnTo>
                    <a:pt x="63577" y="277904"/>
                  </a:lnTo>
                  <a:cubicBezTo>
                    <a:pt x="63387" y="275819"/>
                    <a:pt x="63292" y="273735"/>
                    <a:pt x="63292" y="271650"/>
                  </a:cubicBezTo>
                  <a:cubicBezTo>
                    <a:pt x="63292" y="240287"/>
                    <a:pt x="88818" y="214799"/>
                    <a:pt x="120227" y="214799"/>
                  </a:cubicBezTo>
                  <a:lnTo>
                    <a:pt x="139110" y="214799"/>
                  </a:lnTo>
                  <a:cubicBezTo>
                    <a:pt x="147365" y="203903"/>
                    <a:pt x="151825" y="190638"/>
                    <a:pt x="151825" y="176899"/>
                  </a:cubicBezTo>
                  <a:cubicBezTo>
                    <a:pt x="151825" y="169698"/>
                    <a:pt x="150592" y="162686"/>
                    <a:pt x="148219" y="155959"/>
                  </a:cubicBezTo>
                  <a:cubicBezTo>
                    <a:pt x="146891" y="152169"/>
                    <a:pt x="147460" y="147999"/>
                    <a:pt x="149643" y="144683"/>
                  </a:cubicBezTo>
                  <a:cubicBezTo>
                    <a:pt x="151825" y="141367"/>
                    <a:pt x="155526" y="139377"/>
                    <a:pt x="159511" y="139093"/>
                  </a:cubicBezTo>
                  <a:cubicBezTo>
                    <a:pt x="161219" y="138998"/>
                    <a:pt x="162927" y="138998"/>
                    <a:pt x="164446" y="138998"/>
                  </a:cubicBezTo>
                  <a:cubicBezTo>
                    <a:pt x="209044" y="138998"/>
                    <a:pt x="245957" y="171972"/>
                    <a:pt x="252125" y="214799"/>
                  </a:cubicBezTo>
                  <a:lnTo>
                    <a:pt x="259337" y="214799"/>
                  </a:lnTo>
                  <a:cubicBezTo>
                    <a:pt x="259716" y="214799"/>
                    <a:pt x="260096" y="214799"/>
                    <a:pt x="260475" y="214799"/>
                  </a:cubicBezTo>
                  <a:lnTo>
                    <a:pt x="354417" y="120901"/>
                  </a:lnTo>
                  <a:cubicBezTo>
                    <a:pt x="354322" y="120427"/>
                    <a:pt x="354227" y="120048"/>
                    <a:pt x="354227" y="119574"/>
                  </a:cubicBezTo>
                  <a:lnTo>
                    <a:pt x="342935" y="57228"/>
                  </a:lnTo>
                  <a:cubicBezTo>
                    <a:pt x="340373" y="43299"/>
                    <a:pt x="344169" y="29086"/>
                    <a:pt x="353278" y="18190"/>
                  </a:cubicBezTo>
                  <a:cubicBezTo>
                    <a:pt x="362008" y="7767"/>
                    <a:pt x="374249" y="1419"/>
                    <a:pt x="387819" y="187"/>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grpSp>
      <p:grpSp>
        <p:nvGrpSpPr>
          <p:cNvPr id="27" name="组合 26">
            <a:extLst>
              <a:ext uri="{FF2B5EF4-FFF2-40B4-BE49-F238E27FC236}">
                <a16:creationId xmlns:a16="http://schemas.microsoft.com/office/drawing/2014/main" xmlns="" id="{26AE793B-D358-4F5B-8059-6A29C924F61B}"/>
              </a:ext>
            </a:extLst>
          </p:cNvPr>
          <p:cNvGrpSpPr/>
          <p:nvPr/>
        </p:nvGrpSpPr>
        <p:grpSpPr>
          <a:xfrm>
            <a:off x="6589643" y="1987823"/>
            <a:ext cx="1013791" cy="1013791"/>
            <a:chOff x="6589643" y="1987823"/>
            <a:chExt cx="1013791" cy="1013791"/>
          </a:xfrm>
        </p:grpSpPr>
        <p:sp>
          <p:nvSpPr>
            <p:cNvPr id="7" name="椭圆 6">
              <a:extLst>
                <a:ext uri="{FF2B5EF4-FFF2-40B4-BE49-F238E27FC236}">
                  <a16:creationId xmlns:a16="http://schemas.microsoft.com/office/drawing/2014/main" xmlns="" id="{45FEBFD3-8647-4B66-9D3F-C19B4C8CF654}"/>
                </a:ext>
              </a:extLst>
            </p:cNvPr>
            <p:cNvSpPr/>
            <p:nvPr/>
          </p:nvSpPr>
          <p:spPr>
            <a:xfrm>
              <a:off x="6589643" y="1987823"/>
              <a:ext cx="1013791" cy="1013791"/>
            </a:xfrm>
            <a:prstGeom prst="ellipse">
              <a:avLst/>
            </a:prstGeom>
            <a:solidFill>
              <a:srgbClr val="EFE5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Freeform 41">
              <a:extLst>
                <a:ext uri="{FF2B5EF4-FFF2-40B4-BE49-F238E27FC236}">
                  <a16:creationId xmlns:a16="http://schemas.microsoft.com/office/drawing/2014/main" xmlns="" id="{D6AFE227-F121-40DC-9F82-26860DD7F561}"/>
                </a:ext>
              </a:extLst>
            </p:cNvPr>
            <p:cNvSpPr>
              <a:spLocks noEditPoints="1"/>
            </p:cNvSpPr>
            <p:nvPr/>
          </p:nvSpPr>
          <p:spPr bwMode="auto">
            <a:xfrm>
              <a:off x="6898720" y="2260562"/>
              <a:ext cx="395637" cy="468312"/>
            </a:xfrm>
            <a:custGeom>
              <a:avLst/>
              <a:gdLst>
                <a:gd name="T0" fmla="*/ 348 w 2292"/>
                <a:gd name="T1" fmla="*/ 1261 h 2717"/>
                <a:gd name="T2" fmla="*/ 62 w 2292"/>
                <a:gd name="T3" fmla="*/ 1711 h 2717"/>
                <a:gd name="T4" fmla="*/ 360 w 2292"/>
                <a:gd name="T5" fmla="*/ 1830 h 2717"/>
                <a:gd name="T6" fmla="*/ 595 w 2292"/>
                <a:gd name="T7" fmla="*/ 2493 h 2717"/>
                <a:gd name="T8" fmla="*/ 1408 w 2292"/>
                <a:gd name="T9" fmla="*/ 2544 h 2717"/>
                <a:gd name="T10" fmla="*/ 1449 w 2292"/>
                <a:gd name="T11" fmla="*/ 2515 h 2717"/>
                <a:gd name="T12" fmla="*/ 1662 w 2292"/>
                <a:gd name="T13" fmla="*/ 1904 h 2717"/>
                <a:gd name="T14" fmla="*/ 1978 w 2292"/>
                <a:gd name="T15" fmla="*/ 1689 h 2717"/>
                <a:gd name="T16" fmla="*/ 1200 w 2292"/>
                <a:gd name="T17" fmla="*/ 136 h 2717"/>
                <a:gd name="T18" fmla="*/ 1880 w 2292"/>
                <a:gd name="T19" fmla="*/ 968 h 2717"/>
                <a:gd name="T20" fmla="*/ 1320 w 2292"/>
                <a:gd name="T21" fmla="*/ 851 h 2717"/>
                <a:gd name="T22" fmla="*/ 650 w 2292"/>
                <a:gd name="T23" fmla="*/ 805 h 2717"/>
                <a:gd name="T24" fmla="*/ 431 w 2292"/>
                <a:gd name="T25" fmla="*/ 737 h 2717"/>
                <a:gd name="T26" fmla="*/ 1482 w 2292"/>
                <a:gd name="T27" fmla="*/ 2181 h 2717"/>
                <a:gd name="T28" fmla="*/ 1360 w 2292"/>
                <a:gd name="T29" fmla="*/ 2461 h 2717"/>
                <a:gd name="T30" fmla="*/ 662 w 2292"/>
                <a:gd name="T31" fmla="*/ 2441 h 2717"/>
                <a:gd name="T32" fmla="*/ 457 w 2292"/>
                <a:gd name="T33" fmla="*/ 1766 h 2717"/>
                <a:gd name="T34" fmla="*/ 685 w 2292"/>
                <a:gd name="T35" fmla="*/ 1895 h 2717"/>
                <a:gd name="T36" fmla="*/ 698 w 2292"/>
                <a:gd name="T37" fmla="*/ 2078 h 2717"/>
                <a:gd name="T38" fmla="*/ 815 w 2292"/>
                <a:gd name="T39" fmla="*/ 2237 h 2717"/>
                <a:gd name="T40" fmla="*/ 730 w 2292"/>
                <a:gd name="T41" fmla="*/ 1913 h 2717"/>
                <a:gd name="T42" fmla="*/ 739 w 2292"/>
                <a:gd name="T43" fmla="*/ 1912 h 2717"/>
                <a:gd name="T44" fmla="*/ 1002 w 2292"/>
                <a:gd name="T45" fmla="*/ 1819 h 2717"/>
                <a:gd name="T46" fmla="*/ 1002 w 2292"/>
                <a:gd name="T47" fmla="*/ 2068 h 2717"/>
                <a:gd name="T48" fmla="*/ 1097 w 2292"/>
                <a:gd name="T49" fmla="*/ 2194 h 2717"/>
                <a:gd name="T50" fmla="*/ 1097 w 2292"/>
                <a:gd name="T51" fmla="*/ 2143 h 2717"/>
                <a:gd name="T52" fmla="*/ 1035 w 2292"/>
                <a:gd name="T53" fmla="*/ 1857 h 2717"/>
                <a:gd name="T54" fmla="*/ 1355 w 2292"/>
                <a:gd name="T55" fmla="*/ 1905 h 2717"/>
                <a:gd name="T56" fmla="*/ 1256 w 2292"/>
                <a:gd name="T57" fmla="*/ 2182 h 2717"/>
                <a:gd name="T58" fmla="*/ 1372 w 2292"/>
                <a:gd name="T59" fmla="*/ 2054 h 2717"/>
                <a:gd name="T60" fmla="*/ 1467 w 2292"/>
                <a:gd name="T61" fmla="*/ 1796 h 2717"/>
                <a:gd name="T62" fmla="*/ 1595 w 2292"/>
                <a:gd name="T63" fmla="*/ 1891 h 2717"/>
                <a:gd name="T64" fmla="*/ 1751 w 2292"/>
                <a:gd name="T65" fmla="*/ 1404 h 2717"/>
                <a:gd name="T66" fmla="*/ 1670 w 2292"/>
                <a:gd name="T67" fmla="*/ 1791 h 2717"/>
                <a:gd name="T68" fmla="*/ 1582 w 2292"/>
                <a:gd name="T69" fmla="*/ 1763 h 2717"/>
                <a:gd name="T70" fmla="*/ 1504 w 2292"/>
                <a:gd name="T71" fmla="*/ 1544 h 2717"/>
                <a:gd name="T72" fmla="*/ 1422 w 2292"/>
                <a:gd name="T73" fmla="*/ 1519 h 2717"/>
                <a:gd name="T74" fmla="*/ 1408 w 2292"/>
                <a:gd name="T75" fmla="*/ 1557 h 2717"/>
                <a:gd name="T76" fmla="*/ 1038 w 2292"/>
                <a:gd name="T77" fmla="*/ 1613 h 2717"/>
                <a:gd name="T78" fmla="*/ 597 w 2292"/>
                <a:gd name="T79" fmla="*/ 1557 h 2717"/>
                <a:gd name="T80" fmla="*/ 522 w 2292"/>
                <a:gd name="T81" fmla="*/ 1518 h 2717"/>
                <a:gd name="T82" fmla="*/ 396 w 2292"/>
                <a:gd name="T83" fmla="*/ 1669 h 2717"/>
                <a:gd name="T84" fmla="*/ 227 w 2292"/>
                <a:gd name="T85" fmla="*/ 1717 h 2717"/>
                <a:gd name="T86" fmla="*/ 162 w 2292"/>
                <a:gd name="T87" fmla="*/ 1473 h 2717"/>
                <a:gd name="T88" fmla="*/ 427 w 2292"/>
                <a:gd name="T89" fmla="*/ 1346 h 2717"/>
                <a:gd name="T90" fmla="*/ 405 w 2292"/>
                <a:gd name="T91" fmla="*/ 872 h 2717"/>
                <a:gd name="T92" fmla="*/ 1390 w 2292"/>
                <a:gd name="T93" fmla="*/ 1039 h 2717"/>
                <a:gd name="T94" fmla="*/ 1767 w 2292"/>
                <a:gd name="T95" fmla="*/ 1301 h 2717"/>
                <a:gd name="T96" fmla="*/ 1751 w 2292"/>
                <a:gd name="T97" fmla="*/ 1404 h 2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2" h="2717">
                  <a:moveTo>
                    <a:pt x="1200" y="136"/>
                  </a:moveTo>
                  <a:cubicBezTo>
                    <a:pt x="556" y="0"/>
                    <a:pt x="78" y="710"/>
                    <a:pt x="348" y="1261"/>
                  </a:cubicBezTo>
                  <a:cubicBezTo>
                    <a:pt x="235" y="1265"/>
                    <a:pt x="121" y="1304"/>
                    <a:pt x="58" y="1405"/>
                  </a:cubicBezTo>
                  <a:cubicBezTo>
                    <a:pt x="0" y="1498"/>
                    <a:pt x="10" y="1618"/>
                    <a:pt x="62" y="1711"/>
                  </a:cubicBezTo>
                  <a:cubicBezTo>
                    <a:pt x="112" y="1800"/>
                    <a:pt x="207" y="1859"/>
                    <a:pt x="311" y="1844"/>
                  </a:cubicBezTo>
                  <a:cubicBezTo>
                    <a:pt x="328" y="1842"/>
                    <a:pt x="345" y="1836"/>
                    <a:pt x="360" y="1830"/>
                  </a:cubicBezTo>
                  <a:cubicBezTo>
                    <a:pt x="388" y="2048"/>
                    <a:pt x="468" y="2292"/>
                    <a:pt x="577" y="2476"/>
                  </a:cubicBezTo>
                  <a:cubicBezTo>
                    <a:pt x="582" y="2484"/>
                    <a:pt x="588" y="2489"/>
                    <a:pt x="595" y="2493"/>
                  </a:cubicBezTo>
                  <a:cubicBezTo>
                    <a:pt x="597" y="2497"/>
                    <a:pt x="600" y="2501"/>
                    <a:pt x="604" y="2504"/>
                  </a:cubicBezTo>
                  <a:cubicBezTo>
                    <a:pt x="818" y="2649"/>
                    <a:pt x="1189" y="2717"/>
                    <a:pt x="1408" y="2544"/>
                  </a:cubicBezTo>
                  <a:cubicBezTo>
                    <a:pt x="1417" y="2537"/>
                    <a:pt x="1421" y="2528"/>
                    <a:pt x="1422" y="2518"/>
                  </a:cubicBezTo>
                  <a:cubicBezTo>
                    <a:pt x="1431" y="2520"/>
                    <a:pt x="1440" y="2520"/>
                    <a:pt x="1449" y="2515"/>
                  </a:cubicBezTo>
                  <a:cubicBezTo>
                    <a:pt x="1526" y="2471"/>
                    <a:pt x="1547" y="2326"/>
                    <a:pt x="1574" y="2248"/>
                  </a:cubicBezTo>
                  <a:cubicBezTo>
                    <a:pt x="1614" y="2133"/>
                    <a:pt x="1642" y="2021"/>
                    <a:pt x="1662" y="1904"/>
                  </a:cubicBezTo>
                  <a:cubicBezTo>
                    <a:pt x="1703" y="1907"/>
                    <a:pt x="1745" y="1903"/>
                    <a:pt x="1784" y="1891"/>
                  </a:cubicBezTo>
                  <a:cubicBezTo>
                    <a:pt x="1878" y="1861"/>
                    <a:pt x="1954" y="1786"/>
                    <a:pt x="1978" y="1689"/>
                  </a:cubicBezTo>
                  <a:cubicBezTo>
                    <a:pt x="2006" y="1571"/>
                    <a:pt x="1949" y="1456"/>
                    <a:pt x="1876" y="1365"/>
                  </a:cubicBezTo>
                  <a:cubicBezTo>
                    <a:pt x="2292" y="856"/>
                    <a:pt x="1722" y="247"/>
                    <a:pt x="1200" y="136"/>
                  </a:cubicBezTo>
                  <a:close/>
                  <a:moveTo>
                    <a:pt x="1167" y="254"/>
                  </a:moveTo>
                  <a:cubicBezTo>
                    <a:pt x="1521" y="306"/>
                    <a:pt x="1873" y="626"/>
                    <a:pt x="1880" y="968"/>
                  </a:cubicBezTo>
                  <a:cubicBezTo>
                    <a:pt x="1870" y="968"/>
                    <a:pt x="1860" y="970"/>
                    <a:pt x="1849" y="978"/>
                  </a:cubicBezTo>
                  <a:cubicBezTo>
                    <a:pt x="1673" y="1105"/>
                    <a:pt x="1470" y="939"/>
                    <a:pt x="1320" y="851"/>
                  </a:cubicBezTo>
                  <a:cubicBezTo>
                    <a:pt x="1208" y="786"/>
                    <a:pt x="1080" y="762"/>
                    <a:pt x="951" y="771"/>
                  </a:cubicBezTo>
                  <a:cubicBezTo>
                    <a:pt x="850" y="779"/>
                    <a:pt x="751" y="798"/>
                    <a:pt x="650" y="805"/>
                  </a:cubicBezTo>
                  <a:cubicBezTo>
                    <a:pt x="597" y="809"/>
                    <a:pt x="544" y="806"/>
                    <a:pt x="493" y="793"/>
                  </a:cubicBezTo>
                  <a:cubicBezTo>
                    <a:pt x="458" y="784"/>
                    <a:pt x="440" y="763"/>
                    <a:pt x="431" y="737"/>
                  </a:cubicBezTo>
                  <a:cubicBezTo>
                    <a:pt x="518" y="431"/>
                    <a:pt x="779" y="198"/>
                    <a:pt x="1167" y="254"/>
                  </a:cubicBezTo>
                  <a:close/>
                  <a:moveTo>
                    <a:pt x="1482" y="2181"/>
                  </a:moveTo>
                  <a:cubicBezTo>
                    <a:pt x="1456" y="2255"/>
                    <a:pt x="1383" y="2373"/>
                    <a:pt x="1386" y="2460"/>
                  </a:cubicBezTo>
                  <a:cubicBezTo>
                    <a:pt x="1378" y="2458"/>
                    <a:pt x="1369" y="2457"/>
                    <a:pt x="1360" y="2461"/>
                  </a:cubicBezTo>
                  <a:cubicBezTo>
                    <a:pt x="1153" y="2548"/>
                    <a:pt x="876" y="2542"/>
                    <a:pt x="660" y="2467"/>
                  </a:cubicBezTo>
                  <a:cubicBezTo>
                    <a:pt x="663" y="2459"/>
                    <a:pt x="665" y="2451"/>
                    <a:pt x="662" y="2441"/>
                  </a:cubicBezTo>
                  <a:cubicBezTo>
                    <a:pt x="604" y="2223"/>
                    <a:pt x="525" y="1991"/>
                    <a:pt x="436" y="1783"/>
                  </a:cubicBezTo>
                  <a:cubicBezTo>
                    <a:pt x="443" y="1778"/>
                    <a:pt x="450" y="1772"/>
                    <a:pt x="457" y="1766"/>
                  </a:cubicBezTo>
                  <a:cubicBezTo>
                    <a:pt x="482" y="1742"/>
                    <a:pt x="503" y="1714"/>
                    <a:pt x="522" y="1686"/>
                  </a:cubicBezTo>
                  <a:cubicBezTo>
                    <a:pt x="537" y="1779"/>
                    <a:pt x="593" y="1858"/>
                    <a:pt x="685" y="1895"/>
                  </a:cubicBezTo>
                  <a:cubicBezTo>
                    <a:pt x="676" y="1899"/>
                    <a:pt x="670" y="1908"/>
                    <a:pt x="671" y="1921"/>
                  </a:cubicBezTo>
                  <a:cubicBezTo>
                    <a:pt x="674" y="1974"/>
                    <a:pt x="685" y="2026"/>
                    <a:pt x="698" y="2078"/>
                  </a:cubicBezTo>
                  <a:cubicBezTo>
                    <a:pt x="710" y="2131"/>
                    <a:pt x="718" y="2225"/>
                    <a:pt x="770" y="2256"/>
                  </a:cubicBezTo>
                  <a:cubicBezTo>
                    <a:pt x="786" y="2265"/>
                    <a:pt x="812" y="2257"/>
                    <a:pt x="815" y="2237"/>
                  </a:cubicBezTo>
                  <a:cubicBezTo>
                    <a:pt x="825" y="2180"/>
                    <a:pt x="789" y="2112"/>
                    <a:pt x="775" y="2057"/>
                  </a:cubicBezTo>
                  <a:cubicBezTo>
                    <a:pt x="762" y="2008"/>
                    <a:pt x="749" y="1959"/>
                    <a:pt x="730" y="1913"/>
                  </a:cubicBezTo>
                  <a:cubicBezTo>
                    <a:pt x="730" y="1911"/>
                    <a:pt x="729" y="1910"/>
                    <a:pt x="728" y="1909"/>
                  </a:cubicBezTo>
                  <a:cubicBezTo>
                    <a:pt x="732" y="1910"/>
                    <a:pt x="735" y="1911"/>
                    <a:pt x="739" y="1912"/>
                  </a:cubicBezTo>
                  <a:cubicBezTo>
                    <a:pt x="854" y="1935"/>
                    <a:pt x="934" y="1875"/>
                    <a:pt x="982" y="1789"/>
                  </a:cubicBezTo>
                  <a:cubicBezTo>
                    <a:pt x="988" y="1800"/>
                    <a:pt x="995" y="1809"/>
                    <a:pt x="1002" y="1819"/>
                  </a:cubicBezTo>
                  <a:cubicBezTo>
                    <a:pt x="995" y="1822"/>
                    <a:pt x="989" y="1829"/>
                    <a:pt x="989" y="1837"/>
                  </a:cubicBezTo>
                  <a:cubicBezTo>
                    <a:pt x="980" y="1913"/>
                    <a:pt x="994" y="1993"/>
                    <a:pt x="1002" y="2068"/>
                  </a:cubicBezTo>
                  <a:cubicBezTo>
                    <a:pt x="1006" y="2104"/>
                    <a:pt x="1002" y="2239"/>
                    <a:pt x="1065" y="2236"/>
                  </a:cubicBezTo>
                  <a:cubicBezTo>
                    <a:pt x="1085" y="2235"/>
                    <a:pt x="1105" y="2215"/>
                    <a:pt x="1097" y="2194"/>
                  </a:cubicBezTo>
                  <a:cubicBezTo>
                    <a:pt x="1101" y="2206"/>
                    <a:pt x="1096" y="2212"/>
                    <a:pt x="1101" y="2192"/>
                  </a:cubicBezTo>
                  <a:cubicBezTo>
                    <a:pt x="1106" y="2176"/>
                    <a:pt x="1100" y="2159"/>
                    <a:pt x="1097" y="2143"/>
                  </a:cubicBezTo>
                  <a:cubicBezTo>
                    <a:pt x="1089" y="2106"/>
                    <a:pt x="1081" y="2068"/>
                    <a:pt x="1074" y="2030"/>
                  </a:cubicBezTo>
                  <a:cubicBezTo>
                    <a:pt x="1063" y="1972"/>
                    <a:pt x="1047" y="1915"/>
                    <a:pt x="1035" y="1857"/>
                  </a:cubicBezTo>
                  <a:cubicBezTo>
                    <a:pt x="1091" y="1912"/>
                    <a:pt x="1167" y="1943"/>
                    <a:pt x="1264" y="1932"/>
                  </a:cubicBezTo>
                  <a:cubicBezTo>
                    <a:pt x="1297" y="1928"/>
                    <a:pt x="1328" y="1918"/>
                    <a:pt x="1355" y="1905"/>
                  </a:cubicBezTo>
                  <a:cubicBezTo>
                    <a:pt x="1339" y="1948"/>
                    <a:pt x="1323" y="1992"/>
                    <a:pt x="1306" y="2036"/>
                  </a:cubicBezTo>
                  <a:cubicBezTo>
                    <a:pt x="1290" y="2076"/>
                    <a:pt x="1244" y="2137"/>
                    <a:pt x="1256" y="2182"/>
                  </a:cubicBezTo>
                  <a:cubicBezTo>
                    <a:pt x="1262" y="2205"/>
                    <a:pt x="1287" y="2211"/>
                    <a:pt x="1306" y="2203"/>
                  </a:cubicBezTo>
                  <a:cubicBezTo>
                    <a:pt x="1351" y="2183"/>
                    <a:pt x="1360" y="2095"/>
                    <a:pt x="1372" y="2054"/>
                  </a:cubicBezTo>
                  <a:cubicBezTo>
                    <a:pt x="1390" y="1990"/>
                    <a:pt x="1408" y="1925"/>
                    <a:pt x="1417" y="1860"/>
                  </a:cubicBezTo>
                  <a:cubicBezTo>
                    <a:pt x="1437" y="1841"/>
                    <a:pt x="1454" y="1820"/>
                    <a:pt x="1467" y="1796"/>
                  </a:cubicBezTo>
                  <a:cubicBezTo>
                    <a:pt x="1479" y="1813"/>
                    <a:pt x="1492" y="1829"/>
                    <a:pt x="1509" y="1843"/>
                  </a:cubicBezTo>
                  <a:cubicBezTo>
                    <a:pt x="1534" y="1865"/>
                    <a:pt x="1564" y="1880"/>
                    <a:pt x="1595" y="1891"/>
                  </a:cubicBezTo>
                  <a:cubicBezTo>
                    <a:pt x="1556" y="1987"/>
                    <a:pt x="1517" y="2083"/>
                    <a:pt x="1482" y="2181"/>
                  </a:cubicBezTo>
                  <a:close/>
                  <a:moveTo>
                    <a:pt x="1751" y="1404"/>
                  </a:moveTo>
                  <a:cubicBezTo>
                    <a:pt x="1846" y="1509"/>
                    <a:pt x="1941" y="1710"/>
                    <a:pt x="1753" y="1779"/>
                  </a:cubicBezTo>
                  <a:cubicBezTo>
                    <a:pt x="1725" y="1789"/>
                    <a:pt x="1697" y="1792"/>
                    <a:pt x="1670" y="1791"/>
                  </a:cubicBezTo>
                  <a:cubicBezTo>
                    <a:pt x="1664" y="1787"/>
                    <a:pt x="1656" y="1785"/>
                    <a:pt x="1649" y="1787"/>
                  </a:cubicBezTo>
                  <a:cubicBezTo>
                    <a:pt x="1626" y="1783"/>
                    <a:pt x="1603" y="1776"/>
                    <a:pt x="1582" y="1763"/>
                  </a:cubicBezTo>
                  <a:cubicBezTo>
                    <a:pt x="1545" y="1740"/>
                    <a:pt x="1523" y="1703"/>
                    <a:pt x="1510" y="1662"/>
                  </a:cubicBezTo>
                  <a:cubicBezTo>
                    <a:pt x="1515" y="1623"/>
                    <a:pt x="1513" y="1583"/>
                    <a:pt x="1504" y="1544"/>
                  </a:cubicBezTo>
                  <a:cubicBezTo>
                    <a:pt x="1502" y="1535"/>
                    <a:pt x="1498" y="1528"/>
                    <a:pt x="1493" y="1523"/>
                  </a:cubicBezTo>
                  <a:cubicBezTo>
                    <a:pt x="1487" y="1488"/>
                    <a:pt x="1428" y="1480"/>
                    <a:pt x="1422" y="1519"/>
                  </a:cubicBezTo>
                  <a:cubicBezTo>
                    <a:pt x="1421" y="1522"/>
                    <a:pt x="1421" y="1524"/>
                    <a:pt x="1421" y="1527"/>
                  </a:cubicBezTo>
                  <a:cubicBezTo>
                    <a:pt x="1414" y="1535"/>
                    <a:pt x="1409" y="1545"/>
                    <a:pt x="1408" y="1557"/>
                  </a:cubicBezTo>
                  <a:cubicBezTo>
                    <a:pt x="1404" y="1666"/>
                    <a:pt x="1394" y="1775"/>
                    <a:pt x="1276" y="1818"/>
                  </a:cubicBezTo>
                  <a:cubicBezTo>
                    <a:pt x="1139" y="1868"/>
                    <a:pt x="1051" y="1729"/>
                    <a:pt x="1038" y="1613"/>
                  </a:cubicBezTo>
                  <a:cubicBezTo>
                    <a:pt x="1029" y="1540"/>
                    <a:pt x="934" y="1541"/>
                    <a:pt x="925" y="1613"/>
                  </a:cubicBezTo>
                  <a:cubicBezTo>
                    <a:pt x="888" y="1912"/>
                    <a:pt x="599" y="1811"/>
                    <a:pt x="597" y="1557"/>
                  </a:cubicBezTo>
                  <a:cubicBezTo>
                    <a:pt x="596" y="1533"/>
                    <a:pt x="574" y="1521"/>
                    <a:pt x="555" y="1523"/>
                  </a:cubicBezTo>
                  <a:cubicBezTo>
                    <a:pt x="546" y="1517"/>
                    <a:pt x="535" y="1514"/>
                    <a:pt x="522" y="1518"/>
                  </a:cubicBezTo>
                  <a:cubicBezTo>
                    <a:pt x="485" y="1528"/>
                    <a:pt x="471" y="1562"/>
                    <a:pt x="453" y="1593"/>
                  </a:cubicBezTo>
                  <a:cubicBezTo>
                    <a:pt x="436" y="1621"/>
                    <a:pt x="418" y="1646"/>
                    <a:pt x="396" y="1669"/>
                  </a:cubicBezTo>
                  <a:cubicBezTo>
                    <a:pt x="367" y="1701"/>
                    <a:pt x="335" y="1723"/>
                    <a:pt x="297" y="1731"/>
                  </a:cubicBezTo>
                  <a:cubicBezTo>
                    <a:pt x="276" y="1736"/>
                    <a:pt x="248" y="1729"/>
                    <a:pt x="227" y="1717"/>
                  </a:cubicBezTo>
                  <a:cubicBezTo>
                    <a:pt x="202" y="1703"/>
                    <a:pt x="183" y="1679"/>
                    <a:pt x="166" y="1650"/>
                  </a:cubicBezTo>
                  <a:cubicBezTo>
                    <a:pt x="136" y="1596"/>
                    <a:pt x="134" y="1525"/>
                    <a:pt x="162" y="1473"/>
                  </a:cubicBezTo>
                  <a:cubicBezTo>
                    <a:pt x="207" y="1389"/>
                    <a:pt x="323" y="1358"/>
                    <a:pt x="421" y="1347"/>
                  </a:cubicBezTo>
                  <a:cubicBezTo>
                    <a:pt x="423" y="1347"/>
                    <a:pt x="425" y="1346"/>
                    <a:pt x="427" y="1346"/>
                  </a:cubicBezTo>
                  <a:cubicBezTo>
                    <a:pt x="452" y="1343"/>
                    <a:pt x="474" y="1322"/>
                    <a:pt x="463" y="1294"/>
                  </a:cubicBezTo>
                  <a:cubicBezTo>
                    <a:pt x="408" y="1157"/>
                    <a:pt x="390" y="1011"/>
                    <a:pt x="405" y="872"/>
                  </a:cubicBezTo>
                  <a:cubicBezTo>
                    <a:pt x="507" y="941"/>
                    <a:pt x="652" y="925"/>
                    <a:pt x="768" y="914"/>
                  </a:cubicBezTo>
                  <a:cubicBezTo>
                    <a:pt x="1013" y="891"/>
                    <a:pt x="1172" y="904"/>
                    <a:pt x="1390" y="1039"/>
                  </a:cubicBezTo>
                  <a:cubicBezTo>
                    <a:pt x="1527" y="1124"/>
                    <a:pt x="1722" y="1189"/>
                    <a:pt x="1865" y="1103"/>
                  </a:cubicBezTo>
                  <a:cubicBezTo>
                    <a:pt x="1848" y="1170"/>
                    <a:pt x="1816" y="1237"/>
                    <a:pt x="1767" y="1301"/>
                  </a:cubicBezTo>
                  <a:cubicBezTo>
                    <a:pt x="1764" y="1305"/>
                    <a:pt x="1762" y="1309"/>
                    <a:pt x="1760" y="1313"/>
                  </a:cubicBezTo>
                  <a:cubicBezTo>
                    <a:pt x="1735" y="1333"/>
                    <a:pt x="1722" y="1372"/>
                    <a:pt x="1751" y="1404"/>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grpSp>
      <p:grpSp>
        <p:nvGrpSpPr>
          <p:cNvPr id="28" name="组合 27">
            <a:extLst>
              <a:ext uri="{FF2B5EF4-FFF2-40B4-BE49-F238E27FC236}">
                <a16:creationId xmlns:a16="http://schemas.microsoft.com/office/drawing/2014/main" xmlns="" id="{215A6A61-712A-4D12-A710-35B9EA15C753}"/>
              </a:ext>
            </a:extLst>
          </p:cNvPr>
          <p:cNvGrpSpPr/>
          <p:nvPr/>
        </p:nvGrpSpPr>
        <p:grpSpPr>
          <a:xfrm>
            <a:off x="8617225" y="1987823"/>
            <a:ext cx="1013791" cy="1013791"/>
            <a:chOff x="8617225" y="1987823"/>
            <a:chExt cx="1013791" cy="1013791"/>
          </a:xfrm>
        </p:grpSpPr>
        <p:sp>
          <p:nvSpPr>
            <p:cNvPr id="8" name="椭圆 7">
              <a:extLst>
                <a:ext uri="{FF2B5EF4-FFF2-40B4-BE49-F238E27FC236}">
                  <a16:creationId xmlns:a16="http://schemas.microsoft.com/office/drawing/2014/main" xmlns="" id="{971C1AB2-DE7B-42BB-AD46-18BB21085828}"/>
                </a:ext>
              </a:extLst>
            </p:cNvPr>
            <p:cNvSpPr/>
            <p:nvPr/>
          </p:nvSpPr>
          <p:spPr>
            <a:xfrm>
              <a:off x="8617225" y="1987823"/>
              <a:ext cx="1013791" cy="1013791"/>
            </a:xfrm>
            <a:prstGeom prst="ellipse">
              <a:avLst/>
            </a:prstGeom>
            <a:solidFill>
              <a:srgbClr val="EFE5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41">
              <a:extLst>
                <a:ext uri="{FF2B5EF4-FFF2-40B4-BE49-F238E27FC236}">
                  <a16:creationId xmlns:a16="http://schemas.microsoft.com/office/drawing/2014/main" xmlns="" id="{BE27847E-7A02-45AF-8CA9-1BDCB7CEA253}"/>
                </a:ext>
              </a:extLst>
            </p:cNvPr>
            <p:cNvSpPr>
              <a:spLocks noEditPoints="1"/>
            </p:cNvSpPr>
            <p:nvPr/>
          </p:nvSpPr>
          <p:spPr bwMode="auto">
            <a:xfrm>
              <a:off x="8951524" y="2260562"/>
              <a:ext cx="345192" cy="468312"/>
            </a:xfrm>
            <a:custGeom>
              <a:avLst/>
              <a:gdLst>
                <a:gd name="T0" fmla="*/ 4539 w 4543"/>
                <a:gd name="T1" fmla="*/ 3139 h 6173"/>
                <a:gd name="T2" fmla="*/ 3059 w 4543"/>
                <a:gd name="T3" fmla="*/ 1280 h 6173"/>
                <a:gd name="T4" fmla="*/ 3295 w 4543"/>
                <a:gd name="T5" fmla="*/ 200 h 6173"/>
                <a:gd name="T6" fmla="*/ 3634 w 4543"/>
                <a:gd name="T7" fmla="*/ 74 h 6173"/>
                <a:gd name="T8" fmla="*/ 2590 w 4543"/>
                <a:gd name="T9" fmla="*/ 540 h 6173"/>
                <a:gd name="T10" fmla="*/ 1892 w 4543"/>
                <a:gd name="T11" fmla="*/ 679 h 6173"/>
                <a:gd name="T12" fmla="*/ 1104 w 4543"/>
                <a:gd name="T13" fmla="*/ 1299 h 6173"/>
                <a:gd name="T14" fmla="*/ 514 w 4543"/>
                <a:gd name="T15" fmla="*/ 2493 h 6173"/>
                <a:gd name="T16" fmla="*/ 184 w 4543"/>
                <a:gd name="T17" fmla="*/ 3627 h 6173"/>
                <a:gd name="T18" fmla="*/ 6 w 4543"/>
                <a:gd name="T19" fmla="*/ 3749 h 6173"/>
                <a:gd name="T20" fmla="*/ 3667 w 4543"/>
                <a:gd name="T21" fmla="*/ 6173 h 6173"/>
                <a:gd name="T22" fmla="*/ 4449 w 4543"/>
                <a:gd name="T23" fmla="*/ 3664 h 6173"/>
                <a:gd name="T24" fmla="*/ 2884 w 4543"/>
                <a:gd name="T25" fmla="*/ 1113 h 6173"/>
                <a:gd name="T26" fmla="*/ 2504 w 4543"/>
                <a:gd name="T27" fmla="*/ 733 h 6173"/>
                <a:gd name="T28" fmla="*/ 229 w 4543"/>
                <a:gd name="T29" fmla="*/ 3827 h 6173"/>
                <a:gd name="T30" fmla="*/ 922 w 4543"/>
                <a:gd name="T31" fmla="*/ 5973 h 6173"/>
                <a:gd name="T32" fmla="*/ 1107 w 4543"/>
                <a:gd name="T33" fmla="*/ 5890 h 6173"/>
                <a:gd name="T34" fmla="*/ 1319 w 4543"/>
                <a:gd name="T35" fmla="*/ 5919 h 6173"/>
                <a:gd name="T36" fmla="*/ 1540 w 4543"/>
                <a:gd name="T37" fmla="*/ 5973 h 6173"/>
                <a:gd name="T38" fmla="*/ 1609 w 4543"/>
                <a:gd name="T39" fmla="*/ 3827 h 6173"/>
                <a:gd name="T40" fmla="*/ 1540 w 4543"/>
                <a:gd name="T41" fmla="*/ 5973 h 6173"/>
                <a:gd name="T42" fmla="*/ 1928 w 4543"/>
                <a:gd name="T43" fmla="*/ 5902 h 6173"/>
                <a:gd name="T44" fmla="*/ 2131 w 4543"/>
                <a:gd name="T45" fmla="*/ 3827 h 6173"/>
                <a:gd name="T46" fmla="*/ 2137 w 4543"/>
                <a:gd name="T47" fmla="*/ 5973 h 6173"/>
                <a:gd name="T48" fmla="*/ 2337 w 4543"/>
                <a:gd name="T49" fmla="*/ 5973 h 6173"/>
                <a:gd name="T50" fmla="*/ 2547 w 4543"/>
                <a:gd name="T51" fmla="*/ 5902 h 6173"/>
                <a:gd name="T52" fmla="*/ 2746 w 4543"/>
                <a:gd name="T53" fmla="*/ 5913 h 6173"/>
                <a:gd name="T54" fmla="*/ 2957 w 4543"/>
                <a:gd name="T55" fmla="*/ 5896 h 6173"/>
                <a:gd name="T56" fmla="*/ 3146 w 4543"/>
                <a:gd name="T57" fmla="*/ 5973 h 6173"/>
                <a:gd name="T58" fmla="*/ 3719 w 4543"/>
                <a:gd name="T59" fmla="*/ 3827 h 6173"/>
                <a:gd name="T60" fmla="*/ 3777 w 4543"/>
                <a:gd name="T61" fmla="*/ 5885 h 6173"/>
                <a:gd name="T62" fmla="*/ 3564 w 4543"/>
                <a:gd name="T63" fmla="*/ 5924 h 6173"/>
                <a:gd name="T64" fmla="*/ 4134 w 4543"/>
                <a:gd name="T65" fmla="*/ 3827 h 6173"/>
                <a:gd name="T66" fmla="*/ 3777 w 4543"/>
                <a:gd name="T67" fmla="*/ 5885 h 6173"/>
                <a:gd name="T68" fmla="*/ 3353 w 4543"/>
                <a:gd name="T69" fmla="*/ 3152 h 6173"/>
                <a:gd name="T70" fmla="*/ 2109 w 4543"/>
                <a:gd name="T71" fmla="*/ 3627 h 6173"/>
                <a:gd name="T72" fmla="*/ 702 w 4543"/>
                <a:gd name="T73" fmla="*/ 2946 h 6173"/>
                <a:gd name="T74" fmla="*/ 1899 w 4543"/>
                <a:gd name="T75" fmla="*/ 2449 h 6173"/>
                <a:gd name="T76" fmla="*/ 1723 w 4543"/>
                <a:gd name="T77" fmla="*/ 1906 h 6173"/>
                <a:gd name="T78" fmla="*/ 1784 w 4543"/>
                <a:gd name="T79" fmla="*/ 1692 h 6173"/>
                <a:gd name="T80" fmla="*/ 1766 w 4543"/>
                <a:gd name="T81" fmla="*/ 860 h 6173"/>
                <a:gd name="T82" fmla="*/ 1924 w 4543"/>
                <a:gd name="T83" fmla="*/ 1113 h 6173"/>
                <a:gd name="T84" fmla="*/ 3457 w 4543"/>
                <a:gd name="T85" fmla="*/ 1612 h 6173"/>
                <a:gd name="T86" fmla="*/ 2330 w 4543"/>
                <a:gd name="T87" fmla="*/ 2422 h 6173"/>
                <a:gd name="T88" fmla="*/ 3234 w 4543"/>
                <a:gd name="T89" fmla="*/ 2160 h 6173"/>
                <a:gd name="T90" fmla="*/ 3890 w 4543"/>
                <a:gd name="T91" fmla="*/ 2049 h 6173"/>
                <a:gd name="T92" fmla="*/ 3717 w 4543"/>
                <a:gd name="T93" fmla="*/ 2813 h 6173"/>
                <a:gd name="T94" fmla="*/ 4340 w 4543"/>
                <a:gd name="T95" fmla="*/ 3142 h 6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43" h="6173">
                  <a:moveTo>
                    <a:pt x="4370" y="3627"/>
                  </a:moveTo>
                  <a:lnTo>
                    <a:pt x="4366" y="3627"/>
                  </a:lnTo>
                  <a:cubicBezTo>
                    <a:pt x="4460" y="3503"/>
                    <a:pt x="4543" y="3338"/>
                    <a:pt x="4539" y="3139"/>
                  </a:cubicBezTo>
                  <a:cubicBezTo>
                    <a:pt x="4535" y="2869"/>
                    <a:pt x="4374" y="2606"/>
                    <a:pt x="4061" y="2356"/>
                  </a:cubicBezTo>
                  <a:cubicBezTo>
                    <a:pt x="4100" y="2238"/>
                    <a:pt x="4109" y="2123"/>
                    <a:pt x="4086" y="2009"/>
                  </a:cubicBezTo>
                  <a:cubicBezTo>
                    <a:pt x="3995" y="1559"/>
                    <a:pt x="3507" y="1380"/>
                    <a:pt x="3059" y="1280"/>
                  </a:cubicBezTo>
                  <a:cubicBezTo>
                    <a:pt x="3075" y="1227"/>
                    <a:pt x="3084" y="1171"/>
                    <a:pt x="3084" y="1113"/>
                  </a:cubicBezTo>
                  <a:cubicBezTo>
                    <a:pt x="3084" y="894"/>
                    <a:pt x="2961" y="703"/>
                    <a:pt x="2781" y="604"/>
                  </a:cubicBezTo>
                  <a:cubicBezTo>
                    <a:pt x="2960" y="240"/>
                    <a:pt x="3199" y="200"/>
                    <a:pt x="3295" y="200"/>
                  </a:cubicBezTo>
                  <a:cubicBezTo>
                    <a:pt x="3418" y="200"/>
                    <a:pt x="3495" y="226"/>
                    <a:pt x="3539" y="250"/>
                  </a:cubicBezTo>
                  <a:cubicBezTo>
                    <a:pt x="3574" y="268"/>
                    <a:pt x="3616" y="265"/>
                    <a:pt x="3647" y="242"/>
                  </a:cubicBezTo>
                  <a:cubicBezTo>
                    <a:pt x="3706" y="197"/>
                    <a:pt x="3698" y="108"/>
                    <a:pt x="3634" y="74"/>
                  </a:cubicBezTo>
                  <a:cubicBezTo>
                    <a:pt x="3562" y="36"/>
                    <a:pt x="3453" y="0"/>
                    <a:pt x="3295" y="0"/>
                  </a:cubicBezTo>
                  <a:cubicBezTo>
                    <a:pt x="3104" y="0"/>
                    <a:pt x="2924" y="88"/>
                    <a:pt x="2775" y="255"/>
                  </a:cubicBezTo>
                  <a:cubicBezTo>
                    <a:pt x="2725" y="311"/>
                    <a:pt x="2653" y="406"/>
                    <a:pt x="2590" y="540"/>
                  </a:cubicBezTo>
                  <a:cubicBezTo>
                    <a:pt x="2562" y="536"/>
                    <a:pt x="2533" y="533"/>
                    <a:pt x="2504" y="533"/>
                  </a:cubicBezTo>
                  <a:cubicBezTo>
                    <a:pt x="2286" y="533"/>
                    <a:pt x="2096" y="654"/>
                    <a:pt x="1997" y="831"/>
                  </a:cubicBezTo>
                  <a:cubicBezTo>
                    <a:pt x="1961" y="791"/>
                    <a:pt x="1921" y="739"/>
                    <a:pt x="1892" y="679"/>
                  </a:cubicBezTo>
                  <a:cubicBezTo>
                    <a:pt x="1881" y="654"/>
                    <a:pt x="1859" y="635"/>
                    <a:pt x="1832" y="627"/>
                  </a:cubicBezTo>
                  <a:cubicBezTo>
                    <a:pt x="1806" y="619"/>
                    <a:pt x="1777" y="621"/>
                    <a:pt x="1753" y="635"/>
                  </a:cubicBezTo>
                  <a:cubicBezTo>
                    <a:pt x="1454" y="803"/>
                    <a:pt x="1236" y="1026"/>
                    <a:pt x="1104" y="1299"/>
                  </a:cubicBezTo>
                  <a:cubicBezTo>
                    <a:pt x="992" y="1533"/>
                    <a:pt x="971" y="1748"/>
                    <a:pt x="971" y="1873"/>
                  </a:cubicBezTo>
                  <a:cubicBezTo>
                    <a:pt x="962" y="1876"/>
                    <a:pt x="954" y="1879"/>
                    <a:pt x="946" y="1883"/>
                  </a:cubicBezTo>
                  <a:cubicBezTo>
                    <a:pt x="687" y="1993"/>
                    <a:pt x="538" y="2205"/>
                    <a:pt x="514" y="2493"/>
                  </a:cubicBezTo>
                  <a:cubicBezTo>
                    <a:pt x="505" y="2609"/>
                    <a:pt x="518" y="2714"/>
                    <a:pt x="532" y="2786"/>
                  </a:cubicBezTo>
                  <a:cubicBezTo>
                    <a:pt x="326" y="2860"/>
                    <a:pt x="183" y="3001"/>
                    <a:pt x="131" y="3186"/>
                  </a:cubicBezTo>
                  <a:cubicBezTo>
                    <a:pt x="90" y="3332"/>
                    <a:pt x="111" y="3490"/>
                    <a:pt x="184" y="3627"/>
                  </a:cubicBezTo>
                  <a:lnTo>
                    <a:pt x="104" y="3627"/>
                  </a:lnTo>
                  <a:cubicBezTo>
                    <a:pt x="73" y="3627"/>
                    <a:pt x="45" y="3641"/>
                    <a:pt x="26" y="3664"/>
                  </a:cubicBezTo>
                  <a:cubicBezTo>
                    <a:pt x="7" y="3688"/>
                    <a:pt x="0" y="3719"/>
                    <a:pt x="6" y="3749"/>
                  </a:cubicBezTo>
                  <a:lnTo>
                    <a:pt x="502" y="5929"/>
                  </a:lnTo>
                  <a:cubicBezTo>
                    <a:pt x="534" y="6073"/>
                    <a:pt x="660" y="6173"/>
                    <a:pt x="807" y="6173"/>
                  </a:cubicBezTo>
                  <a:lnTo>
                    <a:pt x="3667" y="6173"/>
                  </a:lnTo>
                  <a:cubicBezTo>
                    <a:pt x="3814" y="6173"/>
                    <a:pt x="3940" y="6073"/>
                    <a:pt x="3972" y="5929"/>
                  </a:cubicBezTo>
                  <a:lnTo>
                    <a:pt x="4468" y="3749"/>
                  </a:lnTo>
                  <a:cubicBezTo>
                    <a:pt x="4475" y="3719"/>
                    <a:pt x="4468" y="3688"/>
                    <a:pt x="4449" y="3664"/>
                  </a:cubicBezTo>
                  <a:cubicBezTo>
                    <a:pt x="4430" y="3641"/>
                    <a:pt x="4401" y="3627"/>
                    <a:pt x="4370" y="3627"/>
                  </a:cubicBezTo>
                  <a:close/>
                  <a:moveTo>
                    <a:pt x="2504" y="733"/>
                  </a:moveTo>
                  <a:cubicBezTo>
                    <a:pt x="2713" y="733"/>
                    <a:pt x="2884" y="904"/>
                    <a:pt x="2884" y="1113"/>
                  </a:cubicBezTo>
                  <a:cubicBezTo>
                    <a:pt x="2884" y="1323"/>
                    <a:pt x="2713" y="1493"/>
                    <a:pt x="2504" y="1493"/>
                  </a:cubicBezTo>
                  <a:cubicBezTo>
                    <a:pt x="2294" y="1493"/>
                    <a:pt x="2124" y="1323"/>
                    <a:pt x="2124" y="1113"/>
                  </a:cubicBezTo>
                  <a:cubicBezTo>
                    <a:pt x="2124" y="904"/>
                    <a:pt x="2294" y="733"/>
                    <a:pt x="2504" y="733"/>
                  </a:cubicBezTo>
                  <a:close/>
                  <a:moveTo>
                    <a:pt x="807" y="5973"/>
                  </a:moveTo>
                  <a:cubicBezTo>
                    <a:pt x="754" y="5973"/>
                    <a:pt x="709" y="5937"/>
                    <a:pt x="697" y="5885"/>
                  </a:cubicBezTo>
                  <a:lnTo>
                    <a:pt x="229" y="3827"/>
                  </a:lnTo>
                  <a:lnTo>
                    <a:pt x="553" y="3827"/>
                  </a:lnTo>
                  <a:lnTo>
                    <a:pt x="910" y="5924"/>
                  </a:lnTo>
                  <a:cubicBezTo>
                    <a:pt x="913" y="5941"/>
                    <a:pt x="917" y="5958"/>
                    <a:pt x="922" y="5973"/>
                  </a:cubicBezTo>
                  <a:lnTo>
                    <a:pt x="807" y="5973"/>
                  </a:lnTo>
                  <a:close/>
                  <a:moveTo>
                    <a:pt x="1165" y="5973"/>
                  </a:moveTo>
                  <a:cubicBezTo>
                    <a:pt x="1147" y="5973"/>
                    <a:pt x="1117" y="5945"/>
                    <a:pt x="1107" y="5890"/>
                  </a:cubicBezTo>
                  <a:lnTo>
                    <a:pt x="756" y="3827"/>
                  </a:lnTo>
                  <a:lnTo>
                    <a:pt x="1081" y="3827"/>
                  </a:lnTo>
                  <a:lnTo>
                    <a:pt x="1319" y="5919"/>
                  </a:lnTo>
                  <a:cubicBezTo>
                    <a:pt x="1321" y="5938"/>
                    <a:pt x="1324" y="5956"/>
                    <a:pt x="1328" y="5973"/>
                  </a:cubicBezTo>
                  <a:lnTo>
                    <a:pt x="1165" y="5973"/>
                  </a:lnTo>
                  <a:close/>
                  <a:moveTo>
                    <a:pt x="1540" y="5973"/>
                  </a:moveTo>
                  <a:cubicBezTo>
                    <a:pt x="1533" y="5962"/>
                    <a:pt x="1522" y="5937"/>
                    <a:pt x="1518" y="5896"/>
                  </a:cubicBezTo>
                  <a:lnTo>
                    <a:pt x="1282" y="3827"/>
                  </a:lnTo>
                  <a:lnTo>
                    <a:pt x="1609" y="3827"/>
                  </a:lnTo>
                  <a:lnTo>
                    <a:pt x="1728" y="5913"/>
                  </a:lnTo>
                  <a:cubicBezTo>
                    <a:pt x="1729" y="5934"/>
                    <a:pt x="1731" y="5955"/>
                    <a:pt x="1733" y="5973"/>
                  </a:cubicBezTo>
                  <a:lnTo>
                    <a:pt x="1540" y="5973"/>
                  </a:lnTo>
                  <a:close/>
                  <a:moveTo>
                    <a:pt x="2137" y="5973"/>
                  </a:moveTo>
                  <a:lnTo>
                    <a:pt x="1936" y="5973"/>
                  </a:lnTo>
                  <a:cubicBezTo>
                    <a:pt x="1933" y="5956"/>
                    <a:pt x="1929" y="5933"/>
                    <a:pt x="1928" y="5902"/>
                  </a:cubicBezTo>
                  <a:lnTo>
                    <a:pt x="1810" y="3827"/>
                  </a:lnTo>
                  <a:lnTo>
                    <a:pt x="2130" y="3827"/>
                  </a:lnTo>
                  <a:cubicBezTo>
                    <a:pt x="2130" y="3827"/>
                    <a:pt x="2130" y="3827"/>
                    <a:pt x="2131" y="3827"/>
                  </a:cubicBezTo>
                  <a:cubicBezTo>
                    <a:pt x="2131" y="3827"/>
                    <a:pt x="2131" y="3827"/>
                    <a:pt x="2131" y="3827"/>
                  </a:cubicBezTo>
                  <a:lnTo>
                    <a:pt x="2137" y="3827"/>
                  </a:lnTo>
                  <a:lnTo>
                    <a:pt x="2137" y="5973"/>
                  </a:lnTo>
                  <a:close/>
                  <a:moveTo>
                    <a:pt x="2547" y="5902"/>
                  </a:moveTo>
                  <a:cubicBezTo>
                    <a:pt x="2545" y="5933"/>
                    <a:pt x="2542" y="5956"/>
                    <a:pt x="2538" y="5973"/>
                  </a:cubicBezTo>
                  <a:lnTo>
                    <a:pt x="2337" y="5973"/>
                  </a:lnTo>
                  <a:lnTo>
                    <a:pt x="2337" y="3827"/>
                  </a:lnTo>
                  <a:lnTo>
                    <a:pt x="2665" y="3827"/>
                  </a:lnTo>
                  <a:lnTo>
                    <a:pt x="2547" y="5902"/>
                  </a:lnTo>
                  <a:close/>
                  <a:moveTo>
                    <a:pt x="2934" y="5973"/>
                  </a:moveTo>
                  <a:lnTo>
                    <a:pt x="2741" y="5973"/>
                  </a:lnTo>
                  <a:cubicBezTo>
                    <a:pt x="2743" y="5955"/>
                    <a:pt x="2745" y="5934"/>
                    <a:pt x="2746" y="5913"/>
                  </a:cubicBezTo>
                  <a:lnTo>
                    <a:pt x="2865" y="3827"/>
                  </a:lnTo>
                  <a:lnTo>
                    <a:pt x="3192" y="3827"/>
                  </a:lnTo>
                  <a:lnTo>
                    <a:pt x="2957" y="5896"/>
                  </a:lnTo>
                  <a:cubicBezTo>
                    <a:pt x="2952" y="5937"/>
                    <a:pt x="2941" y="5962"/>
                    <a:pt x="2934" y="5973"/>
                  </a:cubicBezTo>
                  <a:close/>
                  <a:moveTo>
                    <a:pt x="3309" y="5973"/>
                  </a:moveTo>
                  <a:lnTo>
                    <a:pt x="3146" y="5973"/>
                  </a:lnTo>
                  <a:cubicBezTo>
                    <a:pt x="3150" y="5956"/>
                    <a:pt x="3153" y="5938"/>
                    <a:pt x="3155" y="5919"/>
                  </a:cubicBezTo>
                  <a:lnTo>
                    <a:pt x="3393" y="3827"/>
                  </a:lnTo>
                  <a:lnTo>
                    <a:pt x="3719" y="3827"/>
                  </a:lnTo>
                  <a:lnTo>
                    <a:pt x="3367" y="5890"/>
                  </a:lnTo>
                  <a:cubicBezTo>
                    <a:pt x="3358" y="5945"/>
                    <a:pt x="3328" y="5973"/>
                    <a:pt x="3309" y="5973"/>
                  </a:cubicBezTo>
                  <a:close/>
                  <a:moveTo>
                    <a:pt x="3777" y="5885"/>
                  </a:moveTo>
                  <a:cubicBezTo>
                    <a:pt x="3766" y="5937"/>
                    <a:pt x="3720" y="5973"/>
                    <a:pt x="3667" y="5973"/>
                  </a:cubicBezTo>
                  <a:lnTo>
                    <a:pt x="3552" y="5973"/>
                  </a:lnTo>
                  <a:cubicBezTo>
                    <a:pt x="3557" y="5958"/>
                    <a:pt x="3561" y="5941"/>
                    <a:pt x="3564" y="5924"/>
                  </a:cubicBezTo>
                  <a:lnTo>
                    <a:pt x="3922" y="3827"/>
                  </a:lnTo>
                  <a:lnTo>
                    <a:pt x="4133" y="3827"/>
                  </a:lnTo>
                  <a:cubicBezTo>
                    <a:pt x="4134" y="3827"/>
                    <a:pt x="4134" y="3827"/>
                    <a:pt x="4134" y="3827"/>
                  </a:cubicBezTo>
                  <a:cubicBezTo>
                    <a:pt x="4134" y="3827"/>
                    <a:pt x="4134" y="3827"/>
                    <a:pt x="4134" y="3827"/>
                  </a:cubicBezTo>
                  <a:lnTo>
                    <a:pt x="4245" y="3827"/>
                  </a:lnTo>
                  <a:lnTo>
                    <a:pt x="3777" y="5885"/>
                  </a:lnTo>
                  <a:close/>
                  <a:moveTo>
                    <a:pt x="4096" y="3627"/>
                  </a:moveTo>
                  <a:lnTo>
                    <a:pt x="2562" y="3627"/>
                  </a:lnTo>
                  <a:cubicBezTo>
                    <a:pt x="2787" y="3509"/>
                    <a:pt x="3079" y="3345"/>
                    <a:pt x="3353" y="3152"/>
                  </a:cubicBezTo>
                  <a:cubicBezTo>
                    <a:pt x="3398" y="3120"/>
                    <a:pt x="3409" y="3058"/>
                    <a:pt x="3377" y="3013"/>
                  </a:cubicBezTo>
                  <a:cubicBezTo>
                    <a:pt x="3346" y="2968"/>
                    <a:pt x="3283" y="2957"/>
                    <a:pt x="3238" y="2988"/>
                  </a:cubicBezTo>
                  <a:cubicBezTo>
                    <a:pt x="2762" y="3323"/>
                    <a:pt x="2216" y="3578"/>
                    <a:pt x="2109" y="3627"/>
                  </a:cubicBezTo>
                  <a:lnTo>
                    <a:pt x="427" y="3627"/>
                  </a:lnTo>
                  <a:cubicBezTo>
                    <a:pt x="327" y="3519"/>
                    <a:pt x="287" y="3371"/>
                    <a:pt x="324" y="3240"/>
                  </a:cubicBezTo>
                  <a:cubicBezTo>
                    <a:pt x="365" y="3091"/>
                    <a:pt x="500" y="2987"/>
                    <a:pt x="702" y="2946"/>
                  </a:cubicBezTo>
                  <a:cubicBezTo>
                    <a:pt x="892" y="2908"/>
                    <a:pt x="1394" y="2802"/>
                    <a:pt x="1954" y="2641"/>
                  </a:cubicBezTo>
                  <a:cubicBezTo>
                    <a:pt x="2007" y="2626"/>
                    <a:pt x="2038" y="2571"/>
                    <a:pt x="2023" y="2518"/>
                  </a:cubicBezTo>
                  <a:cubicBezTo>
                    <a:pt x="2007" y="2465"/>
                    <a:pt x="1952" y="2434"/>
                    <a:pt x="1899" y="2449"/>
                  </a:cubicBezTo>
                  <a:cubicBezTo>
                    <a:pt x="1400" y="2593"/>
                    <a:pt x="947" y="2692"/>
                    <a:pt x="726" y="2737"/>
                  </a:cubicBezTo>
                  <a:cubicBezTo>
                    <a:pt x="695" y="2573"/>
                    <a:pt x="675" y="2216"/>
                    <a:pt x="1025" y="2066"/>
                  </a:cubicBezTo>
                  <a:cubicBezTo>
                    <a:pt x="1160" y="2008"/>
                    <a:pt x="1434" y="1959"/>
                    <a:pt x="1723" y="1906"/>
                  </a:cubicBezTo>
                  <a:lnTo>
                    <a:pt x="1820" y="1888"/>
                  </a:lnTo>
                  <a:cubicBezTo>
                    <a:pt x="1875" y="1878"/>
                    <a:pt x="1910" y="1826"/>
                    <a:pt x="1900" y="1772"/>
                  </a:cubicBezTo>
                  <a:cubicBezTo>
                    <a:pt x="1891" y="1717"/>
                    <a:pt x="1838" y="1682"/>
                    <a:pt x="1784" y="1692"/>
                  </a:cubicBezTo>
                  <a:lnTo>
                    <a:pt x="1688" y="1709"/>
                  </a:lnTo>
                  <a:cubicBezTo>
                    <a:pt x="1500" y="1743"/>
                    <a:pt x="1320" y="1776"/>
                    <a:pt x="1172" y="1812"/>
                  </a:cubicBezTo>
                  <a:cubicBezTo>
                    <a:pt x="1186" y="1579"/>
                    <a:pt x="1285" y="1168"/>
                    <a:pt x="1766" y="860"/>
                  </a:cubicBezTo>
                  <a:cubicBezTo>
                    <a:pt x="1802" y="914"/>
                    <a:pt x="1841" y="959"/>
                    <a:pt x="1872" y="990"/>
                  </a:cubicBezTo>
                  <a:cubicBezTo>
                    <a:pt x="1894" y="1013"/>
                    <a:pt x="1912" y="1030"/>
                    <a:pt x="1928" y="1044"/>
                  </a:cubicBezTo>
                  <a:cubicBezTo>
                    <a:pt x="1925" y="1067"/>
                    <a:pt x="1924" y="1090"/>
                    <a:pt x="1924" y="1113"/>
                  </a:cubicBezTo>
                  <a:cubicBezTo>
                    <a:pt x="1924" y="1433"/>
                    <a:pt x="2184" y="1693"/>
                    <a:pt x="2504" y="1693"/>
                  </a:cubicBezTo>
                  <a:cubicBezTo>
                    <a:pt x="2692" y="1693"/>
                    <a:pt x="2859" y="1603"/>
                    <a:pt x="2965" y="1464"/>
                  </a:cubicBezTo>
                  <a:cubicBezTo>
                    <a:pt x="3162" y="1506"/>
                    <a:pt x="3325" y="1555"/>
                    <a:pt x="3457" y="1612"/>
                  </a:cubicBezTo>
                  <a:cubicBezTo>
                    <a:pt x="3482" y="1649"/>
                    <a:pt x="3479" y="1677"/>
                    <a:pt x="3472" y="1698"/>
                  </a:cubicBezTo>
                  <a:cubicBezTo>
                    <a:pt x="3447" y="1776"/>
                    <a:pt x="3292" y="1990"/>
                    <a:pt x="2392" y="2296"/>
                  </a:cubicBezTo>
                  <a:cubicBezTo>
                    <a:pt x="2340" y="2313"/>
                    <a:pt x="2312" y="2370"/>
                    <a:pt x="2330" y="2422"/>
                  </a:cubicBezTo>
                  <a:cubicBezTo>
                    <a:pt x="2344" y="2464"/>
                    <a:pt x="2383" y="2490"/>
                    <a:pt x="2424" y="2490"/>
                  </a:cubicBezTo>
                  <a:cubicBezTo>
                    <a:pt x="2435" y="2490"/>
                    <a:pt x="2446" y="2489"/>
                    <a:pt x="2457" y="2485"/>
                  </a:cubicBezTo>
                  <a:cubicBezTo>
                    <a:pt x="2779" y="2375"/>
                    <a:pt x="3041" y="2266"/>
                    <a:pt x="3234" y="2160"/>
                  </a:cubicBezTo>
                  <a:cubicBezTo>
                    <a:pt x="3479" y="2026"/>
                    <a:pt x="3619" y="1895"/>
                    <a:pt x="3662" y="1759"/>
                  </a:cubicBezTo>
                  <a:cubicBezTo>
                    <a:pt x="3666" y="1749"/>
                    <a:pt x="3668" y="1739"/>
                    <a:pt x="3670" y="1729"/>
                  </a:cubicBezTo>
                  <a:cubicBezTo>
                    <a:pt x="3793" y="1818"/>
                    <a:pt x="3864" y="1924"/>
                    <a:pt x="3890" y="2049"/>
                  </a:cubicBezTo>
                  <a:cubicBezTo>
                    <a:pt x="3927" y="2230"/>
                    <a:pt x="3844" y="2431"/>
                    <a:pt x="3644" y="2645"/>
                  </a:cubicBezTo>
                  <a:cubicBezTo>
                    <a:pt x="3607" y="2686"/>
                    <a:pt x="3609" y="2749"/>
                    <a:pt x="3649" y="2786"/>
                  </a:cubicBezTo>
                  <a:cubicBezTo>
                    <a:pt x="3668" y="2804"/>
                    <a:pt x="3693" y="2813"/>
                    <a:pt x="3717" y="2813"/>
                  </a:cubicBezTo>
                  <a:cubicBezTo>
                    <a:pt x="3744" y="2813"/>
                    <a:pt x="3771" y="2803"/>
                    <a:pt x="3790" y="2782"/>
                  </a:cubicBezTo>
                  <a:cubicBezTo>
                    <a:pt x="3865" y="2702"/>
                    <a:pt x="3926" y="2622"/>
                    <a:pt x="3974" y="2543"/>
                  </a:cubicBezTo>
                  <a:cubicBezTo>
                    <a:pt x="4213" y="2744"/>
                    <a:pt x="4336" y="2945"/>
                    <a:pt x="4340" y="3142"/>
                  </a:cubicBezTo>
                  <a:cubicBezTo>
                    <a:pt x="4343" y="3360"/>
                    <a:pt x="4199" y="3532"/>
                    <a:pt x="4096" y="3627"/>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grpSp>
      <p:sp>
        <p:nvSpPr>
          <p:cNvPr id="15" name="矩形 14">
            <a:extLst>
              <a:ext uri="{FF2B5EF4-FFF2-40B4-BE49-F238E27FC236}">
                <a16:creationId xmlns:a16="http://schemas.microsoft.com/office/drawing/2014/main" xmlns="" id="{1D060621-0555-43E8-944F-B79BB8E94877}"/>
              </a:ext>
            </a:extLst>
          </p:cNvPr>
          <p:cNvSpPr/>
          <p:nvPr/>
        </p:nvSpPr>
        <p:spPr>
          <a:xfrm>
            <a:off x="2129596" y="3937669"/>
            <a:ext cx="1823554" cy="1785104"/>
          </a:xfrm>
          <a:prstGeom prst="rect">
            <a:avLst/>
          </a:prstGeom>
        </p:spPr>
        <p:txBody>
          <a:bodyPr wrap="square">
            <a:spAutoFit/>
          </a:bodyPr>
          <a:lstStyle/>
          <a:p>
            <a:pPr algn="ctr">
              <a:lnSpc>
                <a:spcPts val="1200"/>
              </a:lnSpc>
            </a:pPr>
            <a:r>
              <a:rPr lang="en-US" altLang="zh-CN" sz="1200" dirty="0">
                <a:solidFill>
                  <a:srgbClr val="523A2C"/>
                </a:solidFill>
              </a:rPr>
              <a:t>The beauty is in the eyes of the beholder. The beauty is in the eyes of the beholder.</a:t>
            </a:r>
          </a:p>
          <a:p>
            <a:pPr algn="ctr">
              <a:lnSpc>
                <a:spcPts val="1200"/>
              </a:lnSpc>
            </a:pPr>
            <a:endParaRPr lang="en-US" altLang="zh-CN" sz="1200" dirty="0">
              <a:solidFill>
                <a:srgbClr val="523A2C"/>
              </a:solidFill>
            </a:endParaRPr>
          </a:p>
          <a:p>
            <a:pPr algn="ctr">
              <a:lnSpc>
                <a:spcPts val="1200"/>
              </a:lnSpc>
            </a:pPr>
            <a:endParaRPr lang="en-US" altLang="zh-CN" sz="1200" dirty="0">
              <a:solidFill>
                <a:srgbClr val="523A2C"/>
              </a:solidFill>
            </a:endParaRPr>
          </a:p>
          <a:p>
            <a:pPr algn="ctr">
              <a:lnSpc>
                <a:spcPts val="1200"/>
              </a:lnSpc>
            </a:pPr>
            <a:r>
              <a:rPr lang="en-US" altLang="zh-CN" sz="1200" dirty="0">
                <a:solidFill>
                  <a:srgbClr val="523A2C"/>
                </a:solidFill>
              </a:rPr>
              <a:t>The beauty is in the eyes of the beholder. The beauty is in the eyes of the beholder.</a:t>
            </a:r>
          </a:p>
          <a:p>
            <a:pPr>
              <a:lnSpc>
                <a:spcPts val="1200"/>
              </a:lnSpc>
            </a:pPr>
            <a:endParaRPr lang="en-US" altLang="zh-CN" sz="1200" dirty="0">
              <a:solidFill>
                <a:srgbClr val="523A2C"/>
              </a:solidFill>
            </a:endParaRPr>
          </a:p>
        </p:txBody>
      </p:sp>
      <p:sp>
        <p:nvSpPr>
          <p:cNvPr id="16" name="文本框 15">
            <a:extLst>
              <a:ext uri="{FF2B5EF4-FFF2-40B4-BE49-F238E27FC236}">
                <a16:creationId xmlns:a16="http://schemas.microsoft.com/office/drawing/2014/main" xmlns="" id="{E0C28F1E-93C0-49FE-85A0-B589BE88950D}"/>
              </a:ext>
            </a:extLst>
          </p:cNvPr>
          <p:cNvSpPr txBox="1"/>
          <p:nvPr/>
        </p:nvSpPr>
        <p:spPr>
          <a:xfrm>
            <a:off x="1972917" y="3274353"/>
            <a:ext cx="2136913" cy="384721"/>
          </a:xfrm>
          <a:prstGeom prst="rect">
            <a:avLst/>
          </a:prstGeom>
          <a:noFill/>
        </p:spPr>
        <p:txBody>
          <a:bodyPr wrap="square" rtlCol="0">
            <a:spAutoFit/>
          </a:bodyPr>
          <a:lstStyle/>
          <a:p>
            <a:r>
              <a:rPr lang="zh-CN" altLang="en-US" sz="1900" b="1" dirty="0">
                <a:solidFill>
                  <a:srgbClr val="523A2C"/>
                </a:solidFill>
                <a:latin typeface="+mn-ea"/>
              </a:rPr>
              <a:t>请在此输入标题</a:t>
            </a:r>
          </a:p>
        </p:txBody>
      </p:sp>
      <p:sp>
        <p:nvSpPr>
          <p:cNvPr id="19" name="矩形 18">
            <a:extLst>
              <a:ext uri="{FF2B5EF4-FFF2-40B4-BE49-F238E27FC236}">
                <a16:creationId xmlns:a16="http://schemas.microsoft.com/office/drawing/2014/main" xmlns="" id="{026597BF-CDA2-4455-AD18-020469AAF1F7}"/>
              </a:ext>
            </a:extLst>
          </p:cNvPr>
          <p:cNvSpPr/>
          <p:nvPr/>
        </p:nvSpPr>
        <p:spPr>
          <a:xfrm>
            <a:off x="4122393" y="3937669"/>
            <a:ext cx="1823554" cy="1785104"/>
          </a:xfrm>
          <a:prstGeom prst="rect">
            <a:avLst/>
          </a:prstGeom>
        </p:spPr>
        <p:txBody>
          <a:bodyPr wrap="square">
            <a:spAutoFit/>
          </a:bodyPr>
          <a:lstStyle/>
          <a:p>
            <a:pPr algn="ctr">
              <a:lnSpc>
                <a:spcPts val="1200"/>
              </a:lnSpc>
            </a:pPr>
            <a:r>
              <a:rPr lang="en-US" altLang="zh-CN" sz="1200" dirty="0">
                <a:solidFill>
                  <a:srgbClr val="523A2C"/>
                </a:solidFill>
              </a:rPr>
              <a:t>The beauty is in the eyes of the beholder. The beauty is in the eyes of the beholder.</a:t>
            </a:r>
          </a:p>
          <a:p>
            <a:pPr algn="ctr">
              <a:lnSpc>
                <a:spcPts val="1200"/>
              </a:lnSpc>
            </a:pPr>
            <a:endParaRPr lang="en-US" altLang="zh-CN" sz="1200" dirty="0">
              <a:solidFill>
                <a:srgbClr val="523A2C"/>
              </a:solidFill>
            </a:endParaRPr>
          </a:p>
          <a:p>
            <a:pPr algn="ctr">
              <a:lnSpc>
                <a:spcPts val="1200"/>
              </a:lnSpc>
            </a:pPr>
            <a:endParaRPr lang="en-US" altLang="zh-CN" sz="1200" dirty="0">
              <a:solidFill>
                <a:srgbClr val="523A2C"/>
              </a:solidFill>
            </a:endParaRPr>
          </a:p>
          <a:p>
            <a:pPr algn="ctr">
              <a:lnSpc>
                <a:spcPts val="1200"/>
              </a:lnSpc>
            </a:pPr>
            <a:r>
              <a:rPr lang="en-US" altLang="zh-CN" sz="1200" dirty="0">
                <a:solidFill>
                  <a:srgbClr val="523A2C"/>
                </a:solidFill>
              </a:rPr>
              <a:t>The beauty is in the eyes of the beholder. The beauty is in the eyes of the beholder.</a:t>
            </a:r>
          </a:p>
          <a:p>
            <a:pPr>
              <a:lnSpc>
                <a:spcPts val="1200"/>
              </a:lnSpc>
            </a:pPr>
            <a:endParaRPr lang="en-US" altLang="zh-CN" sz="1200" dirty="0">
              <a:solidFill>
                <a:srgbClr val="523A2C"/>
              </a:solidFill>
            </a:endParaRPr>
          </a:p>
        </p:txBody>
      </p:sp>
      <p:sp>
        <p:nvSpPr>
          <p:cNvPr id="20" name="文本框 19">
            <a:extLst>
              <a:ext uri="{FF2B5EF4-FFF2-40B4-BE49-F238E27FC236}">
                <a16:creationId xmlns:a16="http://schemas.microsoft.com/office/drawing/2014/main" xmlns="" id="{DC9DF7B6-7253-46BB-BD6D-7A4B15BD258E}"/>
              </a:ext>
            </a:extLst>
          </p:cNvPr>
          <p:cNvSpPr txBox="1"/>
          <p:nvPr/>
        </p:nvSpPr>
        <p:spPr>
          <a:xfrm>
            <a:off x="3965714" y="3274353"/>
            <a:ext cx="2136913" cy="384721"/>
          </a:xfrm>
          <a:prstGeom prst="rect">
            <a:avLst/>
          </a:prstGeom>
          <a:noFill/>
        </p:spPr>
        <p:txBody>
          <a:bodyPr wrap="square" rtlCol="0">
            <a:spAutoFit/>
          </a:bodyPr>
          <a:lstStyle/>
          <a:p>
            <a:r>
              <a:rPr lang="zh-CN" altLang="en-US" sz="1900" b="1" dirty="0">
                <a:solidFill>
                  <a:srgbClr val="523A2C"/>
                </a:solidFill>
                <a:latin typeface="+mn-ea"/>
              </a:rPr>
              <a:t>请在此输入标题</a:t>
            </a:r>
          </a:p>
        </p:txBody>
      </p:sp>
      <p:sp>
        <p:nvSpPr>
          <p:cNvPr id="21" name="矩形 20">
            <a:extLst>
              <a:ext uri="{FF2B5EF4-FFF2-40B4-BE49-F238E27FC236}">
                <a16:creationId xmlns:a16="http://schemas.microsoft.com/office/drawing/2014/main" xmlns="" id="{87FA969E-00C5-4DF6-9546-490F0D7DD4A4}"/>
              </a:ext>
            </a:extLst>
          </p:cNvPr>
          <p:cNvSpPr/>
          <p:nvPr/>
        </p:nvSpPr>
        <p:spPr>
          <a:xfrm>
            <a:off x="6172200" y="3937669"/>
            <a:ext cx="1823554" cy="1785104"/>
          </a:xfrm>
          <a:prstGeom prst="rect">
            <a:avLst/>
          </a:prstGeom>
        </p:spPr>
        <p:txBody>
          <a:bodyPr wrap="square">
            <a:spAutoFit/>
          </a:bodyPr>
          <a:lstStyle/>
          <a:p>
            <a:pPr algn="ctr">
              <a:lnSpc>
                <a:spcPts val="1200"/>
              </a:lnSpc>
            </a:pPr>
            <a:r>
              <a:rPr lang="en-US" altLang="zh-CN" sz="1200" dirty="0">
                <a:solidFill>
                  <a:srgbClr val="523A2C"/>
                </a:solidFill>
              </a:rPr>
              <a:t>The beauty is in the eyes of the beholder. The beauty is in the eyes of the beholder.</a:t>
            </a:r>
          </a:p>
          <a:p>
            <a:pPr algn="ctr">
              <a:lnSpc>
                <a:spcPts val="1200"/>
              </a:lnSpc>
            </a:pPr>
            <a:endParaRPr lang="en-US" altLang="zh-CN" sz="1200" dirty="0">
              <a:solidFill>
                <a:srgbClr val="523A2C"/>
              </a:solidFill>
            </a:endParaRPr>
          </a:p>
          <a:p>
            <a:pPr algn="ctr">
              <a:lnSpc>
                <a:spcPts val="1200"/>
              </a:lnSpc>
            </a:pPr>
            <a:endParaRPr lang="en-US" altLang="zh-CN" sz="1200" dirty="0">
              <a:solidFill>
                <a:srgbClr val="523A2C"/>
              </a:solidFill>
            </a:endParaRPr>
          </a:p>
          <a:p>
            <a:pPr algn="ctr">
              <a:lnSpc>
                <a:spcPts val="1200"/>
              </a:lnSpc>
            </a:pPr>
            <a:r>
              <a:rPr lang="en-US" altLang="zh-CN" sz="1200" dirty="0">
                <a:solidFill>
                  <a:srgbClr val="523A2C"/>
                </a:solidFill>
              </a:rPr>
              <a:t>The beauty is in the eyes of the beholder. The beauty is in the eyes of the beholder.</a:t>
            </a:r>
          </a:p>
          <a:p>
            <a:pPr>
              <a:lnSpc>
                <a:spcPts val="1200"/>
              </a:lnSpc>
            </a:pPr>
            <a:endParaRPr lang="en-US" altLang="zh-CN" sz="1200" dirty="0">
              <a:solidFill>
                <a:srgbClr val="523A2C"/>
              </a:solidFill>
            </a:endParaRPr>
          </a:p>
        </p:txBody>
      </p:sp>
      <p:sp>
        <p:nvSpPr>
          <p:cNvPr id="22" name="文本框 21">
            <a:extLst>
              <a:ext uri="{FF2B5EF4-FFF2-40B4-BE49-F238E27FC236}">
                <a16:creationId xmlns:a16="http://schemas.microsoft.com/office/drawing/2014/main" xmlns="" id="{3DEBFA5B-EC83-4F8E-B2FC-2E4BD06C928B}"/>
              </a:ext>
            </a:extLst>
          </p:cNvPr>
          <p:cNvSpPr txBox="1"/>
          <p:nvPr/>
        </p:nvSpPr>
        <p:spPr>
          <a:xfrm>
            <a:off x="6015521" y="3274353"/>
            <a:ext cx="2136913" cy="384721"/>
          </a:xfrm>
          <a:prstGeom prst="rect">
            <a:avLst/>
          </a:prstGeom>
          <a:noFill/>
        </p:spPr>
        <p:txBody>
          <a:bodyPr wrap="square" rtlCol="0">
            <a:spAutoFit/>
          </a:bodyPr>
          <a:lstStyle/>
          <a:p>
            <a:r>
              <a:rPr lang="zh-CN" altLang="en-US" sz="1900" b="1" dirty="0">
                <a:solidFill>
                  <a:srgbClr val="523A2C"/>
                </a:solidFill>
                <a:latin typeface="+mn-ea"/>
              </a:rPr>
              <a:t>请在此输入标题</a:t>
            </a:r>
          </a:p>
        </p:txBody>
      </p:sp>
      <p:sp>
        <p:nvSpPr>
          <p:cNvPr id="23" name="矩形 22">
            <a:extLst>
              <a:ext uri="{FF2B5EF4-FFF2-40B4-BE49-F238E27FC236}">
                <a16:creationId xmlns:a16="http://schemas.microsoft.com/office/drawing/2014/main" xmlns="" id="{23E2A86F-85C1-4F73-83FA-DC44F54993C9}"/>
              </a:ext>
            </a:extLst>
          </p:cNvPr>
          <p:cNvSpPr/>
          <p:nvPr/>
        </p:nvSpPr>
        <p:spPr>
          <a:xfrm>
            <a:off x="8395531" y="3937669"/>
            <a:ext cx="1823554" cy="1785104"/>
          </a:xfrm>
          <a:prstGeom prst="rect">
            <a:avLst/>
          </a:prstGeom>
        </p:spPr>
        <p:txBody>
          <a:bodyPr wrap="square">
            <a:spAutoFit/>
          </a:bodyPr>
          <a:lstStyle/>
          <a:p>
            <a:pPr algn="ctr">
              <a:lnSpc>
                <a:spcPts val="1200"/>
              </a:lnSpc>
            </a:pPr>
            <a:r>
              <a:rPr lang="en-US" altLang="zh-CN" sz="1200" dirty="0">
                <a:solidFill>
                  <a:srgbClr val="523A2C"/>
                </a:solidFill>
              </a:rPr>
              <a:t>The beauty is in the eyes of the beholder. The beauty is in the eyes of the beholder.</a:t>
            </a:r>
          </a:p>
          <a:p>
            <a:pPr algn="ctr">
              <a:lnSpc>
                <a:spcPts val="1200"/>
              </a:lnSpc>
            </a:pPr>
            <a:endParaRPr lang="en-US" altLang="zh-CN" sz="1200" dirty="0">
              <a:solidFill>
                <a:srgbClr val="523A2C"/>
              </a:solidFill>
            </a:endParaRPr>
          </a:p>
          <a:p>
            <a:pPr algn="ctr">
              <a:lnSpc>
                <a:spcPts val="1200"/>
              </a:lnSpc>
            </a:pPr>
            <a:endParaRPr lang="en-US" altLang="zh-CN" sz="1200" dirty="0">
              <a:solidFill>
                <a:srgbClr val="523A2C"/>
              </a:solidFill>
            </a:endParaRPr>
          </a:p>
          <a:p>
            <a:pPr algn="ctr">
              <a:lnSpc>
                <a:spcPts val="1200"/>
              </a:lnSpc>
            </a:pPr>
            <a:r>
              <a:rPr lang="en-US" altLang="zh-CN" sz="1200" dirty="0">
                <a:solidFill>
                  <a:srgbClr val="523A2C"/>
                </a:solidFill>
              </a:rPr>
              <a:t>The beauty is in the eyes of the beholder. The beauty is in the eyes of the beholder.</a:t>
            </a:r>
          </a:p>
          <a:p>
            <a:pPr>
              <a:lnSpc>
                <a:spcPts val="1200"/>
              </a:lnSpc>
            </a:pPr>
            <a:endParaRPr lang="en-US" altLang="zh-CN" sz="1200" dirty="0">
              <a:solidFill>
                <a:srgbClr val="523A2C"/>
              </a:solidFill>
            </a:endParaRPr>
          </a:p>
        </p:txBody>
      </p:sp>
      <p:sp>
        <p:nvSpPr>
          <p:cNvPr id="24" name="文本框 23">
            <a:extLst>
              <a:ext uri="{FF2B5EF4-FFF2-40B4-BE49-F238E27FC236}">
                <a16:creationId xmlns:a16="http://schemas.microsoft.com/office/drawing/2014/main" xmlns="" id="{000A2EF4-82CE-469E-846B-AA6569AE40FC}"/>
              </a:ext>
            </a:extLst>
          </p:cNvPr>
          <p:cNvSpPr txBox="1"/>
          <p:nvPr/>
        </p:nvSpPr>
        <p:spPr>
          <a:xfrm>
            <a:off x="8238852" y="3274353"/>
            <a:ext cx="2136913" cy="384721"/>
          </a:xfrm>
          <a:prstGeom prst="rect">
            <a:avLst/>
          </a:prstGeom>
          <a:noFill/>
        </p:spPr>
        <p:txBody>
          <a:bodyPr wrap="square" rtlCol="0">
            <a:spAutoFit/>
          </a:bodyPr>
          <a:lstStyle/>
          <a:p>
            <a:r>
              <a:rPr lang="zh-CN" altLang="en-US" sz="1900" b="1" dirty="0">
                <a:solidFill>
                  <a:srgbClr val="523A2C"/>
                </a:solidFill>
                <a:latin typeface="+mn-ea"/>
              </a:rPr>
              <a:t>请在此输入标题</a:t>
            </a:r>
          </a:p>
        </p:txBody>
      </p:sp>
    </p:spTree>
    <p:extLst>
      <p:ext uri="{BB962C8B-B14F-4D97-AF65-F5344CB8AC3E}">
        <p14:creationId xmlns:p14="http://schemas.microsoft.com/office/powerpoint/2010/main" val="2163261807"/>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500"/>
                                        <p:tgtEl>
                                          <p:spTgt spid="15"/>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animEffect transition="in" filter="fade">
                                      <p:cBhvr>
                                        <p:cTn id="33" dur="500"/>
                                        <p:tgtEl>
                                          <p:spTgt spid="26"/>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up)">
                                      <p:cBhvr>
                                        <p:cTn id="41" dur="500"/>
                                        <p:tgtEl>
                                          <p:spTgt spid="19"/>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p:cTn id="45" dur="500" fill="hold"/>
                                        <p:tgtEl>
                                          <p:spTgt spid="27"/>
                                        </p:tgtEl>
                                        <p:attrNameLst>
                                          <p:attrName>ppt_w</p:attrName>
                                        </p:attrNameLst>
                                      </p:cBhvr>
                                      <p:tavLst>
                                        <p:tav tm="0">
                                          <p:val>
                                            <p:fltVal val="0"/>
                                          </p:val>
                                        </p:tav>
                                        <p:tav tm="100000">
                                          <p:val>
                                            <p:strVal val="#ppt_w"/>
                                          </p:val>
                                        </p:tav>
                                      </p:tavLst>
                                    </p:anim>
                                    <p:anim calcmode="lin" valueType="num">
                                      <p:cBhvr>
                                        <p:cTn id="46" dur="500" fill="hold"/>
                                        <p:tgtEl>
                                          <p:spTgt spid="27"/>
                                        </p:tgtEl>
                                        <p:attrNameLst>
                                          <p:attrName>ppt_h</p:attrName>
                                        </p:attrNameLst>
                                      </p:cBhvr>
                                      <p:tavLst>
                                        <p:tav tm="0">
                                          <p:val>
                                            <p:fltVal val="0"/>
                                          </p:val>
                                        </p:tav>
                                        <p:tav tm="100000">
                                          <p:val>
                                            <p:strVal val="#ppt_h"/>
                                          </p:val>
                                        </p:tav>
                                      </p:tavLst>
                                    </p:anim>
                                    <p:animEffect transition="in" filter="fade">
                                      <p:cBhvr>
                                        <p:cTn id="47" dur="500"/>
                                        <p:tgtEl>
                                          <p:spTgt spid="27"/>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left)">
                                      <p:cBhvr>
                                        <p:cTn id="51" dur="500"/>
                                        <p:tgtEl>
                                          <p:spTgt spid="22"/>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500"/>
                                        <p:tgtEl>
                                          <p:spTgt spid="21"/>
                                        </p:tgtEl>
                                      </p:cBhvr>
                                    </p:animEffect>
                                  </p:childTnLst>
                                </p:cTn>
                              </p:par>
                            </p:childTnLst>
                          </p:cTn>
                        </p:par>
                        <p:par>
                          <p:cTn id="56" fill="hold">
                            <p:stCondLst>
                              <p:cond delay="5500"/>
                            </p:stCondLst>
                            <p:childTnLst>
                              <p:par>
                                <p:cTn id="57" presetID="53" presetClass="entr" presetSubtype="16"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Effect transition="in" filter="fade">
                                      <p:cBhvr>
                                        <p:cTn id="61" dur="500"/>
                                        <p:tgtEl>
                                          <p:spTgt spid="28"/>
                                        </p:tgtEl>
                                      </p:cBhvr>
                                    </p:animEffect>
                                  </p:childTnLst>
                                </p:cTn>
                              </p:par>
                            </p:childTnLst>
                          </p:cTn>
                        </p:par>
                        <p:par>
                          <p:cTn id="62" fill="hold">
                            <p:stCondLst>
                              <p:cond delay="6000"/>
                            </p:stCondLst>
                            <p:childTnLst>
                              <p:par>
                                <p:cTn id="63" presetID="22" presetClass="entr" presetSubtype="8"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wipe(left)">
                                      <p:cBhvr>
                                        <p:cTn id="65" dur="500"/>
                                        <p:tgtEl>
                                          <p:spTgt spid="24"/>
                                        </p:tgtEl>
                                      </p:cBhvr>
                                    </p:animEffect>
                                  </p:childTnLst>
                                </p:cTn>
                              </p:par>
                            </p:childTnLst>
                          </p:cTn>
                        </p:par>
                        <p:par>
                          <p:cTn id="66" fill="hold">
                            <p:stCondLst>
                              <p:cond delay="6500"/>
                            </p:stCondLst>
                            <p:childTnLst>
                              <p:par>
                                <p:cTn id="67" presetID="22" presetClass="entr" presetSubtype="1"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wipe(up)">
                                      <p:cBhvr>
                                        <p:cTn id="6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5" grpId="0"/>
      <p:bldP spid="16" grpId="0"/>
      <p:bldP spid="19" grpId="0"/>
      <p:bldP spid="20" grpId="0"/>
      <p:bldP spid="21" grpId="0"/>
      <p:bldP spid="22"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0" b="-10000"/>
          </a:stretch>
        </a:blipFill>
        <a:effectLst/>
      </p:bgPr>
    </p:bg>
    <p:spTree>
      <p:nvGrpSpPr>
        <p:cNvPr id="1" name=""/>
        <p:cNvGrpSpPr/>
        <p:nvPr/>
      </p:nvGrpSpPr>
      <p:grpSpPr>
        <a:xfrm>
          <a:off x="0" y="0"/>
          <a:ext cx="0" cy="0"/>
          <a:chOff x="0" y="0"/>
          <a:chExt cx="0" cy="0"/>
        </a:xfrm>
      </p:grpSpPr>
      <p:sp>
        <p:nvSpPr>
          <p:cNvPr id="2" name="任意多边形 2">
            <a:extLst>
              <a:ext uri="{FF2B5EF4-FFF2-40B4-BE49-F238E27FC236}">
                <a16:creationId xmlns:a16="http://schemas.microsoft.com/office/drawing/2014/main" xmlns="" id="{6695F9F9-D30C-43B0-87BC-684B41537199}"/>
              </a:ext>
            </a:extLst>
          </p:cNvPr>
          <p:cNvSpPr/>
          <p:nvPr/>
        </p:nvSpPr>
        <p:spPr>
          <a:xfrm rot="5400000" flipV="1">
            <a:off x="5774531" y="1831912"/>
            <a:ext cx="2286000" cy="2286000"/>
          </a:xfrm>
          <a:custGeom>
            <a:avLst/>
            <a:gdLst>
              <a:gd name="connsiteX0" fmla="*/ 0 w 2286000"/>
              <a:gd name="connsiteY0" fmla="*/ 0 h 2286000"/>
              <a:gd name="connsiteX1" fmla="*/ 2286000 w 2286000"/>
              <a:gd name="connsiteY1" fmla="*/ 2286000 h 2286000"/>
              <a:gd name="connsiteX2" fmla="*/ 1638300 w 2286000"/>
              <a:gd name="connsiteY2" fmla="*/ 2286000 h 2286000"/>
              <a:gd name="connsiteX3" fmla="*/ 0 w 2286000"/>
              <a:gd name="connsiteY3" fmla="*/ 6477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cubicBezTo>
                  <a:pt x="1262523" y="0"/>
                  <a:pt x="2286000" y="1023477"/>
                  <a:pt x="2286000" y="2286000"/>
                </a:cubicBezTo>
                <a:lnTo>
                  <a:pt x="1638300" y="2286000"/>
                </a:lnTo>
                <a:cubicBezTo>
                  <a:pt x="1638300" y="1381192"/>
                  <a:pt x="904808" y="647700"/>
                  <a:pt x="0" y="647700"/>
                </a:cubicBezTo>
                <a:close/>
              </a:path>
            </a:pathLst>
          </a:custGeom>
          <a:solidFill>
            <a:srgbClr val="EFE5D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23A2C"/>
              </a:solidFill>
            </a:endParaRPr>
          </a:p>
        </p:txBody>
      </p:sp>
      <p:sp>
        <p:nvSpPr>
          <p:cNvPr id="3" name="任意多边形 3">
            <a:extLst>
              <a:ext uri="{FF2B5EF4-FFF2-40B4-BE49-F238E27FC236}">
                <a16:creationId xmlns:a16="http://schemas.microsoft.com/office/drawing/2014/main" xmlns="" id="{F952B0F9-6238-45BB-9AF7-3874BE7B9B6C}"/>
              </a:ext>
            </a:extLst>
          </p:cNvPr>
          <p:cNvSpPr/>
          <p:nvPr/>
        </p:nvSpPr>
        <p:spPr>
          <a:xfrm rot="16200000" flipH="1" flipV="1">
            <a:off x="4131468" y="1831912"/>
            <a:ext cx="2286000" cy="2286000"/>
          </a:xfrm>
          <a:custGeom>
            <a:avLst/>
            <a:gdLst>
              <a:gd name="connsiteX0" fmla="*/ 0 w 2286000"/>
              <a:gd name="connsiteY0" fmla="*/ 0 h 2286000"/>
              <a:gd name="connsiteX1" fmla="*/ 2286000 w 2286000"/>
              <a:gd name="connsiteY1" fmla="*/ 2286000 h 2286000"/>
              <a:gd name="connsiteX2" fmla="*/ 1638300 w 2286000"/>
              <a:gd name="connsiteY2" fmla="*/ 2286000 h 2286000"/>
              <a:gd name="connsiteX3" fmla="*/ 0 w 2286000"/>
              <a:gd name="connsiteY3" fmla="*/ 6477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cubicBezTo>
                  <a:pt x="1262523" y="0"/>
                  <a:pt x="2286000" y="1023477"/>
                  <a:pt x="2286000" y="2286000"/>
                </a:cubicBezTo>
                <a:lnTo>
                  <a:pt x="1638300" y="2286000"/>
                </a:lnTo>
                <a:cubicBezTo>
                  <a:pt x="1638300" y="1381192"/>
                  <a:pt x="904808" y="647700"/>
                  <a:pt x="0" y="647700"/>
                </a:cubicBezTo>
                <a:close/>
              </a:path>
            </a:pathLst>
          </a:custGeom>
          <a:solidFill>
            <a:srgbClr val="FF99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B686D"/>
              </a:solidFill>
            </a:endParaRPr>
          </a:p>
        </p:txBody>
      </p:sp>
      <p:sp>
        <p:nvSpPr>
          <p:cNvPr id="4" name="任意多边形 5">
            <a:extLst>
              <a:ext uri="{FF2B5EF4-FFF2-40B4-BE49-F238E27FC236}">
                <a16:creationId xmlns:a16="http://schemas.microsoft.com/office/drawing/2014/main" xmlns="" id="{A65D8587-7F9F-413F-8C4F-329B2AB61CFB}"/>
              </a:ext>
            </a:extLst>
          </p:cNvPr>
          <p:cNvSpPr/>
          <p:nvPr/>
        </p:nvSpPr>
        <p:spPr>
          <a:xfrm rot="5400000" flipH="1" flipV="1">
            <a:off x="5774531" y="3487357"/>
            <a:ext cx="2286000" cy="2286000"/>
          </a:xfrm>
          <a:custGeom>
            <a:avLst/>
            <a:gdLst>
              <a:gd name="connsiteX0" fmla="*/ 0 w 2286000"/>
              <a:gd name="connsiteY0" fmla="*/ 0 h 2286000"/>
              <a:gd name="connsiteX1" fmla="*/ 2286000 w 2286000"/>
              <a:gd name="connsiteY1" fmla="*/ 2286000 h 2286000"/>
              <a:gd name="connsiteX2" fmla="*/ 1638300 w 2286000"/>
              <a:gd name="connsiteY2" fmla="*/ 2286000 h 2286000"/>
              <a:gd name="connsiteX3" fmla="*/ 0 w 2286000"/>
              <a:gd name="connsiteY3" fmla="*/ 6477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cubicBezTo>
                  <a:pt x="1262523" y="0"/>
                  <a:pt x="2286000" y="1023477"/>
                  <a:pt x="2286000" y="2286000"/>
                </a:cubicBezTo>
                <a:lnTo>
                  <a:pt x="1638300" y="2286000"/>
                </a:lnTo>
                <a:cubicBezTo>
                  <a:pt x="1638300" y="1381192"/>
                  <a:pt x="904808" y="647700"/>
                  <a:pt x="0" y="647700"/>
                </a:cubicBezTo>
                <a:close/>
              </a:path>
            </a:pathLst>
          </a:custGeom>
          <a:solidFill>
            <a:srgbClr val="FF99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23A2C"/>
              </a:solidFill>
            </a:endParaRPr>
          </a:p>
        </p:txBody>
      </p:sp>
      <p:sp>
        <p:nvSpPr>
          <p:cNvPr id="5" name="任意多边形 6">
            <a:extLst>
              <a:ext uri="{FF2B5EF4-FFF2-40B4-BE49-F238E27FC236}">
                <a16:creationId xmlns:a16="http://schemas.microsoft.com/office/drawing/2014/main" xmlns="" id="{D6A5E6DD-C61B-4467-AA98-1656C7F6FE9B}"/>
              </a:ext>
            </a:extLst>
          </p:cNvPr>
          <p:cNvSpPr/>
          <p:nvPr/>
        </p:nvSpPr>
        <p:spPr>
          <a:xfrm rot="16200000" flipV="1">
            <a:off x="4131468" y="3487357"/>
            <a:ext cx="2286000" cy="2286000"/>
          </a:xfrm>
          <a:custGeom>
            <a:avLst/>
            <a:gdLst>
              <a:gd name="connsiteX0" fmla="*/ 0 w 2286000"/>
              <a:gd name="connsiteY0" fmla="*/ 0 h 2286000"/>
              <a:gd name="connsiteX1" fmla="*/ 2286000 w 2286000"/>
              <a:gd name="connsiteY1" fmla="*/ 2286000 h 2286000"/>
              <a:gd name="connsiteX2" fmla="*/ 1638300 w 2286000"/>
              <a:gd name="connsiteY2" fmla="*/ 2286000 h 2286000"/>
              <a:gd name="connsiteX3" fmla="*/ 0 w 2286000"/>
              <a:gd name="connsiteY3" fmla="*/ 6477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cubicBezTo>
                  <a:pt x="1262523" y="0"/>
                  <a:pt x="2286000" y="1023477"/>
                  <a:pt x="2286000" y="2286000"/>
                </a:cubicBezTo>
                <a:lnTo>
                  <a:pt x="1638300" y="2286000"/>
                </a:lnTo>
                <a:cubicBezTo>
                  <a:pt x="1638300" y="1381192"/>
                  <a:pt x="904808" y="647700"/>
                  <a:pt x="0" y="647700"/>
                </a:cubicBezTo>
                <a:close/>
              </a:path>
            </a:pathLst>
          </a:custGeom>
          <a:solidFill>
            <a:srgbClr val="EFE5D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23A2C"/>
              </a:solidFill>
            </a:endParaRPr>
          </a:p>
        </p:txBody>
      </p:sp>
      <p:grpSp>
        <p:nvGrpSpPr>
          <p:cNvPr id="37" name="组合 36">
            <a:extLst>
              <a:ext uri="{FF2B5EF4-FFF2-40B4-BE49-F238E27FC236}">
                <a16:creationId xmlns:a16="http://schemas.microsoft.com/office/drawing/2014/main" xmlns="" id="{62106E2D-C054-4ABA-9776-6C1B0066AEA0}"/>
              </a:ext>
            </a:extLst>
          </p:cNvPr>
          <p:cNvGrpSpPr/>
          <p:nvPr/>
        </p:nvGrpSpPr>
        <p:grpSpPr>
          <a:xfrm>
            <a:off x="5619748" y="1415905"/>
            <a:ext cx="4533985" cy="468053"/>
            <a:chOff x="6965264" y="1387676"/>
            <a:chExt cx="4533985" cy="468053"/>
          </a:xfrm>
        </p:grpSpPr>
        <p:sp>
          <p:nvSpPr>
            <p:cNvPr id="38" name="矩形 37">
              <a:extLst>
                <a:ext uri="{FF2B5EF4-FFF2-40B4-BE49-F238E27FC236}">
                  <a16:creationId xmlns:a16="http://schemas.microsoft.com/office/drawing/2014/main" xmlns="" id="{EA5FEA0E-0953-45F8-8E7B-B5E0E5C07203}"/>
                </a:ext>
              </a:extLst>
            </p:cNvPr>
            <p:cNvSpPr/>
            <p:nvPr/>
          </p:nvSpPr>
          <p:spPr>
            <a:xfrm>
              <a:off x="8168475" y="1394064"/>
              <a:ext cx="3330774" cy="461665"/>
            </a:xfrm>
            <a:prstGeom prst="rect">
              <a:avLst/>
            </a:prstGeom>
          </p:spPr>
          <p:txBody>
            <a:bodyPr wrap="square">
              <a:spAutoFit/>
            </a:bodyPr>
            <a:lstStyle/>
            <a:p>
              <a:r>
                <a:rPr lang="en-US" altLang="zh-CN" sz="1200" dirty="0">
                  <a:solidFill>
                    <a:srgbClr val="523A2C"/>
                  </a:solidFill>
                </a:rPr>
                <a:t>The beauty is in the eyes of the beholder. The beauty is in the eyes of the beholder.</a:t>
              </a:r>
            </a:p>
          </p:txBody>
        </p:sp>
        <p:sp>
          <p:nvSpPr>
            <p:cNvPr id="39" name="文本框 38">
              <a:extLst>
                <a:ext uri="{FF2B5EF4-FFF2-40B4-BE49-F238E27FC236}">
                  <a16:creationId xmlns:a16="http://schemas.microsoft.com/office/drawing/2014/main" xmlns="" id="{6855CEF4-3845-4F05-8D8F-EF6E2D30C123}"/>
                </a:ext>
              </a:extLst>
            </p:cNvPr>
            <p:cNvSpPr txBox="1"/>
            <p:nvPr/>
          </p:nvSpPr>
          <p:spPr>
            <a:xfrm>
              <a:off x="6965264" y="1387676"/>
              <a:ext cx="952505" cy="338554"/>
            </a:xfrm>
            <a:prstGeom prst="rect">
              <a:avLst/>
            </a:prstGeom>
            <a:noFill/>
          </p:spPr>
          <p:txBody>
            <a:bodyPr wrap="none" rtlCol="0">
              <a:spAutoFit/>
            </a:bodyPr>
            <a:lstStyle/>
            <a:p>
              <a:r>
                <a:rPr lang="en-US" altLang="zh-CN" sz="1600" b="1" dirty="0">
                  <a:solidFill>
                    <a:srgbClr val="523A2C"/>
                  </a:solidFill>
                </a:rPr>
                <a:t>SECOND</a:t>
              </a:r>
            </a:p>
          </p:txBody>
        </p:sp>
      </p:grpSp>
      <p:grpSp>
        <p:nvGrpSpPr>
          <p:cNvPr id="40" name="组合 39">
            <a:extLst>
              <a:ext uri="{FF2B5EF4-FFF2-40B4-BE49-F238E27FC236}">
                <a16:creationId xmlns:a16="http://schemas.microsoft.com/office/drawing/2014/main" xmlns="" id="{06EB1A7C-2EA7-4356-AF4E-7341710FACF8}"/>
              </a:ext>
            </a:extLst>
          </p:cNvPr>
          <p:cNvGrpSpPr/>
          <p:nvPr/>
        </p:nvGrpSpPr>
        <p:grpSpPr>
          <a:xfrm>
            <a:off x="2200293" y="5887707"/>
            <a:ext cx="4359136" cy="468053"/>
            <a:chOff x="3545809" y="1387676"/>
            <a:chExt cx="4359136" cy="468053"/>
          </a:xfrm>
        </p:grpSpPr>
        <p:sp>
          <p:nvSpPr>
            <p:cNvPr id="41" name="矩形 40">
              <a:extLst>
                <a:ext uri="{FF2B5EF4-FFF2-40B4-BE49-F238E27FC236}">
                  <a16:creationId xmlns:a16="http://schemas.microsoft.com/office/drawing/2014/main" xmlns="" id="{66E5ABCF-C56A-40C8-8AD7-E832BC0B8AEA}"/>
                </a:ext>
              </a:extLst>
            </p:cNvPr>
            <p:cNvSpPr/>
            <p:nvPr/>
          </p:nvSpPr>
          <p:spPr>
            <a:xfrm>
              <a:off x="3545809" y="1394064"/>
              <a:ext cx="3330774" cy="461665"/>
            </a:xfrm>
            <a:prstGeom prst="rect">
              <a:avLst/>
            </a:prstGeom>
          </p:spPr>
          <p:txBody>
            <a:bodyPr wrap="square">
              <a:spAutoFit/>
            </a:bodyPr>
            <a:lstStyle/>
            <a:p>
              <a:pPr algn="r"/>
              <a:r>
                <a:rPr lang="en-US" altLang="zh-CN" sz="1200" dirty="0">
                  <a:solidFill>
                    <a:srgbClr val="523A2C"/>
                  </a:solidFill>
                </a:rPr>
                <a:t>The beauty is in the eyes of the beholder. The beauty is in the eyes of the beholder.</a:t>
              </a:r>
            </a:p>
          </p:txBody>
        </p:sp>
        <p:sp>
          <p:nvSpPr>
            <p:cNvPr id="42" name="文本框 41">
              <a:extLst>
                <a:ext uri="{FF2B5EF4-FFF2-40B4-BE49-F238E27FC236}">
                  <a16:creationId xmlns:a16="http://schemas.microsoft.com/office/drawing/2014/main" xmlns="" id="{25712000-9675-4662-B17E-6263F7608700}"/>
                </a:ext>
              </a:extLst>
            </p:cNvPr>
            <p:cNvSpPr txBox="1"/>
            <p:nvPr/>
          </p:nvSpPr>
          <p:spPr>
            <a:xfrm>
              <a:off x="6978088" y="1387676"/>
              <a:ext cx="926857" cy="338554"/>
            </a:xfrm>
            <a:prstGeom prst="rect">
              <a:avLst/>
            </a:prstGeom>
            <a:noFill/>
          </p:spPr>
          <p:txBody>
            <a:bodyPr wrap="none" rtlCol="0">
              <a:spAutoFit/>
            </a:bodyPr>
            <a:lstStyle/>
            <a:p>
              <a:r>
                <a:rPr lang="en-US" altLang="zh-CN" sz="1600" b="1" dirty="0">
                  <a:solidFill>
                    <a:srgbClr val="523A2C"/>
                  </a:solidFill>
                </a:rPr>
                <a:t>FOURTH</a:t>
              </a:r>
            </a:p>
          </p:txBody>
        </p:sp>
      </p:grpSp>
      <p:grpSp>
        <p:nvGrpSpPr>
          <p:cNvPr id="43" name="组合 42">
            <a:extLst>
              <a:ext uri="{FF2B5EF4-FFF2-40B4-BE49-F238E27FC236}">
                <a16:creationId xmlns:a16="http://schemas.microsoft.com/office/drawing/2014/main" xmlns="" id="{81D6A2BD-9345-498D-9E6B-82BFF0E34A78}"/>
              </a:ext>
            </a:extLst>
          </p:cNvPr>
          <p:cNvGrpSpPr/>
          <p:nvPr/>
        </p:nvGrpSpPr>
        <p:grpSpPr>
          <a:xfrm>
            <a:off x="8172145" y="3441024"/>
            <a:ext cx="3330774" cy="816739"/>
            <a:chOff x="6876583" y="1387676"/>
            <a:chExt cx="3330774" cy="816739"/>
          </a:xfrm>
        </p:grpSpPr>
        <p:sp>
          <p:nvSpPr>
            <p:cNvPr id="44" name="矩形 43">
              <a:extLst>
                <a:ext uri="{FF2B5EF4-FFF2-40B4-BE49-F238E27FC236}">
                  <a16:creationId xmlns:a16="http://schemas.microsoft.com/office/drawing/2014/main" xmlns="" id="{B56DF0F3-F49E-4CD1-A073-12FAC69E53C8}"/>
                </a:ext>
              </a:extLst>
            </p:cNvPr>
            <p:cNvSpPr/>
            <p:nvPr/>
          </p:nvSpPr>
          <p:spPr>
            <a:xfrm>
              <a:off x="6876583" y="1742750"/>
              <a:ext cx="3330774" cy="461665"/>
            </a:xfrm>
            <a:prstGeom prst="rect">
              <a:avLst/>
            </a:prstGeom>
          </p:spPr>
          <p:txBody>
            <a:bodyPr wrap="square">
              <a:spAutoFit/>
            </a:bodyPr>
            <a:lstStyle/>
            <a:p>
              <a:r>
                <a:rPr lang="en-US" altLang="zh-CN" sz="1200" dirty="0">
                  <a:solidFill>
                    <a:srgbClr val="523A2C"/>
                  </a:solidFill>
                </a:rPr>
                <a:t>The beauty is in the eyes of the beholder. The beauty is in the eyes of the beholder.</a:t>
              </a:r>
            </a:p>
          </p:txBody>
        </p:sp>
        <p:sp>
          <p:nvSpPr>
            <p:cNvPr id="45" name="文本框 44">
              <a:extLst>
                <a:ext uri="{FF2B5EF4-FFF2-40B4-BE49-F238E27FC236}">
                  <a16:creationId xmlns:a16="http://schemas.microsoft.com/office/drawing/2014/main" xmlns="" id="{B9A3D0B6-382E-488C-8565-22E5EB5ECAB6}"/>
                </a:ext>
              </a:extLst>
            </p:cNvPr>
            <p:cNvSpPr txBox="1"/>
            <p:nvPr/>
          </p:nvSpPr>
          <p:spPr>
            <a:xfrm>
              <a:off x="6876583" y="1387676"/>
              <a:ext cx="731290" cy="338554"/>
            </a:xfrm>
            <a:prstGeom prst="rect">
              <a:avLst/>
            </a:prstGeom>
            <a:noFill/>
          </p:spPr>
          <p:txBody>
            <a:bodyPr wrap="none" rtlCol="0">
              <a:spAutoFit/>
            </a:bodyPr>
            <a:lstStyle/>
            <a:p>
              <a:r>
                <a:rPr lang="en-US" altLang="zh-CN" sz="1600" b="1" dirty="0">
                  <a:solidFill>
                    <a:srgbClr val="523A2C"/>
                  </a:solidFill>
                </a:rPr>
                <a:t>THIRD</a:t>
              </a:r>
            </a:p>
          </p:txBody>
        </p:sp>
      </p:grpSp>
      <p:grpSp>
        <p:nvGrpSpPr>
          <p:cNvPr id="46" name="组合 45">
            <a:extLst>
              <a:ext uri="{FF2B5EF4-FFF2-40B4-BE49-F238E27FC236}">
                <a16:creationId xmlns:a16="http://schemas.microsoft.com/office/drawing/2014/main" xmlns="" id="{A6C341F9-7976-47BD-93D9-E49480C244D7}"/>
              </a:ext>
            </a:extLst>
          </p:cNvPr>
          <p:cNvGrpSpPr/>
          <p:nvPr/>
        </p:nvGrpSpPr>
        <p:grpSpPr>
          <a:xfrm>
            <a:off x="645079" y="3445768"/>
            <a:ext cx="3330774" cy="816739"/>
            <a:chOff x="6876583" y="1387676"/>
            <a:chExt cx="3330774" cy="816739"/>
          </a:xfrm>
        </p:grpSpPr>
        <p:sp>
          <p:nvSpPr>
            <p:cNvPr id="47" name="矩形 46">
              <a:extLst>
                <a:ext uri="{FF2B5EF4-FFF2-40B4-BE49-F238E27FC236}">
                  <a16:creationId xmlns:a16="http://schemas.microsoft.com/office/drawing/2014/main" xmlns="" id="{625C479B-02DC-46DD-9A29-9DADFD131820}"/>
                </a:ext>
              </a:extLst>
            </p:cNvPr>
            <p:cNvSpPr/>
            <p:nvPr/>
          </p:nvSpPr>
          <p:spPr>
            <a:xfrm>
              <a:off x="6876583" y="1742750"/>
              <a:ext cx="3330774" cy="461665"/>
            </a:xfrm>
            <a:prstGeom prst="rect">
              <a:avLst/>
            </a:prstGeom>
          </p:spPr>
          <p:txBody>
            <a:bodyPr wrap="square">
              <a:spAutoFit/>
            </a:bodyPr>
            <a:lstStyle/>
            <a:p>
              <a:pPr algn="r"/>
              <a:r>
                <a:rPr lang="en-US" altLang="zh-CN" sz="1200" dirty="0">
                  <a:solidFill>
                    <a:srgbClr val="523A2C"/>
                  </a:solidFill>
                </a:rPr>
                <a:t>The beauty is in the eyes of the beholder. The beauty is in the eyes of the beholder.</a:t>
              </a:r>
            </a:p>
          </p:txBody>
        </p:sp>
        <p:sp>
          <p:nvSpPr>
            <p:cNvPr id="48" name="文本框 47">
              <a:extLst>
                <a:ext uri="{FF2B5EF4-FFF2-40B4-BE49-F238E27FC236}">
                  <a16:creationId xmlns:a16="http://schemas.microsoft.com/office/drawing/2014/main" xmlns="" id="{B2306710-B380-476D-95C3-DA898F512E67}"/>
                </a:ext>
              </a:extLst>
            </p:cNvPr>
            <p:cNvSpPr txBox="1"/>
            <p:nvPr/>
          </p:nvSpPr>
          <p:spPr>
            <a:xfrm>
              <a:off x="9553011" y="1387676"/>
              <a:ext cx="654346" cy="338554"/>
            </a:xfrm>
            <a:prstGeom prst="rect">
              <a:avLst/>
            </a:prstGeom>
            <a:noFill/>
          </p:spPr>
          <p:txBody>
            <a:bodyPr wrap="none" rtlCol="0">
              <a:spAutoFit/>
            </a:bodyPr>
            <a:lstStyle/>
            <a:p>
              <a:pPr algn="r"/>
              <a:r>
                <a:rPr lang="en-US" altLang="zh-CN" sz="1600" b="1" dirty="0">
                  <a:solidFill>
                    <a:srgbClr val="523A2C"/>
                  </a:solidFill>
                </a:rPr>
                <a:t>FIRST</a:t>
              </a:r>
            </a:p>
          </p:txBody>
        </p:sp>
      </p:grpSp>
      <p:sp>
        <p:nvSpPr>
          <p:cNvPr id="49" name="Freeform 41">
            <a:extLst>
              <a:ext uri="{FF2B5EF4-FFF2-40B4-BE49-F238E27FC236}">
                <a16:creationId xmlns:a16="http://schemas.microsoft.com/office/drawing/2014/main" xmlns="" id="{7E8ADA30-F150-42B8-A471-06783869D87C}"/>
              </a:ext>
            </a:extLst>
          </p:cNvPr>
          <p:cNvSpPr>
            <a:spLocks noEditPoints="1"/>
          </p:cNvSpPr>
          <p:nvPr/>
        </p:nvSpPr>
        <p:spPr bwMode="auto">
          <a:xfrm>
            <a:off x="5871595" y="3533470"/>
            <a:ext cx="448810" cy="468312"/>
          </a:xfrm>
          <a:custGeom>
            <a:avLst/>
            <a:gdLst>
              <a:gd name="connsiteX0" fmla="*/ 419441 w 578516"/>
              <a:gd name="connsiteY0" fmla="*/ 469551 h 603653"/>
              <a:gd name="connsiteX1" fmla="*/ 409704 w 578516"/>
              <a:gd name="connsiteY1" fmla="*/ 524491 h 603653"/>
              <a:gd name="connsiteX2" fmla="*/ 465548 w 578516"/>
              <a:gd name="connsiteY2" fmla="*/ 527068 h 603653"/>
              <a:gd name="connsiteX3" fmla="*/ 466839 w 578516"/>
              <a:gd name="connsiteY3" fmla="*/ 493565 h 603653"/>
              <a:gd name="connsiteX4" fmla="*/ 441380 w 578516"/>
              <a:gd name="connsiteY4" fmla="*/ 488645 h 603653"/>
              <a:gd name="connsiteX5" fmla="*/ 419441 w 578516"/>
              <a:gd name="connsiteY5" fmla="*/ 469551 h 603653"/>
              <a:gd name="connsiteX6" fmla="*/ 77217 w 578516"/>
              <a:gd name="connsiteY6" fmla="*/ 457134 h 603653"/>
              <a:gd name="connsiteX7" fmla="*/ 69239 w 578516"/>
              <a:gd name="connsiteY7" fmla="*/ 497197 h 603653"/>
              <a:gd name="connsiteX8" fmla="*/ 85312 w 578516"/>
              <a:gd name="connsiteY8" fmla="*/ 506568 h 603653"/>
              <a:gd name="connsiteX9" fmla="*/ 96457 w 578516"/>
              <a:gd name="connsiteY9" fmla="*/ 470605 h 603653"/>
              <a:gd name="connsiteX10" fmla="*/ 98217 w 578516"/>
              <a:gd name="connsiteY10" fmla="*/ 475525 h 603653"/>
              <a:gd name="connsiteX11" fmla="*/ 94346 w 578516"/>
              <a:gd name="connsiteY11" fmla="*/ 495440 h 603653"/>
              <a:gd name="connsiteX12" fmla="*/ 106782 w 578516"/>
              <a:gd name="connsiteY12" fmla="*/ 520274 h 603653"/>
              <a:gd name="connsiteX13" fmla="*/ 112530 w 578516"/>
              <a:gd name="connsiteY13" fmla="*/ 522031 h 603653"/>
              <a:gd name="connsiteX14" fmla="*/ 117340 w 578516"/>
              <a:gd name="connsiteY14" fmla="*/ 502234 h 603653"/>
              <a:gd name="connsiteX15" fmla="*/ 123793 w 578516"/>
              <a:gd name="connsiteY15" fmla="*/ 484897 h 603653"/>
              <a:gd name="connsiteX16" fmla="*/ 126140 w 578516"/>
              <a:gd name="connsiteY16" fmla="*/ 485717 h 603653"/>
              <a:gd name="connsiteX17" fmla="*/ 118044 w 578516"/>
              <a:gd name="connsiteY17" fmla="*/ 526483 h 603653"/>
              <a:gd name="connsiteX18" fmla="*/ 141978 w 578516"/>
              <a:gd name="connsiteY18" fmla="*/ 539251 h 603653"/>
              <a:gd name="connsiteX19" fmla="*/ 146905 w 578516"/>
              <a:gd name="connsiteY19" fmla="*/ 517814 h 603653"/>
              <a:gd name="connsiteX20" fmla="*/ 152771 w 578516"/>
              <a:gd name="connsiteY20" fmla="*/ 499423 h 603653"/>
              <a:gd name="connsiteX21" fmla="*/ 156056 w 578516"/>
              <a:gd name="connsiteY21" fmla="*/ 500360 h 603653"/>
              <a:gd name="connsiteX22" fmla="*/ 150425 w 578516"/>
              <a:gd name="connsiteY22" fmla="*/ 533160 h 603653"/>
              <a:gd name="connsiteX23" fmla="*/ 162509 w 578516"/>
              <a:gd name="connsiteY23" fmla="*/ 544757 h 603653"/>
              <a:gd name="connsiteX24" fmla="*/ 181867 w 578516"/>
              <a:gd name="connsiteY24" fmla="*/ 509263 h 603653"/>
              <a:gd name="connsiteX25" fmla="*/ 169900 w 578516"/>
              <a:gd name="connsiteY25" fmla="*/ 549443 h 603653"/>
              <a:gd name="connsiteX26" fmla="*/ 191605 w 578516"/>
              <a:gd name="connsiteY26" fmla="*/ 556003 h 603653"/>
              <a:gd name="connsiteX27" fmla="*/ 202515 w 578516"/>
              <a:gd name="connsiteY27" fmla="*/ 523203 h 603653"/>
              <a:gd name="connsiteX28" fmla="*/ 205214 w 578516"/>
              <a:gd name="connsiteY28" fmla="*/ 523906 h 603653"/>
              <a:gd name="connsiteX29" fmla="*/ 199817 w 578516"/>
              <a:gd name="connsiteY29" fmla="*/ 559166 h 603653"/>
              <a:gd name="connsiteX30" fmla="*/ 215890 w 578516"/>
              <a:gd name="connsiteY30" fmla="*/ 560689 h 603653"/>
              <a:gd name="connsiteX31" fmla="*/ 227270 w 578516"/>
              <a:gd name="connsiteY31" fmla="*/ 528591 h 603653"/>
              <a:gd name="connsiteX32" fmla="*/ 230672 w 578516"/>
              <a:gd name="connsiteY32" fmla="*/ 529763 h 603653"/>
              <a:gd name="connsiteX33" fmla="*/ 223164 w 578516"/>
              <a:gd name="connsiteY33" fmla="*/ 563617 h 603653"/>
              <a:gd name="connsiteX34" fmla="*/ 233723 w 578516"/>
              <a:gd name="connsiteY34" fmla="*/ 565843 h 603653"/>
              <a:gd name="connsiteX35" fmla="*/ 239354 w 578516"/>
              <a:gd name="connsiteY35" fmla="*/ 549794 h 603653"/>
              <a:gd name="connsiteX36" fmla="*/ 246276 w 578516"/>
              <a:gd name="connsiteY36" fmla="*/ 535034 h 603653"/>
              <a:gd name="connsiteX37" fmla="*/ 248857 w 578516"/>
              <a:gd name="connsiteY37" fmla="*/ 536206 h 603653"/>
              <a:gd name="connsiteX38" fmla="*/ 241231 w 578516"/>
              <a:gd name="connsiteY38" fmla="*/ 567951 h 603653"/>
              <a:gd name="connsiteX39" fmla="*/ 256366 w 578516"/>
              <a:gd name="connsiteY39" fmla="*/ 572169 h 603653"/>
              <a:gd name="connsiteX40" fmla="*/ 266807 w 578516"/>
              <a:gd name="connsiteY40" fmla="*/ 537377 h 603653"/>
              <a:gd name="connsiteX41" fmla="*/ 262701 w 578516"/>
              <a:gd name="connsiteY41" fmla="*/ 565491 h 603653"/>
              <a:gd name="connsiteX42" fmla="*/ 271969 w 578516"/>
              <a:gd name="connsiteY42" fmla="*/ 576034 h 603653"/>
              <a:gd name="connsiteX43" fmla="*/ 280182 w 578516"/>
              <a:gd name="connsiteY43" fmla="*/ 555183 h 603653"/>
              <a:gd name="connsiteX44" fmla="*/ 282645 w 578516"/>
              <a:gd name="connsiteY44" fmla="*/ 556120 h 603653"/>
              <a:gd name="connsiteX45" fmla="*/ 278657 w 578516"/>
              <a:gd name="connsiteY45" fmla="*/ 576620 h 603653"/>
              <a:gd name="connsiteX46" fmla="*/ 464493 w 578516"/>
              <a:gd name="connsiteY46" fmla="*/ 585640 h 603653"/>
              <a:gd name="connsiteX47" fmla="*/ 466839 w 578516"/>
              <a:gd name="connsiteY47" fmla="*/ 533511 h 603653"/>
              <a:gd name="connsiteX48" fmla="*/ 406301 w 578516"/>
              <a:gd name="connsiteY48" fmla="*/ 533511 h 603653"/>
              <a:gd name="connsiteX49" fmla="*/ 399966 w 578516"/>
              <a:gd name="connsiteY49" fmla="*/ 542180 h 603653"/>
              <a:gd name="connsiteX50" fmla="*/ 353624 w 578516"/>
              <a:gd name="connsiteY50" fmla="*/ 556003 h 603653"/>
              <a:gd name="connsiteX51" fmla="*/ 324060 w 578516"/>
              <a:gd name="connsiteY51" fmla="*/ 537260 h 603653"/>
              <a:gd name="connsiteX52" fmla="*/ 305758 w 578516"/>
              <a:gd name="connsiteY52" fmla="*/ 527420 h 603653"/>
              <a:gd name="connsiteX53" fmla="*/ 237712 w 578516"/>
              <a:gd name="connsiteY53" fmla="*/ 508443 h 603653"/>
              <a:gd name="connsiteX54" fmla="*/ 215186 w 578516"/>
              <a:gd name="connsiteY54" fmla="*/ 502117 h 603653"/>
              <a:gd name="connsiteX55" fmla="*/ 150190 w 578516"/>
              <a:gd name="connsiteY55" fmla="*/ 479743 h 603653"/>
              <a:gd name="connsiteX56" fmla="*/ 135056 w 578516"/>
              <a:gd name="connsiteY56" fmla="*/ 472128 h 603653"/>
              <a:gd name="connsiteX57" fmla="*/ 77217 w 578516"/>
              <a:gd name="connsiteY57" fmla="*/ 457134 h 603653"/>
              <a:gd name="connsiteX58" fmla="*/ 44132 w 578516"/>
              <a:gd name="connsiteY58" fmla="*/ 435228 h 603653"/>
              <a:gd name="connsiteX59" fmla="*/ 63842 w 578516"/>
              <a:gd name="connsiteY59" fmla="*/ 492394 h 603653"/>
              <a:gd name="connsiteX60" fmla="*/ 74518 w 578516"/>
              <a:gd name="connsiteY60" fmla="*/ 452331 h 603653"/>
              <a:gd name="connsiteX61" fmla="*/ 44132 w 578516"/>
              <a:gd name="connsiteY61" fmla="*/ 435228 h 603653"/>
              <a:gd name="connsiteX62" fmla="*/ 542511 w 578516"/>
              <a:gd name="connsiteY62" fmla="*/ 421991 h 603653"/>
              <a:gd name="connsiteX63" fmla="*/ 539461 w 578516"/>
              <a:gd name="connsiteY63" fmla="*/ 425974 h 603653"/>
              <a:gd name="connsiteX64" fmla="*/ 482443 w 578516"/>
              <a:gd name="connsiteY64" fmla="*/ 521094 h 603653"/>
              <a:gd name="connsiteX65" fmla="*/ 476577 w 578516"/>
              <a:gd name="connsiteY65" fmla="*/ 532808 h 603653"/>
              <a:gd name="connsiteX66" fmla="*/ 477984 w 578516"/>
              <a:gd name="connsiteY66" fmla="*/ 570763 h 603653"/>
              <a:gd name="connsiteX67" fmla="*/ 481621 w 578516"/>
              <a:gd name="connsiteY67" fmla="*/ 571583 h 603653"/>
              <a:gd name="connsiteX68" fmla="*/ 542511 w 578516"/>
              <a:gd name="connsiteY68" fmla="*/ 421991 h 603653"/>
              <a:gd name="connsiteX69" fmla="*/ 95284 w 578516"/>
              <a:gd name="connsiteY69" fmla="*/ 363302 h 603653"/>
              <a:gd name="connsiteX70" fmla="*/ 39205 w 578516"/>
              <a:gd name="connsiteY70" fmla="*/ 383802 h 603653"/>
              <a:gd name="connsiteX71" fmla="*/ 42490 w 578516"/>
              <a:gd name="connsiteY71" fmla="*/ 420702 h 603653"/>
              <a:gd name="connsiteX72" fmla="*/ 49294 w 578516"/>
              <a:gd name="connsiteY72" fmla="*/ 431245 h 603653"/>
              <a:gd name="connsiteX73" fmla="*/ 118866 w 578516"/>
              <a:gd name="connsiteY73" fmla="*/ 461234 h 603653"/>
              <a:gd name="connsiteX74" fmla="*/ 156760 w 578516"/>
              <a:gd name="connsiteY74" fmla="*/ 474705 h 603653"/>
              <a:gd name="connsiteX75" fmla="*/ 208733 w 578516"/>
              <a:gd name="connsiteY75" fmla="*/ 493448 h 603653"/>
              <a:gd name="connsiteX76" fmla="*/ 252611 w 578516"/>
              <a:gd name="connsiteY76" fmla="*/ 505631 h 603653"/>
              <a:gd name="connsiteX77" fmla="*/ 312562 w 578516"/>
              <a:gd name="connsiteY77" fmla="*/ 517580 h 603653"/>
              <a:gd name="connsiteX78" fmla="*/ 299070 w 578516"/>
              <a:gd name="connsiteY78" fmla="*/ 466974 h 603653"/>
              <a:gd name="connsiteX79" fmla="*/ 296841 w 578516"/>
              <a:gd name="connsiteY79" fmla="*/ 447411 h 603653"/>
              <a:gd name="connsiteX80" fmla="*/ 289333 w 578516"/>
              <a:gd name="connsiteY80" fmla="*/ 458071 h 603653"/>
              <a:gd name="connsiteX81" fmla="*/ 282176 w 578516"/>
              <a:gd name="connsiteY81" fmla="*/ 471425 h 603653"/>
              <a:gd name="connsiteX82" fmla="*/ 219058 w 578516"/>
              <a:gd name="connsiteY82" fmla="*/ 472597 h 603653"/>
              <a:gd name="connsiteX83" fmla="*/ 207677 w 578516"/>
              <a:gd name="connsiteY83" fmla="*/ 439445 h 603653"/>
              <a:gd name="connsiteX84" fmla="*/ 204158 w 578516"/>
              <a:gd name="connsiteY84" fmla="*/ 407582 h 603653"/>
              <a:gd name="connsiteX85" fmla="*/ 194303 w 578516"/>
              <a:gd name="connsiteY85" fmla="*/ 397508 h 603653"/>
              <a:gd name="connsiteX86" fmla="*/ 185035 w 578516"/>
              <a:gd name="connsiteY86" fmla="*/ 404888 h 603653"/>
              <a:gd name="connsiteX87" fmla="*/ 161336 w 578516"/>
              <a:gd name="connsiteY87" fmla="*/ 428200 h 603653"/>
              <a:gd name="connsiteX88" fmla="*/ 114525 w 578516"/>
              <a:gd name="connsiteY88" fmla="*/ 412737 h 603653"/>
              <a:gd name="connsiteX89" fmla="*/ 103966 w 578516"/>
              <a:gd name="connsiteY89" fmla="*/ 384271 h 603653"/>
              <a:gd name="connsiteX90" fmla="*/ 95284 w 578516"/>
              <a:gd name="connsiteY90" fmla="*/ 363302 h 603653"/>
              <a:gd name="connsiteX91" fmla="*/ 556472 w 578516"/>
              <a:gd name="connsiteY91" fmla="*/ 322771 h 603653"/>
              <a:gd name="connsiteX92" fmla="*/ 531600 w 578516"/>
              <a:gd name="connsiteY92" fmla="*/ 382982 h 603653"/>
              <a:gd name="connsiteX93" fmla="*/ 494879 w 578516"/>
              <a:gd name="connsiteY93" fmla="*/ 439562 h 603653"/>
              <a:gd name="connsiteX94" fmla="*/ 489599 w 578516"/>
              <a:gd name="connsiteY94" fmla="*/ 458540 h 603653"/>
              <a:gd name="connsiteX95" fmla="*/ 479040 w 578516"/>
              <a:gd name="connsiteY95" fmla="*/ 485483 h 603653"/>
              <a:gd name="connsiteX96" fmla="*/ 474699 w 578516"/>
              <a:gd name="connsiteY96" fmla="*/ 495440 h 603653"/>
              <a:gd name="connsiteX97" fmla="*/ 476811 w 578516"/>
              <a:gd name="connsiteY97" fmla="*/ 516877 h 603653"/>
              <a:gd name="connsiteX98" fmla="*/ 511421 w 578516"/>
              <a:gd name="connsiteY98" fmla="*/ 472363 h 603653"/>
              <a:gd name="connsiteX99" fmla="*/ 556472 w 578516"/>
              <a:gd name="connsiteY99" fmla="*/ 322771 h 603653"/>
              <a:gd name="connsiteX100" fmla="*/ 52174 w 578516"/>
              <a:gd name="connsiteY100" fmla="*/ 320956 h 603653"/>
              <a:gd name="connsiteX101" fmla="*/ 44677 w 578516"/>
              <a:gd name="connsiteY101" fmla="*/ 352287 h 603653"/>
              <a:gd name="connsiteX102" fmla="*/ 52174 w 578516"/>
              <a:gd name="connsiteY102" fmla="*/ 320956 h 603653"/>
              <a:gd name="connsiteX103" fmla="*/ 393881 w 578516"/>
              <a:gd name="connsiteY103" fmla="*/ 312209 h 603653"/>
              <a:gd name="connsiteX104" fmla="*/ 372995 w 578516"/>
              <a:gd name="connsiteY104" fmla="*/ 350053 h 603653"/>
              <a:gd name="connsiteX105" fmla="*/ 390830 w 578516"/>
              <a:gd name="connsiteY105" fmla="*/ 377001 h 603653"/>
              <a:gd name="connsiteX106" fmla="*/ 405967 w 578516"/>
              <a:gd name="connsiteY106" fmla="*/ 376533 h 603653"/>
              <a:gd name="connsiteX107" fmla="*/ 415237 w 578516"/>
              <a:gd name="connsiteY107" fmla="*/ 373721 h 603653"/>
              <a:gd name="connsiteX108" fmla="*/ 412538 w 578516"/>
              <a:gd name="connsiteY108" fmla="*/ 321816 h 603653"/>
              <a:gd name="connsiteX109" fmla="*/ 393881 w 578516"/>
              <a:gd name="connsiteY109" fmla="*/ 312209 h 603653"/>
              <a:gd name="connsiteX110" fmla="*/ 252854 w 578516"/>
              <a:gd name="connsiteY110" fmla="*/ 309245 h 603653"/>
              <a:gd name="connsiteX111" fmla="*/ 240533 w 578516"/>
              <a:gd name="connsiteY111" fmla="*/ 326590 h 603653"/>
              <a:gd name="connsiteX112" fmla="*/ 259425 w 578516"/>
              <a:gd name="connsiteY112" fmla="*/ 369250 h 603653"/>
              <a:gd name="connsiteX113" fmla="*/ 268695 w 578516"/>
              <a:gd name="connsiteY113" fmla="*/ 369250 h 603653"/>
              <a:gd name="connsiteX114" fmla="*/ 252854 w 578516"/>
              <a:gd name="connsiteY114" fmla="*/ 309245 h 603653"/>
              <a:gd name="connsiteX115" fmla="*/ 387325 w 578516"/>
              <a:gd name="connsiteY115" fmla="*/ 302381 h 603653"/>
              <a:gd name="connsiteX116" fmla="*/ 396228 w 578516"/>
              <a:gd name="connsiteY116" fmla="*/ 303304 h 603653"/>
              <a:gd name="connsiteX117" fmla="*/ 411717 w 578516"/>
              <a:gd name="connsiteY117" fmla="*/ 310100 h 603653"/>
              <a:gd name="connsiteX118" fmla="*/ 435888 w 578516"/>
              <a:gd name="connsiteY118" fmla="*/ 352279 h 603653"/>
              <a:gd name="connsiteX119" fmla="*/ 395758 w 578516"/>
              <a:gd name="connsiteY119" fmla="*/ 386843 h 603653"/>
              <a:gd name="connsiteX120" fmla="*/ 368184 w 578516"/>
              <a:gd name="connsiteY120" fmla="*/ 378759 h 603653"/>
              <a:gd name="connsiteX121" fmla="*/ 361613 w 578516"/>
              <a:gd name="connsiteY121" fmla="*/ 346538 h 603653"/>
              <a:gd name="connsiteX122" fmla="*/ 380974 w 578516"/>
              <a:gd name="connsiteY122" fmla="*/ 308928 h 603653"/>
              <a:gd name="connsiteX123" fmla="*/ 387325 w 578516"/>
              <a:gd name="connsiteY123" fmla="*/ 302381 h 603653"/>
              <a:gd name="connsiteX124" fmla="*/ 247324 w 578516"/>
              <a:gd name="connsiteY124" fmla="*/ 298932 h 603653"/>
              <a:gd name="connsiteX125" fmla="*/ 258721 w 578516"/>
              <a:gd name="connsiteY125" fmla="*/ 302447 h 603653"/>
              <a:gd name="connsiteX126" fmla="*/ 278669 w 578516"/>
              <a:gd name="connsiteY126" fmla="*/ 314870 h 603653"/>
              <a:gd name="connsiteX127" fmla="*/ 290403 w 578516"/>
              <a:gd name="connsiteY127" fmla="*/ 344756 h 603653"/>
              <a:gd name="connsiteX128" fmla="*/ 288643 w 578516"/>
              <a:gd name="connsiteY128" fmla="*/ 355187 h 603653"/>
              <a:gd name="connsiteX129" fmla="*/ 249451 w 578516"/>
              <a:gd name="connsiteY129" fmla="*/ 374993 h 603653"/>
              <a:gd name="connsiteX130" fmla="*/ 226805 w 578516"/>
              <a:gd name="connsiteY130" fmla="*/ 361867 h 603653"/>
              <a:gd name="connsiteX131" fmla="*/ 225514 w 578516"/>
              <a:gd name="connsiteY131" fmla="*/ 328231 h 603653"/>
              <a:gd name="connsiteX132" fmla="*/ 239360 w 578516"/>
              <a:gd name="connsiteY132" fmla="*/ 307018 h 603653"/>
              <a:gd name="connsiteX133" fmla="*/ 247324 w 578516"/>
              <a:gd name="connsiteY133" fmla="*/ 298932 h 603653"/>
              <a:gd name="connsiteX134" fmla="*/ 144889 w 578516"/>
              <a:gd name="connsiteY134" fmla="*/ 259734 h 603653"/>
              <a:gd name="connsiteX135" fmla="*/ 125296 w 578516"/>
              <a:gd name="connsiteY135" fmla="*/ 280234 h 603653"/>
              <a:gd name="connsiteX136" fmla="*/ 125766 w 578516"/>
              <a:gd name="connsiteY136" fmla="*/ 314439 h 603653"/>
              <a:gd name="connsiteX137" fmla="*/ 131162 w 578516"/>
              <a:gd name="connsiteY137" fmla="*/ 318539 h 603653"/>
              <a:gd name="connsiteX138" fmla="*/ 156621 w 578516"/>
              <a:gd name="connsiteY138" fmla="*/ 312213 h 603653"/>
              <a:gd name="connsiteX139" fmla="*/ 144889 w 578516"/>
              <a:gd name="connsiteY139" fmla="*/ 259734 h 603653"/>
              <a:gd name="connsiteX140" fmla="*/ 138788 w 578516"/>
              <a:gd name="connsiteY140" fmla="*/ 243686 h 603653"/>
              <a:gd name="connsiteX141" fmla="*/ 171285 w 578516"/>
              <a:gd name="connsiteY141" fmla="*/ 307879 h 603653"/>
              <a:gd name="connsiteX142" fmla="*/ 141486 w 578516"/>
              <a:gd name="connsiteY142" fmla="*/ 331542 h 603653"/>
              <a:gd name="connsiteX143" fmla="*/ 128816 w 578516"/>
              <a:gd name="connsiteY143" fmla="*/ 328613 h 603653"/>
              <a:gd name="connsiteX144" fmla="*/ 105821 w 578516"/>
              <a:gd name="connsiteY144" fmla="*/ 301905 h 603653"/>
              <a:gd name="connsiteX145" fmla="*/ 106525 w 578516"/>
              <a:gd name="connsiteY145" fmla="*/ 286325 h 603653"/>
              <a:gd name="connsiteX146" fmla="*/ 108402 w 578516"/>
              <a:gd name="connsiteY146" fmla="*/ 283631 h 603653"/>
              <a:gd name="connsiteX147" fmla="*/ 126235 w 578516"/>
              <a:gd name="connsiteY147" fmla="*/ 265708 h 603653"/>
              <a:gd name="connsiteX148" fmla="*/ 138788 w 578516"/>
              <a:gd name="connsiteY148" fmla="*/ 243686 h 603653"/>
              <a:gd name="connsiteX149" fmla="*/ 488069 w 578516"/>
              <a:gd name="connsiteY149" fmla="*/ 200785 h 603653"/>
              <a:gd name="connsiteX150" fmla="*/ 462743 w 578516"/>
              <a:gd name="connsiteY150" fmla="*/ 229965 h 603653"/>
              <a:gd name="connsiteX151" fmla="*/ 466730 w 578516"/>
              <a:gd name="connsiteY151" fmla="*/ 257388 h 603653"/>
              <a:gd name="connsiteX152" fmla="*/ 484904 w 578516"/>
              <a:gd name="connsiteY152" fmla="*/ 260786 h 603653"/>
              <a:gd name="connsiteX153" fmla="*/ 488069 w 578516"/>
              <a:gd name="connsiteY153" fmla="*/ 200785 h 603653"/>
              <a:gd name="connsiteX154" fmla="*/ 484904 w 578516"/>
              <a:gd name="connsiteY154" fmla="*/ 188363 h 603653"/>
              <a:gd name="connsiteX155" fmla="*/ 495573 w 578516"/>
              <a:gd name="connsiteY155" fmla="*/ 195512 h 603653"/>
              <a:gd name="connsiteX156" fmla="*/ 513747 w 578516"/>
              <a:gd name="connsiteY156" fmla="*/ 234067 h 603653"/>
              <a:gd name="connsiteX157" fmla="*/ 486780 w 578516"/>
              <a:gd name="connsiteY157" fmla="*/ 270044 h 603653"/>
              <a:gd name="connsiteX158" fmla="*/ 463447 w 578516"/>
              <a:gd name="connsiteY158" fmla="*/ 265942 h 603653"/>
              <a:gd name="connsiteX159" fmla="*/ 450784 w 578516"/>
              <a:gd name="connsiteY159" fmla="*/ 231489 h 603653"/>
              <a:gd name="connsiteX160" fmla="*/ 457350 w 578516"/>
              <a:gd name="connsiteY160" fmla="*/ 219887 h 603653"/>
              <a:gd name="connsiteX161" fmla="*/ 484904 w 578516"/>
              <a:gd name="connsiteY161" fmla="*/ 188363 h 603653"/>
              <a:gd name="connsiteX162" fmla="*/ 121662 w 578516"/>
              <a:gd name="connsiteY162" fmla="*/ 151228 h 603653"/>
              <a:gd name="connsiteX163" fmla="*/ 97155 w 578516"/>
              <a:gd name="connsiteY163" fmla="*/ 189313 h 603653"/>
              <a:gd name="connsiteX164" fmla="*/ 91292 w 578516"/>
              <a:gd name="connsiteY164" fmla="*/ 203141 h 603653"/>
              <a:gd name="connsiteX165" fmla="*/ 110992 w 578516"/>
              <a:gd name="connsiteY165" fmla="*/ 224937 h 603653"/>
              <a:gd name="connsiteX166" fmla="*/ 140775 w 578516"/>
              <a:gd name="connsiteY166" fmla="*/ 200797 h 603653"/>
              <a:gd name="connsiteX167" fmla="*/ 121662 w 578516"/>
              <a:gd name="connsiteY167" fmla="*/ 151228 h 603653"/>
              <a:gd name="connsiteX168" fmla="*/ 123421 w 578516"/>
              <a:gd name="connsiteY168" fmla="*/ 139861 h 603653"/>
              <a:gd name="connsiteX169" fmla="*/ 127642 w 578516"/>
              <a:gd name="connsiteY169" fmla="*/ 142439 h 603653"/>
              <a:gd name="connsiteX170" fmla="*/ 154846 w 578516"/>
              <a:gd name="connsiteY170" fmla="*/ 193883 h 603653"/>
              <a:gd name="connsiteX171" fmla="*/ 143941 w 578516"/>
              <a:gd name="connsiteY171" fmla="*/ 214742 h 603653"/>
              <a:gd name="connsiteX172" fmla="*/ 121897 w 578516"/>
              <a:gd name="connsiteY172" fmla="*/ 229741 h 603653"/>
              <a:gd name="connsiteX173" fmla="*/ 88947 w 578516"/>
              <a:gd name="connsiteY173" fmla="*/ 223882 h 603653"/>
              <a:gd name="connsiteX174" fmla="*/ 82381 w 578516"/>
              <a:gd name="connsiteY174" fmla="*/ 188141 h 603653"/>
              <a:gd name="connsiteX175" fmla="*/ 111695 w 578516"/>
              <a:gd name="connsiteY175" fmla="*/ 142791 h 603653"/>
              <a:gd name="connsiteX176" fmla="*/ 123421 w 578516"/>
              <a:gd name="connsiteY176" fmla="*/ 139861 h 603653"/>
              <a:gd name="connsiteX177" fmla="*/ 327703 w 578516"/>
              <a:gd name="connsiteY177" fmla="*/ 136853 h 603653"/>
              <a:gd name="connsiteX178" fmla="*/ 306340 w 578516"/>
              <a:gd name="connsiteY178" fmla="*/ 167993 h 603653"/>
              <a:gd name="connsiteX179" fmla="*/ 300119 w 578516"/>
              <a:gd name="connsiteY179" fmla="*/ 182627 h 603653"/>
              <a:gd name="connsiteX180" fmla="*/ 315144 w 578516"/>
              <a:gd name="connsiteY180" fmla="*/ 196441 h 603653"/>
              <a:gd name="connsiteX181" fmla="*/ 338150 w 578516"/>
              <a:gd name="connsiteY181" fmla="*/ 190120 h 603653"/>
              <a:gd name="connsiteX182" fmla="*/ 327703 w 578516"/>
              <a:gd name="connsiteY182" fmla="*/ 136853 h 603653"/>
              <a:gd name="connsiteX183" fmla="*/ 217876 w 578516"/>
              <a:gd name="connsiteY183" fmla="*/ 131710 h 603653"/>
              <a:gd name="connsiteX184" fmla="*/ 199338 w 578516"/>
              <a:gd name="connsiteY184" fmla="*/ 149515 h 603653"/>
              <a:gd name="connsiteX185" fmla="*/ 196170 w 578516"/>
              <a:gd name="connsiteY185" fmla="*/ 161345 h 603653"/>
              <a:gd name="connsiteX186" fmla="*/ 211422 w 578516"/>
              <a:gd name="connsiteY186" fmla="*/ 175402 h 603653"/>
              <a:gd name="connsiteX187" fmla="*/ 228318 w 578516"/>
              <a:gd name="connsiteY187" fmla="*/ 168022 h 603653"/>
              <a:gd name="connsiteX188" fmla="*/ 229961 w 578516"/>
              <a:gd name="connsiteY188" fmla="*/ 146235 h 603653"/>
              <a:gd name="connsiteX189" fmla="*/ 217876 w 578516"/>
              <a:gd name="connsiteY189" fmla="*/ 131710 h 603653"/>
              <a:gd name="connsiteX190" fmla="*/ 541230 w 578516"/>
              <a:gd name="connsiteY190" fmla="*/ 122526 h 603653"/>
              <a:gd name="connsiteX191" fmla="*/ 547564 w 578516"/>
              <a:gd name="connsiteY191" fmla="*/ 145954 h 603653"/>
              <a:gd name="connsiteX192" fmla="*/ 532081 w 578516"/>
              <a:gd name="connsiteY192" fmla="*/ 286875 h 603653"/>
              <a:gd name="connsiteX193" fmla="*/ 482110 w 578516"/>
              <a:gd name="connsiteY193" fmla="*/ 396050 h 603653"/>
              <a:gd name="connsiteX194" fmla="*/ 457360 w 578516"/>
              <a:gd name="connsiteY194" fmla="*/ 422641 h 603653"/>
              <a:gd name="connsiteX195" fmla="*/ 460175 w 578516"/>
              <a:gd name="connsiteY195" fmla="*/ 412684 h 603653"/>
              <a:gd name="connsiteX196" fmla="*/ 517535 w 578516"/>
              <a:gd name="connsiteY196" fmla="*/ 288632 h 603653"/>
              <a:gd name="connsiteX197" fmla="*/ 541230 w 578516"/>
              <a:gd name="connsiteY197" fmla="*/ 141503 h 603653"/>
              <a:gd name="connsiteX198" fmla="*/ 541230 w 578516"/>
              <a:gd name="connsiteY198" fmla="*/ 122526 h 603653"/>
              <a:gd name="connsiteX199" fmla="*/ 324652 w 578516"/>
              <a:gd name="connsiteY199" fmla="*/ 122102 h 603653"/>
              <a:gd name="connsiteX200" fmla="*/ 336155 w 578516"/>
              <a:gd name="connsiteY200" fmla="*/ 131819 h 603653"/>
              <a:gd name="connsiteX201" fmla="*/ 350005 w 578516"/>
              <a:gd name="connsiteY201" fmla="*/ 193515 h 603653"/>
              <a:gd name="connsiteX202" fmla="*/ 323595 w 578516"/>
              <a:gd name="connsiteY202" fmla="*/ 208149 h 603653"/>
              <a:gd name="connsiteX203" fmla="*/ 294720 w 578516"/>
              <a:gd name="connsiteY203" fmla="*/ 194334 h 603653"/>
              <a:gd name="connsiteX204" fmla="*/ 298124 w 578516"/>
              <a:gd name="connsiteY204" fmla="*/ 161438 h 603653"/>
              <a:gd name="connsiteX205" fmla="*/ 324652 w 578516"/>
              <a:gd name="connsiteY205" fmla="*/ 122102 h 603653"/>
              <a:gd name="connsiteX206" fmla="*/ 213346 w 578516"/>
              <a:gd name="connsiteY206" fmla="*/ 121964 h 603653"/>
              <a:gd name="connsiteX207" fmla="*/ 219518 w 578516"/>
              <a:gd name="connsiteY207" fmla="*/ 123745 h 603653"/>
              <a:gd name="connsiteX208" fmla="*/ 242749 w 578516"/>
              <a:gd name="connsiteY208" fmla="*/ 158066 h 603653"/>
              <a:gd name="connsiteX209" fmla="*/ 215881 w 578516"/>
              <a:gd name="connsiteY209" fmla="*/ 185710 h 603653"/>
              <a:gd name="connsiteX210" fmla="*/ 185023 w 578516"/>
              <a:gd name="connsiteY210" fmla="*/ 162048 h 603653"/>
              <a:gd name="connsiteX211" fmla="*/ 188778 w 578516"/>
              <a:gd name="connsiteY211" fmla="*/ 144829 h 603653"/>
              <a:gd name="connsiteX212" fmla="*/ 199338 w 578516"/>
              <a:gd name="connsiteY212" fmla="*/ 134170 h 603653"/>
              <a:gd name="connsiteX213" fmla="*/ 213346 w 578516"/>
              <a:gd name="connsiteY213" fmla="*/ 121964 h 603653"/>
              <a:gd name="connsiteX214" fmla="*/ 480564 w 578516"/>
              <a:gd name="connsiteY214" fmla="*/ 74434 h 603653"/>
              <a:gd name="connsiteX215" fmla="*/ 476579 w 578516"/>
              <a:gd name="connsiteY215" fmla="*/ 89310 h 603653"/>
              <a:gd name="connsiteX216" fmla="*/ 469547 w 578516"/>
              <a:gd name="connsiteY216" fmla="*/ 104655 h 603653"/>
              <a:gd name="connsiteX217" fmla="*/ 471656 w 578516"/>
              <a:gd name="connsiteY217" fmla="*/ 133588 h 603653"/>
              <a:gd name="connsiteX218" fmla="*/ 499317 w 578516"/>
              <a:gd name="connsiteY218" fmla="*/ 136985 h 603653"/>
              <a:gd name="connsiteX219" fmla="*/ 506233 w 578516"/>
              <a:gd name="connsiteY219" fmla="*/ 100438 h 603653"/>
              <a:gd name="connsiteX220" fmla="*/ 480564 w 578516"/>
              <a:gd name="connsiteY220" fmla="*/ 74434 h 603653"/>
              <a:gd name="connsiteX221" fmla="*/ 472711 w 578516"/>
              <a:gd name="connsiteY221" fmla="*/ 65648 h 603653"/>
              <a:gd name="connsiteX222" fmla="*/ 517719 w 578516"/>
              <a:gd name="connsiteY222" fmla="*/ 107232 h 603653"/>
              <a:gd name="connsiteX223" fmla="*/ 517719 w 578516"/>
              <a:gd name="connsiteY223" fmla="*/ 120703 h 603653"/>
              <a:gd name="connsiteX224" fmla="*/ 487128 w 578516"/>
              <a:gd name="connsiteY224" fmla="*/ 152447 h 603653"/>
              <a:gd name="connsiteX225" fmla="*/ 456536 w 578516"/>
              <a:gd name="connsiteY225" fmla="*/ 118126 h 603653"/>
              <a:gd name="connsiteX226" fmla="*/ 460873 w 578516"/>
              <a:gd name="connsiteY226" fmla="*/ 98564 h 603653"/>
              <a:gd name="connsiteX227" fmla="*/ 472711 w 578516"/>
              <a:gd name="connsiteY227" fmla="*/ 65648 h 603653"/>
              <a:gd name="connsiteX228" fmla="*/ 390921 w 578516"/>
              <a:gd name="connsiteY228" fmla="*/ 57395 h 603653"/>
              <a:gd name="connsiteX229" fmla="*/ 378026 w 578516"/>
              <a:gd name="connsiteY229" fmla="*/ 72037 h 603653"/>
              <a:gd name="connsiteX230" fmla="*/ 375447 w 578516"/>
              <a:gd name="connsiteY230" fmla="*/ 105185 h 603653"/>
              <a:gd name="connsiteX231" fmla="*/ 405106 w 578516"/>
              <a:gd name="connsiteY231" fmla="*/ 107996 h 603653"/>
              <a:gd name="connsiteX232" fmla="*/ 390921 w 578516"/>
              <a:gd name="connsiteY232" fmla="*/ 57395 h 603653"/>
              <a:gd name="connsiteX233" fmla="*/ 392914 w 578516"/>
              <a:gd name="connsiteY233" fmla="*/ 47088 h 603653"/>
              <a:gd name="connsiteX234" fmla="*/ 422690 w 578516"/>
              <a:gd name="connsiteY234" fmla="*/ 87498 h 603653"/>
              <a:gd name="connsiteX235" fmla="*/ 421517 w 578516"/>
              <a:gd name="connsiteY235" fmla="*/ 96048 h 603653"/>
              <a:gd name="connsiteX236" fmla="*/ 399713 w 578516"/>
              <a:gd name="connsiteY236" fmla="*/ 123691 h 603653"/>
              <a:gd name="connsiteX237" fmla="*/ 368765 w 578516"/>
              <a:gd name="connsiteY237" fmla="*/ 110690 h 603653"/>
              <a:gd name="connsiteX238" fmla="*/ 364662 w 578516"/>
              <a:gd name="connsiteY238" fmla="*/ 74262 h 603653"/>
              <a:gd name="connsiteX239" fmla="*/ 382481 w 578516"/>
              <a:gd name="connsiteY239" fmla="*/ 49548 h 603653"/>
              <a:gd name="connsiteX240" fmla="*/ 392914 w 578516"/>
              <a:gd name="connsiteY240" fmla="*/ 47088 h 603653"/>
              <a:gd name="connsiteX241" fmla="*/ 437567 w 578516"/>
              <a:gd name="connsiteY241" fmla="*/ 16060 h 603653"/>
              <a:gd name="connsiteX242" fmla="*/ 399380 w 578516"/>
              <a:gd name="connsiteY242" fmla="*/ 23821 h 603653"/>
              <a:gd name="connsiteX243" fmla="*/ 304702 w 578516"/>
              <a:gd name="connsiteY243" fmla="*/ 119410 h 603653"/>
              <a:gd name="connsiteX244" fmla="*/ 300830 w 578516"/>
              <a:gd name="connsiteY244" fmla="*/ 136279 h 603653"/>
              <a:gd name="connsiteX245" fmla="*/ 295903 w 578516"/>
              <a:gd name="connsiteY245" fmla="*/ 136279 h 603653"/>
              <a:gd name="connsiteX246" fmla="*/ 204275 w 578516"/>
              <a:gd name="connsiteY246" fmla="*/ 107110 h 603653"/>
              <a:gd name="connsiteX247" fmla="*/ 162274 w 578516"/>
              <a:gd name="connsiteY247" fmla="*/ 107344 h 603653"/>
              <a:gd name="connsiteX248" fmla="*/ 48942 w 578516"/>
              <a:gd name="connsiteY248" fmla="*/ 168259 h 603653"/>
              <a:gd name="connsiteX249" fmla="*/ 20316 w 578516"/>
              <a:gd name="connsiteY249" fmla="*/ 266542 h 603653"/>
              <a:gd name="connsiteX250" fmla="*/ 35216 w 578516"/>
              <a:gd name="connsiteY250" fmla="*/ 344442 h 603653"/>
              <a:gd name="connsiteX251" fmla="*/ 50233 w 578516"/>
              <a:gd name="connsiteY251" fmla="*/ 369628 h 603653"/>
              <a:gd name="connsiteX252" fmla="*/ 69122 w 578516"/>
              <a:gd name="connsiteY252" fmla="*/ 319256 h 603653"/>
              <a:gd name="connsiteX253" fmla="*/ 58328 w 578516"/>
              <a:gd name="connsiteY253" fmla="*/ 372674 h 603653"/>
              <a:gd name="connsiteX254" fmla="*/ 80384 w 578516"/>
              <a:gd name="connsiteY254" fmla="*/ 359554 h 603653"/>
              <a:gd name="connsiteX255" fmla="*/ 86954 w 578516"/>
              <a:gd name="connsiteY255" fmla="*/ 342099 h 603653"/>
              <a:gd name="connsiteX256" fmla="*/ 90122 w 578516"/>
              <a:gd name="connsiteY256" fmla="*/ 340576 h 603653"/>
              <a:gd name="connsiteX257" fmla="*/ 88480 w 578516"/>
              <a:gd name="connsiteY257" fmla="*/ 354165 h 603653"/>
              <a:gd name="connsiteX258" fmla="*/ 111944 w 578516"/>
              <a:gd name="connsiteY258" fmla="*/ 361896 h 603653"/>
              <a:gd name="connsiteX259" fmla="*/ 115111 w 578516"/>
              <a:gd name="connsiteY259" fmla="*/ 356859 h 603653"/>
              <a:gd name="connsiteX260" fmla="*/ 118514 w 578516"/>
              <a:gd name="connsiteY260" fmla="*/ 353696 h 603653"/>
              <a:gd name="connsiteX261" fmla="*/ 124380 w 578516"/>
              <a:gd name="connsiteY261" fmla="*/ 392119 h 603653"/>
              <a:gd name="connsiteX262" fmla="*/ 137520 w 578516"/>
              <a:gd name="connsiteY262" fmla="*/ 368457 h 603653"/>
              <a:gd name="connsiteX263" fmla="*/ 130246 w 578516"/>
              <a:gd name="connsiteY263" fmla="*/ 396571 h 603653"/>
              <a:gd name="connsiteX264" fmla="*/ 138341 w 578516"/>
              <a:gd name="connsiteY264" fmla="*/ 415899 h 603653"/>
              <a:gd name="connsiteX265" fmla="*/ 154648 w 578516"/>
              <a:gd name="connsiteY265" fmla="*/ 376305 h 603653"/>
              <a:gd name="connsiteX266" fmla="*/ 157816 w 578516"/>
              <a:gd name="connsiteY266" fmla="*/ 377477 h 603653"/>
              <a:gd name="connsiteX267" fmla="*/ 146788 w 578516"/>
              <a:gd name="connsiteY267" fmla="*/ 415665 h 603653"/>
              <a:gd name="connsiteX268" fmla="*/ 174006 w 578516"/>
              <a:gd name="connsiteY268" fmla="*/ 389074 h 603653"/>
              <a:gd name="connsiteX269" fmla="*/ 198174 w 578516"/>
              <a:gd name="connsiteY269" fmla="*/ 386614 h 603653"/>
              <a:gd name="connsiteX270" fmla="*/ 218354 w 578516"/>
              <a:gd name="connsiteY270" fmla="*/ 398797 h 603653"/>
              <a:gd name="connsiteX271" fmla="*/ 227739 w 578516"/>
              <a:gd name="connsiteY271" fmla="*/ 452800 h 603653"/>
              <a:gd name="connsiteX272" fmla="*/ 253198 w 578516"/>
              <a:gd name="connsiteY272" fmla="*/ 415782 h 603653"/>
              <a:gd name="connsiteX273" fmla="*/ 232197 w 578516"/>
              <a:gd name="connsiteY273" fmla="*/ 463343 h 603653"/>
              <a:gd name="connsiteX274" fmla="*/ 240645 w 578516"/>
              <a:gd name="connsiteY274" fmla="*/ 472245 h 603653"/>
              <a:gd name="connsiteX275" fmla="*/ 259651 w 578516"/>
              <a:gd name="connsiteY275" fmla="*/ 429840 h 603653"/>
              <a:gd name="connsiteX276" fmla="*/ 263287 w 578516"/>
              <a:gd name="connsiteY276" fmla="*/ 431245 h 603653"/>
              <a:gd name="connsiteX277" fmla="*/ 247567 w 578516"/>
              <a:gd name="connsiteY277" fmla="*/ 475057 h 603653"/>
              <a:gd name="connsiteX278" fmla="*/ 271617 w 578516"/>
              <a:gd name="connsiteY278" fmla="*/ 458423 h 603653"/>
              <a:gd name="connsiteX279" fmla="*/ 289567 w 578516"/>
              <a:gd name="connsiteY279" fmla="*/ 423865 h 603653"/>
              <a:gd name="connsiteX280" fmla="*/ 292970 w 578516"/>
              <a:gd name="connsiteY280" fmla="*/ 422577 h 603653"/>
              <a:gd name="connsiteX281" fmla="*/ 291210 w 578516"/>
              <a:gd name="connsiteY281" fmla="*/ 432885 h 603653"/>
              <a:gd name="connsiteX282" fmla="*/ 313266 w 578516"/>
              <a:gd name="connsiteY282" fmla="*/ 439094 h 603653"/>
              <a:gd name="connsiteX283" fmla="*/ 322417 w 578516"/>
              <a:gd name="connsiteY283" fmla="*/ 428317 h 603653"/>
              <a:gd name="connsiteX284" fmla="*/ 318076 w 578516"/>
              <a:gd name="connsiteY284" fmla="*/ 453034 h 603653"/>
              <a:gd name="connsiteX285" fmla="*/ 323590 w 578516"/>
              <a:gd name="connsiteY285" fmla="*/ 493214 h 603653"/>
              <a:gd name="connsiteX286" fmla="*/ 330395 w 578516"/>
              <a:gd name="connsiteY286" fmla="*/ 517580 h 603653"/>
              <a:gd name="connsiteX287" fmla="*/ 368524 w 578516"/>
              <a:gd name="connsiteY287" fmla="*/ 541126 h 603653"/>
              <a:gd name="connsiteX288" fmla="*/ 391988 w 578516"/>
              <a:gd name="connsiteY288" fmla="*/ 511137 h 603653"/>
              <a:gd name="connsiteX289" fmla="*/ 399380 w 578516"/>
              <a:gd name="connsiteY289" fmla="*/ 478103 h 603653"/>
              <a:gd name="connsiteX290" fmla="*/ 417447 w 578516"/>
              <a:gd name="connsiteY290" fmla="*/ 453737 h 603653"/>
              <a:gd name="connsiteX291" fmla="*/ 441967 w 578516"/>
              <a:gd name="connsiteY291" fmla="*/ 468731 h 603653"/>
              <a:gd name="connsiteX292" fmla="*/ 460973 w 578516"/>
              <a:gd name="connsiteY292" fmla="*/ 475994 h 603653"/>
              <a:gd name="connsiteX293" fmla="*/ 474934 w 578516"/>
              <a:gd name="connsiteY293" fmla="*/ 461234 h 603653"/>
              <a:gd name="connsiteX294" fmla="*/ 496286 w 578516"/>
              <a:gd name="connsiteY294" fmla="*/ 414025 h 603653"/>
              <a:gd name="connsiteX295" fmla="*/ 529136 w 578516"/>
              <a:gd name="connsiteY295" fmla="*/ 351119 h 603653"/>
              <a:gd name="connsiteX296" fmla="*/ 554478 w 578516"/>
              <a:gd name="connsiteY296" fmla="*/ 249556 h 603653"/>
              <a:gd name="connsiteX297" fmla="*/ 560109 w 578516"/>
              <a:gd name="connsiteY297" fmla="*/ 173764 h 603653"/>
              <a:gd name="connsiteX298" fmla="*/ 544975 w 578516"/>
              <a:gd name="connsiteY298" fmla="*/ 101253 h 603653"/>
              <a:gd name="connsiteX299" fmla="*/ 506141 w 578516"/>
              <a:gd name="connsiteY299" fmla="*/ 38581 h 603653"/>
              <a:gd name="connsiteX300" fmla="*/ 476107 w 578516"/>
              <a:gd name="connsiteY300" fmla="*/ 20775 h 603653"/>
              <a:gd name="connsiteX301" fmla="*/ 437567 w 578516"/>
              <a:gd name="connsiteY301" fmla="*/ 16060 h 603653"/>
              <a:gd name="connsiteX302" fmla="*/ 439738 w 578516"/>
              <a:gd name="connsiteY302" fmla="*/ 41 h 603653"/>
              <a:gd name="connsiteX303" fmla="*/ 466839 w 578516"/>
              <a:gd name="connsiteY303" fmla="*/ 1212 h 603653"/>
              <a:gd name="connsiteX304" fmla="*/ 528667 w 578516"/>
              <a:gd name="connsiteY304" fmla="*/ 36473 h 603653"/>
              <a:gd name="connsiteX305" fmla="*/ 575009 w 578516"/>
              <a:gd name="connsiteY305" fmla="*/ 142136 h 603653"/>
              <a:gd name="connsiteX306" fmla="*/ 574891 w 578516"/>
              <a:gd name="connsiteY306" fmla="*/ 236553 h 603653"/>
              <a:gd name="connsiteX307" fmla="*/ 572428 w 578516"/>
              <a:gd name="connsiteY307" fmla="*/ 288916 h 603653"/>
              <a:gd name="connsiteX308" fmla="*/ 552718 w 578516"/>
              <a:gd name="connsiteY308" fmla="*/ 458071 h 603653"/>
              <a:gd name="connsiteX309" fmla="*/ 496286 w 578516"/>
              <a:gd name="connsiteY309" fmla="*/ 574746 h 603653"/>
              <a:gd name="connsiteX310" fmla="*/ 453112 w 578516"/>
              <a:gd name="connsiteY310" fmla="*/ 598526 h 603653"/>
              <a:gd name="connsiteX311" fmla="*/ 284053 w 578516"/>
              <a:gd name="connsiteY311" fmla="*/ 596769 h 603653"/>
              <a:gd name="connsiteX312" fmla="*/ 185856 w 578516"/>
              <a:gd name="connsiteY312" fmla="*/ 570997 h 603653"/>
              <a:gd name="connsiteX313" fmla="*/ 59853 w 578516"/>
              <a:gd name="connsiteY313" fmla="*/ 510083 h 603653"/>
              <a:gd name="connsiteX314" fmla="*/ 38618 w 578516"/>
              <a:gd name="connsiteY314" fmla="*/ 482320 h 603653"/>
              <a:gd name="connsiteX315" fmla="*/ 28411 w 578516"/>
              <a:gd name="connsiteY315" fmla="*/ 431011 h 603653"/>
              <a:gd name="connsiteX316" fmla="*/ 27238 w 578516"/>
              <a:gd name="connsiteY316" fmla="*/ 378765 h 603653"/>
              <a:gd name="connsiteX317" fmla="*/ 24188 w 578516"/>
              <a:gd name="connsiteY317" fmla="*/ 365997 h 603653"/>
              <a:gd name="connsiteX318" fmla="*/ 15389 w 578516"/>
              <a:gd name="connsiteY318" fmla="*/ 330151 h 603653"/>
              <a:gd name="connsiteX319" fmla="*/ 7294 w 578516"/>
              <a:gd name="connsiteY319" fmla="*/ 290556 h 603653"/>
              <a:gd name="connsiteX320" fmla="*/ 5651 w 578516"/>
              <a:gd name="connsiteY320" fmla="*/ 207267 h 603653"/>
              <a:gd name="connsiteX321" fmla="*/ 42373 w 578516"/>
              <a:gd name="connsiteY321" fmla="*/ 149750 h 603653"/>
              <a:gd name="connsiteX322" fmla="*/ 171073 w 578516"/>
              <a:gd name="connsiteY322" fmla="*/ 90007 h 603653"/>
              <a:gd name="connsiteX323" fmla="*/ 211314 w 578516"/>
              <a:gd name="connsiteY323" fmla="*/ 92936 h 603653"/>
              <a:gd name="connsiteX324" fmla="*/ 277366 w 578516"/>
              <a:gd name="connsiteY324" fmla="*/ 113904 h 603653"/>
              <a:gd name="connsiteX325" fmla="*/ 291444 w 578516"/>
              <a:gd name="connsiteY325" fmla="*/ 119293 h 603653"/>
              <a:gd name="connsiteX326" fmla="*/ 294143 w 578516"/>
              <a:gd name="connsiteY326" fmla="*/ 108984 h 603653"/>
              <a:gd name="connsiteX327" fmla="*/ 439738 w 578516"/>
              <a:gd name="connsiteY327" fmla="*/ 41 h 60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Lst>
            <a:rect l="l" t="t" r="r" b="b"/>
            <a:pathLst>
              <a:path w="578516" h="603653">
                <a:moveTo>
                  <a:pt x="419441" y="469551"/>
                </a:moveTo>
                <a:cubicBezTo>
                  <a:pt x="416039" y="488763"/>
                  <a:pt x="413106" y="505397"/>
                  <a:pt x="409704" y="524491"/>
                </a:cubicBezTo>
                <a:cubicBezTo>
                  <a:pt x="429179" y="525428"/>
                  <a:pt x="446894" y="526131"/>
                  <a:pt x="465548" y="527068"/>
                </a:cubicBezTo>
                <a:cubicBezTo>
                  <a:pt x="469772" y="514183"/>
                  <a:pt x="471063" y="503523"/>
                  <a:pt x="466839" y="493565"/>
                </a:cubicBezTo>
                <a:cubicBezTo>
                  <a:pt x="457453" y="491925"/>
                  <a:pt x="448420" y="492277"/>
                  <a:pt x="441380" y="488645"/>
                </a:cubicBezTo>
                <a:cubicBezTo>
                  <a:pt x="433872" y="485014"/>
                  <a:pt x="428358" y="477517"/>
                  <a:pt x="419441" y="469551"/>
                </a:cubicBezTo>
                <a:close/>
                <a:moveTo>
                  <a:pt x="77217" y="457134"/>
                </a:moveTo>
                <a:cubicBezTo>
                  <a:pt x="74636" y="469785"/>
                  <a:pt x="71937" y="483374"/>
                  <a:pt x="69239" y="497197"/>
                </a:cubicBezTo>
                <a:cubicBezTo>
                  <a:pt x="74988" y="500594"/>
                  <a:pt x="79681" y="503405"/>
                  <a:pt x="85312" y="506568"/>
                </a:cubicBezTo>
                <a:cubicBezTo>
                  <a:pt x="88949" y="494737"/>
                  <a:pt x="92351" y="483960"/>
                  <a:pt x="96457" y="470605"/>
                </a:cubicBezTo>
                <a:cubicBezTo>
                  <a:pt x="97865" y="474471"/>
                  <a:pt x="98335" y="475057"/>
                  <a:pt x="98217" y="475525"/>
                </a:cubicBezTo>
                <a:cubicBezTo>
                  <a:pt x="96927" y="482203"/>
                  <a:pt x="95636" y="488763"/>
                  <a:pt x="94346" y="495440"/>
                </a:cubicBezTo>
                <a:cubicBezTo>
                  <a:pt x="91295" y="511840"/>
                  <a:pt x="91530" y="512426"/>
                  <a:pt x="106782" y="520274"/>
                </a:cubicBezTo>
                <a:cubicBezTo>
                  <a:pt x="108189" y="520977"/>
                  <a:pt x="109949" y="521328"/>
                  <a:pt x="112530" y="522031"/>
                </a:cubicBezTo>
                <a:cubicBezTo>
                  <a:pt x="114173" y="515237"/>
                  <a:pt x="115463" y="508677"/>
                  <a:pt x="117340" y="502234"/>
                </a:cubicBezTo>
                <a:cubicBezTo>
                  <a:pt x="119100" y="496377"/>
                  <a:pt x="121564" y="490637"/>
                  <a:pt x="123793" y="484897"/>
                </a:cubicBezTo>
                <a:cubicBezTo>
                  <a:pt x="124497" y="485131"/>
                  <a:pt x="125318" y="485365"/>
                  <a:pt x="126140" y="485717"/>
                </a:cubicBezTo>
                <a:cubicBezTo>
                  <a:pt x="123441" y="499188"/>
                  <a:pt x="120743" y="512777"/>
                  <a:pt x="118044" y="526483"/>
                </a:cubicBezTo>
                <a:cubicBezTo>
                  <a:pt x="126961" y="531286"/>
                  <a:pt x="134235" y="535151"/>
                  <a:pt x="141978" y="539251"/>
                </a:cubicBezTo>
                <a:cubicBezTo>
                  <a:pt x="143855" y="530934"/>
                  <a:pt x="145145" y="524374"/>
                  <a:pt x="146905" y="517814"/>
                </a:cubicBezTo>
                <a:cubicBezTo>
                  <a:pt x="148665" y="511606"/>
                  <a:pt x="150894" y="505514"/>
                  <a:pt x="152771" y="499423"/>
                </a:cubicBezTo>
                <a:cubicBezTo>
                  <a:pt x="153945" y="499774"/>
                  <a:pt x="155000" y="500008"/>
                  <a:pt x="156056" y="500360"/>
                </a:cubicBezTo>
                <a:cubicBezTo>
                  <a:pt x="154179" y="511371"/>
                  <a:pt x="152067" y="522266"/>
                  <a:pt x="150425" y="533160"/>
                </a:cubicBezTo>
                <a:cubicBezTo>
                  <a:pt x="149017" y="543234"/>
                  <a:pt x="149369" y="543234"/>
                  <a:pt x="162509" y="544757"/>
                </a:cubicBezTo>
                <a:cubicBezTo>
                  <a:pt x="168727" y="532926"/>
                  <a:pt x="170018" y="518634"/>
                  <a:pt x="181867" y="509263"/>
                </a:cubicBezTo>
                <a:cubicBezTo>
                  <a:pt x="177995" y="522383"/>
                  <a:pt x="174006" y="535503"/>
                  <a:pt x="169900" y="549443"/>
                </a:cubicBezTo>
                <a:cubicBezTo>
                  <a:pt x="178113" y="551903"/>
                  <a:pt x="184448" y="553777"/>
                  <a:pt x="191605" y="556003"/>
                </a:cubicBezTo>
                <a:cubicBezTo>
                  <a:pt x="195476" y="544289"/>
                  <a:pt x="198996" y="533746"/>
                  <a:pt x="202515" y="523203"/>
                </a:cubicBezTo>
                <a:cubicBezTo>
                  <a:pt x="203454" y="523437"/>
                  <a:pt x="204275" y="523671"/>
                  <a:pt x="205214" y="523906"/>
                </a:cubicBezTo>
                <a:cubicBezTo>
                  <a:pt x="203454" y="535386"/>
                  <a:pt x="201694" y="546749"/>
                  <a:pt x="199817" y="559166"/>
                </a:cubicBezTo>
                <a:cubicBezTo>
                  <a:pt x="206387" y="559751"/>
                  <a:pt x="211080" y="560220"/>
                  <a:pt x="215890" y="560689"/>
                </a:cubicBezTo>
                <a:cubicBezTo>
                  <a:pt x="219996" y="549209"/>
                  <a:pt x="223633" y="538900"/>
                  <a:pt x="227270" y="528591"/>
                </a:cubicBezTo>
                <a:cubicBezTo>
                  <a:pt x="228443" y="528943"/>
                  <a:pt x="229616" y="529294"/>
                  <a:pt x="230672" y="529763"/>
                </a:cubicBezTo>
                <a:cubicBezTo>
                  <a:pt x="228209" y="540774"/>
                  <a:pt x="225745" y="551903"/>
                  <a:pt x="223164" y="563617"/>
                </a:cubicBezTo>
                <a:cubicBezTo>
                  <a:pt x="227857" y="564671"/>
                  <a:pt x="230438" y="565140"/>
                  <a:pt x="233723" y="565843"/>
                </a:cubicBezTo>
                <a:cubicBezTo>
                  <a:pt x="235717" y="560220"/>
                  <a:pt x="237242" y="554949"/>
                  <a:pt x="239354" y="549794"/>
                </a:cubicBezTo>
                <a:cubicBezTo>
                  <a:pt x="241466" y="544757"/>
                  <a:pt x="243930" y="539954"/>
                  <a:pt x="246276" y="535034"/>
                </a:cubicBezTo>
                <a:cubicBezTo>
                  <a:pt x="247097" y="535386"/>
                  <a:pt x="247918" y="535854"/>
                  <a:pt x="248857" y="536206"/>
                </a:cubicBezTo>
                <a:cubicBezTo>
                  <a:pt x="246393" y="546514"/>
                  <a:pt x="243930" y="556706"/>
                  <a:pt x="241231" y="567951"/>
                </a:cubicBezTo>
                <a:cubicBezTo>
                  <a:pt x="246980" y="569591"/>
                  <a:pt x="251438" y="570763"/>
                  <a:pt x="256366" y="572169"/>
                </a:cubicBezTo>
                <a:cubicBezTo>
                  <a:pt x="260120" y="559751"/>
                  <a:pt x="263522" y="548506"/>
                  <a:pt x="266807" y="537377"/>
                </a:cubicBezTo>
                <a:cubicBezTo>
                  <a:pt x="267159" y="547100"/>
                  <a:pt x="264695" y="556237"/>
                  <a:pt x="262701" y="565491"/>
                </a:cubicBezTo>
                <a:cubicBezTo>
                  <a:pt x="261176" y="572989"/>
                  <a:pt x="263405" y="577674"/>
                  <a:pt x="271969" y="576034"/>
                </a:cubicBezTo>
                <a:cubicBezTo>
                  <a:pt x="274785" y="568654"/>
                  <a:pt x="277483" y="561977"/>
                  <a:pt x="280182" y="555183"/>
                </a:cubicBezTo>
                <a:cubicBezTo>
                  <a:pt x="281003" y="555534"/>
                  <a:pt x="281824" y="555769"/>
                  <a:pt x="282645" y="556120"/>
                </a:cubicBezTo>
                <a:cubicBezTo>
                  <a:pt x="281355" y="563149"/>
                  <a:pt x="279947" y="570060"/>
                  <a:pt x="278657" y="576620"/>
                </a:cubicBezTo>
                <a:cubicBezTo>
                  <a:pt x="300244" y="587046"/>
                  <a:pt x="435984" y="588803"/>
                  <a:pt x="464493" y="585640"/>
                </a:cubicBezTo>
                <a:cubicBezTo>
                  <a:pt x="469303" y="568420"/>
                  <a:pt x="466604" y="550849"/>
                  <a:pt x="466839" y="533511"/>
                </a:cubicBezTo>
                <a:lnTo>
                  <a:pt x="406301" y="533511"/>
                </a:lnTo>
                <a:cubicBezTo>
                  <a:pt x="404659" y="535854"/>
                  <a:pt x="402430" y="539134"/>
                  <a:pt x="399966" y="542180"/>
                </a:cubicBezTo>
                <a:cubicBezTo>
                  <a:pt x="387178" y="558346"/>
                  <a:pt x="372748" y="563500"/>
                  <a:pt x="353624" y="556003"/>
                </a:cubicBezTo>
                <a:cubicBezTo>
                  <a:pt x="342948" y="551786"/>
                  <a:pt x="332976" y="544757"/>
                  <a:pt x="324060" y="537260"/>
                </a:cubicBezTo>
                <a:cubicBezTo>
                  <a:pt x="318311" y="532457"/>
                  <a:pt x="313853" y="528474"/>
                  <a:pt x="305758" y="527420"/>
                </a:cubicBezTo>
                <a:cubicBezTo>
                  <a:pt x="282293" y="524374"/>
                  <a:pt x="258829" y="520977"/>
                  <a:pt x="237712" y="508443"/>
                </a:cubicBezTo>
                <a:cubicBezTo>
                  <a:pt x="231259" y="504577"/>
                  <a:pt x="222812" y="502820"/>
                  <a:pt x="215186" y="502117"/>
                </a:cubicBezTo>
                <a:cubicBezTo>
                  <a:pt x="191487" y="500125"/>
                  <a:pt x="169783" y="493097"/>
                  <a:pt x="150190" y="479743"/>
                </a:cubicBezTo>
                <a:cubicBezTo>
                  <a:pt x="145615" y="476580"/>
                  <a:pt x="140453" y="473651"/>
                  <a:pt x="135056" y="472128"/>
                </a:cubicBezTo>
                <a:cubicBezTo>
                  <a:pt x="116402" y="466857"/>
                  <a:pt x="97513" y="462288"/>
                  <a:pt x="77217" y="457134"/>
                </a:cubicBezTo>
                <a:close/>
                <a:moveTo>
                  <a:pt x="44132" y="435228"/>
                </a:moveTo>
                <a:cubicBezTo>
                  <a:pt x="47065" y="456783"/>
                  <a:pt x="51758" y="474354"/>
                  <a:pt x="63842" y="492394"/>
                </a:cubicBezTo>
                <a:cubicBezTo>
                  <a:pt x="67948" y="476931"/>
                  <a:pt x="71233" y="464748"/>
                  <a:pt x="74518" y="452331"/>
                </a:cubicBezTo>
                <a:cubicBezTo>
                  <a:pt x="64663" y="446825"/>
                  <a:pt x="55630" y="441671"/>
                  <a:pt x="44132" y="435228"/>
                </a:cubicBezTo>
                <a:close/>
                <a:moveTo>
                  <a:pt x="542511" y="421991"/>
                </a:moveTo>
                <a:cubicBezTo>
                  <a:pt x="541455" y="423280"/>
                  <a:pt x="540047" y="424451"/>
                  <a:pt x="539461" y="425974"/>
                </a:cubicBezTo>
                <a:cubicBezTo>
                  <a:pt x="527025" y="461585"/>
                  <a:pt x="508957" y="493800"/>
                  <a:pt x="482443" y="521094"/>
                </a:cubicBezTo>
                <a:cubicBezTo>
                  <a:pt x="479510" y="524140"/>
                  <a:pt x="476694" y="528826"/>
                  <a:pt x="476577" y="532808"/>
                </a:cubicBezTo>
                <a:cubicBezTo>
                  <a:pt x="476342" y="545460"/>
                  <a:pt x="477398" y="558111"/>
                  <a:pt x="477984" y="570763"/>
                </a:cubicBezTo>
                <a:cubicBezTo>
                  <a:pt x="479158" y="571114"/>
                  <a:pt x="480448" y="571349"/>
                  <a:pt x="481621" y="571583"/>
                </a:cubicBezTo>
                <a:cubicBezTo>
                  <a:pt x="512125" y="526248"/>
                  <a:pt x="534298" y="477283"/>
                  <a:pt x="542511" y="421991"/>
                </a:cubicBezTo>
                <a:close/>
                <a:moveTo>
                  <a:pt x="95284" y="363302"/>
                </a:moveTo>
                <a:cubicBezTo>
                  <a:pt x="80150" y="383802"/>
                  <a:pt x="63842" y="395282"/>
                  <a:pt x="39205" y="383802"/>
                </a:cubicBezTo>
                <a:cubicBezTo>
                  <a:pt x="40378" y="397274"/>
                  <a:pt x="40730" y="409105"/>
                  <a:pt x="42490" y="420702"/>
                </a:cubicBezTo>
                <a:cubicBezTo>
                  <a:pt x="43076" y="424568"/>
                  <a:pt x="46009" y="429254"/>
                  <a:pt x="49294" y="431245"/>
                </a:cubicBezTo>
                <a:cubicBezTo>
                  <a:pt x="71116" y="444248"/>
                  <a:pt x="93172" y="457368"/>
                  <a:pt x="118866" y="461234"/>
                </a:cubicBezTo>
                <a:cubicBezTo>
                  <a:pt x="132592" y="463225"/>
                  <a:pt x="145028" y="467325"/>
                  <a:pt x="156760" y="474705"/>
                </a:cubicBezTo>
                <a:cubicBezTo>
                  <a:pt x="172599" y="484663"/>
                  <a:pt x="189493" y="492628"/>
                  <a:pt x="208733" y="493448"/>
                </a:cubicBezTo>
                <a:cubicBezTo>
                  <a:pt x="224337" y="494151"/>
                  <a:pt x="238885" y="498720"/>
                  <a:pt x="252611" y="505631"/>
                </a:cubicBezTo>
                <a:cubicBezTo>
                  <a:pt x="270561" y="514768"/>
                  <a:pt x="290271" y="513363"/>
                  <a:pt x="312562" y="517580"/>
                </a:cubicBezTo>
                <a:cubicBezTo>
                  <a:pt x="303998" y="499891"/>
                  <a:pt x="312562" y="481383"/>
                  <a:pt x="299070" y="466974"/>
                </a:cubicBezTo>
                <a:cubicBezTo>
                  <a:pt x="300126" y="461117"/>
                  <a:pt x="307400" y="454323"/>
                  <a:pt x="296841" y="447411"/>
                </a:cubicBezTo>
                <a:cubicBezTo>
                  <a:pt x="294260" y="451043"/>
                  <a:pt x="291444" y="454323"/>
                  <a:pt x="289333" y="458071"/>
                </a:cubicBezTo>
                <a:cubicBezTo>
                  <a:pt x="286752" y="462405"/>
                  <a:pt x="284875" y="467208"/>
                  <a:pt x="282176" y="471425"/>
                </a:cubicBezTo>
                <a:cubicBezTo>
                  <a:pt x="265986" y="496494"/>
                  <a:pt x="236304" y="496963"/>
                  <a:pt x="219058" y="472597"/>
                </a:cubicBezTo>
                <a:cubicBezTo>
                  <a:pt x="212018" y="462757"/>
                  <a:pt x="208381" y="451745"/>
                  <a:pt x="207677" y="439445"/>
                </a:cubicBezTo>
                <a:cubicBezTo>
                  <a:pt x="207091" y="428785"/>
                  <a:pt x="206387" y="418008"/>
                  <a:pt x="204158" y="407582"/>
                </a:cubicBezTo>
                <a:cubicBezTo>
                  <a:pt x="203219" y="403482"/>
                  <a:pt x="198409" y="399148"/>
                  <a:pt x="194303" y="397508"/>
                </a:cubicBezTo>
                <a:cubicBezTo>
                  <a:pt x="192543" y="396688"/>
                  <a:pt x="187029" y="401491"/>
                  <a:pt x="185035" y="404888"/>
                </a:cubicBezTo>
                <a:cubicBezTo>
                  <a:pt x="179169" y="414845"/>
                  <a:pt x="172129" y="423280"/>
                  <a:pt x="161336" y="428200"/>
                </a:cubicBezTo>
                <a:cubicBezTo>
                  <a:pt x="141274" y="437688"/>
                  <a:pt x="124262" y="432417"/>
                  <a:pt x="114525" y="412737"/>
                </a:cubicBezTo>
                <a:cubicBezTo>
                  <a:pt x="110067" y="403717"/>
                  <a:pt x="107603" y="393642"/>
                  <a:pt x="103966" y="384271"/>
                </a:cubicBezTo>
                <a:cubicBezTo>
                  <a:pt x="101737" y="378179"/>
                  <a:pt x="99038" y="372205"/>
                  <a:pt x="95284" y="363302"/>
                </a:cubicBezTo>
                <a:close/>
                <a:moveTo>
                  <a:pt x="556472" y="322771"/>
                </a:moveTo>
                <a:cubicBezTo>
                  <a:pt x="548494" y="342568"/>
                  <a:pt x="541924" y="363654"/>
                  <a:pt x="531600" y="382982"/>
                </a:cubicBezTo>
                <a:cubicBezTo>
                  <a:pt x="521159" y="402779"/>
                  <a:pt x="506728" y="420468"/>
                  <a:pt x="494879" y="439562"/>
                </a:cubicBezTo>
                <a:cubicBezTo>
                  <a:pt x="491476" y="444951"/>
                  <a:pt x="489599" y="452214"/>
                  <a:pt x="489599" y="458540"/>
                </a:cubicBezTo>
                <a:cubicBezTo>
                  <a:pt x="489599" y="469317"/>
                  <a:pt x="488309" y="478454"/>
                  <a:pt x="479040" y="485483"/>
                </a:cubicBezTo>
                <a:cubicBezTo>
                  <a:pt x="476459" y="487474"/>
                  <a:pt x="474817" y="492043"/>
                  <a:pt x="474699" y="495440"/>
                </a:cubicBezTo>
                <a:cubicBezTo>
                  <a:pt x="474582" y="502117"/>
                  <a:pt x="475873" y="508677"/>
                  <a:pt x="476811" y="516877"/>
                </a:cubicBezTo>
                <a:cubicBezTo>
                  <a:pt x="492650" y="504108"/>
                  <a:pt x="503443" y="489114"/>
                  <a:pt x="511421" y="472363"/>
                </a:cubicBezTo>
                <a:cubicBezTo>
                  <a:pt x="534298" y="424568"/>
                  <a:pt x="558936" y="377242"/>
                  <a:pt x="556472" y="322771"/>
                </a:cubicBezTo>
                <a:close/>
                <a:moveTo>
                  <a:pt x="52174" y="320956"/>
                </a:moveTo>
                <a:cubicBezTo>
                  <a:pt x="49714" y="331400"/>
                  <a:pt x="47137" y="341843"/>
                  <a:pt x="44677" y="352287"/>
                </a:cubicBezTo>
                <a:cubicBezTo>
                  <a:pt x="40460" y="340201"/>
                  <a:pt x="46200" y="330578"/>
                  <a:pt x="52174" y="320956"/>
                </a:cubicBezTo>
                <a:close/>
                <a:moveTo>
                  <a:pt x="393881" y="312209"/>
                </a:moveTo>
                <a:cubicBezTo>
                  <a:pt x="386371" y="325683"/>
                  <a:pt x="379214" y="337634"/>
                  <a:pt x="372995" y="350053"/>
                </a:cubicBezTo>
                <a:cubicBezTo>
                  <a:pt x="366072" y="363996"/>
                  <a:pt x="375342" y="377470"/>
                  <a:pt x="390830" y="377001"/>
                </a:cubicBezTo>
                <a:cubicBezTo>
                  <a:pt x="395876" y="376884"/>
                  <a:pt x="400921" y="377118"/>
                  <a:pt x="405967" y="376533"/>
                </a:cubicBezTo>
                <a:cubicBezTo>
                  <a:pt x="409135" y="376181"/>
                  <a:pt x="412890" y="375595"/>
                  <a:pt x="415237" y="373721"/>
                </a:cubicBezTo>
                <a:cubicBezTo>
                  <a:pt x="429787" y="362004"/>
                  <a:pt x="428261" y="332478"/>
                  <a:pt x="412538" y="321816"/>
                </a:cubicBezTo>
                <a:cubicBezTo>
                  <a:pt x="406671" y="317833"/>
                  <a:pt x="399865" y="315255"/>
                  <a:pt x="393881" y="312209"/>
                </a:cubicBezTo>
                <a:close/>
                <a:moveTo>
                  <a:pt x="252854" y="309245"/>
                </a:moveTo>
                <a:cubicBezTo>
                  <a:pt x="248278" y="315691"/>
                  <a:pt x="244406" y="321199"/>
                  <a:pt x="240533" y="326590"/>
                </a:cubicBezTo>
                <a:cubicBezTo>
                  <a:pt x="223988" y="349444"/>
                  <a:pt x="231146" y="365852"/>
                  <a:pt x="259425" y="369250"/>
                </a:cubicBezTo>
                <a:cubicBezTo>
                  <a:pt x="262593" y="369602"/>
                  <a:pt x="265879" y="369250"/>
                  <a:pt x="268695" y="369250"/>
                </a:cubicBezTo>
                <a:cubicBezTo>
                  <a:pt x="287587" y="337958"/>
                  <a:pt x="283949" y="323426"/>
                  <a:pt x="252854" y="309245"/>
                </a:cubicBezTo>
                <a:close/>
                <a:moveTo>
                  <a:pt x="387325" y="302381"/>
                </a:moveTo>
                <a:cubicBezTo>
                  <a:pt x="389862" y="301517"/>
                  <a:pt x="392825" y="301898"/>
                  <a:pt x="396228" y="303304"/>
                </a:cubicBezTo>
                <a:cubicBezTo>
                  <a:pt x="401391" y="305413"/>
                  <a:pt x="406671" y="307639"/>
                  <a:pt x="411717" y="310100"/>
                </a:cubicBezTo>
                <a:cubicBezTo>
                  <a:pt x="430491" y="319121"/>
                  <a:pt x="437531" y="331658"/>
                  <a:pt x="435888" y="352279"/>
                </a:cubicBezTo>
                <a:cubicBezTo>
                  <a:pt x="433894" y="377353"/>
                  <a:pt x="423450" y="386843"/>
                  <a:pt x="395758" y="386843"/>
                </a:cubicBezTo>
                <a:cubicBezTo>
                  <a:pt x="387427" y="387195"/>
                  <a:pt x="376750" y="387429"/>
                  <a:pt x="368184" y="378759"/>
                </a:cubicBezTo>
                <a:cubicBezTo>
                  <a:pt x="358327" y="368917"/>
                  <a:pt x="355746" y="358958"/>
                  <a:pt x="361613" y="346538"/>
                </a:cubicBezTo>
                <a:cubicBezTo>
                  <a:pt x="367597" y="333767"/>
                  <a:pt x="374755" y="321582"/>
                  <a:pt x="380974" y="308928"/>
                </a:cubicBezTo>
                <a:cubicBezTo>
                  <a:pt x="382675" y="305354"/>
                  <a:pt x="384787" y="303245"/>
                  <a:pt x="387325" y="302381"/>
                </a:cubicBezTo>
                <a:close/>
                <a:moveTo>
                  <a:pt x="247324" y="298932"/>
                </a:moveTo>
                <a:cubicBezTo>
                  <a:pt x="249891" y="298316"/>
                  <a:pt x="253030" y="299635"/>
                  <a:pt x="258721" y="302447"/>
                </a:cubicBezTo>
                <a:cubicBezTo>
                  <a:pt x="265644" y="305963"/>
                  <a:pt x="272685" y="309831"/>
                  <a:pt x="278669" y="314870"/>
                </a:cubicBezTo>
                <a:cubicBezTo>
                  <a:pt x="287470" y="322371"/>
                  <a:pt x="290168" y="330223"/>
                  <a:pt x="290403" y="344756"/>
                </a:cubicBezTo>
                <a:cubicBezTo>
                  <a:pt x="290168" y="346397"/>
                  <a:pt x="289816" y="350850"/>
                  <a:pt x="288643" y="355187"/>
                </a:cubicBezTo>
                <a:cubicBezTo>
                  <a:pt x="282072" y="379798"/>
                  <a:pt x="273623" y="383900"/>
                  <a:pt x="249451" y="374993"/>
                </a:cubicBezTo>
                <a:cubicBezTo>
                  <a:pt x="241120" y="371946"/>
                  <a:pt x="231850" y="370657"/>
                  <a:pt x="226805" y="361867"/>
                </a:cubicBezTo>
                <a:cubicBezTo>
                  <a:pt x="220468" y="350850"/>
                  <a:pt x="218708" y="339599"/>
                  <a:pt x="225514" y="328231"/>
                </a:cubicBezTo>
                <a:cubicBezTo>
                  <a:pt x="229855" y="320965"/>
                  <a:pt x="234549" y="313933"/>
                  <a:pt x="239360" y="307018"/>
                </a:cubicBezTo>
                <a:cubicBezTo>
                  <a:pt x="242763" y="302096"/>
                  <a:pt x="244758" y="299547"/>
                  <a:pt x="247324" y="298932"/>
                </a:cubicBezTo>
                <a:close/>
                <a:moveTo>
                  <a:pt x="144889" y="259734"/>
                </a:moveTo>
                <a:cubicBezTo>
                  <a:pt x="138436" y="266528"/>
                  <a:pt x="132335" y="273908"/>
                  <a:pt x="125296" y="280234"/>
                </a:cubicBezTo>
                <a:cubicBezTo>
                  <a:pt x="108989" y="294994"/>
                  <a:pt x="108872" y="299796"/>
                  <a:pt x="125766" y="314439"/>
                </a:cubicBezTo>
                <a:cubicBezTo>
                  <a:pt x="127408" y="315962"/>
                  <a:pt x="129285" y="317250"/>
                  <a:pt x="131162" y="318539"/>
                </a:cubicBezTo>
                <a:cubicBezTo>
                  <a:pt x="142190" y="326739"/>
                  <a:pt x="150403" y="324747"/>
                  <a:pt x="156621" y="312213"/>
                </a:cubicBezTo>
                <a:cubicBezTo>
                  <a:pt x="165654" y="294174"/>
                  <a:pt x="161079" y="274025"/>
                  <a:pt x="144889" y="259734"/>
                </a:cubicBezTo>
                <a:close/>
                <a:moveTo>
                  <a:pt x="138788" y="243686"/>
                </a:moveTo>
                <a:cubicBezTo>
                  <a:pt x="168235" y="258329"/>
                  <a:pt x="179615" y="282225"/>
                  <a:pt x="171285" y="307879"/>
                </a:cubicBezTo>
                <a:cubicBezTo>
                  <a:pt x="166593" y="322639"/>
                  <a:pt x="156151" y="329902"/>
                  <a:pt x="141486" y="331542"/>
                </a:cubicBezTo>
                <a:cubicBezTo>
                  <a:pt x="137263" y="331893"/>
                  <a:pt x="131514" y="331190"/>
                  <a:pt x="128816" y="328613"/>
                </a:cubicBezTo>
                <a:cubicBezTo>
                  <a:pt x="120369" y="320413"/>
                  <a:pt x="112274" y="311628"/>
                  <a:pt x="105821" y="301905"/>
                </a:cubicBezTo>
                <a:cubicBezTo>
                  <a:pt x="103475" y="298391"/>
                  <a:pt x="106056" y="291597"/>
                  <a:pt x="106525" y="286325"/>
                </a:cubicBezTo>
                <a:cubicBezTo>
                  <a:pt x="106643" y="285388"/>
                  <a:pt x="107699" y="284451"/>
                  <a:pt x="108402" y="283631"/>
                </a:cubicBezTo>
                <a:cubicBezTo>
                  <a:pt x="114386" y="277657"/>
                  <a:pt x="121190" y="272268"/>
                  <a:pt x="126235" y="265708"/>
                </a:cubicBezTo>
                <a:cubicBezTo>
                  <a:pt x="131162" y="259266"/>
                  <a:pt x="134447" y="251534"/>
                  <a:pt x="138788" y="243686"/>
                </a:cubicBezTo>
                <a:close/>
                <a:moveTo>
                  <a:pt x="488069" y="200785"/>
                </a:moveTo>
                <a:cubicBezTo>
                  <a:pt x="479627" y="210512"/>
                  <a:pt x="470599" y="219770"/>
                  <a:pt x="462743" y="229965"/>
                </a:cubicBezTo>
                <a:cubicBezTo>
                  <a:pt x="456295" y="238169"/>
                  <a:pt x="458640" y="248247"/>
                  <a:pt x="466730" y="257388"/>
                </a:cubicBezTo>
                <a:cubicBezTo>
                  <a:pt x="472123" y="263364"/>
                  <a:pt x="478103" y="264419"/>
                  <a:pt x="484904" y="260786"/>
                </a:cubicBezTo>
                <a:cubicBezTo>
                  <a:pt x="508119" y="248950"/>
                  <a:pt x="509995" y="216488"/>
                  <a:pt x="488069" y="200785"/>
                </a:cubicBezTo>
                <a:close/>
                <a:moveTo>
                  <a:pt x="484904" y="188363"/>
                </a:moveTo>
                <a:cubicBezTo>
                  <a:pt x="489125" y="191176"/>
                  <a:pt x="492173" y="193637"/>
                  <a:pt x="495573" y="195512"/>
                </a:cubicBezTo>
                <a:cubicBezTo>
                  <a:pt x="510933" y="204066"/>
                  <a:pt x="515506" y="217543"/>
                  <a:pt x="513747" y="234067"/>
                </a:cubicBezTo>
                <a:cubicBezTo>
                  <a:pt x="511754" y="251294"/>
                  <a:pt x="502374" y="263247"/>
                  <a:pt x="486780" y="270044"/>
                </a:cubicBezTo>
                <a:cubicBezTo>
                  <a:pt x="478689" y="273677"/>
                  <a:pt x="470130" y="272974"/>
                  <a:pt x="463447" y="265942"/>
                </a:cubicBezTo>
                <a:cubicBezTo>
                  <a:pt x="454301" y="256333"/>
                  <a:pt x="446211" y="246020"/>
                  <a:pt x="450784" y="231489"/>
                </a:cubicBezTo>
                <a:cubicBezTo>
                  <a:pt x="452191" y="227270"/>
                  <a:pt x="454536" y="223285"/>
                  <a:pt x="457350" y="219887"/>
                </a:cubicBezTo>
                <a:cubicBezTo>
                  <a:pt x="465909" y="209574"/>
                  <a:pt x="474937" y="199730"/>
                  <a:pt x="484904" y="188363"/>
                </a:cubicBezTo>
                <a:close/>
                <a:moveTo>
                  <a:pt x="121662" y="151228"/>
                </a:moveTo>
                <a:cubicBezTo>
                  <a:pt x="113454" y="163884"/>
                  <a:pt x="105129" y="176540"/>
                  <a:pt x="97155" y="189313"/>
                </a:cubicBezTo>
                <a:cubicBezTo>
                  <a:pt x="94576" y="193532"/>
                  <a:pt x="92113" y="198336"/>
                  <a:pt x="91292" y="203141"/>
                </a:cubicBezTo>
                <a:cubicBezTo>
                  <a:pt x="89533" y="214625"/>
                  <a:pt x="100790" y="227281"/>
                  <a:pt x="110992" y="224937"/>
                </a:cubicBezTo>
                <a:cubicBezTo>
                  <a:pt x="124476" y="221773"/>
                  <a:pt x="136085" y="215679"/>
                  <a:pt x="140775" y="200797"/>
                </a:cubicBezTo>
                <a:cubicBezTo>
                  <a:pt x="145465" y="185915"/>
                  <a:pt x="137492" y="164470"/>
                  <a:pt x="121662" y="151228"/>
                </a:cubicBezTo>
                <a:close/>
                <a:moveTo>
                  <a:pt x="123421" y="139861"/>
                </a:moveTo>
                <a:cubicBezTo>
                  <a:pt x="124711" y="139744"/>
                  <a:pt x="126352" y="141385"/>
                  <a:pt x="127642" y="142439"/>
                </a:cubicBezTo>
                <a:cubicBezTo>
                  <a:pt x="143120" y="155447"/>
                  <a:pt x="149921" y="172907"/>
                  <a:pt x="154846" y="193883"/>
                </a:cubicBezTo>
                <a:cubicBezTo>
                  <a:pt x="151680" y="200328"/>
                  <a:pt x="149335" y="208883"/>
                  <a:pt x="143941" y="214742"/>
                </a:cubicBezTo>
                <a:cubicBezTo>
                  <a:pt x="138078" y="221070"/>
                  <a:pt x="129987" y="225992"/>
                  <a:pt x="121897" y="229741"/>
                </a:cubicBezTo>
                <a:cubicBezTo>
                  <a:pt x="105950" y="237124"/>
                  <a:pt x="100204" y="235718"/>
                  <a:pt x="88947" y="223882"/>
                </a:cubicBezTo>
                <a:cubicBezTo>
                  <a:pt x="79918" y="214390"/>
                  <a:pt x="76166" y="199039"/>
                  <a:pt x="82381" y="188141"/>
                </a:cubicBezTo>
                <a:cubicBezTo>
                  <a:pt x="91292" y="172556"/>
                  <a:pt x="101376" y="157556"/>
                  <a:pt x="111695" y="142791"/>
                </a:cubicBezTo>
                <a:cubicBezTo>
                  <a:pt x="113571" y="140330"/>
                  <a:pt x="119317" y="140330"/>
                  <a:pt x="123421" y="139861"/>
                </a:cubicBezTo>
                <a:close/>
                <a:moveTo>
                  <a:pt x="327703" y="136853"/>
                </a:moveTo>
                <a:cubicBezTo>
                  <a:pt x="319956" y="147974"/>
                  <a:pt x="312914" y="157808"/>
                  <a:pt x="306340" y="167993"/>
                </a:cubicBezTo>
                <a:cubicBezTo>
                  <a:pt x="303523" y="172442"/>
                  <a:pt x="299650" y="177944"/>
                  <a:pt x="300119" y="182627"/>
                </a:cubicBezTo>
                <a:cubicBezTo>
                  <a:pt x="300824" y="190354"/>
                  <a:pt x="307045" y="195739"/>
                  <a:pt x="315144" y="196441"/>
                </a:cubicBezTo>
                <a:cubicBezTo>
                  <a:pt x="323360" y="197144"/>
                  <a:pt x="332164" y="199134"/>
                  <a:pt x="338150" y="190120"/>
                </a:cubicBezTo>
                <a:cubicBezTo>
                  <a:pt x="349771" y="172559"/>
                  <a:pt x="344723" y="148443"/>
                  <a:pt x="327703" y="136853"/>
                </a:cubicBezTo>
                <a:close/>
                <a:moveTo>
                  <a:pt x="217876" y="131710"/>
                </a:moveTo>
                <a:cubicBezTo>
                  <a:pt x="210601" y="138621"/>
                  <a:pt x="204265" y="143541"/>
                  <a:pt x="199338" y="149515"/>
                </a:cubicBezTo>
                <a:cubicBezTo>
                  <a:pt x="196874" y="152560"/>
                  <a:pt x="194644" y="159003"/>
                  <a:pt x="196170" y="161345"/>
                </a:cubicBezTo>
                <a:cubicBezTo>
                  <a:pt x="199924" y="167085"/>
                  <a:pt x="205321" y="173762"/>
                  <a:pt x="211422" y="175402"/>
                </a:cubicBezTo>
                <a:cubicBezTo>
                  <a:pt x="216116" y="176690"/>
                  <a:pt x="224211" y="172356"/>
                  <a:pt x="228318" y="168022"/>
                </a:cubicBezTo>
                <a:cubicBezTo>
                  <a:pt x="234067" y="162165"/>
                  <a:pt x="234654" y="153614"/>
                  <a:pt x="229961" y="146235"/>
                </a:cubicBezTo>
                <a:cubicBezTo>
                  <a:pt x="226558" y="141198"/>
                  <a:pt x="222217" y="136864"/>
                  <a:pt x="217876" y="131710"/>
                </a:cubicBezTo>
                <a:close/>
                <a:moveTo>
                  <a:pt x="541230" y="122526"/>
                </a:moveTo>
                <a:cubicBezTo>
                  <a:pt x="543341" y="130257"/>
                  <a:pt x="546157" y="137989"/>
                  <a:pt x="547564" y="145954"/>
                </a:cubicBezTo>
                <a:cubicBezTo>
                  <a:pt x="555658" y="194333"/>
                  <a:pt x="550966" y="241775"/>
                  <a:pt x="532081" y="286875"/>
                </a:cubicBezTo>
                <a:cubicBezTo>
                  <a:pt x="516714" y="323774"/>
                  <a:pt x="499119" y="359853"/>
                  <a:pt x="482110" y="396050"/>
                </a:cubicBezTo>
                <a:cubicBezTo>
                  <a:pt x="477301" y="406007"/>
                  <a:pt x="471436" y="415613"/>
                  <a:pt x="457360" y="422641"/>
                </a:cubicBezTo>
                <a:cubicBezTo>
                  <a:pt x="459002" y="416784"/>
                  <a:pt x="459120" y="414441"/>
                  <a:pt x="460175" y="412684"/>
                </a:cubicBezTo>
                <a:cubicBezTo>
                  <a:pt x="484456" y="373676"/>
                  <a:pt x="498767" y="330100"/>
                  <a:pt x="517535" y="288632"/>
                </a:cubicBezTo>
                <a:cubicBezTo>
                  <a:pt x="538649" y="242010"/>
                  <a:pt x="544163" y="192225"/>
                  <a:pt x="541230" y="141503"/>
                </a:cubicBezTo>
                <a:cubicBezTo>
                  <a:pt x="540878" y="135411"/>
                  <a:pt x="539471" y="129437"/>
                  <a:pt x="541230" y="122526"/>
                </a:cubicBezTo>
                <a:close/>
                <a:moveTo>
                  <a:pt x="324652" y="122102"/>
                </a:moveTo>
                <a:cubicBezTo>
                  <a:pt x="328408" y="125380"/>
                  <a:pt x="332164" y="128658"/>
                  <a:pt x="336155" y="131819"/>
                </a:cubicBezTo>
                <a:cubicBezTo>
                  <a:pt x="355522" y="146921"/>
                  <a:pt x="361039" y="171623"/>
                  <a:pt x="350005" y="193515"/>
                </a:cubicBezTo>
                <a:cubicBezTo>
                  <a:pt x="344371" y="204519"/>
                  <a:pt x="334863" y="208968"/>
                  <a:pt x="323595" y="208149"/>
                </a:cubicBezTo>
                <a:cubicBezTo>
                  <a:pt x="312561" y="207446"/>
                  <a:pt x="300589" y="206861"/>
                  <a:pt x="294720" y="194334"/>
                </a:cubicBezTo>
                <a:cubicBezTo>
                  <a:pt x="289203" y="182627"/>
                  <a:pt x="289320" y="172325"/>
                  <a:pt x="298124" y="161438"/>
                </a:cubicBezTo>
                <a:cubicBezTo>
                  <a:pt x="307749" y="149496"/>
                  <a:pt x="315496" y="135916"/>
                  <a:pt x="324652" y="122102"/>
                </a:cubicBezTo>
                <a:close/>
                <a:moveTo>
                  <a:pt x="213346" y="121964"/>
                </a:moveTo>
                <a:cubicBezTo>
                  <a:pt x="215155" y="121607"/>
                  <a:pt x="217172" y="122047"/>
                  <a:pt x="219518" y="123745"/>
                </a:cubicBezTo>
                <a:cubicBezTo>
                  <a:pt x="230313" y="131710"/>
                  <a:pt x="243336" y="139910"/>
                  <a:pt x="242749" y="158066"/>
                </a:cubicBezTo>
                <a:cubicBezTo>
                  <a:pt x="242515" y="172708"/>
                  <a:pt x="231838" y="184187"/>
                  <a:pt x="215881" y="185710"/>
                </a:cubicBezTo>
                <a:cubicBezTo>
                  <a:pt x="203444" y="186881"/>
                  <a:pt x="186901" y="175050"/>
                  <a:pt x="185023" y="162048"/>
                </a:cubicBezTo>
                <a:cubicBezTo>
                  <a:pt x="184202" y="156543"/>
                  <a:pt x="186314" y="149983"/>
                  <a:pt x="188778" y="144829"/>
                </a:cubicBezTo>
                <a:cubicBezTo>
                  <a:pt x="190890" y="140495"/>
                  <a:pt x="195114" y="136630"/>
                  <a:pt x="199338" y="134170"/>
                </a:cubicBezTo>
                <a:cubicBezTo>
                  <a:pt x="204353" y="131271"/>
                  <a:pt x="207917" y="123035"/>
                  <a:pt x="213346" y="121964"/>
                </a:cubicBezTo>
                <a:close/>
                <a:moveTo>
                  <a:pt x="480564" y="74434"/>
                </a:moveTo>
                <a:cubicBezTo>
                  <a:pt x="479158" y="79822"/>
                  <a:pt x="478220" y="84742"/>
                  <a:pt x="476579" y="89310"/>
                </a:cubicBezTo>
                <a:cubicBezTo>
                  <a:pt x="474587" y="94581"/>
                  <a:pt x="471891" y="99618"/>
                  <a:pt x="469547" y="104655"/>
                </a:cubicBezTo>
                <a:cubicBezTo>
                  <a:pt x="464858" y="114729"/>
                  <a:pt x="465444" y="124451"/>
                  <a:pt x="471656" y="133588"/>
                </a:cubicBezTo>
                <a:cubicBezTo>
                  <a:pt x="478689" y="143661"/>
                  <a:pt x="491465" y="145536"/>
                  <a:pt x="499317" y="136985"/>
                </a:cubicBezTo>
                <a:cubicBezTo>
                  <a:pt x="508929" y="126559"/>
                  <a:pt x="509749" y="113323"/>
                  <a:pt x="506233" y="100438"/>
                </a:cubicBezTo>
                <a:cubicBezTo>
                  <a:pt x="502834" y="87787"/>
                  <a:pt x="496504" y="76542"/>
                  <a:pt x="480564" y="74434"/>
                </a:cubicBezTo>
                <a:close/>
                <a:moveTo>
                  <a:pt x="472711" y="65648"/>
                </a:moveTo>
                <a:cubicBezTo>
                  <a:pt x="497911" y="65297"/>
                  <a:pt x="515375" y="81228"/>
                  <a:pt x="517719" y="107232"/>
                </a:cubicBezTo>
                <a:cubicBezTo>
                  <a:pt x="518188" y="111683"/>
                  <a:pt x="518071" y="116134"/>
                  <a:pt x="517719" y="120703"/>
                </a:cubicBezTo>
                <a:cubicBezTo>
                  <a:pt x="516078" y="139796"/>
                  <a:pt x="503537" y="152798"/>
                  <a:pt x="487128" y="152447"/>
                </a:cubicBezTo>
                <a:cubicBezTo>
                  <a:pt x="471656" y="152212"/>
                  <a:pt x="456302" y="135579"/>
                  <a:pt x="456536" y="118126"/>
                </a:cubicBezTo>
                <a:cubicBezTo>
                  <a:pt x="456654" y="111566"/>
                  <a:pt x="458881" y="104889"/>
                  <a:pt x="460873" y="98564"/>
                </a:cubicBezTo>
                <a:cubicBezTo>
                  <a:pt x="464272" y="88021"/>
                  <a:pt x="468374" y="77713"/>
                  <a:pt x="472711" y="65648"/>
                </a:cubicBezTo>
                <a:close/>
                <a:moveTo>
                  <a:pt x="390921" y="57395"/>
                </a:moveTo>
                <a:cubicBezTo>
                  <a:pt x="386232" y="62783"/>
                  <a:pt x="382012" y="67351"/>
                  <a:pt x="378026" y="72037"/>
                </a:cubicBezTo>
                <a:cubicBezTo>
                  <a:pt x="369000" y="82461"/>
                  <a:pt x="369703" y="93823"/>
                  <a:pt x="375447" y="105185"/>
                </a:cubicBezTo>
                <a:cubicBezTo>
                  <a:pt x="381074" y="116312"/>
                  <a:pt x="397486" y="117718"/>
                  <a:pt x="405106" y="107996"/>
                </a:cubicBezTo>
                <a:cubicBezTo>
                  <a:pt x="419056" y="90192"/>
                  <a:pt x="413311" y="68288"/>
                  <a:pt x="390921" y="57395"/>
                </a:cubicBezTo>
                <a:close/>
                <a:moveTo>
                  <a:pt x="392914" y="47088"/>
                </a:moveTo>
                <a:cubicBezTo>
                  <a:pt x="409091" y="50485"/>
                  <a:pt x="422924" y="68991"/>
                  <a:pt x="422690" y="87498"/>
                </a:cubicBezTo>
                <a:cubicBezTo>
                  <a:pt x="422455" y="89372"/>
                  <a:pt x="422338" y="92769"/>
                  <a:pt x="421517" y="96048"/>
                </a:cubicBezTo>
                <a:cubicBezTo>
                  <a:pt x="418235" y="108347"/>
                  <a:pt x="414249" y="120177"/>
                  <a:pt x="399713" y="123691"/>
                </a:cubicBezTo>
                <a:cubicBezTo>
                  <a:pt x="386232" y="126971"/>
                  <a:pt x="376502" y="120060"/>
                  <a:pt x="368765" y="110690"/>
                </a:cubicBezTo>
                <a:cubicBezTo>
                  <a:pt x="359856" y="99797"/>
                  <a:pt x="357863" y="86795"/>
                  <a:pt x="364662" y="74262"/>
                </a:cubicBezTo>
                <a:cubicBezTo>
                  <a:pt x="369468" y="65360"/>
                  <a:pt x="375916" y="57278"/>
                  <a:pt x="382481" y="49548"/>
                </a:cubicBezTo>
                <a:cubicBezTo>
                  <a:pt x="384474" y="47322"/>
                  <a:pt x="389749" y="46385"/>
                  <a:pt x="392914" y="47088"/>
                </a:cubicBezTo>
                <a:close/>
                <a:moveTo>
                  <a:pt x="437567" y="16060"/>
                </a:moveTo>
                <a:cubicBezTo>
                  <a:pt x="424721" y="16822"/>
                  <a:pt x="411933" y="19663"/>
                  <a:pt x="399380" y="23821"/>
                </a:cubicBezTo>
                <a:cubicBezTo>
                  <a:pt x="351747" y="39518"/>
                  <a:pt x="319132" y="70561"/>
                  <a:pt x="304702" y="119410"/>
                </a:cubicBezTo>
                <a:cubicBezTo>
                  <a:pt x="303059" y="125033"/>
                  <a:pt x="302121" y="130773"/>
                  <a:pt x="300830" y="136279"/>
                </a:cubicBezTo>
                <a:cubicBezTo>
                  <a:pt x="298132" y="136279"/>
                  <a:pt x="296841" y="136747"/>
                  <a:pt x="295903" y="136279"/>
                </a:cubicBezTo>
                <a:cubicBezTo>
                  <a:pt x="266807" y="121987"/>
                  <a:pt x="236304" y="111913"/>
                  <a:pt x="204275" y="107110"/>
                </a:cubicBezTo>
                <a:cubicBezTo>
                  <a:pt x="190549" y="105001"/>
                  <a:pt x="176001" y="105118"/>
                  <a:pt x="162274" y="107344"/>
                </a:cubicBezTo>
                <a:cubicBezTo>
                  <a:pt x="117810" y="114724"/>
                  <a:pt x="80971" y="137919"/>
                  <a:pt x="48942" y="168259"/>
                </a:cubicBezTo>
                <a:cubicBezTo>
                  <a:pt x="20903" y="194733"/>
                  <a:pt x="13746" y="230227"/>
                  <a:pt x="20316" y="266542"/>
                </a:cubicBezTo>
                <a:cubicBezTo>
                  <a:pt x="25009" y="292548"/>
                  <a:pt x="32752" y="317968"/>
                  <a:pt x="35216" y="344442"/>
                </a:cubicBezTo>
                <a:cubicBezTo>
                  <a:pt x="36155" y="354282"/>
                  <a:pt x="39440" y="364942"/>
                  <a:pt x="50233" y="369628"/>
                </a:cubicBezTo>
                <a:cubicBezTo>
                  <a:pt x="56920" y="351822"/>
                  <a:pt x="63021" y="335539"/>
                  <a:pt x="69122" y="319256"/>
                </a:cubicBezTo>
                <a:cubicBezTo>
                  <a:pt x="69004" y="337765"/>
                  <a:pt x="59032" y="353579"/>
                  <a:pt x="58328" y="372674"/>
                </a:cubicBezTo>
                <a:cubicBezTo>
                  <a:pt x="69943" y="373494"/>
                  <a:pt x="76396" y="368339"/>
                  <a:pt x="80384" y="359554"/>
                </a:cubicBezTo>
                <a:cubicBezTo>
                  <a:pt x="82848" y="353814"/>
                  <a:pt x="84608" y="347839"/>
                  <a:pt x="86954" y="342099"/>
                </a:cubicBezTo>
                <a:cubicBezTo>
                  <a:pt x="87189" y="341514"/>
                  <a:pt x="88480" y="341279"/>
                  <a:pt x="90122" y="340576"/>
                </a:cubicBezTo>
                <a:cubicBezTo>
                  <a:pt x="89535" y="345731"/>
                  <a:pt x="88949" y="350534"/>
                  <a:pt x="88480" y="354165"/>
                </a:cubicBezTo>
                <a:cubicBezTo>
                  <a:pt x="96809" y="356976"/>
                  <a:pt x="104083" y="359319"/>
                  <a:pt x="111944" y="361896"/>
                </a:cubicBezTo>
                <a:cubicBezTo>
                  <a:pt x="112765" y="360491"/>
                  <a:pt x="113821" y="358616"/>
                  <a:pt x="115111" y="356859"/>
                </a:cubicBezTo>
                <a:cubicBezTo>
                  <a:pt x="116050" y="355688"/>
                  <a:pt x="117340" y="354751"/>
                  <a:pt x="118514" y="353696"/>
                </a:cubicBezTo>
                <a:cubicBezTo>
                  <a:pt x="113821" y="367988"/>
                  <a:pt x="115581" y="379937"/>
                  <a:pt x="124380" y="392119"/>
                </a:cubicBezTo>
                <a:cubicBezTo>
                  <a:pt x="129073" y="383685"/>
                  <a:pt x="133296" y="376071"/>
                  <a:pt x="137520" y="368457"/>
                </a:cubicBezTo>
                <a:cubicBezTo>
                  <a:pt x="136933" y="378765"/>
                  <a:pt x="133765" y="387668"/>
                  <a:pt x="130246" y="396571"/>
                </a:cubicBezTo>
                <a:cubicBezTo>
                  <a:pt x="126609" y="405591"/>
                  <a:pt x="129307" y="411565"/>
                  <a:pt x="138341" y="415899"/>
                </a:cubicBezTo>
                <a:cubicBezTo>
                  <a:pt x="143972" y="402311"/>
                  <a:pt x="149252" y="389308"/>
                  <a:pt x="154648" y="376305"/>
                </a:cubicBezTo>
                <a:cubicBezTo>
                  <a:pt x="155704" y="376657"/>
                  <a:pt x="156760" y="377008"/>
                  <a:pt x="157816" y="377477"/>
                </a:cubicBezTo>
                <a:cubicBezTo>
                  <a:pt x="154179" y="389894"/>
                  <a:pt x="150542" y="402428"/>
                  <a:pt x="146788" y="415665"/>
                </a:cubicBezTo>
                <a:cubicBezTo>
                  <a:pt x="164973" y="412971"/>
                  <a:pt x="168610" y="398562"/>
                  <a:pt x="174006" y="389074"/>
                </a:cubicBezTo>
                <a:cubicBezTo>
                  <a:pt x="183157" y="387902"/>
                  <a:pt x="191370" y="384739"/>
                  <a:pt x="198174" y="386614"/>
                </a:cubicBezTo>
                <a:cubicBezTo>
                  <a:pt x="206270" y="388839"/>
                  <a:pt x="213192" y="395517"/>
                  <a:pt x="218354" y="398797"/>
                </a:cubicBezTo>
                <a:cubicBezTo>
                  <a:pt x="222343" y="417891"/>
                  <a:pt x="220465" y="435228"/>
                  <a:pt x="227739" y="452800"/>
                </a:cubicBezTo>
                <a:cubicBezTo>
                  <a:pt x="236773" y="439328"/>
                  <a:pt x="239237" y="424100"/>
                  <a:pt x="253198" y="415782"/>
                </a:cubicBezTo>
                <a:cubicBezTo>
                  <a:pt x="246276" y="431480"/>
                  <a:pt x="239354" y="447177"/>
                  <a:pt x="232197" y="463343"/>
                </a:cubicBezTo>
                <a:cubicBezTo>
                  <a:pt x="234896" y="466154"/>
                  <a:pt x="237477" y="468848"/>
                  <a:pt x="240645" y="472245"/>
                </a:cubicBezTo>
                <a:cubicBezTo>
                  <a:pt x="247332" y="457368"/>
                  <a:pt x="253550" y="443545"/>
                  <a:pt x="259651" y="429840"/>
                </a:cubicBezTo>
                <a:cubicBezTo>
                  <a:pt x="260824" y="430308"/>
                  <a:pt x="262114" y="430777"/>
                  <a:pt x="263287" y="431245"/>
                </a:cubicBezTo>
                <a:cubicBezTo>
                  <a:pt x="258243" y="445185"/>
                  <a:pt x="253198" y="459125"/>
                  <a:pt x="247567" y="475057"/>
                </a:cubicBezTo>
                <a:cubicBezTo>
                  <a:pt x="260941" y="473534"/>
                  <a:pt x="267042" y="467208"/>
                  <a:pt x="271617" y="458423"/>
                </a:cubicBezTo>
                <a:cubicBezTo>
                  <a:pt x="277483" y="446825"/>
                  <a:pt x="283467" y="435345"/>
                  <a:pt x="289567" y="423865"/>
                </a:cubicBezTo>
                <a:cubicBezTo>
                  <a:pt x="289919" y="423280"/>
                  <a:pt x="291093" y="423280"/>
                  <a:pt x="292970" y="422577"/>
                </a:cubicBezTo>
                <a:cubicBezTo>
                  <a:pt x="292266" y="426794"/>
                  <a:pt x="291562" y="430308"/>
                  <a:pt x="291210" y="432885"/>
                </a:cubicBezTo>
                <a:cubicBezTo>
                  <a:pt x="298718" y="434994"/>
                  <a:pt x="305640" y="436868"/>
                  <a:pt x="313266" y="439094"/>
                </a:cubicBezTo>
                <a:cubicBezTo>
                  <a:pt x="315495" y="436400"/>
                  <a:pt x="318428" y="433002"/>
                  <a:pt x="322417" y="428317"/>
                </a:cubicBezTo>
                <a:cubicBezTo>
                  <a:pt x="320540" y="438040"/>
                  <a:pt x="317724" y="445654"/>
                  <a:pt x="318076" y="453034"/>
                </a:cubicBezTo>
                <a:cubicBezTo>
                  <a:pt x="318898" y="466505"/>
                  <a:pt x="321244" y="479977"/>
                  <a:pt x="323590" y="493214"/>
                </a:cubicBezTo>
                <a:cubicBezTo>
                  <a:pt x="325116" y="501414"/>
                  <a:pt x="326993" y="509848"/>
                  <a:pt x="330395" y="517580"/>
                </a:cubicBezTo>
                <a:cubicBezTo>
                  <a:pt x="336730" y="531871"/>
                  <a:pt x="355502" y="543586"/>
                  <a:pt x="368524" y="541126"/>
                </a:cubicBezTo>
                <a:cubicBezTo>
                  <a:pt x="384480" y="538080"/>
                  <a:pt x="388586" y="524491"/>
                  <a:pt x="391988" y="511137"/>
                </a:cubicBezTo>
                <a:cubicBezTo>
                  <a:pt x="394804" y="500243"/>
                  <a:pt x="396095" y="488880"/>
                  <a:pt x="399380" y="478103"/>
                </a:cubicBezTo>
                <a:cubicBezTo>
                  <a:pt x="402430" y="468145"/>
                  <a:pt x="404424" y="456197"/>
                  <a:pt x="417447" y="453737"/>
                </a:cubicBezTo>
                <a:cubicBezTo>
                  <a:pt x="429531" y="451511"/>
                  <a:pt x="435866" y="460531"/>
                  <a:pt x="441967" y="468731"/>
                </a:cubicBezTo>
                <a:cubicBezTo>
                  <a:pt x="446894" y="475291"/>
                  <a:pt x="452526" y="478337"/>
                  <a:pt x="460973" y="475994"/>
                </a:cubicBezTo>
                <a:cubicBezTo>
                  <a:pt x="468951" y="473885"/>
                  <a:pt x="474465" y="469434"/>
                  <a:pt x="474934" y="461234"/>
                </a:cubicBezTo>
                <a:cubicBezTo>
                  <a:pt x="475990" y="442608"/>
                  <a:pt x="486432" y="428434"/>
                  <a:pt x="496286" y="414025"/>
                </a:cubicBezTo>
                <a:cubicBezTo>
                  <a:pt x="509778" y="394345"/>
                  <a:pt x="522566" y="374197"/>
                  <a:pt x="529136" y="351119"/>
                </a:cubicBezTo>
                <a:cubicBezTo>
                  <a:pt x="538639" y="317616"/>
                  <a:pt x="548025" y="283762"/>
                  <a:pt x="554478" y="249556"/>
                </a:cubicBezTo>
                <a:cubicBezTo>
                  <a:pt x="559170" y="224722"/>
                  <a:pt x="561751" y="198833"/>
                  <a:pt x="560109" y="173764"/>
                </a:cubicBezTo>
                <a:cubicBezTo>
                  <a:pt x="558466" y="149399"/>
                  <a:pt x="550958" y="125267"/>
                  <a:pt x="544975" y="101253"/>
                </a:cubicBezTo>
                <a:cubicBezTo>
                  <a:pt x="538757" y="76418"/>
                  <a:pt x="523740" y="56270"/>
                  <a:pt x="506141" y="38581"/>
                </a:cubicBezTo>
                <a:cubicBezTo>
                  <a:pt x="498164" y="30615"/>
                  <a:pt x="486901" y="24407"/>
                  <a:pt x="476107" y="20775"/>
                </a:cubicBezTo>
                <a:cubicBezTo>
                  <a:pt x="463319" y="16617"/>
                  <a:pt x="450414" y="15299"/>
                  <a:pt x="437567" y="16060"/>
                </a:cubicBezTo>
                <a:close/>
                <a:moveTo>
                  <a:pt x="439738" y="41"/>
                </a:moveTo>
                <a:cubicBezTo>
                  <a:pt x="448772" y="392"/>
                  <a:pt x="458040" y="-310"/>
                  <a:pt x="466839" y="1212"/>
                </a:cubicBezTo>
                <a:cubicBezTo>
                  <a:pt x="491711" y="5312"/>
                  <a:pt x="511890" y="16910"/>
                  <a:pt x="528667" y="36473"/>
                </a:cubicBezTo>
                <a:cubicBezTo>
                  <a:pt x="555182" y="67164"/>
                  <a:pt x="567383" y="103478"/>
                  <a:pt x="575009" y="142136"/>
                </a:cubicBezTo>
                <a:cubicBezTo>
                  <a:pt x="581344" y="173647"/>
                  <a:pt x="577707" y="205042"/>
                  <a:pt x="574891" y="236553"/>
                </a:cubicBezTo>
                <a:cubicBezTo>
                  <a:pt x="573366" y="254008"/>
                  <a:pt x="571958" y="271462"/>
                  <a:pt x="572428" y="288916"/>
                </a:cubicBezTo>
                <a:cubicBezTo>
                  <a:pt x="573953" y="346316"/>
                  <a:pt x="568439" y="403131"/>
                  <a:pt x="552718" y="458071"/>
                </a:cubicBezTo>
                <a:cubicBezTo>
                  <a:pt x="540868" y="499657"/>
                  <a:pt x="524443" y="540189"/>
                  <a:pt x="496286" y="574746"/>
                </a:cubicBezTo>
                <a:cubicBezTo>
                  <a:pt x="484672" y="589037"/>
                  <a:pt x="470476" y="597003"/>
                  <a:pt x="453112" y="598526"/>
                </a:cubicBezTo>
                <a:cubicBezTo>
                  <a:pt x="396798" y="603563"/>
                  <a:pt x="340133" y="607663"/>
                  <a:pt x="284053" y="596769"/>
                </a:cubicBezTo>
                <a:cubicBezTo>
                  <a:pt x="250969" y="590326"/>
                  <a:pt x="218823" y="578846"/>
                  <a:pt x="185856" y="570997"/>
                </a:cubicBezTo>
                <a:cubicBezTo>
                  <a:pt x="139279" y="559869"/>
                  <a:pt x="99273" y="535503"/>
                  <a:pt x="59853" y="510083"/>
                </a:cubicBezTo>
                <a:cubicBezTo>
                  <a:pt x="49412" y="503405"/>
                  <a:pt x="41669" y="494151"/>
                  <a:pt x="38618" y="482320"/>
                </a:cubicBezTo>
                <a:cubicBezTo>
                  <a:pt x="34277" y="465451"/>
                  <a:pt x="30288" y="448348"/>
                  <a:pt x="28411" y="431011"/>
                </a:cubicBezTo>
                <a:cubicBezTo>
                  <a:pt x="26534" y="413791"/>
                  <a:pt x="27825" y="396219"/>
                  <a:pt x="27238" y="378765"/>
                </a:cubicBezTo>
                <a:cubicBezTo>
                  <a:pt x="27121" y="374431"/>
                  <a:pt x="25244" y="370214"/>
                  <a:pt x="24188" y="365997"/>
                </a:cubicBezTo>
                <a:cubicBezTo>
                  <a:pt x="21255" y="354048"/>
                  <a:pt x="17970" y="342099"/>
                  <a:pt x="15389" y="330151"/>
                </a:cubicBezTo>
                <a:cubicBezTo>
                  <a:pt x="12573" y="316913"/>
                  <a:pt x="11752" y="303208"/>
                  <a:pt x="7294" y="290556"/>
                </a:cubicBezTo>
                <a:cubicBezTo>
                  <a:pt x="-2444" y="262793"/>
                  <a:pt x="-1857" y="235147"/>
                  <a:pt x="5651" y="207267"/>
                </a:cubicBezTo>
                <a:cubicBezTo>
                  <a:pt x="11752" y="184307"/>
                  <a:pt x="23601" y="164979"/>
                  <a:pt x="42373" y="149750"/>
                </a:cubicBezTo>
                <a:cubicBezTo>
                  <a:pt x="80267" y="118941"/>
                  <a:pt x="121212" y="94576"/>
                  <a:pt x="171073" y="90007"/>
                </a:cubicBezTo>
                <a:cubicBezTo>
                  <a:pt x="184331" y="88836"/>
                  <a:pt x="198409" y="89656"/>
                  <a:pt x="211314" y="92936"/>
                </a:cubicBezTo>
                <a:cubicBezTo>
                  <a:pt x="233605" y="98558"/>
                  <a:pt x="255427" y="106759"/>
                  <a:pt x="277366" y="113904"/>
                </a:cubicBezTo>
                <a:cubicBezTo>
                  <a:pt x="281590" y="115310"/>
                  <a:pt x="285696" y="117067"/>
                  <a:pt x="291444" y="119293"/>
                </a:cubicBezTo>
                <a:cubicBezTo>
                  <a:pt x="292735" y="114373"/>
                  <a:pt x="293674" y="111679"/>
                  <a:pt x="294143" y="108984"/>
                </a:cubicBezTo>
                <a:cubicBezTo>
                  <a:pt x="305758" y="46078"/>
                  <a:pt x="384362" y="-1599"/>
                  <a:pt x="439738" y="41"/>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50" name="Freeform 41">
            <a:extLst>
              <a:ext uri="{FF2B5EF4-FFF2-40B4-BE49-F238E27FC236}">
                <a16:creationId xmlns:a16="http://schemas.microsoft.com/office/drawing/2014/main" xmlns="" id="{173198B7-0F70-45EA-9A47-3BB89DE4B745}"/>
              </a:ext>
            </a:extLst>
          </p:cNvPr>
          <p:cNvSpPr>
            <a:spLocks noEditPoints="1"/>
          </p:cNvSpPr>
          <p:nvPr/>
        </p:nvSpPr>
        <p:spPr bwMode="auto">
          <a:xfrm>
            <a:off x="5922184" y="1829104"/>
            <a:ext cx="347633" cy="468313"/>
          </a:xfrm>
          <a:custGeom>
            <a:avLst/>
            <a:gdLst>
              <a:gd name="connsiteX0" fmla="*/ 337359 w 451897"/>
              <a:gd name="connsiteY0" fmla="*/ 347947 h 608771"/>
              <a:gd name="connsiteX1" fmla="*/ 263959 w 451897"/>
              <a:gd name="connsiteY1" fmla="*/ 354229 h 608771"/>
              <a:gd name="connsiteX2" fmla="*/ 183460 w 451897"/>
              <a:gd name="connsiteY2" fmla="*/ 373720 h 608771"/>
              <a:gd name="connsiteX3" fmla="*/ 124095 w 451897"/>
              <a:gd name="connsiteY3" fmla="*/ 406099 h 608771"/>
              <a:gd name="connsiteX4" fmla="*/ 88443 w 451897"/>
              <a:gd name="connsiteY4" fmla="*/ 359384 h 608771"/>
              <a:gd name="connsiteX5" fmla="*/ 56018 w 451897"/>
              <a:gd name="connsiteY5" fmla="*/ 373559 h 608771"/>
              <a:gd name="connsiteX6" fmla="*/ 100058 w 451897"/>
              <a:gd name="connsiteY6" fmla="*/ 518537 h 608771"/>
              <a:gd name="connsiteX7" fmla="*/ 254280 w 451897"/>
              <a:gd name="connsiteY7" fmla="*/ 578138 h 608771"/>
              <a:gd name="connsiteX8" fmla="*/ 340263 w 451897"/>
              <a:gd name="connsiteY8" fmla="*/ 566540 h 608771"/>
              <a:gd name="connsiteX9" fmla="*/ 352201 w 451897"/>
              <a:gd name="connsiteY9" fmla="*/ 509677 h 608771"/>
              <a:gd name="connsiteX10" fmla="*/ 371075 w 451897"/>
              <a:gd name="connsiteY10" fmla="*/ 358901 h 608771"/>
              <a:gd name="connsiteX11" fmla="*/ 337359 w 451897"/>
              <a:gd name="connsiteY11" fmla="*/ 347947 h 608771"/>
              <a:gd name="connsiteX12" fmla="*/ 212947 w 451897"/>
              <a:gd name="connsiteY12" fmla="*/ 267697 h 608771"/>
              <a:gd name="connsiteX13" fmla="*/ 214721 w 451897"/>
              <a:gd name="connsiteY13" fmla="*/ 277208 h 608771"/>
              <a:gd name="connsiteX14" fmla="*/ 209560 w 451897"/>
              <a:gd name="connsiteY14" fmla="*/ 285912 h 608771"/>
              <a:gd name="connsiteX15" fmla="*/ 226009 w 451897"/>
              <a:gd name="connsiteY15" fmla="*/ 281076 h 608771"/>
              <a:gd name="connsiteX16" fmla="*/ 234717 w 451897"/>
              <a:gd name="connsiteY16" fmla="*/ 295907 h 608771"/>
              <a:gd name="connsiteX17" fmla="*/ 192789 w 451897"/>
              <a:gd name="connsiteY17" fmla="*/ 300904 h 608771"/>
              <a:gd name="connsiteX18" fmla="*/ 202465 w 451897"/>
              <a:gd name="connsiteY18" fmla="*/ 267858 h 608771"/>
              <a:gd name="connsiteX19" fmla="*/ 212947 w 451897"/>
              <a:gd name="connsiteY19" fmla="*/ 267697 h 608771"/>
              <a:gd name="connsiteX20" fmla="*/ 110193 w 451897"/>
              <a:gd name="connsiteY20" fmla="*/ 254009 h 608771"/>
              <a:gd name="connsiteX21" fmla="*/ 137267 w 451897"/>
              <a:gd name="connsiteY21" fmla="*/ 289462 h 608771"/>
              <a:gd name="connsiteX22" fmla="*/ 125342 w 451897"/>
              <a:gd name="connsiteY22" fmla="*/ 294458 h 608771"/>
              <a:gd name="connsiteX23" fmla="*/ 109549 w 451897"/>
              <a:gd name="connsiteY23" fmla="*/ 270124 h 608771"/>
              <a:gd name="connsiteX24" fmla="*/ 106970 w 451897"/>
              <a:gd name="connsiteY24" fmla="*/ 273830 h 608771"/>
              <a:gd name="connsiteX25" fmla="*/ 104069 w 451897"/>
              <a:gd name="connsiteY25" fmla="*/ 289462 h 608771"/>
              <a:gd name="connsiteX26" fmla="*/ 91660 w 451897"/>
              <a:gd name="connsiteY26" fmla="*/ 289462 h 608771"/>
              <a:gd name="connsiteX27" fmla="*/ 110193 w 451897"/>
              <a:gd name="connsiteY27" fmla="*/ 254009 h 608771"/>
              <a:gd name="connsiteX28" fmla="*/ 273202 w 451897"/>
              <a:gd name="connsiteY28" fmla="*/ 236014 h 608771"/>
              <a:gd name="connsiteX29" fmla="*/ 282483 w 451897"/>
              <a:gd name="connsiteY29" fmla="*/ 242423 h 608771"/>
              <a:gd name="connsiteX30" fmla="*/ 285227 w 451897"/>
              <a:gd name="connsiteY30" fmla="*/ 255966 h 608771"/>
              <a:gd name="connsiteX31" fmla="*/ 285389 w 451897"/>
              <a:gd name="connsiteY31" fmla="*/ 256933 h 608771"/>
              <a:gd name="connsiteX32" fmla="*/ 285712 w 451897"/>
              <a:gd name="connsiteY32" fmla="*/ 256611 h 608771"/>
              <a:gd name="connsiteX33" fmla="*/ 312505 w 451897"/>
              <a:gd name="connsiteY33" fmla="*/ 248066 h 608771"/>
              <a:gd name="connsiteX34" fmla="*/ 319284 w 451897"/>
              <a:gd name="connsiteY34" fmla="*/ 259674 h 608771"/>
              <a:gd name="connsiteX35" fmla="*/ 280224 w 451897"/>
              <a:gd name="connsiteY35" fmla="*/ 278860 h 608771"/>
              <a:gd name="connsiteX36" fmla="*/ 264406 w 451897"/>
              <a:gd name="connsiteY36" fmla="*/ 244841 h 608771"/>
              <a:gd name="connsiteX37" fmla="*/ 273202 w 451897"/>
              <a:gd name="connsiteY37" fmla="*/ 236014 h 608771"/>
              <a:gd name="connsiteX38" fmla="*/ 129848 w 451897"/>
              <a:gd name="connsiteY38" fmla="*/ 213708 h 608771"/>
              <a:gd name="connsiteX39" fmla="*/ 136795 w 451897"/>
              <a:gd name="connsiteY39" fmla="*/ 218433 h 608771"/>
              <a:gd name="connsiteX40" fmla="*/ 143741 w 451897"/>
              <a:gd name="connsiteY40" fmla="*/ 227279 h 608771"/>
              <a:gd name="connsiteX41" fmla="*/ 159412 w 451897"/>
              <a:gd name="connsiteY41" fmla="*/ 218272 h 608771"/>
              <a:gd name="connsiteX42" fmla="*/ 169267 w 451897"/>
              <a:gd name="connsiteY42" fmla="*/ 227922 h 608771"/>
              <a:gd name="connsiteX43" fmla="*/ 138249 w 451897"/>
              <a:gd name="connsiteY43" fmla="*/ 244006 h 608771"/>
              <a:gd name="connsiteX44" fmla="*/ 123386 w 451897"/>
              <a:gd name="connsiteY44" fmla="*/ 220202 h 608771"/>
              <a:gd name="connsiteX45" fmla="*/ 129848 w 451897"/>
              <a:gd name="connsiteY45" fmla="*/ 213708 h 608771"/>
              <a:gd name="connsiteX46" fmla="*/ 316549 w 451897"/>
              <a:gd name="connsiteY46" fmla="*/ 165698 h 608771"/>
              <a:gd name="connsiteX47" fmla="*/ 294448 w 451897"/>
              <a:gd name="connsiteY47" fmla="*/ 170269 h 608771"/>
              <a:gd name="connsiteX48" fmla="*/ 198140 w 451897"/>
              <a:gd name="connsiteY48" fmla="*/ 217789 h 608771"/>
              <a:gd name="connsiteX49" fmla="*/ 156358 w 451897"/>
              <a:gd name="connsiteY49" fmla="*/ 182189 h 608771"/>
              <a:gd name="connsiteX50" fmla="*/ 153616 w 451897"/>
              <a:gd name="connsiteY50" fmla="*/ 182189 h 608771"/>
              <a:gd name="connsiteX51" fmla="*/ 100703 w 451897"/>
              <a:gd name="connsiteY51" fmla="*/ 234703 h 608771"/>
              <a:gd name="connsiteX52" fmla="*/ 93444 w 451897"/>
              <a:gd name="connsiteY52" fmla="*/ 252745 h 608771"/>
              <a:gd name="connsiteX53" fmla="*/ 25851 w 451897"/>
              <a:gd name="connsiteY53" fmla="*/ 328455 h 608771"/>
              <a:gd name="connsiteX54" fmla="*/ 54243 w 451897"/>
              <a:gd name="connsiteY54" fmla="*/ 352296 h 608771"/>
              <a:gd name="connsiteX55" fmla="*/ 82635 w 451897"/>
              <a:gd name="connsiteY55" fmla="*/ 326200 h 608771"/>
              <a:gd name="connsiteX56" fmla="*/ 98122 w 451897"/>
              <a:gd name="connsiteY56" fmla="*/ 330549 h 608771"/>
              <a:gd name="connsiteX57" fmla="*/ 96993 w 451897"/>
              <a:gd name="connsiteY57" fmla="*/ 341342 h 608771"/>
              <a:gd name="connsiteX58" fmla="*/ 103446 w 451897"/>
              <a:gd name="connsiteY58" fmla="*/ 348430 h 608771"/>
              <a:gd name="connsiteX59" fmla="*/ 135387 w 451897"/>
              <a:gd name="connsiteY59" fmla="*/ 385319 h 608771"/>
              <a:gd name="connsiteX60" fmla="*/ 167006 w 451897"/>
              <a:gd name="connsiteY60" fmla="*/ 338765 h 608771"/>
              <a:gd name="connsiteX61" fmla="*/ 191688 w 451897"/>
              <a:gd name="connsiteY61" fmla="*/ 335221 h 608771"/>
              <a:gd name="connsiteX62" fmla="*/ 250247 w 451897"/>
              <a:gd name="connsiteY62" fmla="*/ 328133 h 608771"/>
              <a:gd name="connsiteX63" fmla="*/ 273477 w 451897"/>
              <a:gd name="connsiteY63" fmla="*/ 331677 h 608771"/>
              <a:gd name="connsiteX64" fmla="*/ 325906 w 451897"/>
              <a:gd name="connsiteY64" fmla="*/ 314924 h 608771"/>
              <a:gd name="connsiteX65" fmla="*/ 351555 w 451897"/>
              <a:gd name="connsiteY65" fmla="*/ 318307 h 608771"/>
              <a:gd name="connsiteX66" fmla="*/ 380109 w 451897"/>
              <a:gd name="connsiteY66" fmla="*/ 327489 h 608771"/>
              <a:gd name="connsiteX67" fmla="*/ 395596 w 451897"/>
              <a:gd name="connsiteY67" fmla="*/ 294466 h 608771"/>
              <a:gd name="connsiteX68" fmla="*/ 420762 w 451897"/>
              <a:gd name="connsiteY68" fmla="*/ 297849 h 608771"/>
              <a:gd name="connsiteX69" fmla="*/ 420600 w 451897"/>
              <a:gd name="connsiteY69" fmla="*/ 304937 h 608771"/>
              <a:gd name="connsiteX70" fmla="*/ 427214 w 451897"/>
              <a:gd name="connsiteY70" fmla="*/ 281418 h 608771"/>
              <a:gd name="connsiteX71" fmla="*/ 358815 w 451897"/>
              <a:gd name="connsiteY71" fmla="*/ 257900 h 608771"/>
              <a:gd name="connsiteX72" fmla="*/ 343489 w 451897"/>
              <a:gd name="connsiteY72" fmla="*/ 238247 h 608771"/>
              <a:gd name="connsiteX73" fmla="*/ 338650 w 451897"/>
              <a:gd name="connsiteY73" fmla="*/ 175263 h 608771"/>
              <a:gd name="connsiteX74" fmla="*/ 316549 w 451897"/>
              <a:gd name="connsiteY74" fmla="*/ 165698 h 608771"/>
              <a:gd name="connsiteX75" fmla="*/ 267024 w 451897"/>
              <a:gd name="connsiteY75" fmla="*/ 485 h 608771"/>
              <a:gd name="connsiteX76" fmla="*/ 274928 w 451897"/>
              <a:gd name="connsiteY76" fmla="*/ 14177 h 608771"/>
              <a:gd name="connsiteX77" fmla="*/ 238148 w 451897"/>
              <a:gd name="connsiteY77" fmla="*/ 90693 h 608771"/>
              <a:gd name="connsiteX78" fmla="*/ 295416 w 451897"/>
              <a:gd name="connsiteY78" fmla="*/ 131931 h 608771"/>
              <a:gd name="connsiteX79" fmla="*/ 297675 w 451897"/>
              <a:gd name="connsiteY79" fmla="*/ 140468 h 608771"/>
              <a:gd name="connsiteX80" fmla="*/ 361235 w 451897"/>
              <a:gd name="connsiteY80" fmla="*/ 161087 h 608771"/>
              <a:gd name="connsiteX81" fmla="*/ 376883 w 451897"/>
              <a:gd name="connsiteY81" fmla="*/ 227938 h 608771"/>
              <a:gd name="connsiteX82" fmla="*/ 451735 w 451897"/>
              <a:gd name="connsiteY82" fmla="*/ 284640 h 608771"/>
              <a:gd name="connsiteX83" fmla="*/ 414793 w 451897"/>
              <a:gd name="connsiteY83" fmla="*/ 325072 h 608771"/>
              <a:gd name="connsiteX84" fmla="*/ 396241 w 451897"/>
              <a:gd name="connsiteY84" fmla="*/ 347141 h 608771"/>
              <a:gd name="connsiteX85" fmla="*/ 368494 w 451897"/>
              <a:gd name="connsiteY85" fmla="*/ 582488 h 608771"/>
              <a:gd name="connsiteX86" fmla="*/ 354782 w 451897"/>
              <a:gd name="connsiteY86" fmla="*/ 593119 h 608771"/>
              <a:gd name="connsiteX87" fmla="*/ 98606 w 451897"/>
              <a:gd name="connsiteY87" fmla="*/ 565090 h 608771"/>
              <a:gd name="connsiteX88" fmla="*/ 40854 w 451897"/>
              <a:gd name="connsiteY88" fmla="*/ 371465 h 608771"/>
              <a:gd name="connsiteX89" fmla="*/ 9074 w 451897"/>
              <a:gd name="connsiteY89" fmla="*/ 347625 h 608771"/>
              <a:gd name="connsiteX90" fmla="*/ 71827 w 451897"/>
              <a:gd name="connsiteY90" fmla="*/ 233898 h 608771"/>
              <a:gd name="connsiteX91" fmla="*/ 152164 w 451897"/>
              <a:gd name="connsiteY91" fmla="*/ 166081 h 608771"/>
              <a:gd name="connsiteX92" fmla="*/ 154100 w 451897"/>
              <a:gd name="connsiteY92" fmla="*/ 147073 h 608771"/>
              <a:gd name="connsiteX93" fmla="*/ 172974 w 451897"/>
              <a:gd name="connsiteY93" fmla="*/ 117916 h 608771"/>
              <a:gd name="connsiteX94" fmla="*/ 218628 w 451897"/>
              <a:gd name="connsiteY94" fmla="*/ 91015 h 608771"/>
              <a:gd name="connsiteX95" fmla="*/ 267024 w 451897"/>
              <a:gd name="connsiteY95" fmla="*/ 485 h 60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451897" h="608771">
                <a:moveTo>
                  <a:pt x="337359" y="347947"/>
                </a:moveTo>
                <a:cubicBezTo>
                  <a:pt x="316872" y="370338"/>
                  <a:pt x="280736" y="378875"/>
                  <a:pt x="263959" y="354229"/>
                </a:cubicBezTo>
                <a:cubicBezTo>
                  <a:pt x="244116" y="380164"/>
                  <a:pt x="205884" y="391601"/>
                  <a:pt x="183460" y="373720"/>
                </a:cubicBezTo>
                <a:cubicBezTo>
                  <a:pt x="172813" y="394984"/>
                  <a:pt x="151842" y="409159"/>
                  <a:pt x="124095" y="406099"/>
                </a:cubicBezTo>
                <a:cubicBezTo>
                  <a:pt x="96993" y="403199"/>
                  <a:pt x="84733" y="382097"/>
                  <a:pt x="88443" y="359384"/>
                </a:cubicBezTo>
                <a:cubicBezTo>
                  <a:pt x="80538" y="368566"/>
                  <a:pt x="68439" y="373076"/>
                  <a:pt x="56018" y="373559"/>
                </a:cubicBezTo>
                <a:cubicBezTo>
                  <a:pt x="61341" y="422852"/>
                  <a:pt x="76989" y="474882"/>
                  <a:pt x="100058" y="518537"/>
                </a:cubicBezTo>
                <a:cubicBezTo>
                  <a:pt x="132161" y="579105"/>
                  <a:pt x="191204" y="584904"/>
                  <a:pt x="254280" y="578138"/>
                </a:cubicBezTo>
                <a:cubicBezTo>
                  <a:pt x="283156" y="574917"/>
                  <a:pt x="311709" y="570406"/>
                  <a:pt x="340263" y="566540"/>
                </a:cubicBezTo>
                <a:cubicBezTo>
                  <a:pt x="345748" y="565735"/>
                  <a:pt x="351071" y="514993"/>
                  <a:pt x="352201" y="509677"/>
                </a:cubicBezTo>
                <a:cubicBezTo>
                  <a:pt x="362041" y="458774"/>
                  <a:pt x="366719" y="409320"/>
                  <a:pt x="371075" y="358901"/>
                </a:cubicBezTo>
                <a:cubicBezTo>
                  <a:pt x="358653" y="360834"/>
                  <a:pt x="346070" y="358095"/>
                  <a:pt x="337359" y="347947"/>
                </a:cubicBezTo>
                <a:close/>
                <a:moveTo>
                  <a:pt x="212947" y="267697"/>
                </a:moveTo>
                <a:cubicBezTo>
                  <a:pt x="215930" y="269712"/>
                  <a:pt x="217462" y="273339"/>
                  <a:pt x="214721" y="277208"/>
                </a:cubicBezTo>
                <a:cubicBezTo>
                  <a:pt x="212947" y="279787"/>
                  <a:pt x="210850" y="282850"/>
                  <a:pt x="209560" y="285912"/>
                </a:cubicBezTo>
                <a:cubicBezTo>
                  <a:pt x="214882" y="284945"/>
                  <a:pt x="221816" y="282205"/>
                  <a:pt x="226009" y="281076"/>
                </a:cubicBezTo>
                <a:cubicBezTo>
                  <a:pt x="233750" y="279464"/>
                  <a:pt x="241974" y="289942"/>
                  <a:pt x="234717" y="295907"/>
                </a:cubicBezTo>
                <a:cubicBezTo>
                  <a:pt x="224558" y="303966"/>
                  <a:pt x="203271" y="314283"/>
                  <a:pt x="192789" y="300904"/>
                </a:cubicBezTo>
                <a:cubicBezTo>
                  <a:pt x="183758" y="289297"/>
                  <a:pt x="192789" y="275273"/>
                  <a:pt x="202465" y="267858"/>
                </a:cubicBezTo>
                <a:cubicBezTo>
                  <a:pt x="205529" y="265279"/>
                  <a:pt x="209964" y="265682"/>
                  <a:pt x="212947" y="267697"/>
                </a:cubicBezTo>
                <a:close/>
                <a:moveTo>
                  <a:pt x="110193" y="254009"/>
                </a:moveTo>
                <a:cubicBezTo>
                  <a:pt x="125342" y="255781"/>
                  <a:pt x="138879" y="274958"/>
                  <a:pt x="137267" y="289462"/>
                </a:cubicBezTo>
                <a:cubicBezTo>
                  <a:pt x="136623" y="295263"/>
                  <a:pt x="129854" y="298970"/>
                  <a:pt x="125342" y="294458"/>
                </a:cubicBezTo>
                <a:cubicBezTo>
                  <a:pt x="119218" y="288173"/>
                  <a:pt x="117606" y="274314"/>
                  <a:pt x="109549" y="270124"/>
                </a:cubicBezTo>
                <a:cubicBezTo>
                  <a:pt x="109065" y="269963"/>
                  <a:pt x="107776" y="271252"/>
                  <a:pt x="106970" y="273830"/>
                </a:cubicBezTo>
                <a:cubicBezTo>
                  <a:pt x="105198" y="278987"/>
                  <a:pt x="104553" y="284144"/>
                  <a:pt x="104069" y="289462"/>
                </a:cubicBezTo>
                <a:cubicBezTo>
                  <a:pt x="103747" y="297520"/>
                  <a:pt x="91822" y="297681"/>
                  <a:pt x="91660" y="289462"/>
                </a:cubicBezTo>
                <a:cubicBezTo>
                  <a:pt x="91177" y="278343"/>
                  <a:pt x="92789" y="252397"/>
                  <a:pt x="110193" y="254009"/>
                </a:cubicBezTo>
                <a:close/>
                <a:moveTo>
                  <a:pt x="273202" y="236014"/>
                </a:moveTo>
                <a:cubicBezTo>
                  <a:pt x="277399" y="235168"/>
                  <a:pt x="281676" y="236861"/>
                  <a:pt x="282483" y="242423"/>
                </a:cubicBezTo>
                <a:cubicBezTo>
                  <a:pt x="282806" y="246615"/>
                  <a:pt x="283129" y="252419"/>
                  <a:pt x="285227" y="255966"/>
                </a:cubicBezTo>
                <a:cubicBezTo>
                  <a:pt x="285389" y="256450"/>
                  <a:pt x="285389" y="256611"/>
                  <a:pt x="285389" y="256933"/>
                </a:cubicBezTo>
                <a:cubicBezTo>
                  <a:pt x="285389" y="256611"/>
                  <a:pt x="285389" y="256611"/>
                  <a:pt x="285712" y="256611"/>
                </a:cubicBezTo>
                <a:cubicBezTo>
                  <a:pt x="295396" y="254031"/>
                  <a:pt x="302014" y="245970"/>
                  <a:pt x="312505" y="248066"/>
                </a:cubicBezTo>
                <a:cubicBezTo>
                  <a:pt x="317670" y="249194"/>
                  <a:pt x="320091" y="254676"/>
                  <a:pt x="319284" y="259674"/>
                </a:cubicBezTo>
                <a:cubicBezTo>
                  <a:pt x="316379" y="272572"/>
                  <a:pt x="292813" y="282246"/>
                  <a:pt x="280224" y="278860"/>
                </a:cubicBezTo>
                <a:cubicBezTo>
                  <a:pt x="265213" y="274507"/>
                  <a:pt x="262792" y="258384"/>
                  <a:pt x="264406" y="244841"/>
                </a:cubicBezTo>
                <a:cubicBezTo>
                  <a:pt x="264890" y="240246"/>
                  <a:pt x="269006" y="236860"/>
                  <a:pt x="273202" y="236014"/>
                </a:cubicBezTo>
                <a:close/>
                <a:moveTo>
                  <a:pt x="129848" y="213708"/>
                </a:moveTo>
                <a:cubicBezTo>
                  <a:pt x="132958" y="213166"/>
                  <a:pt x="136149" y="214493"/>
                  <a:pt x="136795" y="218433"/>
                </a:cubicBezTo>
                <a:cubicBezTo>
                  <a:pt x="137441" y="222937"/>
                  <a:pt x="137926" y="229209"/>
                  <a:pt x="143741" y="227279"/>
                </a:cubicBezTo>
                <a:cubicBezTo>
                  <a:pt x="149557" y="225349"/>
                  <a:pt x="153758" y="220524"/>
                  <a:pt x="159412" y="218272"/>
                </a:cubicBezTo>
                <a:cubicBezTo>
                  <a:pt x="166036" y="215216"/>
                  <a:pt x="172821" y="221167"/>
                  <a:pt x="169267" y="227922"/>
                </a:cubicBezTo>
                <a:cubicBezTo>
                  <a:pt x="164097" y="237894"/>
                  <a:pt x="149880" y="246258"/>
                  <a:pt x="138249" y="244006"/>
                </a:cubicBezTo>
                <a:cubicBezTo>
                  <a:pt x="126455" y="241594"/>
                  <a:pt x="122578" y="230818"/>
                  <a:pt x="123386" y="220202"/>
                </a:cubicBezTo>
                <a:cubicBezTo>
                  <a:pt x="123709" y="216664"/>
                  <a:pt x="126738" y="214251"/>
                  <a:pt x="129848" y="213708"/>
                </a:cubicBezTo>
                <a:close/>
                <a:moveTo>
                  <a:pt x="316549" y="165698"/>
                </a:moveTo>
                <a:cubicBezTo>
                  <a:pt x="309370" y="165477"/>
                  <a:pt x="302191" y="167611"/>
                  <a:pt x="294448" y="170269"/>
                </a:cubicBezTo>
                <a:cubicBezTo>
                  <a:pt x="280091" y="204097"/>
                  <a:pt x="232179" y="226810"/>
                  <a:pt x="198140" y="217789"/>
                </a:cubicBezTo>
                <a:cubicBezTo>
                  <a:pt x="179911" y="213118"/>
                  <a:pt x="163779" y="199264"/>
                  <a:pt x="156358" y="182189"/>
                </a:cubicBezTo>
                <a:cubicBezTo>
                  <a:pt x="155552" y="182350"/>
                  <a:pt x="154423" y="182350"/>
                  <a:pt x="153616" y="182189"/>
                </a:cubicBezTo>
                <a:cubicBezTo>
                  <a:pt x="123127" y="174135"/>
                  <a:pt x="73601" y="198942"/>
                  <a:pt x="100703" y="234703"/>
                </a:cubicBezTo>
                <a:cubicBezTo>
                  <a:pt x="105865" y="241469"/>
                  <a:pt x="100219" y="250651"/>
                  <a:pt x="93444" y="252745"/>
                </a:cubicBezTo>
                <a:cubicBezTo>
                  <a:pt x="64729" y="262088"/>
                  <a:pt x="10848" y="290439"/>
                  <a:pt x="25851" y="328455"/>
                </a:cubicBezTo>
                <a:cubicBezTo>
                  <a:pt x="30206" y="339409"/>
                  <a:pt x="40692" y="352940"/>
                  <a:pt x="54243" y="352296"/>
                </a:cubicBezTo>
                <a:cubicBezTo>
                  <a:pt x="70214" y="351329"/>
                  <a:pt x="74408" y="337154"/>
                  <a:pt x="82635" y="326200"/>
                </a:cubicBezTo>
                <a:cubicBezTo>
                  <a:pt x="87314" y="320079"/>
                  <a:pt x="97961" y="321529"/>
                  <a:pt x="98122" y="330549"/>
                </a:cubicBezTo>
                <a:cubicBezTo>
                  <a:pt x="98122" y="334415"/>
                  <a:pt x="97638" y="337798"/>
                  <a:pt x="96993" y="341342"/>
                </a:cubicBezTo>
                <a:cubicBezTo>
                  <a:pt x="100542" y="341342"/>
                  <a:pt x="104091" y="344403"/>
                  <a:pt x="103446" y="348430"/>
                </a:cubicBezTo>
                <a:cubicBezTo>
                  <a:pt x="99897" y="369371"/>
                  <a:pt x="110382" y="391601"/>
                  <a:pt x="135387" y="385319"/>
                </a:cubicBezTo>
                <a:cubicBezTo>
                  <a:pt x="158617" y="379519"/>
                  <a:pt x="167328" y="361639"/>
                  <a:pt x="167006" y="338765"/>
                </a:cubicBezTo>
                <a:cubicBezTo>
                  <a:pt x="166522" y="324750"/>
                  <a:pt x="189590" y="321045"/>
                  <a:pt x="191688" y="335221"/>
                </a:cubicBezTo>
                <a:cubicBezTo>
                  <a:pt x="197656" y="376137"/>
                  <a:pt x="238793" y="352618"/>
                  <a:pt x="250247" y="328133"/>
                </a:cubicBezTo>
                <a:cubicBezTo>
                  <a:pt x="255086" y="317501"/>
                  <a:pt x="270896" y="322173"/>
                  <a:pt x="273477" y="331677"/>
                </a:cubicBezTo>
                <a:cubicBezTo>
                  <a:pt x="288641" y="360995"/>
                  <a:pt x="321389" y="342309"/>
                  <a:pt x="325906" y="314924"/>
                </a:cubicBezTo>
                <a:cubicBezTo>
                  <a:pt x="328487" y="298977"/>
                  <a:pt x="349781" y="305259"/>
                  <a:pt x="351555" y="318307"/>
                </a:cubicBezTo>
                <a:cubicBezTo>
                  <a:pt x="353814" y="336349"/>
                  <a:pt x="367203" y="340215"/>
                  <a:pt x="380109" y="327489"/>
                </a:cubicBezTo>
                <a:cubicBezTo>
                  <a:pt x="389949" y="317663"/>
                  <a:pt x="393176" y="307836"/>
                  <a:pt x="395596" y="294466"/>
                </a:cubicBezTo>
                <a:cubicBezTo>
                  <a:pt x="398177" y="279646"/>
                  <a:pt x="420116" y="284157"/>
                  <a:pt x="420762" y="297849"/>
                </a:cubicBezTo>
                <a:cubicBezTo>
                  <a:pt x="420923" y="300265"/>
                  <a:pt x="420762" y="302682"/>
                  <a:pt x="420600" y="304937"/>
                </a:cubicBezTo>
                <a:cubicBezTo>
                  <a:pt x="425924" y="298815"/>
                  <a:pt x="428666" y="289473"/>
                  <a:pt x="427214" y="281418"/>
                </a:cubicBezTo>
                <a:cubicBezTo>
                  <a:pt x="420116" y="248073"/>
                  <a:pt x="385271" y="251134"/>
                  <a:pt x="358815" y="257900"/>
                </a:cubicBezTo>
                <a:cubicBezTo>
                  <a:pt x="347845" y="260799"/>
                  <a:pt x="336714" y="248235"/>
                  <a:pt x="343489" y="238247"/>
                </a:cubicBezTo>
                <a:cubicBezTo>
                  <a:pt x="356718" y="218917"/>
                  <a:pt x="357686" y="191855"/>
                  <a:pt x="338650" y="175263"/>
                </a:cubicBezTo>
                <a:cubicBezTo>
                  <a:pt x="330907" y="168497"/>
                  <a:pt x="323728" y="165920"/>
                  <a:pt x="316549" y="165698"/>
                </a:cubicBezTo>
                <a:close/>
                <a:moveTo>
                  <a:pt x="267024" y="485"/>
                </a:moveTo>
                <a:cubicBezTo>
                  <a:pt x="275412" y="-2415"/>
                  <a:pt x="279929" y="8378"/>
                  <a:pt x="274928" y="14177"/>
                </a:cubicBezTo>
                <a:cubicBezTo>
                  <a:pt x="254280" y="37534"/>
                  <a:pt x="231856" y="60086"/>
                  <a:pt x="238148" y="90693"/>
                </a:cubicBezTo>
                <a:cubicBezTo>
                  <a:pt x="262507" y="93914"/>
                  <a:pt x="286705" y="108734"/>
                  <a:pt x="295416" y="131931"/>
                </a:cubicBezTo>
                <a:cubicBezTo>
                  <a:pt x="296384" y="134830"/>
                  <a:pt x="297352" y="137730"/>
                  <a:pt x="297675" y="140468"/>
                </a:cubicBezTo>
                <a:cubicBezTo>
                  <a:pt x="319614" y="134508"/>
                  <a:pt x="345264" y="144173"/>
                  <a:pt x="361235" y="161087"/>
                </a:cubicBezTo>
                <a:cubicBezTo>
                  <a:pt x="378334" y="179612"/>
                  <a:pt x="382851" y="204902"/>
                  <a:pt x="376883" y="227938"/>
                </a:cubicBezTo>
                <a:cubicBezTo>
                  <a:pt x="413825" y="226005"/>
                  <a:pt x="454800" y="239536"/>
                  <a:pt x="451735" y="284640"/>
                </a:cubicBezTo>
                <a:cubicBezTo>
                  <a:pt x="450283" y="308158"/>
                  <a:pt x="433667" y="330710"/>
                  <a:pt x="414793" y="325072"/>
                </a:cubicBezTo>
                <a:cubicBezTo>
                  <a:pt x="410437" y="333932"/>
                  <a:pt x="403823" y="341342"/>
                  <a:pt x="396241" y="347141"/>
                </a:cubicBezTo>
                <a:cubicBezTo>
                  <a:pt x="418342" y="416086"/>
                  <a:pt x="378334" y="514832"/>
                  <a:pt x="368494" y="582488"/>
                </a:cubicBezTo>
                <a:cubicBezTo>
                  <a:pt x="367687" y="589253"/>
                  <a:pt x="360589" y="592475"/>
                  <a:pt x="354782" y="593119"/>
                </a:cubicBezTo>
                <a:cubicBezTo>
                  <a:pt x="272993" y="603429"/>
                  <a:pt x="162650" y="633874"/>
                  <a:pt x="98606" y="565090"/>
                </a:cubicBezTo>
                <a:cubicBezTo>
                  <a:pt x="63761" y="527718"/>
                  <a:pt x="26335" y="425268"/>
                  <a:pt x="40854" y="371465"/>
                </a:cubicBezTo>
                <a:cubicBezTo>
                  <a:pt x="28271" y="367921"/>
                  <a:pt x="16172" y="360189"/>
                  <a:pt x="9074" y="347625"/>
                </a:cubicBezTo>
                <a:cubicBezTo>
                  <a:pt x="-19964" y="295755"/>
                  <a:pt x="26012" y="253228"/>
                  <a:pt x="71827" y="233898"/>
                </a:cubicBezTo>
                <a:cubicBezTo>
                  <a:pt x="55050" y="189921"/>
                  <a:pt x="109737" y="143045"/>
                  <a:pt x="152164" y="166081"/>
                </a:cubicBezTo>
                <a:cubicBezTo>
                  <a:pt x="151680" y="159798"/>
                  <a:pt x="151842" y="153516"/>
                  <a:pt x="154100" y="147073"/>
                </a:cubicBezTo>
                <a:cubicBezTo>
                  <a:pt x="157972" y="135474"/>
                  <a:pt x="164586" y="125648"/>
                  <a:pt x="172974" y="117916"/>
                </a:cubicBezTo>
                <a:cubicBezTo>
                  <a:pt x="184751" y="104385"/>
                  <a:pt x="200883" y="94075"/>
                  <a:pt x="218628" y="91015"/>
                </a:cubicBezTo>
                <a:cubicBezTo>
                  <a:pt x="211046" y="55898"/>
                  <a:pt x="233469" y="12083"/>
                  <a:pt x="267024" y="485"/>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51" name="Freeform 41">
            <a:extLst>
              <a:ext uri="{FF2B5EF4-FFF2-40B4-BE49-F238E27FC236}">
                <a16:creationId xmlns:a16="http://schemas.microsoft.com/office/drawing/2014/main" xmlns="" id="{2B40D8A1-0876-41B2-A1E0-2834E94D4A0C}"/>
              </a:ext>
            </a:extLst>
          </p:cNvPr>
          <p:cNvSpPr>
            <a:spLocks noEditPoints="1"/>
          </p:cNvSpPr>
          <p:nvPr/>
        </p:nvSpPr>
        <p:spPr bwMode="auto">
          <a:xfrm>
            <a:off x="4228532" y="3558617"/>
            <a:ext cx="381062" cy="468313"/>
          </a:xfrm>
          <a:custGeom>
            <a:avLst/>
            <a:gdLst>
              <a:gd name="connsiteX0" fmla="*/ 67467 w 493429"/>
              <a:gd name="connsiteY0" fmla="*/ 429506 h 606407"/>
              <a:gd name="connsiteX1" fmla="*/ 105898 w 493429"/>
              <a:gd name="connsiteY1" fmla="*/ 562158 h 606407"/>
              <a:gd name="connsiteX2" fmla="*/ 105898 w 493429"/>
              <a:gd name="connsiteY2" fmla="*/ 562348 h 606407"/>
              <a:gd name="connsiteX3" fmla="*/ 130380 w 493429"/>
              <a:gd name="connsiteY3" fmla="*/ 581109 h 606407"/>
              <a:gd name="connsiteX4" fmla="*/ 249183 w 493429"/>
              <a:gd name="connsiteY4" fmla="*/ 581109 h 606407"/>
              <a:gd name="connsiteX5" fmla="*/ 273665 w 493429"/>
              <a:gd name="connsiteY5" fmla="*/ 562348 h 606407"/>
              <a:gd name="connsiteX6" fmla="*/ 273665 w 493429"/>
              <a:gd name="connsiteY6" fmla="*/ 562158 h 606407"/>
              <a:gd name="connsiteX7" fmla="*/ 312096 w 493429"/>
              <a:gd name="connsiteY7" fmla="*/ 429506 h 606407"/>
              <a:gd name="connsiteX8" fmla="*/ 56235 w 493429"/>
              <a:gd name="connsiteY8" fmla="*/ 322242 h 606407"/>
              <a:gd name="connsiteX9" fmla="*/ 73797 w 493429"/>
              <a:gd name="connsiteY9" fmla="*/ 325746 h 606407"/>
              <a:gd name="connsiteX10" fmla="*/ 126483 w 493429"/>
              <a:gd name="connsiteY10" fmla="*/ 353970 h 606407"/>
              <a:gd name="connsiteX11" fmla="*/ 155816 w 493429"/>
              <a:gd name="connsiteY11" fmla="*/ 346867 h 606407"/>
              <a:gd name="connsiteX12" fmla="*/ 172903 w 493429"/>
              <a:gd name="connsiteY12" fmla="*/ 352170 h 606407"/>
              <a:gd name="connsiteX13" fmla="*/ 167587 w 493429"/>
              <a:gd name="connsiteY13" fmla="*/ 369218 h 606407"/>
              <a:gd name="connsiteX14" fmla="*/ 126483 w 493429"/>
              <a:gd name="connsiteY14" fmla="*/ 379257 h 606407"/>
              <a:gd name="connsiteX15" fmla="*/ 52723 w 493429"/>
              <a:gd name="connsiteY15" fmla="*/ 339763 h 606407"/>
              <a:gd name="connsiteX16" fmla="*/ 56235 w 493429"/>
              <a:gd name="connsiteY16" fmla="*/ 322242 h 606407"/>
              <a:gd name="connsiteX17" fmla="*/ 176402 w 493429"/>
              <a:gd name="connsiteY17" fmla="*/ 165339 h 606407"/>
              <a:gd name="connsiteX18" fmla="*/ 177161 w 493429"/>
              <a:gd name="connsiteY18" fmla="*/ 176899 h 606407"/>
              <a:gd name="connsiteX19" fmla="*/ 154577 w 493429"/>
              <a:gd name="connsiteY19" fmla="*/ 235834 h 606407"/>
              <a:gd name="connsiteX20" fmla="*/ 145088 w 493429"/>
              <a:gd name="connsiteY20" fmla="*/ 240003 h 606407"/>
              <a:gd name="connsiteX21" fmla="*/ 120227 w 493429"/>
              <a:gd name="connsiteY21" fmla="*/ 240003 h 606407"/>
              <a:gd name="connsiteX22" fmla="*/ 88533 w 493429"/>
              <a:gd name="connsiteY22" fmla="*/ 271650 h 606407"/>
              <a:gd name="connsiteX23" fmla="*/ 91570 w 493429"/>
              <a:gd name="connsiteY23" fmla="*/ 285105 h 606407"/>
              <a:gd name="connsiteX24" fmla="*/ 90905 w 493429"/>
              <a:gd name="connsiteY24" fmla="*/ 297328 h 606407"/>
              <a:gd name="connsiteX25" fmla="*/ 80183 w 493429"/>
              <a:gd name="connsiteY25" fmla="*/ 303202 h 606407"/>
              <a:gd name="connsiteX26" fmla="*/ 56934 w 493429"/>
              <a:gd name="connsiteY26" fmla="*/ 303202 h 606407"/>
              <a:gd name="connsiteX27" fmla="*/ 25336 w 493429"/>
              <a:gd name="connsiteY27" fmla="*/ 334755 h 606407"/>
              <a:gd name="connsiteX28" fmla="*/ 45737 w 493429"/>
              <a:gd name="connsiteY28" fmla="*/ 364317 h 606407"/>
              <a:gd name="connsiteX29" fmla="*/ 53518 w 493429"/>
              <a:gd name="connsiteY29" fmla="*/ 373318 h 606407"/>
              <a:gd name="connsiteX30" fmla="*/ 60635 w 493429"/>
              <a:gd name="connsiteY30" fmla="*/ 404302 h 606407"/>
              <a:gd name="connsiteX31" fmla="*/ 318928 w 493429"/>
              <a:gd name="connsiteY31" fmla="*/ 404302 h 606407"/>
              <a:gd name="connsiteX32" fmla="*/ 326045 w 493429"/>
              <a:gd name="connsiteY32" fmla="*/ 373318 h 606407"/>
              <a:gd name="connsiteX33" fmla="*/ 333826 w 493429"/>
              <a:gd name="connsiteY33" fmla="*/ 364317 h 606407"/>
              <a:gd name="connsiteX34" fmla="*/ 354227 w 493429"/>
              <a:gd name="connsiteY34" fmla="*/ 334755 h 606407"/>
              <a:gd name="connsiteX35" fmla="*/ 322629 w 493429"/>
              <a:gd name="connsiteY35" fmla="*/ 303202 h 606407"/>
              <a:gd name="connsiteX36" fmla="*/ 299380 w 493429"/>
              <a:gd name="connsiteY36" fmla="*/ 303202 h 606407"/>
              <a:gd name="connsiteX37" fmla="*/ 288658 w 493429"/>
              <a:gd name="connsiteY37" fmla="*/ 297328 h 606407"/>
              <a:gd name="connsiteX38" fmla="*/ 287994 w 493429"/>
              <a:gd name="connsiteY38" fmla="*/ 285105 h 606407"/>
              <a:gd name="connsiteX39" fmla="*/ 291030 w 493429"/>
              <a:gd name="connsiteY39" fmla="*/ 271650 h 606407"/>
              <a:gd name="connsiteX40" fmla="*/ 259337 w 493429"/>
              <a:gd name="connsiteY40" fmla="*/ 240003 h 606407"/>
              <a:gd name="connsiteX41" fmla="*/ 252125 w 493429"/>
              <a:gd name="connsiteY41" fmla="*/ 240003 h 606407"/>
              <a:gd name="connsiteX42" fmla="*/ 164446 w 493429"/>
              <a:gd name="connsiteY42" fmla="*/ 315804 h 606407"/>
              <a:gd name="connsiteX43" fmla="*/ 120227 w 493429"/>
              <a:gd name="connsiteY43" fmla="*/ 303960 h 606407"/>
              <a:gd name="connsiteX44" fmla="*/ 115577 w 493429"/>
              <a:gd name="connsiteY44" fmla="*/ 286716 h 606407"/>
              <a:gd name="connsiteX45" fmla="*/ 132847 w 493429"/>
              <a:gd name="connsiteY45" fmla="*/ 282168 h 606407"/>
              <a:gd name="connsiteX46" fmla="*/ 164446 w 493429"/>
              <a:gd name="connsiteY46" fmla="*/ 290600 h 606407"/>
              <a:gd name="connsiteX47" fmla="*/ 227738 w 493429"/>
              <a:gd name="connsiteY47" fmla="*/ 227401 h 606407"/>
              <a:gd name="connsiteX48" fmla="*/ 176402 w 493429"/>
              <a:gd name="connsiteY48" fmla="*/ 165339 h 606407"/>
              <a:gd name="connsiteX49" fmla="*/ 392278 w 493429"/>
              <a:gd name="connsiteY49" fmla="*/ 25296 h 606407"/>
              <a:gd name="connsiteX50" fmla="*/ 390001 w 493429"/>
              <a:gd name="connsiteY50" fmla="*/ 25391 h 606407"/>
              <a:gd name="connsiteX51" fmla="*/ 372636 w 493429"/>
              <a:gd name="connsiteY51" fmla="*/ 34392 h 606407"/>
              <a:gd name="connsiteX52" fmla="*/ 367797 w 493429"/>
              <a:gd name="connsiteY52" fmla="*/ 52679 h 606407"/>
              <a:gd name="connsiteX53" fmla="*/ 379089 w 493429"/>
              <a:gd name="connsiteY53" fmla="*/ 115121 h 606407"/>
              <a:gd name="connsiteX54" fmla="*/ 379943 w 493429"/>
              <a:gd name="connsiteY54" fmla="*/ 116542 h 606407"/>
              <a:gd name="connsiteX55" fmla="*/ 381461 w 493429"/>
              <a:gd name="connsiteY55" fmla="*/ 117110 h 606407"/>
              <a:gd name="connsiteX56" fmla="*/ 444943 w 493429"/>
              <a:gd name="connsiteY56" fmla="*/ 117205 h 606407"/>
              <a:gd name="connsiteX57" fmla="*/ 445038 w 493429"/>
              <a:gd name="connsiteY57" fmla="*/ 117205 h 606407"/>
              <a:gd name="connsiteX58" fmla="*/ 462118 w 493429"/>
              <a:gd name="connsiteY58" fmla="*/ 109246 h 606407"/>
              <a:gd name="connsiteX59" fmla="*/ 468001 w 493429"/>
              <a:gd name="connsiteY59" fmla="*/ 90580 h 606407"/>
              <a:gd name="connsiteX60" fmla="*/ 458987 w 493429"/>
              <a:gd name="connsiteY60" fmla="*/ 73241 h 606407"/>
              <a:gd name="connsiteX61" fmla="*/ 434125 w 493429"/>
              <a:gd name="connsiteY61" fmla="*/ 68692 h 606407"/>
              <a:gd name="connsiteX62" fmla="*/ 421884 w 493429"/>
              <a:gd name="connsiteY62" fmla="*/ 66418 h 606407"/>
              <a:gd name="connsiteX63" fmla="*/ 417519 w 493429"/>
              <a:gd name="connsiteY63" fmla="*/ 54764 h 606407"/>
              <a:gd name="connsiteX64" fmla="*/ 408695 w 493429"/>
              <a:gd name="connsiteY64" fmla="*/ 31266 h 606407"/>
              <a:gd name="connsiteX65" fmla="*/ 392278 w 493429"/>
              <a:gd name="connsiteY65" fmla="*/ 25296 h 606407"/>
              <a:gd name="connsiteX66" fmla="*/ 387819 w 493429"/>
              <a:gd name="connsiteY66" fmla="*/ 187 h 606407"/>
              <a:gd name="connsiteX67" fmla="*/ 424921 w 493429"/>
              <a:gd name="connsiteY67" fmla="*/ 11842 h 606407"/>
              <a:gd name="connsiteX68" fmla="*/ 442381 w 493429"/>
              <a:gd name="connsiteY68" fmla="*/ 42067 h 606407"/>
              <a:gd name="connsiteX69" fmla="*/ 475213 w 493429"/>
              <a:gd name="connsiteY69" fmla="*/ 53911 h 606407"/>
              <a:gd name="connsiteX70" fmla="*/ 493242 w 493429"/>
              <a:gd name="connsiteY70" fmla="*/ 88401 h 606407"/>
              <a:gd name="connsiteX71" fmla="*/ 481571 w 493429"/>
              <a:gd name="connsiteY71" fmla="*/ 125449 h 606407"/>
              <a:gd name="connsiteX72" fmla="*/ 445038 w 493429"/>
              <a:gd name="connsiteY72" fmla="*/ 142504 h 606407"/>
              <a:gd name="connsiteX73" fmla="*/ 444943 w 493429"/>
              <a:gd name="connsiteY73" fmla="*/ 142504 h 606407"/>
              <a:gd name="connsiteX74" fmla="*/ 381461 w 493429"/>
              <a:gd name="connsiteY74" fmla="*/ 142314 h 606407"/>
              <a:gd name="connsiteX75" fmla="*/ 370833 w 493429"/>
              <a:gd name="connsiteY75" fmla="*/ 140230 h 606407"/>
              <a:gd name="connsiteX76" fmla="*/ 288278 w 493429"/>
              <a:gd name="connsiteY76" fmla="*/ 222664 h 606407"/>
              <a:gd name="connsiteX77" fmla="*/ 316271 w 493429"/>
              <a:gd name="connsiteY77" fmla="*/ 271650 h 606407"/>
              <a:gd name="connsiteX78" fmla="*/ 315986 w 493429"/>
              <a:gd name="connsiteY78" fmla="*/ 277904 h 606407"/>
              <a:gd name="connsiteX79" fmla="*/ 322629 w 493429"/>
              <a:gd name="connsiteY79" fmla="*/ 277904 h 606407"/>
              <a:gd name="connsiteX80" fmla="*/ 379563 w 493429"/>
              <a:gd name="connsiteY80" fmla="*/ 334755 h 606407"/>
              <a:gd name="connsiteX81" fmla="*/ 349293 w 493429"/>
              <a:gd name="connsiteY81" fmla="*/ 384973 h 606407"/>
              <a:gd name="connsiteX82" fmla="*/ 341322 w 493429"/>
              <a:gd name="connsiteY82" fmla="*/ 419747 h 606407"/>
              <a:gd name="connsiteX83" fmla="*/ 341227 w 493429"/>
              <a:gd name="connsiteY83" fmla="*/ 419841 h 606407"/>
              <a:gd name="connsiteX84" fmla="*/ 341038 w 493429"/>
              <a:gd name="connsiteY84" fmla="*/ 420505 h 606407"/>
              <a:gd name="connsiteX85" fmla="*/ 298052 w 493429"/>
              <a:gd name="connsiteY85" fmla="*/ 569075 h 606407"/>
              <a:gd name="connsiteX86" fmla="*/ 249183 w 493429"/>
              <a:gd name="connsiteY86" fmla="*/ 606407 h 606407"/>
              <a:gd name="connsiteX87" fmla="*/ 130380 w 493429"/>
              <a:gd name="connsiteY87" fmla="*/ 606407 h 606407"/>
              <a:gd name="connsiteX88" fmla="*/ 81511 w 493429"/>
              <a:gd name="connsiteY88" fmla="*/ 569075 h 606407"/>
              <a:gd name="connsiteX89" fmla="*/ 38526 w 493429"/>
              <a:gd name="connsiteY89" fmla="*/ 420505 h 606407"/>
              <a:gd name="connsiteX90" fmla="*/ 38336 w 493429"/>
              <a:gd name="connsiteY90" fmla="*/ 419841 h 606407"/>
              <a:gd name="connsiteX91" fmla="*/ 38241 w 493429"/>
              <a:gd name="connsiteY91" fmla="*/ 419747 h 606407"/>
              <a:gd name="connsiteX92" fmla="*/ 30270 w 493429"/>
              <a:gd name="connsiteY92" fmla="*/ 384973 h 606407"/>
              <a:gd name="connsiteX93" fmla="*/ 0 w 493429"/>
              <a:gd name="connsiteY93" fmla="*/ 334755 h 606407"/>
              <a:gd name="connsiteX94" fmla="*/ 56934 w 493429"/>
              <a:gd name="connsiteY94" fmla="*/ 277904 h 606407"/>
              <a:gd name="connsiteX95" fmla="*/ 63577 w 493429"/>
              <a:gd name="connsiteY95" fmla="*/ 277904 h 606407"/>
              <a:gd name="connsiteX96" fmla="*/ 63292 w 493429"/>
              <a:gd name="connsiteY96" fmla="*/ 271650 h 606407"/>
              <a:gd name="connsiteX97" fmla="*/ 120227 w 493429"/>
              <a:gd name="connsiteY97" fmla="*/ 214799 h 606407"/>
              <a:gd name="connsiteX98" fmla="*/ 139110 w 493429"/>
              <a:gd name="connsiteY98" fmla="*/ 214799 h 606407"/>
              <a:gd name="connsiteX99" fmla="*/ 151825 w 493429"/>
              <a:gd name="connsiteY99" fmla="*/ 176899 h 606407"/>
              <a:gd name="connsiteX100" fmla="*/ 148219 w 493429"/>
              <a:gd name="connsiteY100" fmla="*/ 155959 h 606407"/>
              <a:gd name="connsiteX101" fmla="*/ 149643 w 493429"/>
              <a:gd name="connsiteY101" fmla="*/ 144683 h 606407"/>
              <a:gd name="connsiteX102" fmla="*/ 159511 w 493429"/>
              <a:gd name="connsiteY102" fmla="*/ 139093 h 606407"/>
              <a:gd name="connsiteX103" fmla="*/ 164446 w 493429"/>
              <a:gd name="connsiteY103" fmla="*/ 138998 h 606407"/>
              <a:gd name="connsiteX104" fmla="*/ 252125 w 493429"/>
              <a:gd name="connsiteY104" fmla="*/ 214799 h 606407"/>
              <a:gd name="connsiteX105" fmla="*/ 259337 w 493429"/>
              <a:gd name="connsiteY105" fmla="*/ 214799 h 606407"/>
              <a:gd name="connsiteX106" fmla="*/ 260475 w 493429"/>
              <a:gd name="connsiteY106" fmla="*/ 214799 h 606407"/>
              <a:gd name="connsiteX107" fmla="*/ 354417 w 493429"/>
              <a:gd name="connsiteY107" fmla="*/ 120901 h 606407"/>
              <a:gd name="connsiteX108" fmla="*/ 354227 w 493429"/>
              <a:gd name="connsiteY108" fmla="*/ 119574 h 606407"/>
              <a:gd name="connsiteX109" fmla="*/ 342935 w 493429"/>
              <a:gd name="connsiteY109" fmla="*/ 57228 h 606407"/>
              <a:gd name="connsiteX110" fmla="*/ 353278 w 493429"/>
              <a:gd name="connsiteY110" fmla="*/ 18190 h 606407"/>
              <a:gd name="connsiteX111" fmla="*/ 387819 w 493429"/>
              <a:gd name="connsiteY111" fmla="*/ 187 h 606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493429" h="606407">
                <a:moveTo>
                  <a:pt x="67467" y="429506"/>
                </a:moveTo>
                <a:lnTo>
                  <a:pt x="105898" y="562158"/>
                </a:lnTo>
                <a:cubicBezTo>
                  <a:pt x="105898" y="562253"/>
                  <a:pt x="105898" y="562253"/>
                  <a:pt x="105898" y="562348"/>
                </a:cubicBezTo>
                <a:cubicBezTo>
                  <a:pt x="108840" y="573434"/>
                  <a:pt x="118898" y="581109"/>
                  <a:pt x="130380" y="581109"/>
                </a:cubicBezTo>
                <a:lnTo>
                  <a:pt x="249183" y="581109"/>
                </a:lnTo>
                <a:cubicBezTo>
                  <a:pt x="260665" y="581109"/>
                  <a:pt x="270723" y="573434"/>
                  <a:pt x="273665" y="562348"/>
                </a:cubicBezTo>
                <a:cubicBezTo>
                  <a:pt x="273665" y="562253"/>
                  <a:pt x="273665" y="562253"/>
                  <a:pt x="273665" y="562158"/>
                </a:cubicBezTo>
                <a:lnTo>
                  <a:pt x="312096" y="429506"/>
                </a:lnTo>
                <a:close/>
                <a:moveTo>
                  <a:pt x="56235" y="322242"/>
                </a:moveTo>
                <a:cubicBezTo>
                  <a:pt x="62026" y="318359"/>
                  <a:pt x="69905" y="319969"/>
                  <a:pt x="73797" y="325746"/>
                </a:cubicBezTo>
                <a:cubicBezTo>
                  <a:pt x="85569" y="343457"/>
                  <a:pt x="105219" y="353970"/>
                  <a:pt x="126483" y="353970"/>
                </a:cubicBezTo>
                <a:cubicBezTo>
                  <a:pt x="136830" y="353970"/>
                  <a:pt x="146703" y="351602"/>
                  <a:pt x="155816" y="346867"/>
                </a:cubicBezTo>
                <a:cubicBezTo>
                  <a:pt x="161987" y="343646"/>
                  <a:pt x="169676" y="346014"/>
                  <a:pt x="172903" y="352170"/>
                </a:cubicBezTo>
                <a:cubicBezTo>
                  <a:pt x="176131" y="358326"/>
                  <a:pt x="173758" y="365998"/>
                  <a:pt x="167587" y="369218"/>
                </a:cubicBezTo>
                <a:cubicBezTo>
                  <a:pt x="154962" y="375753"/>
                  <a:pt x="140817" y="379257"/>
                  <a:pt x="126483" y="379257"/>
                </a:cubicBezTo>
                <a:cubicBezTo>
                  <a:pt x="96770" y="379257"/>
                  <a:pt x="69146" y="364482"/>
                  <a:pt x="52723" y="339763"/>
                </a:cubicBezTo>
                <a:cubicBezTo>
                  <a:pt x="48831" y="333986"/>
                  <a:pt x="50445" y="326125"/>
                  <a:pt x="56235" y="322242"/>
                </a:cubicBezTo>
                <a:close/>
                <a:moveTo>
                  <a:pt x="176402" y="165339"/>
                </a:moveTo>
                <a:cubicBezTo>
                  <a:pt x="176876" y="169129"/>
                  <a:pt x="177161" y="173014"/>
                  <a:pt x="177161" y="176899"/>
                </a:cubicBezTo>
                <a:cubicBezTo>
                  <a:pt x="177161" y="198692"/>
                  <a:pt x="169095" y="219632"/>
                  <a:pt x="154577" y="235834"/>
                </a:cubicBezTo>
                <a:cubicBezTo>
                  <a:pt x="152110" y="238487"/>
                  <a:pt x="148694" y="240003"/>
                  <a:pt x="145088" y="240003"/>
                </a:cubicBezTo>
                <a:lnTo>
                  <a:pt x="120227" y="240003"/>
                </a:lnTo>
                <a:cubicBezTo>
                  <a:pt x="102767" y="240003"/>
                  <a:pt x="88533" y="254216"/>
                  <a:pt x="88533" y="271650"/>
                </a:cubicBezTo>
                <a:cubicBezTo>
                  <a:pt x="88533" y="276388"/>
                  <a:pt x="89577" y="280936"/>
                  <a:pt x="91570" y="285105"/>
                </a:cubicBezTo>
                <a:cubicBezTo>
                  <a:pt x="93467" y="289084"/>
                  <a:pt x="93183" y="293632"/>
                  <a:pt x="90905" y="297328"/>
                </a:cubicBezTo>
                <a:cubicBezTo>
                  <a:pt x="88533" y="301023"/>
                  <a:pt x="84548" y="303202"/>
                  <a:pt x="80183" y="303202"/>
                </a:cubicBezTo>
                <a:lnTo>
                  <a:pt x="56934" y="303202"/>
                </a:lnTo>
                <a:cubicBezTo>
                  <a:pt x="39475" y="303202"/>
                  <a:pt x="25336" y="317415"/>
                  <a:pt x="25336" y="334755"/>
                </a:cubicBezTo>
                <a:cubicBezTo>
                  <a:pt x="25336" y="347830"/>
                  <a:pt x="33496" y="359674"/>
                  <a:pt x="45737" y="364317"/>
                </a:cubicBezTo>
                <a:cubicBezTo>
                  <a:pt x="49628" y="365833"/>
                  <a:pt x="52569" y="369149"/>
                  <a:pt x="53518" y="373318"/>
                </a:cubicBezTo>
                <a:lnTo>
                  <a:pt x="60635" y="404302"/>
                </a:lnTo>
                <a:lnTo>
                  <a:pt x="318928" y="404302"/>
                </a:lnTo>
                <a:lnTo>
                  <a:pt x="326045" y="373318"/>
                </a:lnTo>
                <a:cubicBezTo>
                  <a:pt x="326994" y="369149"/>
                  <a:pt x="329935" y="365833"/>
                  <a:pt x="333826" y="364317"/>
                </a:cubicBezTo>
                <a:cubicBezTo>
                  <a:pt x="346067" y="359674"/>
                  <a:pt x="354227" y="347830"/>
                  <a:pt x="354227" y="334755"/>
                </a:cubicBezTo>
                <a:cubicBezTo>
                  <a:pt x="354227" y="317415"/>
                  <a:pt x="340089" y="303202"/>
                  <a:pt x="322629" y="303202"/>
                </a:cubicBezTo>
                <a:lnTo>
                  <a:pt x="299380" y="303202"/>
                </a:lnTo>
                <a:cubicBezTo>
                  <a:pt x="295015" y="303202"/>
                  <a:pt x="291030" y="301023"/>
                  <a:pt x="288658" y="297328"/>
                </a:cubicBezTo>
                <a:cubicBezTo>
                  <a:pt x="286380" y="293632"/>
                  <a:pt x="286096" y="289084"/>
                  <a:pt x="287994" y="285105"/>
                </a:cubicBezTo>
                <a:cubicBezTo>
                  <a:pt x="289986" y="280936"/>
                  <a:pt x="291030" y="276388"/>
                  <a:pt x="291030" y="271650"/>
                </a:cubicBezTo>
                <a:cubicBezTo>
                  <a:pt x="291030" y="254216"/>
                  <a:pt x="276796" y="240003"/>
                  <a:pt x="259337" y="240003"/>
                </a:cubicBezTo>
                <a:lnTo>
                  <a:pt x="252125" y="240003"/>
                </a:lnTo>
                <a:cubicBezTo>
                  <a:pt x="245957" y="282831"/>
                  <a:pt x="209044" y="315804"/>
                  <a:pt x="164446" y="315804"/>
                </a:cubicBezTo>
                <a:cubicBezTo>
                  <a:pt x="148884" y="315804"/>
                  <a:pt x="133606" y="311730"/>
                  <a:pt x="120227" y="303960"/>
                </a:cubicBezTo>
                <a:cubicBezTo>
                  <a:pt x="114154" y="300549"/>
                  <a:pt x="112066" y="292780"/>
                  <a:pt x="115577" y="286716"/>
                </a:cubicBezTo>
                <a:cubicBezTo>
                  <a:pt x="119088" y="280652"/>
                  <a:pt x="126774" y="278662"/>
                  <a:pt x="132847" y="282168"/>
                </a:cubicBezTo>
                <a:cubicBezTo>
                  <a:pt x="142431" y="287663"/>
                  <a:pt x="153344" y="290600"/>
                  <a:pt x="164446" y="290600"/>
                </a:cubicBezTo>
                <a:cubicBezTo>
                  <a:pt x="199366" y="290600"/>
                  <a:pt x="227738" y="262270"/>
                  <a:pt x="227738" y="227401"/>
                </a:cubicBezTo>
                <a:cubicBezTo>
                  <a:pt x="227738" y="196607"/>
                  <a:pt x="205628" y="170929"/>
                  <a:pt x="176402" y="165339"/>
                </a:cubicBezTo>
                <a:close/>
                <a:moveTo>
                  <a:pt x="392278" y="25296"/>
                </a:moveTo>
                <a:cubicBezTo>
                  <a:pt x="391519" y="25296"/>
                  <a:pt x="390760" y="25296"/>
                  <a:pt x="390001" y="25391"/>
                </a:cubicBezTo>
                <a:cubicBezTo>
                  <a:pt x="383169" y="25960"/>
                  <a:pt x="377001" y="29181"/>
                  <a:pt x="372636" y="34392"/>
                </a:cubicBezTo>
                <a:cubicBezTo>
                  <a:pt x="368366" y="39509"/>
                  <a:pt x="366658" y="46142"/>
                  <a:pt x="367797" y="52679"/>
                </a:cubicBezTo>
                <a:lnTo>
                  <a:pt x="379089" y="115121"/>
                </a:lnTo>
                <a:cubicBezTo>
                  <a:pt x="379184" y="115689"/>
                  <a:pt x="379468" y="116163"/>
                  <a:pt x="379943" y="116542"/>
                </a:cubicBezTo>
                <a:cubicBezTo>
                  <a:pt x="380322" y="116921"/>
                  <a:pt x="380892" y="117110"/>
                  <a:pt x="381461" y="117110"/>
                </a:cubicBezTo>
                <a:lnTo>
                  <a:pt x="444943" y="117205"/>
                </a:lnTo>
                <a:lnTo>
                  <a:pt x="445038" y="117205"/>
                </a:lnTo>
                <a:cubicBezTo>
                  <a:pt x="451680" y="117205"/>
                  <a:pt x="457848" y="114363"/>
                  <a:pt x="462118" y="109246"/>
                </a:cubicBezTo>
                <a:cubicBezTo>
                  <a:pt x="466578" y="104035"/>
                  <a:pt x="468666" y="97402"/>
                  <a:pt x="468001" y="90580"/>
                </a:cubicBezTo>
                <a:cubicBezTo>
                  <a:pt x="467432" y="83853"/>
                  <a:pt x="464206" y="77694"/>
                  <a:pt x="458987" y="73241"/>
                </a:cubicBezTo>
                <a:cubicBezTo>
                  <a:pt x="452060" y="67461"/>
                  <a:pt x="442760" y="65755"/>
                  <a:pt x="434125" y="68692"/>
                </a:cubicBezTo>
                <a:cubicBezTo>
                  <a:pt x="429950" y="70114"/>
                  <a:pt x="425300" y="69261"/>
                  <a:pt x="421884" y="66418"/>
                </a:cubicBezTo>
                <a:cubicBezTo>
                  <a:pt x="418563" y="63576"/>
                  <a:pt x="416855" y="59217"/>
                  <a:pt x="417519" y="54764"/>
                </a:cubicBezTo>
                <a:cubicBezTo>
                  <a:pt x="418943" y="45857"/>
                  <a:pt x="415622" y="37045"/>
                  <a:pt x="408695" y="31266"/>
                </a:cubicBezTo>
                <a:cubicBezTo>
                  <a:pt x="404045" y="27381"/>
                  <a:pt x="398352" y="25296"/>
                  <a:pt x="392278" y="25296"/>
                </a:cubicBezTo>
                <a:close/>
                <a:moveTo>
                  <a:pt x="387819" y="187"/>
                </a:moveTo>
                <a:cubicBezTo>
                  <a:pt x="401293" y="-950"/>
                  <a:pt x="414483" y="3124"/>
                  <a:pt x="424921" y="11842"/>
                </a:cubicBezTo>
                <a:cubicBezTo>
                  <a:pt x="434220" y="19611"/>
                  <a:pt x="440293" y="30413"/>
                  <a:pt x="442381" y="42067"/>
                </a:cubicBezTo>
                <a:cubicBezTo>
                  <a:pt x="454242" y="42067"/>
                  <a:pt x="465914" y="46142"/>
                  <a:pt x="475213" y="53911"/>
                </a:cubicBezTo>
                <a:cubicBezTo>
                  <a:pt x="485651" y="62628"/>
                  <a:pt x="492009" y="74851"/>
                  <a:pt x="493242" y="88401"/>
                </a:cubicBezTo>
                <a:cubicBezTo>
                  <a:pt x="494381" y="101855"/>
                  <a:pt x="490301" y="115121"/>
                  <a:pt x="481571" y="125449"/>
                </a:cubicBezTo>
                <a:cubicBezTo>
                  <a:pt x="472461" y="136345"/>
                  <a:pt x="459177" y="142504"/>
                  <a:pt x="445038" y="142504"/>
                </a:cubicBezTo>
                <a:lnTo>
                  <a:pt x="444943" y="142504"/>
                </a:lnTo>
                <a:lnTo>
                  <a:pt x="381461" y="142314"/>
                </a:lnTo>
                <a:cubicBezTo>
                  <a:pt x="377760" y="142314"/>
                  <a:pt x="374154" y="141651"/>
                  <a:pt x="370833" y="140230"/>
                </a:cubicBezTo>
                <a:lnTo>
                  <a:pt x="288278" y="222664"/>
                </a:lnTo>
                <a:cubicBezTo>
                  <a:pt x="305074" y="232613"/>
                  <a:pt x="316271" y="250805"/>
                  <a:pt x="316271" y="271650"/>
                </a:cubicBezTo>
                <a:cubicBezTo>
                  <a:pt x="316271" y="273735"/>
                  <a:pt x="316176" y="275819"/>
                  <a:pt x="315986" y="277904"/>
                </a:cubicBezTo>
                <a:lnTo>
                  <a:pt x="322629" y="277904"/>
                </a:lnTo>
                <a:cubicBezTo>
                  <a:pt x="354038" y="277904"/>
                  <a:pt x="379563" y="303487"/>
                  <a:pt x="379563" y="334755"/>
                </a:cubicBezTo>
                <a:cubicBezTo>
                  <a:pt x="379563" y="355884"/>
                  <a:pt x="367607" y="375214"/>
                  <a:pt x="349293" y="384973"/>
                </a:cubicBezTo>
                <a:lnTo>
                  <a:pt x="341322" y="419747"/>
                </a:lnTo>
                <a:cubicBezTo>
                  <a:pt x="341322" y="419747"/>
                  <a:pt x="341227" y="419841"/>
                  <a:pt x="341227" y="419841"/>
                </a:cubicBezTo>
                <a:cubicBezTo>
                  <a:pt x="341227" y="420126"/>
                  <a:pt x="341132" y="420315"/>
                  <a:pt x="341038" y="420505"/>
                </a:cubicBezTo>
                <a:lnTo>
                  <a:pt x="298052" y="569075"/>
                </a:lnTo>
                <a:cubicBezTo>
                  <a:pt x="292074" y="591057"/>
                  <a:pt x="272052" y="606407"/>
                  <a:pt x="249183" y="606407"/>
                </a:cubicBezTo>
                <a:lnTo>
                  <a:pt x="130380" y="606407"/>
                </a:lnTo>
                <a:cubicBezTo>
                  <a:pt x="107511" y="606407"/>
                  <a:pt x="87489" y="591057"/>
                  <a:pt x="81511" y="569075"/>
                </a:cubicBezTo>
                <a:lnTo>
                  <a:pt x="38526" y="420505"/>
                </a:lnTo>
                <a:cubicBezTo>
                  <a:pt x="38431" y="420315"/>
                  <a:pt x="38336" y="420126"/>
                  <a:pt x="38336" y="419841"/>
                </a:cubicBezTo>
                <a:cubicBezTo>
                  <a:pt x="38241" y="419747"/>
                  <a:pt x="38241" y="419747"/>
                  <a:pt x="38241" y="419747"/>
                </a:cubicBezTo>
                <a:lnTo>
                  <a:pt x="30270" y="384973"/>
                </a:lnTo>
                <a:cubicBezTo>
                  <a:pt x="11956" y="375214"/>
                  <a:pt x="0" y="355884"/>
                  <a:pt x="0" y="334755"/>
                </a:cubicBezTo>
                <a:cubicBezTo>
                  <a:pt x="0" y="303487"/>
                  <a:pt x="25526" y="277904"/>
                  <a:pt x="56934" y="277904"/>
                </a:cubicBezTo>
                <a:lnTo>
                  <a:pt x="63577" y="277904"/>
                </a:lnTo>
                <a:cubicBezTo>
                  <a:pt x="63387" y="275819"/>
                  <a:pt x="63292" y="273735"/>
                  <a:pt x="63292" y="271650"/>
                </a:cubicBezTo>
                <a:cubicBezTo>
                  <a:pt x="63292" y="240287"/>
                  <a:pt x="88818" y="214799"/>
                  <a:pt x="120227" y="214799"/>
                </a:cubicBezTo>
                <a:lnTo>
                  <a:pt x="139110" y="214799"/>
                </a:lnTo>
                <a:cubicBezTo>
                  <a:pt x="147365" y="203903"/>
                  <a:pt x="151825" y="190638"/>
                  <a:pt x="151825" y="176899"/>
                </a:cubicBezTo>
                <a:cubicBezTo>
                  <a:pt x="151825" y="169698"/>
                  <a:pt x="150592" y="162686"/>
                  <a:pt x="148219" y="155959"/>
                </a:cubicBezTo>
                <a:cubicBezTo>
                  <a:pt x="146891" y="152169"/>
                  <a:pt x="147460" y="147999"/>
                  <a:pt x="149643" y="144683"/>
                </a:cubicBezTo>
                <a:cubicBezTo>
                  <a:pt x="151825" y="141367"/>
                  <a:pt x="155526" y="139377"/>
                  <a:pt x="159511" y="139093"/>
                </a:cubicBezTo>
                <a:cubicBezTo>
                  <a:pt x="161219" y="138998"/>
                  <a:pt x="162927" y="138998"/>
                  <a:pt x="164446" y="138998"/>
                </a:cubicBezTo>
                <a:cubicBezTo>
                  <a:pt x="209044" y="138998"/>
                  <a:pt x="245957" y="171972"/>
                  <a:pt x="252125" y="214799"/>
                </a:cubicBezTo>
                <a:lnTo>
                  <a:pt x="259337" y="214799"/>
                </a:lnTo>
                <a:cubicBezTo>
                  <a:pt x="259716" y="214799"/>
                  <a:pt x="260096" y="214799"/>
                  <a:pt x="260475" y="214799"/>
                </a:cubicBezTo>
                <a:lnTo>
                  <a:pt x="354417" y="120901"/>
                </a:lnTo>
                <a:cubicBezTo>
                  <a:pt x="354322" y="120427"/>
                  <a:pt x="354227" y="120048"/>
                  <a:pt x="354227" y="119574"/>
                </a:cubicBezTo>
                <a:lnTo>
                  <a:pt x="342935" y="57228"/>
                </a:lnTo>
                <a:cubicBezTo>
                  <a:pt x="340373" y="43299"/>
                  <a:pt x="344169" y="29086"/>
                  <a:pt x="353278" y="18190"/>
                </a:cubicBezTo>
                <a:cubicBezTo>
                  <a:pt x="362008" y="7767"/>
                  <a:pt x="374249" y="1419"/>
                  <a:pt x="387819" y="187"/>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52" name="Freeform 41">
            <a:extLst>
              <a:ext uri="{FF2B5EF4-FFF2-40B4-BE49-F238E27FC236}">
                <a16:creationId xmlns:a16="http://schemas.microsoft.com/office/drawing/2014/main" xmlns="" id="{AC1577A2-1807-47ED-A89E-CA5E189EBC13}"/>
              </a:ext>
            </a:extLst>
          </p:cNvPr>
          <p:cNvSpPr>
            <a:spLocks noEditPoints="1"/>
          </p:cNvSpPr>
          <p:nvPr/>
        </p:nvSpPr>
        <p:spPr bwMode="auto">
          <a:xfrm>
            <a:off x="7651128" y="3566686"/>
            <a:ext cx="395637" cy="468312"/>
          </a:xfrm>
          <a:custGeom>
            <a:avLst/>
            <a:gdLst>
              <a:gd name="T0" fmla="*/ 348 w 2292"/>
              <a:gd name="T1" fmla="*/ 1261 h 2717"/>
              <a:gd name="T2" fmla="*/ 62 w 2292"/>
              <a:gd name="T3" fmla="*/ 1711 h 2717"/>
              <a:gd name="T4" fmla="*/ 360 w 2292"/>
              <a:gd name="T5" fmla="*/ 1830 h 2717"/>
              <a:gd name="T6" fmla="*/ 595 w 2292"/>
              <a:gd name="T7" fmla="*/ 2493 h 2717"/>
              <a:gd name="T8" fmla="*/ 1408 w 2292"/>
              <a:gd name="T9" fmla="*/ 2544 h 2717"/>
              <a:gd name="T10" fmla="*/ 1449 w 2292"/>
              <a:gd name="T11" fmla="*/ 2515 h 2717"/>
              <a:gd name="T12" fmla="*/ 1662 w 2292"/>
              <a:gd name="T13" fmla="*/ 1904 h 2717"/>
              <a:gd name="T14" fmla="*/ 1978 w 2292"/>
              <a:gd name="T15" fmla="*/ 1689 h 2717"/>
              <a:gd name="T16" fmla="*/ 1200 w 2292"/>
              <a:gd name="T17" fmla="*/ 136 h 2717"/>
              <a:gd name="T18" fmla="*/ 1880 w 2292"/>
              <a:gd name="T19" fmla="*/ 968 h 2717"/>
              <a:gd name="T20" fmla="*/ 1320 w 2292"/>
              <a:gd name="T21" fmla="*/ 851 h 2717"/>
              <a:gd name="T22" fmla="*/ 650 w 2292"/>
              <a:gd name="T23" fmla="*/ 805 h 2717"/>
              <a:gd name="T24" fmla="*/ 431 w 2292"/>
              <a:gd name="T25" fmla="*/ 737 h 2717"/>
              <a:gd name="T26" fmla="*/ 1482 w 2292"/>
              <a:gd name="T27" fmla="*/ 2181 h 2717"/>
              <a:gd name="T28" fmla="*/ 1360 w 2292"/>
              <a:gd name="T29" fmla="*/ 2461 h 2717"/>
              <a:gd name="T30" fmla="*/ 662 w 2292"/>
              <a:gd name="T31" fmla="*/ 2441 h 2717"/>
              <a:gd name="T32" fmla="*/ 457 w 2292"/>
              <a:gd name="T33" fmla="*/ 1766 h 2717"/>
              <a:gd name="T34" fmla="*/ 685 w 2292"/>
              <a:gd name="T35" fmla="*/ 1895 h 2717"/>
              <a:gd name="T36" fmla="*/ 698 w 2292"/>
              <a:gd name="T37" fmla="*/ 2078 h 2717"/>
              <a:gd name="T38" fmla="*/ 815 w 2292"/>
              <a:gd name="T39" fmla="*/ 2237 h 2717"/>
              <a:gd name="T40" fmla="*/ 730 w 2292"/>
              <a:gd name="T41" fmla="*/ 1913 h 2717"/>
              <a:gd name="T42" fmla="*/ 739 w 2292"/>
              <a:gd name="T43" fmla="*/ 1912 h 2717"/>
              <a:gd name="T44" fmla="*/ 1002 w 2292"/>
              <a:gd name="T45" fmla="*/ 1819 h 2717"/>
              <a:gd name="T46" fmla="*/ 1002 w 2292"/>
              <a:gd name="T47" fmla="*/ 2068 h 2717"/>
              <a:gd name="T48" fmla="*/ 1097 w 2292"/>
              <a:gd name="T49" fmla="*/ 2194 h 2717"/>
              <a:gd name="T50" fmla="*/ 1097 w 2292"/>
              <a:gd name="T51" fmla="*/ 2143 h 2717"/>
              <a:gd name="T52" fmla="*/ 1035 w 2292"/>
              <a:gd name="T53" fmla="*/ 1857 h 2717"/>
              <a:gd name="T54" fmla="*/ 1355 w 2292"/>
              <a:gd name="T55" fmla="*/ 1905 h 2717"/>
              <a:gd name="T56" fmla="*/ 1256 w 2292"/>
              <a:gd name="T57" fmla="*/ 2182 h 2717"/>
              <a:gd name="T58" fmla="*/ 1372 w 2292"/>
              <a:gd name="T59" fmla="*/ 2054 h 2717"/>
              <a:gd name="T60" fmla="*/ 1467 w 2292"/>
              <a:gd name="T61" fmla="*/ 1796 h 2717"/>
              <a:gd name="T62" fmla="*/ 1595 w 2292"/>
              <a:gd name="T63" fmla="*/ 1891 h 2717"/>
              <a:gd name="T64" fmla="*/ 1751 w 2292"/>
              <a:gd name="T65" fmla="*/ 1404 h 2717"/>
              <a:gd name="T66" fmla="*/ 1670 w 2292"/>
              <a:gd name="T67" fmla="*/ 1791 h 2717"/>
              <a:gd name="T68" fmla="*/ 1582 w 2292"/>
              <a:gd name="T69" fmla="*/ 1763 h 2717"/>
              <a:gd name="T70" fmla="*/ 1504 w 2292"/>
              <a:gd name="T71" fmla="*/ 1544 h 2717"/>
              <a:gd name="T72" fmla="*/ 1422 w 2292"/>
              <a:gd name="T73" fmla="*/ 1519 h 2717"/>
              <a:gd name="T74" fmla="*/ 1408 w 2292"/>
              <a:gd name="T75" fmla="*/ 1557 h 2717"/>
              <a:gd name="T76" fmla="*/ 1038 w 2292"/>
              <a:gd name="T77" fmla="*/ 1613 h 2717"/>
              <a:gd name="T78" fmla="*/ 597 w 2292"/>
              <a:gd name="T79" fmla="*/ 1557 h 2717"/>
              <a:gd name="T80" fmla="*/ 522 w 2292"/>
              <a:gd name="T81" fmla="*/ 1518 h 2717"/>
              <a:gd name="T82" fmla="*/ 396 w 2292"/>
              <a:gd name="T83" fmla="*/ 1669 h 2717"/>
              <a:gd name="T84" fmla="*/ 227 w 2292"/>
              <a:gd name="T85" fmla="*/ 1717 h 2717"/>
              <a:gd name="T86" fmla="*/ 162 w 2292"/>
              <a:gd name="T87" fmla="*/ 1473 h 2717"/>
              <a:gd name="T88" fmla="*/ 427 w 2292"/>
              <a:gd name="T89" fmla="*/ 1346 h 2717"/>
              <a:gd name="T90" fmla="*/ 405 w 2292"/>
              <a:gd name="T91" fmla="*/ 872 h 2717"/>
              <a:gd name="T92" fmla="*/ 1390 w 2292"/>
              <a:gd name="T93" fmla="*/ 1039 h 2717"/>
              <a:gd name="T94" fmla="*/ 1767 w 2292"/>
              <a:gd name="T95" fmla="*/ 1301 h 2717"/>
              <a:gd name="T96" fmla="*/ 1751 w 2292"/>
              <a:gd name="T97" fmla="*/ 1404 h 2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2" h="2717">
                <a:moveTo>
                  <a:pt x="1200" y="136"/>
                </a:moveTo>
                <a:cubicBezTo>
                  <a:pt x="556" y="0"/>
                  <a:pt x="78" y="710"/>
                  <a:pt x="348" y="1261"/>
                </a:cubicBezTo>
                <a:cubicBezTo>
                  <a:pt x="235" y="1265"/>
                  <a:pt x="121" y="1304"/>
                  <a:pt x="58" y="1405"/>
                </a:cubicBezTo>
                <a:cubicBezTo>
                  <a:pt x="0" y="1498"/>
                  <a:pt x="10" y="1618"/>
                  <a:pt x="62" y="1711"/>
                </a:cubicBezTo>
                <a:cubicBezTo>
                  <a:pt x="112" y="1800"/>
                  <a:pt x="207" y="1859"/>
                  <a:pt x="311" y="1844"/>
                </a:cubicBezTo>
                <a:cubicBezTo>
                  <a:pt x="328" y="1842"/>
                  <a:pt x="345" y="1836"/>
                  <a:pt x="360" y="1830"/>
                </a:cubicBezTo>
                <a:cubicBezTo>
                  <a:pt x="388" y="2048"/>
                  <a:pt x="468" y="2292"/>
                  <a:pt x="577" y="2476"/>
                </a:cubicBezTo>
                <a:cubicBezTo>
                  <a:pt x="582" y="2484"/>
                  <a:pt x="588" y="2489"/>
                  <a:pt x="595" y="2493"/>
                </a:cubicBezTo>
                <a:cubicBezTo>
                  <a:pt x="597" y="2497"/>
                  <a:pt x="600" y="2501"/>
                  <a:pt x="604" y="2504"/>
                </a:cubicBezTo>
                <a:cubicBezTo>
                  <a:pt x="818" y="2649"/>
                  <a:pt x="1189" y="2717"/>
                  <a:pt x="1408" y="2544"/>
                </a:cubicBezTo>
                <a:cubicBezTo>
                  <a:pt x="1417" y="2537"/>
                  <a:pt x="1421" y="2528"/>
                  <a:pt x="1422" y="2518"/>
                </a:cubicBezTo>
                <a:cubicBezTo>
                  <a:pt x="1431" y="2520"/>
                  <a:pt x="1440" y="2520"/>
                  <a:pt x="1449" y="2515"/>
                </a:cubicBezTo>
                <a:cubicBezTo>
                  <a:pt x="1526" y="2471"/>
                  <a:pt x="1547" y="2326"/>
                  <a:pt x="1574" y="2248"/>
                </a:cubicBezTo>
                <a:cubicBezTo>
                  <a:pt x="1614" y="2133"/>
                  <a:pt x="1642" y="2021"/>
                  <a:pt x="1662" y="1904"/>
                </a:cubicBezTo>
                <a:cubicBezTo>
                  <a:pt x="1703" y="1907"/>
                  <a:pt x="1745" y="1903"/>
                  <a:pt x="1784" y="1891"/>
                </a:cubicBezTo>
                <a:cubicBezTo>
                  <a:pt x="1878" y="1861"/>
                  <a:pt x="1954" y="1786"/>
                  <a:pt x="1978" y="1689"/>
                </a:cubicBezTo>
                <a:cubicBezTo>
                  <a:pt x="2006" y="1571"/>
                  <a:pt x="1949" y="1456"/>
                  <a:pt x="1876" y="1365"/>
                </a:cubicBezTo>
                <a:cubicBezTo>
                  <a:pt x="2292" y="856"/>
                  <a:pt x="1722" y="247"/>
                  <a:pt x="1200" y="136"/>
                </a:cubicBezTo>
                <a:close/>
                <a:moveTo>
                  <a:pt x="1167" y="254"/>
                </a:moveTo>
                <a:cubicBezTo>
                  <a:pt x="1521" y="306"/>
                  <a:pt x="1873" y="626"/>
                  <a:pt x="1880" y="968"/>
                </a:cubicBezTo>
                <a:cubicBezTo>
                  <a:pt x="1870" y="968"/>
                  <a:pt x="1860" y="970"/>
                  <a:pt x="1849" y="978"/>
                </a:cubicBezTo>
                <a:cubicBezTo>
                  <a:pt x="1673" y="1105"/>
                  <a:pt x="1470" y="939"/>
                  <a:pt x="1320" y="851"/>
                </a:cubicBezTo>
                <a:cubicBezTo>
                  <a:pt x="1208" y="786"/>
                  <a:pt x="1080" y="762"/>
                  <a:pt x="951" y="771"/>
                </a:cubicBezTo>
                <a:cubicBezTo>
                  <a:pt x="850" y="779"/>
                  <a:pt x="751" y="798"/>
                  <a:pt x="650" y="805"/>
                </a:cubicBezTo>
                <a:cubicBezTo>
                  <a:pt x="597" y="809"/>
                  <a:pt x="544" y="806"/>
                  <a:pt x="493" y="793"/>
                </a:cubicBezTo>
                <a:cubicBezTo>
                  <a:pt x="458" y="784"/>
                  <a:pt x="440" y="763"/>
                  <a:pt x="431" y="737"/>
                </a:cubicBezTo>
                <a:cubicBezTo>
                  <a:pt x="518" y="431"/>
                  <a:pt x="779" y="198"/>
                  <a:pt x="1167" y="254"/>
                </a:cubicBezTo>
                <a:close/>
                <a:moveTo>
                  <a:pt x="1482" y="2181"/>
                </a:moveTo>
                <a:cubicBezTo>
                  <a:pt x="1456" y="2255"/>
                  <a:pt x="1383" y="2373"/>
                  <a:pt x="1386" y="2460"/>
                </a:cubicBezTo>
                <a:cubicBezTo>
                  <a:pt x="1378" y="2458"/>
                  <a:pt x="1369" y="2457"/>
                  <a:pt x="1360" y="2461"/>
                </a:cubicBezTo>
                <a:cubicBezTo>
                  <a:pt x="1153" y="2548"/>
                  <a:pt x="876" y="2542"/>
                  <a:pt x="660" y="2467"/>
                </a:cubicBezTo>
                <a:cubicBezTo>
                  <a:pt x="663" y="2459"/>
                  <a:pt x="665" y="2451"/>
                  <a:pt x="662" y="2441"/>
                </a:cubicBezTo>
                <a:cubicBezTo>
                  <a:pt x="604" y="2223"/>
                  <a:pt x="525" y="1991"/>
                  <a:pt x="436" y="1783"/>
                </a:cubicBezTo>
                <a:cubicBezTo>
                  <a:pt x="443" y="1778"/>
                  <a:pt x="450" y="1772"/>
                  <a:pt x="457" y="1766"/>
                </a:cubicBezTo>
                <a:cubicBezTo>
                  <a:pt x="482" y="1742"/>
                  <a:pt x="503" y="1714"/>
                  <a:pt x="522" y="1686"/>
                </a:cubicBezTo>
                <a:cubicBezTo>
                  <a:pt x="537" y="1779"/>
                  <a:pt x="593" y="1858"/>
                  <a:pt x="685" y="1895"/>
                </a:cubicBezTo>
                <a:cubicBezTo>
                  <a:pt x="676" y="1899"/>
                  <a:pt x="670" y="1908"/>
                  <a:pt x="671" y="1921"/>
                </a:cubicBezTo>
                <a:cubicBezTo>
                  <a:pt x="674" y="1974"/>
                  <a:pt x="685" y="2026"/>
                  <a:pt x="698" y="2078"/>
                </a:cubicBezTo>
                <a:cubicBezTo>
                  <a:pt x="710" y="2131"/>
                  <a:pt x="718" y="2225"/>
                  <a:pt x="770" y="2256"/>
                </a:cubicBezTo>
                <a:cubicBezTo>
                  <a:pt x="786" y="2265"/>
                  <a:pt x="812" y="2257"/>
                  <a:pt x="815" y="2237"/>
                </a:cubicBezTo>
                <a:cubicBezTo>
                  <a:pt x="825" y="2180"/>
                  <a:pt x="789" y="2112"/>
                  <a:pt x="775" y="2057"/>
                </a:cubicBezTo>
                <a:cubicBezTo>
                  <a:pt x="762" y="2008"/>
                  <a:pt x="749" y="1959"/>
                  <a:pt x="730" y="1913"/>
                </a:cubicBezTo>
                <a:cubicBezTo>
                  <a:pt x="730" y="1911"/>
                  <a:pt x="729" y="1910"/>
                  <a:pt x="728" y="1909"/>
                </a:cubicBezTo>
                <a:cubicBezTo>
                  <a:pt x="732" y="1910"/>
                  <a:pt x="735" y="1911"/>
                  <a:pt x="739" y="1912"/>
                </a:cubicBezTo>
                <a:cubicBezTo>
                  <a:pt x="854" y="1935"/>
                  <a:pt x="934" y="1875"/>
                  <a:pt x="982" y="1789"/>
                </a:cubicBezTo>
                <a:cubicBezTo>
                  <a:pt x="988" y="1800"/>
                  <a:pt x="995" y="1809"/>
                  <a:pt x="1002" y="1819"/>
                </a:cubicBezTo>
                <a:cubicBezTo>
                  <a:pt x="995" y="1822"/>
                  <a:pt x="989" y="1829"/>
                  <a:pt x="989" y="1837"/>
                </a:cubicBezTo>
                <a:cubicBezTo>
                  <a:pt x="980" y="1913"/>
                  <a:pt x="994" y="1993"/>
                  <a:pt x="1002" y="2068"/>
                </a:cubicBezTo>
                <a:cubicBezTo>
                  <a:pt x="1006" y="2104"/>
                  <a:pt x="1002" y="2239"/>
                  <a:pt x="1065" y="2236"/>
                </a:cubicBezTo>
                <a:cubicBezTo>
                  <a:pt x="1085" y="2235"/>
                  <a:pt x="1105" y="2215"/>
                  <a:pt x="1097" y="2194"/>
                </a:cubicBezTo>
                <a:cubicBezTo>
                  <a:pt x="1101" y="2206"/>
                  <a:pt x="1096" y="2212"/>
                  <a:pt x="1101" y="2192"/>
                </a:cubicBezTo>
                <a:cubicBezTo>
                  <a:pt x="1106" y="2176"/>
                  <a:pt x="1100" y="2159"/>
                  <a:pt x="1097" y="2143"/>
                </a:cubicBezTo>
                <a:cubicBezTo>
                  <a:pt x="1089" y="2106"/>
                  <a:pt x="1081" y="2068"/>
                  <a:pt x="1074" y="2030"/>
                </a:cubicBezTo>
                <a:cubicBezTo>
                  <a:pt x="1063" y="1972"/>
                  <a:pt x="1047" y="1915"/>
                  <a:pt x="1035" y="1857"/>
                </a:cubicBezTo>
                <a:cubicBezTo>
                  <a:pt x="1091" y="1912"/>
                  <a:pt x="1167" y="1943"/>
                  <a:pt x="1264" y="1932"/>
                </a:cubicBezTo>
                <a:cubicBezTo>
                  <a:pt x="1297" y="1928"/>
                  <a:pt x="1328" y="1918"/>
                  <a:pt x="1355" y="1905"/>
                </a:cubicBezTo>
                <a:cubicBezTo>
                  <a:pt x="1339" y="1948"/>
                  <a:pt x="1323" y="1992"/>
                  <a:pt x="1306" y="2036"/>
                </a:cubicBezTo>
                <a:cubicBezTo>
                  <a:pt x="1290" y="2076"/>
                  <a:pt x="1244" y="2137"/>
                  <a:pt x="1256" y="2182"/>
                </a:cubicBezTo>
                <a:cubicBezTo>
                  <a:pt x="1262" y="2205"/>
                  <a:pt x="1287" y="2211"/>
                  <a:pt x="1306" y="2203"/>
                </a:cubicBezTo>
                <a:cubicBezTo>
                  <a:pt x="1351" y="2183"/>
                  <a:pt x="1360" y="2095"/>
                  <a:pt x="1372" y="2054"/>
                </a:cubicBezTo>
                <a:cubicBezTo>
                  <a:pt x="1390" y="1990"/>
                  <a:pt x="1408" y="1925"/>
                  <a:pt x="1417" y="1860"/>
                </a:cubicBezTo>
                <a:cubicBezTo>
                  <a:pt x="1437" y="1841"/>
                  <a:pt x="1454" y="1820"/>
                  <a:pt x="1467" y="1796"/>
                </a:cubicBezTo>
                <a:cubicBezTo>
                  <a:pt x="1479" y="1813"/>
                  <a:pt x="1492" y="1829"/>
                  <a:pt x="1509" y="1843"/>
                </a:cubicBezTo>
                <a:cubicBezTo>
                  <a:pt x="1534" y="1865"/>
                  <a:pt x="1564" y="1880"/>
                  <a:pt x="1595" y="1891"/>
                </a:cubicBezTo>
                <a:cubicBezTo>
                  <a:pt x="1556" y="1987"/>
                  <a:pt x="1517" y="2083"/>
                  <a:pt x="1482" y="2181"/>
                </a:cubicBezTo>
                <a:close/>
                <a:moveTo>
                  <a:pt x="1751" y="1404"/>
                </a:moveTo>
                <a:cubicBezTo>
                  <a:pt x="1846" y="1509"/>
                  <a:pt x="1941" y="1710"/>
                  <a:pt x="1753" y="1779"/>
                </a:cubicBezTo>
                <a:cubicBezTo>
                  <a:pt x="1725" y="1789"/>
                  <a:pt x="1697" y="1792"/>
                  <a:pt x="1670" y="1791"/>
                </a:cubicBezTo>
                <a:cubicBezTo>
                  <a:pt x="1664" y="1787"/>
                  <a:pt x="1656" y="1785"/>
                  <a:pt x="1649" y="1787"/>
                </a:cubicBezTo>
                <a:cubicBezTo>
                  <a:pt x="1626" y="1783"/>
                  <a:pt x="1603" y="1776"/>
                  <a:pt x="1582" y="1763"/>
                </a:cubicBezTo>
                <a:cubicBezTo>
                  <a:pt x="1545" y="1740"/>
                  <a:pt x="1523" y="1703"/>
                  <a:pt x="1510" y="1662"/>
                </a:cubicBezTo>
                <a:cubicBezTo>
                  <a:pt x="1515" y="1623"/>
                  <a:pt x="1513" y="1583"/>
                  <a:pt x="1504" y="1544"/>
                </a:cubicBezTo>
                <a:cubicBezTo>
                  <a:pt x="1502" y="1535"/>
                  <a:pt x="1498" y="1528"/>
                  <a:pt x="1493" y="1523"/>
                </a:cubicBezTo>
                <a:cubicBezTo>
                  <a:pt x="1487" y="1488"/>
                  <a:pt x="1428" y="1480"/>
                  <a:pt x="1422" y="1519"/>
                </a:cubicBezTo>
                <a:cubicBezTo>
                  <a:pt x="1421" y="1522"/>
                  <a:pt x="1421" y="1524"/>
                  <a:pt x="1421" y="1527"/>
                </a:cubicBezTo>
                <a:cubicBezTo>
                  <a:pt x="1414" y="1535"/>
                  <a:pt x="1409" y="1545"/>
                  <a:pt x="1408" y="1557"/>
                </a:cubicBezTo>
                <a:cubicBezTo>
                  <a:pt x="1404" y="1666"/>
                  <a:pt x="1394" y="1775"/>
                  <a:pt x="1276" y="1818"/>
                </a:cubicBezTo>
                <a:cubicBezTo>
                  <a:pt x="1139" y="1868"/>
                  <a:pt x="1051" y="1729"/>
                  <a:pt x="1038" y="1613"/>
                </a:cubicBezTo>
                <a:cubicBezTo>
                  <a:pt x="1029" y="1540"/>
                  <a:pt x="934" y="1541"/>
                  <a:pt x="925" y="1613"/>
                </a:cubicBezTo>
                <a:cubicBezTo>
                  <a:pt x="888" y="1912"/>
                  <a:pt x="599" y="1811"/>
                  <a:pt x="597" y="1557"/>
                </a:cubicBezTo>
                <a:cubicBezTo>
                  <a:pt x="596" y="1533"/>
                  <a:pt x="574" y="1521"/>
                  <a:pt x="555" y="1523"/>
                </a:cubicBezTo>
                <a:cubicBezTo>
                  <a:pt x="546" y="1517"/>
                  <a:pt x="535" y="1514"/>
                  <a:pt x="522" y="1518"/>
                </a:cubicBezTo>
                <a:cubicBezTo>
                  <a:pt x="485" y="1528"/>
                  <a:pt x="471" y="1562"/>
                  <a:pt x="453" y="1593"/>
                </a:cubicBezTo>
                <a:cubicBezTo>
                  <a:pt x="436" y="1621"/>
                  <a:pt x="418" y="1646"/>
                  <a:pt x="396" y="1669"/>
                </a:cubicBezTo>
                <a:cubicBezTo>
                  <a:pt x="367" y="1701"/>
                  <a:pt x="335" y="1723"/>
                  <a:pt x="297" y="1731"/>
                </a:cubicBezTo>
                <a:cubicBezTo>
                  <a:pt x="276" y="1736"/>
                  <a:pt x="248" y="1729"/>
                  <a:pt x="227" y="1717"/>
                </a:cubicBezTo>
                <a:cubicBezTo>
                  <a:pt x="202" y="1703"/>
                  <a:pt x="183" y="1679"/>
                  <a:pt x="166" y="1650"/>
                </a:cubicBezTo>
                <a:cubicBezTo>
                  <a:pt x="136" y="1596"/>
                  <a:pt x="134" y="1525"/>
                  <a:pt x="162" y="1473"/>
                </a:cubicBezTo>
                <a:cubicBezTo>
                  <a:pt x="207" y="1389"/>
                  <a:pt x="323" y="1358"/>
                  <a:pt x="421" y="1347"/>
                </a:cubicBezTo>
                <a:cubicBezTo>
                  <a:pt x="423" y="1347"/>
                  <a:pt x="425" y="1346"/>
                  <a:pt x="427" y="1346"/>
                </a:cubicBezTo>
                <a:cubicBezTo>
                  <a:pt x="452" y="1343"/>
                  <a:pt x="474" y="1322"/>
                  <a:pt x="463" y="1294"/>
                </a:cubicBezTo>
                <a:cubicBezTo>
                  <a:pt x="408" y="1157"/>
                  <a:pt x="390" y="1011"/>
                  <a:pt x="405" y="872"/>
                </a:cubicBezTo>
                <a:cubicBezTo>
                  <a:pt x="507" y="941"/>
                  <a:pt x="652" y="925"/>
                  <a:pt x="768" y="914"/>
                </a:cubicBezTo>
                <a:cubicBezTo>
                  <a:pt x="1013" y="891"/>
                  <a:pt x="1172" y="904"/>
                  <a:pt x="1390" y="1039"/>
                </a:cubicBezTo>
                <a:cubicBezTo>
                  <a:pt x="1527" y="1124"/>
                  <a:pt x="1722" y="1189"/>
                  <a:pt x="1865" y="1103"/>
                </a:cubicBezTo>
                <a:cubicBezTo>
                  <a:pt x="1848" y="1170"/>
                  <a:pt x="1816" y="1237"/>
                  <a:pt x="1767" y="1301"/>
                </a:cubicBezTo>
                <a:cubicBezTo>
                  <a:pt x="1764" y="1305"/>
                  <a:pt x="1762" y="1309"/>
                  <a:pt x="1760" y="1313"/>
                </a:cubicBezTo>
                <a:cubicBezTo>
                  <a:pt x="1735" y="1333"/>
                  <a:pt x="1722" y="1372"/>
                  <a:pt x="1751" y="1404"/>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53" name="Freeform 41">
            <a:extLst>
              <a:ext uri="{FF2B5EF4-FFF2-40B4-BE49-F238E27FC236}">
                <a16:creationId xmlns:a16="http://schemas.microsoft.com/office/drawing/2014/main" xmlns="" id="{8E07F1D9-35B6-4802-B3D3-FC7CE2A6019F}"/>
              </a:ext>
            </a:extLst>
          </p:cNvPr>
          <p:cNvSpPr>
            <a:spLocks noEditPoints="1"/>
          </p:cNvSpPr>
          <p:nvPr/>
        </p:nvSpPr>
        <p:spPr bwMode="auto">
          <a:xfrm>
            <a:off x="5923404" y="5154915"/>
            <a:ext cx="345192" cy="468312"/>
          </a:xfrm>
          <a:custGeom>
            <a:avLst/>
            <a:gdLst>
              <a:gd name="T0" fmla="*/ 4539 w 4543"/>
              <a:gd name="T1" fmla="*/ 3139 h 6173"/>
              <a:gd name="T2" fmla="*/ 3059 w 4543"/>
              <a:gd name="T3" fmla="*/ 1280 h 6173"/>
              <a:gd name="T4" fmla="*/ 3295 w 4543"/>
              <a:gd name="T5" fmla="*/ 200 h 6173"/>
              <a:gd name="T6" fmla="*/ 3634 w 4543"/>
              <a:gd name="T7" fmla="*/ 74 h 6173"/>
              <a:gd name="T8" fmla="*/ 2590 w 4543"/>
              <a:gd name="T9" fmla="*/ 540 h 6173"/>
              <a:gd name="T10" fmla="*/ 1892 w 4543"/>
              <a:gd name="T11" fmla="*/ 679 h 6173"/>
              <a:gd name="T12" fmla="*/ 1104 w 4543"/>
              <a:gd name="T13" fmla="*/ 1299 h 6173"/>
              <a:gd name="T14" fmla="*/ 514 w 4543"/>
              <a:gd name="T15" fmla="*/ 2493 h 6173"/>
              <a:gd name="T16" fmla="*/ 184 w 4543"/>
              <a:gd name="T17" fmla="*/ 3627 h 6173"/>
              <a:gd name="T18" fmla="*/ 6 w 4543"/>
              <a:gd name="T19" fmla="*/ 3749 h 6173"/>
              <a:gd name="T20" fmla="*/ 3667 w 4543"/>
              <a:gd name="T21" fmla="*/ 6173 h 6173"/>
              <a:gd name="T22" fmla="*/ 4449 w 4543"/>
              <a:gd name="T23" fmla="*/ 3664 h 6173"/>
              <a:gd name="T24" fmla="*/ 2884 w 4543"/>
              <a:gd name="T25" fmla="*/ 1113 h 6173"/>
              <a:gd name="T26" fmla="*/ 2504 w 4543"/>
              <a:gd name="T27" fmla="*/ 733 h 6173"/>
              <a:gd name="T28" fmla="*/ 229 w 4543"/>
              <a:gd name="T29" fmla="*/ 3827 h 6173"/>
              <a:gd name="T30" fmla="*/ 922 w 4543"/>
              <a:gd name="T31" fmla="*/ 5973 h 6173"/>
              <a:gd name="T32" fmla="*/ 1107 w 4543"/>
              <a:gd name="T33" fmla="*/ 5890 h 6173"/>
              <a:gd name="T34" fmla="*/ 1319 w 4543"/>
              <a:gd name="T35" fmla="*/ 5919 h 6173"/>
              <a:gd name="T36" fmla="*/ 1540 w 4543"/>
              <a:gd name="T37" fmla="*/ 5973 h 6173"/>
              <a:gd name="T38" fmla="*/ 1609 w 4543"/>
              <a:gd name="T39" fmla="*/ 3827 h 6173"/>
              <a:gd name="T40" fmla="*/ 1540 w 4543"/>
              <a:gd name="T41" fmla="*/ 5973 h 6173"/>
              <a:gd name="T42" fmla="*/ 1928 w 4543"/>
              <a:gd name="T43" fmla="*/ 5902 h 6173"/>
              <a:gd name="T44" fmla="*/ 2131 w 4543"/>
              <a:gd name="T45" fmla="*/ 3827 h 6173"/>
              <a:gd name="T46" fmla="*/ 2137 w 4543"/>
              <a:gd name="T47" fmla="*/ 5973 h 6173"/>
              <a:gd name="T48" fmla="*/ 2337 w 4543"/>
              <a:gd name="T49" fmla="*/ 5973 h 6173"/>
              <a:gd name="T50" fmla="*/ 2547 w 4543"/>
              <a:gd name="T51" fmla="*/ 5902 h 6173"/>
              <a:gd name="T52" fmla="*/ 2746 w 4543"/>
              <a:gd name="T53" fmla="*/ 5913 h 6173"/>
              <a:gd name="T54" fmla="*/ 2957 w 4543"/>
              <a:gd name="T55" fmla="*/ 5896 h 6173"/>
              <a:gd name="T56" fmla="*/ 3146 w 4543"/>
              <a:gd name="T57" fmla="*/ 5973 h 6173"/>
              <a:gd name="T58" fmla="*/ 3719 w 4543"/>
              <a:gd name="T59" fmla="*/ 3827 h 6173"/>
              <a:gd name="T60" fmla="*/ 3777 w 4543"/>
              <a:gd name="T61" fmla="*/ 5885 h 6173"/>
              <a:gd name="T62" fmla="*/ 3564 w 4543"/>
              <a:gd name="T63" fmla="*/ 5924 h 6173"/>
              <a:gd name="T64" fmla="*/ 4134 w 4543"/>
              <a:gd name="T65" fmla="*/ 3827 h 6173"/>
              <a:gd name="T66" fmla="*/ 3777 w 4543"/>
              <a:gd name="T67" fmla="*/ 5885 h 6173"/>
              <a:gd name="T68" fmla="*/ 3353 w 4543"/>
              <a:gd name="T69" fmla="*/ 3152 h 6173"/>
              <a:gd name="T70" fmla="*/ 2109 w 4543"/>
              <a:gd name="T71" fmla="*/ 3627 h 6173"/>
              <a:gd name="T72" fmla="*/ 702 w 4543"/>
              <a:gd name="T73" fmla="*/ 2946 h 6173"/>
              <a:gd name="T74" fmla="*/ 1899 w 4543"/>
              <a:gd name="T75" fmla="*/ 2449 h 6173"/>
              <a:gd name="T76" fmla="*/ 1723 w 4543"/>
              <a:gd name="T77" fmla="*/ 1906 h 6173"/>
              <a:gd name="T78" fmla="*/ 1784 w 4543"/>
              <a:gd name="T79" fmla="*/ 1692 h 6173"/>
              <a:gd name="T80" fmla="*/ 1766 w 4543"/>
              <a:gd name="T81" fmla="*/ 860 h 6173"/>
              <a:gd name="T82" fmla="*/ 1924 w 4543"/>
              <a:gd name="T83" fmla="*/ 1113 h 6173"/>
              <a:gd name="T84" fmla="*/ 3457 w 4543"/>
              <a:gd name="T85" fmla="*/ 1612 h 6173"/>
              <a:gd name="T86" fmla="*/ 2330 w 4543"/>
              <a:gd name="T87" fmla="*/ 2422 h 6173"/>
              <a:gd name="T88" fmla="*/ 3234 w 4543"/>
              <a:gd name="T89" fmla="*/ 2160 h 6173"/>
              <a:gd name="T90" fmla="*/ 3890 w 4543"/>
              <a:gd name="T91" fmla="*/ 2049 h 6173"/>
              <a:gd name="T92" fmla="*/ 3717 w 4543"/>
              <a:gd name="T93" fmla="*/ 2813 h 6173"/>
              <a:gd name="T94" fmla="*/ 4340 w 4543"/>
              <a:gd name="T95" fmla="*/ 3142 h 6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43" h="6173">
                <a:moveTo>
                  <a:pt x="4370" y="3627"/>
                </a:moveTo>
                <a:lnTo>
                  <a:pt x="4366" y="3627"/>
                </a:lnTo>
                <a:cubicBezTo>
                  <a:pt x="4460" y="3503"/>
                  <a:pt x="4543" y="3338"/>
                  <a:pt x="4539" y="3139"/>
                </a:cubicBezTo>
                <a:cubicBezTo>
                  <a:pt x="4535" y="2869"/>
                  <a:pt x="4374" y="2606"/>
                  <a:pt x="4061" y="2356"/>
                </a:cubicBezTo>
                <a:cubicBezTo>
                  <a:pt x="4100" y="2238"/>
                  <a:pt x="4109" y="2123"/>
                  <a:pt x="4086" y="2009"/>
                </a:cubicBezTo>
                <a:cubicBezTo>
                  <a:pt x="3995" y="1559"/>
                  <a:pt x="3507" y="1380"/>
                  <a:pt x="3059" y="1280"/>
                </a:cubicBezTo>
                <a:cubicBezTo>
                  <a:pt x="3075" y="1227"/>
                  <a:pt x="3084" y="1171"/>
                  <a:pt x="3084" y="1113"/>
                </a:cubicBezTo>
                <a:cubicBezTo>
                  <a:pt x="3084" y="894"/>
                  <a:pt x="2961" y="703"/>
                  <a:pt x="2781" y="604"/>
                </a:cubicBezTo>
                <a:cubicBezTo>
                  <a:pt x="2960" y="240"/>
                  <a:pt x="3199" y="200"/>
                  <a:pt x="3295" y="200"/>
                </a:cubicBezTo>
                <a:cubicBezTo>
                  <a:pt x="3418" y="200"/>
                  <a:pt x="3495" y="226"/>
                  <a:pt x="3539" y="250"/>
                </a:cubicBezTo>
                <a:cubicBezTo>
                  <a:pt x="3574" y="268"/>
                  <a:pt x="3616" y="265"/>
                  <a:pt x="3647" y="242"/>
                </a:cubicBezTo>
                <a:cubicBezTo>
                  <a:pt x="3706" y="197"/>
                  <a:pt x="3698" y="108"/>
                  <a:pt x="3634" y="74"/>
                </a:cubicBezTo>
                <a:cubicBezTo>
                  <a:pt x="3562" y="36"/>
                  <a:pt x="3453" y="0"/>
                  <a:pt x="3295" y="0"/>
                </a:cubicBezTo>
                <a:cubicBezTo>
                  <a:pt x="3104" y="0"/>
                  <a:pt x="2924" y="88"/>
                  <a:pt x="2775" y="255"/>
                </a:cubicBezTo>
                <a:cubicBezTo>
                  <a:pt x="2725" y="311"/>
                  <a:pt x="2653" y="406"/>
                  <a:pt x="2590" y="540"/>
                </a:cubicBezTo>
                <a:cubicBezTo>
                  <a:pt x="2562" y="536"/>
                  <a:pt x="2533" y="533"/>
                  <a:pt x="2504" y="533"/>
                </a:cubicBezTo>
                <a:cubicBezTo>
                  <a:pt x="2286" y="533"/>
                  <a:pt x="2096" y="654"/>
                  <a:pt x="1997" y="831"/>
                </a:cubicBezTo>
                <a:cubicBezTo>
                  <a:pt x="1961" y="791"/>
                  <a:pt x="1921" y="739"/>
                  <a:pt x="1892" y="679"/>
                </a:cubicBezTo>
                <a:cubicBezTo>
                  <a:pt x="1881" y="654"/>
                  <a:pt x="1859" y="635"/>
                  <a:pt x="1832" y="627"/>
                </a:cubicBezTo>
                <a:cubicBezTo>
                  <a:pt x="1806" y="619"/>
                  <a:pt x="1777" y="621"/>
                  <a:pt x="1753" y="635"/>
                </a:cubicBezTo>
                <a:cubicBezTo>
                  <a:pt x="1454" y="803"/>
                  <a:pt x="1236" y="1026"/>
                  <a:pt x="1104" y="1299"/>
                </a:cubicBezTo>
                <a:cubicBezTo>
                  <a:pt x="992" y="1533"/>
                  <a:pt x="971" y="1748"/>
                  <a:pt x="971" y="1873"/>
                </a:cubicBezTo>
                <a:cubicBezTo>
                  <a:pt x="962" y="1876"/>
                  <a:pt x="954" y="1879"/>
                  <a:pt x="946" y="1883"/>
                </a:cubicBezTo>
                <a:cubicBezTo>
                  <a:pt x="687" y="1993"/>
                  <a:pt x="538" y="2205"/>
                  <a:pt x="514" y="2493"/>
                </a:cubicBezTo>
                <a:cubicBezTo>
                  <a:pt x="505" y="2609"/>
                  <a:pt x="518" y="2714"/>
                  <a:pt x="532" y="2786"/>
                </a:cubicBezTo>
                <a:cubicBezTo>
                  <a:pt x="326" y="2860"/>
                  <a:pt x="183" y="3001"/>
                  <a:pt x="131" y="3186"/>
                </a:cubicBezTo>
                <a:cubicBezTo>
                  <a:pt x="90" y="3332"/>
                  <a:pt x="111" y="3490"/>
                  <a:pt x="184" y="3627"/>
                </a:cubicBezTo>
                <a:lnTo>
                  <a:pt x="104" y="3627"/>
                </a:lnTo>
                <a:cubicBezTo>
                  <a:pt x="73" y="3627"/>
                  <a:pt x="45" y="3641"/>
                  <a:pt x="26" y="3664"/>
                </a:cubicBezTo>
                <a:cubicBezTo>
                  <a:pt x="7" y="3688"/>
                  <a:pt x="0" y="3719"/>
                  <a:pt x="6" y="3749"/>
                </a:cubicBezTo>
                <a:lnTo>
                  <a:pt x="502" y="5929"/>
                </a:lnTo>
                <a:cubicBezTo>
                  <a:pt x="534" y="6073"/>
                  <a:pt x="660" y="6173"/>
                  <a:pt x="807" y="6173"/>
                </a:cubicBezTo>
                <a:lnTo>
                  <a:pt x="3667" y="6173"/>
                </a:lnTo>
                <a:cubicBezTo>
                  <a:pt x="3814" y="6173"/>
                  <a:pt x="3940" y="6073"/>
                  <a:pt x="3972" y="5929"/>
                </a:cubicBezTo>
                <a:lnTo>
                  <a:pt x="4468" y="3749"/>
                </a:lnTo>
                <a:cubicBezTo>
                  <a:pt x="4475" y="3719"/>
                  <a:pt x="4468" y="3688"/>
                  <a:pt x="4449" y="3664"/>
                </a:cubicBezTo>
                <a:cubicBezTo>
                  <a:pt x="4430" y="3641"/>
                  <a:pt x="4401" y="3627"/>
                  <a:pt x="4370" y="3627"/>
                </a:cubicBezTo>
                <a:close/>
                <a:moveTo>
                  <a:pt x="2504" y="733"/>
                </a:moveTo>
                <a:cubicBezTo>
                  <a:pt x="2713" y="733"/>
                  <a:pt x="2884" y="904"/>
                  <a:pt x="2884" y="1113"/>
                </a:cubicBezTo>
                <a:cubicBezTo>
                  <a:pt x="2884" y="1323"/>
                  <a:pt x="2713" y="1493"/>
                  <a:pt x="2504" y="1493"/>
                </a:cubicBezTo>
                <a:cubicBezTo>
                  <a:pt x="2294" y="1493"/>
                  <a:pt x="2124" y="1323"/>
                  <a:pt x="2124" y="1113"/>
                </a:cubicBezTo>
                <a:cubicBezTo>
                  <a:pt x="2124" y="904"/>
                  <a:pt x="2294" y="733"/>
                  <a:pt x="2504" y="733"/>
                </a:cubicBezTo>
                <a:close/>
                <a:moveTo>
                  <a:pt x="807" y="5973"/>
                </a:moveTo>
                <a:cubicBezTo>
                  <a:pt x="754" y="5973"/>
                  <a:pt x="709" y="5937"/>
                  <a:pt x="697" y="5885"/>
                </a:cubicBezTo>
                <a:lnTo>
                  <a:pt x="229" y="3827"/>
                </a:lnTo>
                <a:lnTo>
                  <a:pt x="553" y="3827"/>
                </a:lnTo>
                <a:lnTo>
                  <a:pt x="910" y="5924"/>
                </a:lnTo>
                <a:cubicBezTo>
                  <a:pt x="913" y="5941"/>
                  <a:pt x="917" y="5958"/>
                  <a:pt x="922" y="5973"/>
                </a:cubicBezTo>
                <a:lnTo>
                  <a:pt x="807" y="5973"/>
                </a:lnTo>
                <a:close/>
                <a:moveTo>
                  <a:pt x="1165" y="5973"/>
                </a:moveTo>
                <a:cubicBezTo>
                  <a:pt x="1147" y="5973"/>
                  <a:pt x="1117" y="5945"/>
                  <a:pt x="1107" y="5890"/>
                </a:cubicBezTo>
                <a:lnTo>
                  <a:pt x="756" y="3827"/>
                </a:lnTo>
                <a:lnTo>
                  <a:pt x="1081" y="3827"/>
                </a:lnTo>
                <a:lnTo>
                  <a:pt x="1319" y="5919"/>
                </a:lnTo>
                <a:cubicBezTo>
                  <a:pt x="1321" y="5938"/>
                  <a:pt x="1324" y="5956"/>
                  <a:pt x="1328" y="5973"/>
                </a:cubicBezTo>
                <a:lnTo>
                  <a:pt x="1165" y="5973"/>
                </a:lnTo>
                <a:close/>
                <a:moveTo>
                  <a:pt x="1540" y="5973"/>
                </a:moveTo>
                <a:cubicBezTo>
                  <a:pt x="1533" y="5962"/>
                  <a:pt x="1522" y="5937"/>
                  <a:pt x="1518" y="5896"/>
                </a:cubicBezTo>
                <a:lnTo>
                  <a:pt x="1282" y="3827"/>
                </a:lnTo>
                <a:lnTo>
                  <a:pt x="1609" y="3827"/>
                </a:lnTo>
                <a:lnTo>
                  <a:pt x="1728" y="5913"/>
                </a:lnTo>
                <a:cubicBezTo>
                  <a:pt x="1729" y="5934"/>
                  <a:pt x="1731" y="5955"/>
                  <a:pt x="1733" y="5973"/>
                </a:cubicBezTo>
                <a:lnTo>
                  <a:pt x="1540" y="5973"/>
                </a:lnTo>
                <a:close/>
                <a:moveTo>
                  <a:pt x="2137" y="5973"/>
                </a:moveTo>
                <a:lnTo>
                  <a:pt x="1936" y="5973"/>
                </a:lnTo>
                <a:cubicBezTo>
                  <a:pt x="1933" y="5956"/>
                  <a:pt x="1929" y="5933"/>
                  <a:pt x="1928" y="5902"/>
                </a:cubicBezTo>
                <a:lnTo>
                  <a:pt x="1810" y="3827"/>
                </a:lnTo>
                <a:lnTo>
                  <a:pt x="2130" y="3827"/>
                </a:lnTo>
                <a:cubicBezTo>
                  <a:pt x="2130" y="3827"/>
                  <a:pt x="2130" y="3827"/>
                  <a:pt x="2131" y="3827"/>
                </a:cubicBezTo>
                <a:cubicBezTo>
                  <a:pt x="2131" y="3827"/>
                  <a:pt x="2131" y="3827"/>
                  <a:pt x="2131" y="3827"/>
                </a:cubicBezTo>
                <a:lnTo>
                  <a:pt x="2137" y="3827"/>
                </a:lnTo>
                <a:lnTo>
                  <a:pt x="2137" y="5973"/>
                </a:lnTo>
                <a:close/>
                <a:moveTo>
                  <a:pt x="2547" y="5902"/>
                </a:moveTo>
                <a:cubicBezTo>
                  <a:pt x="2545" y="5933"/>
                  <a:pt x="2542" y="5956"/>
                  <a:pt x="2538" y="5973"/>
                </a:cubicBezTo>
                <a:lnTo>
                  <a:pt x="2337" y="5973"/>
                </a:lnTo>
                <a:lnTo>
                  <a:pt x="2337" y="3827"/>
                </a:lnTo>
                <a:lnTo>
                  <a:pt x="2665" y="3827"/>
                </a:lnTo>
                <a:lnTo>
                  <a:pt x="2547" y="5902"/>
                </a:lnTo>
                <a:close/>
                <a:moveTo>
                  <a:pt x="2934" y="5973"/>
                </a:moveTo>
                <a:lnTo>
                  <a:pt x="2741" y="5973"/>
                </a:lnTo>
                <a:cubicBezTo>
                  <a:pt x="2743" y="5955"/>
                  <a:pt x="2745" y="5934"/>
                  <a:pt x="2746" y="5913"/>
                </a:cubicBezTo>
                <a:lnTo>
                  <a:pt x="2865" y="3827"/>
                </a:lnTo>
                <a:lnTo>
                  <a:pt x="3192" y="3827"/>
                </a:lnTo>
                <a:lnTo>
                  <a:pt x="2957" y="5896"/>
                </a:lnTo>
                <a:cubicBezTo>
                  <a:pt x="2952" y="5937"/>
                  <a:pt x="2941" y="5962"/>
                  <a:pt x="2934" y="5973"/>
                </a:cubicBezTo>
                <a:close/>
                <a:moveTo>
                  <a:pt x="3309" y="5973"/>
                </a:moveTo>
                <a:lnTo>
                  <a:pt x="3146" y="5973"/>
                </a:lnTo>
                <a:cubicBezTo>
                  <a:pt x="3150" y="5956"/>
                  <a:pt x="3153" y="5938"/>
                  <a:pt x="3155" y="5919"/>
                </a:cubicBezTo>
                <a:lnTo>
                  <a:pt x="3393" y="3827"/>
                </a:lnTo>
                <a:lnTo>
                  <a:pt x="3719" y="3827"/>
                </a:lnTo>
                <a:lnTo>
                  <a:pt x="3367" y="5890"/>
                </a:lnTo>
                <a:cubicBezTo>
                  <a:pt x="3358" y="5945"/>
                  <a:pt x="3328" y="5973"/>
                  <a:pt x="3309" y="5973"/>
                </a:cubicBezTo>
                <a:close/>
                <a:moveTo>
                  <a:pt x="3777" y="5885"/>
                </a:moveTo>
                <a:cubicBezTo>
                  <a:pt x="3766" y="5937"/>
                  <a:pt x="3720" y="5973"/>
                  <a:pt x="3667" y="5973"/>
                </a:cubicBezTo>
                <a:lnTo>
                  <a:pt x="3552" y="5973"/>
                </a:lnTo>
                <a:cubicBezTo>
                  <a:pt x="3557" y="5958"/>
                  <a:pt x="3561" y="5941"/>
                  <a:pt x="3564" y="5924"/>
                </a:cubicBezTo>
                <a:lnTo>
                  <a:pt x="3922" y="3827"/>
                </a:lnTo>
                <a:lnTo>
                  <a:pt x="4133" y="3827"/>
                </a:lnTo>
                <a:cubicBezTo>
                  <a:pt x="4134" y="3827"/>
                  <a:pt x="4134" y="3827"/>
                  <a:pt x="4134" y="3827"/>
                </a:cubicBezTo>
                <a:cubicBezTo>
                  <a:pt x="4134" y="3827"/>
                  <a:pt x="4134" y="3827"/>
                  <a:pt x="4134" y="3827"/>
                </a:cubicBezTo>
                <a:lnTo>
                  <a:pt x="4245" y="3827"/>
                </a:lnTo>
                <a:lnTo>
                  <a:pt x="3777" y="5885"/>
                </a:lnTo>
                <a:close/>
                <a:moveTo>
                  <a:pt x="4096" y="3627"/>
                </a:moveTo>
                <a:lnTo>
                  <a:pt x="2562" y="3627"/>
                </a:lnTo>
                <a:cubicBezTo>
                  <a:pt x="2787" y="3509"/>
                  <a:pt x="3079" y="3345"/>
                  <a:pt x="3353" y="3152"/>
                </a:cubicBezTo>
                <a:cubicBezTo>
                  <a:pt x="3398" y="3120"/>
                  <a:pt x="3409" y="3058"/>
                  <a:pt x="3377" y="3013"/>
                </a:cubicBezTo>
                <a:cubicBezTo>
                  <a:pt x="3346" y="2968"/>
                  <a:pt x="3283" y="2957"/>
                  <a:pt x="3238" y="2988"/>
                </a:cubicBezTo>
                <a:cubicBezTo>
                  <a:pt x="2762" y="3323"/>
                  <a:pt x="2216" y="3578"/>
                  <a:pt x="2109" y="3627"/>
                </a:cubicBezTo>
                <a:lnTo>
                  <a:pt x="427" y="3627"/>
                </a:lnTo>
                <a:cubicBezTo>
                  <a:pt x="327" y="3519"/>
                  <a:pt x="287" y="3371"/>
                  <a:pt x="324" y="3240"/>
                </a:cubicBezTo>
                <a:cubicBezTo>
                  <a:pt x="365" y="3091"/>
                  <a:pt x="500" y="2987"/>
                  <a:pt x="702" y="2946"/>
                </a:cubicBezTo>
                <a:cubicBezTo>
                  <a:pt x="892" y="2908"/>
                  <a:pt x="1394" y="2802"/>
                  <a:pt x="1954" y="2641"/>
                </a:cubicBezTo>
                <a:cubicBezTo>
                  <a:pt x="2007" y="2626"/>
                  <a:pt x="2038" y="2571"/>
                  <a:pt x="2023" y="2518"/>
                </a:cubicBezTo>
                <a:cubicBezTo>
                  <a:pt x="2007" y="2465"/>
                  <a:pt x="1952" y="2434"/>
                  <a:pt x="1899" y="2449"/>
                </a:cubicBezTo>
                <a:cubicBezTo>
                  <a:pt x="1400" y="2593"/>
                  <a:pt x="947" y="2692"/>
                  <a:pt x="726" y="2737"/>
                </a:cubicBezTo>
                <a:cubicBezTo>
                  <a:pt x="695" y="2573"/>
                  <a:pt x="675" y="2216"/>
                  <a:pt x="1025" y="2066"/>
                </a:cubicBezTo>
                <a:cubicBezTo>
                  <a:pt x="1160" y="2008"/>
                  <a:pt x="1434" y="1959"/>
                  <a:pt x="1723" y="1906"/>
                </a:cubicBezTo>
                <a:lnTo>
                  <a:pt x="1820" y="1888"/>
                </a:lnTo>
                <a:cubicBezTo>
                  <a:pt x="1875" y="1878"/>
                  <a:pt x="1910" y="1826"/>
                  <a:pt x="1900" y="1772"/>
                </a:cubicBezTo>
                <a:cubicBezTo>
                  <a:pt x="1891" y="1717"/>
                  <a:pt x="1838" y="1682"/>
                  <a:pt x="1784" y="1692"/>
                </a:cubicBezTo>
                <a:lnTo>
                  <a:pt x="1688" y="1709"/>
                </a:lnTo>
                <a:cubicBezTo>
                  <a:pt x="1500" y="1743"/>
                  <a:pt x="1320" y="1776"/>
                  <a:pt x="1172" y="1812"/>
                </a:cubicBezTo>
                <a:cubicBezTo>
                  <a:pt x="1186" y="1579"/>
                  <a:pt x="1285" y="1168"/>
                  <a:pt x="1766" y="860"/>
                </a:cubicBezTo>
                <a:cubicBezTo>
                  <a:pt x="1802" y="914"/>
                  <a:pt x="1841" y="959"/>
                  <a:pt x="1872" y="990"/>
                </a:cubicBezTo>
                <a:cubicBezTo>
                  <a:pt x="1894" y="1013"/>
                  <a:pt x="1912" y="1030"/>
                  <a:pt x="1928" y="1044"/>
                </a:cubicBezTo>
                <a:cubicBezTo>
                  <a:pt x="1925" y="1067"/>
                  <a:pt x="1924" y="1090"/>
                  <a:pt x="1924" y="1113"/>
                </a:cubicBezTo>
                <a:cubicBezTo>
                  <a:pt x="1924" y="1433"/>
                  <a:pt x="2184" y="1693"/>
                  <a:pt x="2504" y="1693"/>
                </a:cubicBezTo>
                <a:cubicBezTo>
                  <a:pt x="2692" y="1693"/>
                  <a:pt x="2859" y="1603"/>
                  <a:pt x="2965" y="1464"/>
                </a:cubicBezTo>
                <a:cubicBezTo>
                  <a:pt x="3162" y="1506"/>
                  <a:pt x="3325" y="1555"/>
                  <a:pt x="3457" y="1612"/>
                </a:cubicBezTo>
                <a:cubicBezTo>
                  <a:pt x="3482" y="1649"/>
                  <a:pt x="3479" y="1677"/>
                  <a:pt x="3472" y="1698"/>
                </a:cubicBezTo>
                <a:cubicBezTo>
                  <a:pt x="3447" y="1776"/>
                  <a:pt x="3292" y="1990"/>
                  <a:pt x="2392" y="2296"/>
                </a:cubicBezTo>
                <a:cubicBezTo>
                  <a:pt x="2340" y="2313"/>
                  <a:pt x="2312" y="2370"/>
                  <a:pt x="2330" y="2422"/>
                </a:cubicBezTo>
                <a:cubicBezTo>
                  <a:pt x="2344" y="2464"/>
                  <a:pt x="2383" y="2490"/>
                  <a:pt x="2424" y="2490"/>
                </a:cubicBezTo>
                <a:cubicBezTo>
                  <a:pt x="2435" y="2490"/>
                  <a:pt x="2446" y="2489"/>
                  <a:pt x="2457" y="2485"/>
                </a:cubicBezTo>
                <a:cubicBezTo>
                  <a:pt x="2779" y="2375"/>
                  <a:pt x="3041" y="2266"/>
                  <a:pt x="3234" y="2160"/>
                </a:cubicBezTo>
                <a:cubicBezTo>
                  <a:pt x="3479" y="2026"/>
                  <a:pt x="3619" y="1895"/>
                  <a:pt x="3662" y="1759"/>
                </a:cubicBezTo>
                <a:cubicBezTo>
                  <a:pt x="3666" y="1749"/>
                  <a:pt x="3668" y="1739"/>
                  <a:pt x="3670" y="1729"/>
                </a:cubicBezTo>
                <a:cubicBezTo>
                  <a:pt x="3793" y="1818"/>
                  <a:pt x="3864" y="1924"/>
                  <a:pt x="3890" y="2049"/>
                </a:cubicBezTo>
                <a:cubicBezTo>
                  <a:pt x="3927" y="2230"/>
                  <a:pt x="3844" y="2431"/>
                  <a:pt x="3644" y="2645"/>
                </a:cubicBezTo>
                <a:cubicBezTo>
                  <a:pt x="3607" y="2686"/>
                  <a:pt x="3609" y="2749"/>
                  <a:pt x="3649" y="2786"/>
                </a:cubicBezTo>
                <a:cubicBezTo>
                  <a:pt x="3668" y="2804"/>
                  <a:pt x="3693" y="2813"/>
                  <a:pt x="3717" y="2813"/>
                </a:cubicBezTo>
                <a:cubicBezTo>
                  <a:pt x="3744" y="2813"/>
                  <a:pt x="3771" y="2803"/>
                  <a:pt x="3790" y="2782"/>
                </a:cubicBezTo>
                <a:cubicBezTo>
                  <a:pt x="3865" y="2702"/>
                  <a:pt x="3926" y="2622"/>
                  <a:pt x="3974" y="2543"/>
                </a:cubicBezTo>
                <a:cubicBezTo>
                  <a:pt x="4213" y="2744"/>
                  <a:pt x="4336" y="2945"/>
                  <a:pt x="4340" y="3142"/>
                </a:cubicBezTo>
                <a:cubicBezTo>
                  <a:pt x="4343" y="3360"/>
                  <a:pt x="4199" y="3532"/>
                  <a:pt x="4096" y="3627"/>
                </a:cubicBezTo>
                <a:close/>
              </a:path>
            </a:pathLst>
          </a:custGeom>
          <a:solidFill>
            <a:srgbClr val="523A2C"/>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54" name="Freeform 41">
            <a:extLst>
              <a:ext uri="{FF2B5EF4-FFF2-40B4-BE49-F238E27FC236}">
                <a16:creationId xmlns:a16="http://schemas.microsoft.com/office/drawing/2014/main" xmlns="" id="{D5FC686F-21D9-425B-B84C-A28C834FE4EB}"/>
              </a:ext>
            </a:extLst>
          </p:cNvPr>
          <p:cNvSpPr>
            <a:spLocks noEditPoints="1"/>
          </p:cNvSpPr>
          <p:nvPr/>
        </p:nvSpPr>
        <p:spPr bwMode="auto">
          <a:xfrm>
            <a:off x="1047609" y="823727"/>
            <a:ext cx="468313" cy="467639"/>
          </a:xfrm>
          <a:custGeom>
            <a:avLst/>
            <a:gdLst>
              <a:gd name="connsiteX0" fmla="*/ 377209 w 608198"/>
              <a:gd name="connsiteY0" fmla="*/ 308723 h 607323"/>
              <a:gd name="connsiteX1" fmla="*/ 387715 w 608198"/>
              <a:gd name="connsiteY1" fmla="*/ 313052 h 607323"/>
              <a:gd name="connsiteX2" fmla="*/ 402156 w 608198"/>
              <a:gd name="connsiteY2" fmla="*/ 334481 h 607323"/>
              <a:gd name="connsiteX3" fmla="*/ 407176 w 608198"/>
              <a:gd name="connsiteY3" fmla="*/ 359921 h 607323"/>
              <a:gd name="connsiteX4" fmla="*/ 387707 w 608198"/>
              <a:gd name="connsiteY4" fmla="*/ 406801 h 607323"/>
              <a:gd name="connsiteX5" fmla="*/ 377249 w 608198"/>
              <a:gd name="connsiteY5" fmla="*/ 411133 h 607323"/>
              <a:gd name="connsiteX6" fmla="*/ 366688 w 608198"/>
              <a:gd name="connsiteY6" fmla="*/ 406804 h 607323"/>
              <a:gd name="connsiteX7" fmla="*/ 362354 w 608198"/>
              <a:gd name="connsiteY7" fmla="*/ 396320 h 607323"/>
              <a:gd name="connsiteX8" fmla="*/ 366693 w 608198"/>
              <a:gd name="connsiteY8" fmla="*/ 385822 h 607323"/>
              <a:gd name="connsiteX9" fmla="*/ 377487 w 608198"/>
              <a:gd name="connsiteY9" fmla="*/ 359937 h 607323"/>
              <a:gd name="connsiteX10" fmla="*/ 366693 w 608198"/>
              <a:gd name="connsiteY10" fmla="*/ 333941 h 607323"/>
              <a:gd name="connsiteX11" fmla="*/ 366693 w 608198"/>
              <a:gd name="connsiteY11" fmla="*/ 313056 h 607323"/>
              <a:gd name="connsiteX12" fmla="*/ 377209 w 608198"/>
              <a:gd name="connsiteY12" fmla="*/ 308723 h 607323"/>
              <a:gd name="connsiteX13" fmla="*/ 377193 w 608198"/>
              <a:gd name="connsiteY13" fmla="*/ 308707 h 607323"/>
              <a:gd name="connsiteX14" fmla="*/ 366680 w 608198"/>
              <a:gd name="connsiteY14" fmla="*/ 313040 h 607323"/>
              <a:gd name="connsiteX15" fmla="*/ 366680 w 608198"/>
              <a:gd name="connsiteY15" fmla="*/ 333925 h 607323"/>
              <a:gd name="connsiteX16" fmla="*/ 377472 w 608198"/>
              <a:gd name="connsiteY16" fmla="*/ 359921 h 607323"/>
              <a:gd name="connsiteX17" fmla="*/ 366680 w 608198"/>
              <a:gd name="connsiteY17" fmla="*/ 385805 h 607323"/>
              <a:gd name="connsiteX18" fmla="*/ 366680 w 608198"/>
              <a:gd name="connsiteY18" fmla="*/ 406801 h 607323"/>
              <a:gd name="connsiteX19" fmla="*/ 366688 w 608198"/>
              <a:gd name="connsiteY19" fmla="*/ 406804 h 607323"/>
              <a:gd name="connsiteX20" fmla="*/ 366693 w 608198"/>
              <a:gd name="connsiteY20" fmla="*/ 406818 h 607323"/>
              <a:gd name="connsiteX21" fmla="*/ 377265 w 608198"/>
              <a:gd name="connsiteY21" fmla="*/ 411151 h 607323"/>
              <a:gd name="connsiteX22" fmla="*/ 387725 w 608198"/>
              <a:gd name="connsiteY22" fmla="*/ 406818 h 607323"/>
              <a:gd name="connsiteX23" fmla="*/ 407198 w 608198"/>
              <a:gd name="connsiteY23" fmla="*/ 359937 h 607323"/>
              <a:gd name="connsiteX24" fmla="*/ 387725 w 608198"/>
              <a:gd name="connsiteY24" fmla="*/ 313056 h 607323"/>
              <a:gd name="connsiteX25" fmla="*/ 387715 w 608198"/>
              <a:gd name="connsiteY25" fmla="*/ 313052 h 607323"/>
              <a:gd name="connsiteX26" fmla="*/ 387707 w 608198"/>
              <a:gd name="connsiteY26" fmla="*/ 313040 h 607323"/>
              <a:gd name="connsiteX27" fmla="*/ 377193 w 608198"/>
              <a:gd name="connsiteY27" fmla="*/ 308707 h 607323"/>
              <a:gd name="connsiteX28" fmla="*/ 388986 w 608198"/>
              <a:gd name="connsiteY28" fmla="*/ 106855 h 607323"/>
              <a:gd name="connsiteX29" fmla="*/ 414005 w 608198"/>
              <a:gd name="connsiteY29" fmla="*/ 111687 h 607323"/>
              <a:gd name="connsiteX30" fmla="*/ 435880 w 608198"/>
              <a:gd name="connsiteY30" fmla="*/ 126166 h 607323"/>
              <a:gd name="connsiteX31" fmla="*/ 435880 w 608198"/>
              <a:gd name="connsiteY31" fmla="*/ 147173 h 607323"/>
              <a:gd name="connsiteX32" fmla="*/ 414967 w 608198"/>
              <a:gd name="connsiteY32" fmla="*/ 147173 h 607323"/>
              <a:gd name="connsiteX33" fmla="*/ 363019 w 608198"/>
              <a:gd name="connsiteY33" fmla="*/ 147173 h 607323"/>
              <a:gd name="connsiteX34" fmla="*/ 352562 w 608198"/>
              <a:gd name="connsiteY34" fmla="*/ 151507 h 607323"/>
              <a:gd name="connsiteX35" fmla="*/ 341995 w 608198"/>
              <a:gd name="connsiteY35" fmla="*/ 147173 h 607323"/>
              <a:gd name="connsiteX36" fmla="*/ 337656 w 608198"/>
              <a:gd name="connsiteY36" fmla="*/ 136670 h 607323"/>
              <a:gd name="connsiteX37" fmla="*/ 341988 w 608198"/>
              <a:gd name="connsiteY37" fmla="*/ 126181 h 607323"/>
              <a:gd name="connsiteX38" fmla="*/ 363961 w 608198"/>
              <a:gd name="connsiteY38" fmla="*/ 111688 h 607323"/>
              <a:gd name="connsiteX39" fmla="*/ 388986 w 608198"/>
              <a:gd name="connsiteY39" fmla="*/ 106855 h 607323"/>
              <a:gd name="connsiteX40" fmla="*/ 388979 w 608198"/>
              <a:gd name="connsiteY40" fmla="*/ 106827 h 607323"/>
              <a:gd name="connsiteX41" fmla="*/ 341995 w 608198"/>
              <a:gd name="connsiteY41" fmla="*/ 126166 h 607323"/>
              <a:gd name="connsiteX42" fmla="*/ 341988 w 608198"/>
              <a:gd name="connsiteY42" fmla="*/ 126181 h 607323"/>
              <a:gd name="connsiteX43" fmla="*/ 341982 w 608198"/>
              <a:gd name="connsiteY43" fmla="*/ 126185 h 607323"/>
              <a:gd name="connsiteX44" fmla="*/ 341982 w 608198"/>
              <a:gd name="connsiteY44" fmla="*/ 147181 h 607323"/>
              <a:gd name="connsiteX45" fmla="*/ 352551 w 608198"/>
              <a:gd name="connsiteY45" fmla="*/ 151514 h 607323"/>
              <a:gd name="connsiteX46" fmla="*/ 363009 w 608198"/>
              <a:gd name="connsiteY46" fmla="*/ 147181 h 607323"/>
              <a:gd name="connsiteX47" fmla="*/ 414963 w 608198"/>
              <a:gd name="connsiteY47" fmla="*/ 147181 h 607323"/>
              <a:gd name="connsiteX48" fmla="*/ 435990 w 608198"/>
              <a:gd name="connsiteY48" fmla="*/ 147181 h 607323"/>
              <a:gd name="connsiteX49" fmla="*/ 435990 w 608198"/>
              <a:gd name="connsiteY49" fmla="*/ 126185 h 607323"/>
              <a:gd name="connsiteX50" fmla="*/ 414011 w 608198"/>
              <a:gd name="connsiteY50" fmla="*/ 111688 h 607323"/>
              <a:gd name="connsiteX51" fmla="*/ 414005 w 608198"/>
              <a:gd name="connsiteY51" fmla="*/ 111687 h 607323"/>
              <a:gd name="connsiteX52" fmla="*/ 413968 w 608198"/>
              <a:gd name="connsiteY52" fmla="*/ 111662 h 607323"/>
              <a:gd name="connsiteX53" fmla="*/ 388979 w 608198"/>
              <a:gd name="connsiteY53" fmla="*/ 106827 h 607323"/>
              <a:gd name="connsiteX54" fmla="*/ 345097 w 608198"/>
              <a:gd name="connsiteY54" fmla="*/ 33980 h 607323"/>
              <a:gd name="connsiteX55" fmla="*/ 412738 w 608198"/>
              <a:gd name="connsiteY55" fmla="*/ 58864 h 607323"/>
              <a:gd name="connsiteX56" fmla="*/ 427980 w 608198"/>
              <a:gd name="connsiteY56" fmla="*/ 61752 h 607323"/>
              <a:gd name="connsiteX57" fmla="*/ 443659 w 608198"/>
              <a:gd name="connsiteY57" fmla="*/ 57563 h 607323"/>
              <a:gd name="connsiteX58" fmla="*/ 443781 w 608198"/>
              <a:gd name="connsiteY58" fmla="*/ 57635 h 607323"/>
              <a:gd name="connsiteX59" fmla="*/ 453165 w 608198"/>
              <a:gd name="connsiteY59" fmla="*/ 57427 h 607323"/>
              <a:gd name="connsiteX60" fmla="*/ 453790 w 608198"/>
              <a:gd name="connsiteY60" fmla="*/ 57420 h 607323"/>
              <a:gd name="connsiteX61" fmla="*/ 455459 w 608198"/>
              <a:gd name="connsiteY61" fmla="*/ 56753 h 607323"/>
              <a:gd name="connsiteX62" fmla="*/ 507970 w 608198"/>
              <a:gd name="connsiteY62" fmla="*/ 78749 h 607323"/>
              <a:gd name="connsiteX63" fmla="*/ 524991 w 608198"/>
              <a:gd name="connsiteY63" fmla="*/ 158513 h 607323"/>
              <a:gd name="connsiteX64" fmla="*/ 527884 w 608198"/>
              <a:gd name="connsiteY64" fmla="*/ 173732 h 607323"/>
              <a:gd name="connsiteX65" fmla="*/ 524546 w 608198"/>
              <a:gd name="connsiteY65" fmla="*/ 306486 h 607323"/>
              <a:gd name="connsiteX66" fmla="*/ 462468 w 608198"/>
              <a:gd name="connsiteY66" fmla="*/ 334481 h 607323"/>
              <a:gd name="connsiteX67" fmla="*/ 451788 w 608198"/>
              <a:gd name="connsiteY67" fmla="*/ 340146 h 607323"/>
              <a:gd name="connsiteX68" fmla="*/ 448895 w 608198"/>
              <a:gd name="connsiteY68" fmla="*/ 352033 h 607323"/>
              <a:gd name="connsiteX69" fmla="*/ 412961 w 608198"/>
              <a:gd name="connsiteY69" fmla="*/ 467901 h 607323"/>
              <a:gd name="connsiteX70" fmla="*/ 355444 w 608198"/>
              <a:gd name="connsiteY70" fmla="*/ 501228 h 607323"/>
              <a:gd name="connsiteX71" fmla="*/ 306437 w 608198"/>
              <a:gd name="connsiteY71" fmla="*/ 495327 h 607323"/>
              <a:gd name="connsiteX72" fmla="*/ 264566 w 608198"/>
              <a:gd name="connsiteY72" fmla="*/ 472047 h 607323"/>
              <a:gd name="connsiteX73" fmla="*/ 262108 w 608198"/>
              <a:gd name="connsiteY73" fmla="*/ 470679 h 607323"/>
              <a:gd name="connsiteX74" fmla="*/ 252429 w 608198"/>
              <a:gd name="connsiteY74" fmla="*/ 467124 h 607323"/>
              <a:gd name="connsiteX75" fmla="*/ 252428 w 608198"/>
              <a:gd name="connsiteY75" fmla="*/ 467124 h 607323"/>
              <a:gd name="connsiteX76" fmla="*/ 252425 w 608198"/>
              <a:gd name="connsiteY76" fmla="*/ 467123 h 607323"/>
              <a:gd name="connsiteX77" fmla="*/ 241299 w 608198"/>
              <a:gd name="connsiteY77" fmla="*/ 472233 h 607323"/>
              <a:gd name="connsiteX78" fmla="*/ 237739 w 608198"/>
              <a:gd name="connsiteY78" fmla="*/ 476011 h 607323"/>
              <a:gd name="connsiteX79" fmla="*/ 237628 w 608198"/>
              <a:gd name="connsiteY79" fmla="*/ 476122 h 607323"/>
              <a:gd name="connsiteX80" fmla="*/ 236404 w 608198"/>
              <a:gd name="connsiteY80" fmla="*/ 475011 h 607323"/>
              <a:gd name="connsiteX81" fmla="*/ 226725 w 608198"/>
              <a:gd name="connsiteY81" fmla="*/ 471456 h 607323"/>
              <a:gd name="connsiteX82" fmla="*/ 215600 w 608198"/>
              <a:gd name="connsiteY82" fmla="*/ 476566 h 607323"/>
              <a:gd name="connsiteX83" fmla="*/ 212040 w 608198"/>
              <a:gd name="connsiteY83" fmla="*/ 480343 h 607323"/>
              <a:gd name="connsiteX84" fmla="*/ 210928 w 608198"/>
              <a:gd name="connsiteY84" fmla="*/ 481342 h 607323"/>
              <a:gd name="connsiteX85" fmla="*/ 184427 w 608198"/>
              <a:gd name="connsiteY85" fmla="*/ 469638 h 607323"/>
              <a:gd name="connsiteX86" fmla="*/ 158755 w 608198"/>
              <a:gd name="connsiteY86" fmla="*/ 449016 h 607323"/>
              <a:gd name="connsiteX87" fmla="*/ 158644 w 608198"/>
              <a:gd name="connsiteY87" fmla="*/ 448905 h 607323"/>
              <a:gd name="connsiteX88" fmla="*/ 158640 w 608198"/>
              <a:gd name="connsiteY88" fmla="*/ 448905 h 607323"/>
              <a:gd name="connsiteX89" fmla="*/ 158639 w 608198"/>
              <a:gd name="connsiteY89" fmla="*/ 448904 h 607323"/>
              <a:gd name="connsiteX90" fmla="*/ 158532 w 608198"/>
              <a:gd name="connsiteY90" fmla="*/ 448904 h 607323"/>
              <a:gd name="connsiteX91" fmla="*/ 139356 w 608198"/>
              <a:gd name="connsiteY91" fmla="*/ 425547 h 607323"/>
              <a:gd name="connsiteX92" fmla="*/ 127605 w 608198"/>
              <a:gd name="connsiteY92" fmla="*/ 402023 h 607323"/>
              <a:gd name="connsiteX93" fmla="*/ 131499 w 608198"/>
              <a:gd name="connsiteY93" fmla="*/ 369917 h 607323"/>
              <a:gd name="connsiteX94" fmla="*/ 135282 w 608198"/>
              <a:gd name="connsiteY94" fmla="*/ 366474 h 607323"/>
              <a:gd name="connsiteX95" fmla="*/ 135833 w 608198"/>
              <a:gd name="connsiteY95" fmla="*/ 365369 h 607323"/>
              <a:gd name="connsiteX96" fmla="*/ 140352 w 608198"/>
              <a:gd name="connsiteY96" fmla="*/ 356380 h 607323"/>
              <a:gd name="connsiteX97" fmla="*/ 137310 w 608198"/>
              <a:gd name="connsiteY97" fmla="*/ 347145 h 607323"/>
              <a:gd name="connsiteX98" fmla="*/ 136839 w 608198"/>
              <a:gd name="connsiteY98" fmla="*/ 345699 h 607323"/>
              <a:gd name="connsiteX99" fmla="*/ 116564 w 608198"/>
              <a:gd name="connsiteY99" fmla="*/ 209753 h 607323"/>
              <a:gd name="connsiteX100" fmla="*/ 143959 w 608198"/>
              <a:gd name="connsiteY100" fmla="*/ 169284 h 607323"/>
              <a:gd name="connsiteX101" fmla="*/ 170821 w 608198"/>
              <a:gd name="connsiteY101" fmla="*/ 148695 h 607323"/>
              <a:gd name="connsiteX102" fmla="*/ 201694 w 608198"/>
              <a:gd name="connsiteY102" fmla="*/ 135850 h 607323"/>
              <a:gd name="connsiteX103" fmla="*/ 248976 w 608198"/>
              <a:gd name="connsiteY103" fmla="*/ 131851 h 607323"/>
              <a:gd name="connsiteX104" fmla="*/ 259990 w 608198"/>
              <a:gd name="connsiteY104" fmla="*/ 133406 h 607323"/>
              <a:gd name="connsiteX105" fmla="*/ 271894 w 608198"/>
              <a:gd name="connsiteY105" fmla="*/ 130518 h 607323"/>
              <a:gd name="connsiteX106" fmla="*/ 271897 w 608198"/>
              <a:gd name="connsiteY106" fmla="*/ 130512 h 607323"/>
              <a:gd name="connsiteX107" fmla="*/ 271898 w 608198"/>
              <a:gd name="connsiteY107" fmla="*/ 130512 h 607323"/>
              <a:gd name="connsiteX108" fmla="*/ 277572 w 608198"/>
              <a:gd name="connsiteY108" fmla="*/ 119847 h 607323"/>
              <a:gd name="connsiteX109" fmla="*/ 285915 w 608198"/>
              <a:gd name="connsiteY109" fmla="*/ 86270 h 607323"/>
              <a:gd name="connsiteX110" fmla="*/ 305019 w 608198"/>
              <a:gd name="connsiteY110" fmla="*/ 58707 h 607323"/>
              <a:gd name="connsiteX111" fmla="*/ 305603 w 608198"/>
              <a:gd name="connsiteY111" fmla="*/ 57864 h 607323"/>
              <a:gd name="connsiteX112" fmla="*/ 345097 w 608198"/>
              <a:gd name="connsiteY112" fmla="*/ 33980 h 607323"/>
              <a:gd name="connsiteX113" fmla="*/ 393829 w 608198"/>
              <a:gd name="connsiteY113" fmla="*/ 31709 h 607323"/>
              <a:gd name="connsiteX114" fmla="*/ 345101 w 608198"/>
              <a:gd name="connsiteY114" fmla="*/ 33973 h 607323"/>
              <a:gd name="connsiteX115" fmla="*/ 305607 w 608198"/>
              <a:gd name="connsiteY115" fmla="*/ 57858 h 607323"/>
              <a:gd name="connsiteX116" fmla="*/ 305019 w 608198"/>
              <a:gd name="connsiteY116" fmla="*/ 58707 h 607323"/>
              <a:gd name="connsiteX117" fmla="*/ 285911 w 608198"/>
              <a:gd name="connsiteY117" fmla="*/ 86262 h 607323"/>
              <a:gd name="connsiteX118" fmla="*/ 277568 w 608198"/>
              <a:gd name="connsiteY118" fmla="*/ 119742 h 607323"/>
              <a:gd name="connsiteX119" fmla="*/ 271897 w 608198"/>
              <a:gd name="connsiteY119" fmla="*/ 130512 h 607323"/>
              <a:gd name="connsiteX120" fmla="*/ 259994 w 608198"/>
              <a:gd name="connsiteY120" fmla="*/ 133401 h 607323"/>
              <a:gd name="connsiteX121" fmla="*/ 248980 w 608198"/>
              <a:gd name="connsiteY121" fmla="*/ 131845 h 607323"/>
              <a:gd name="connsiteX122" fmla="*/ 201698 w 608198"/>
              <a:gd name="connsiteY122" fmla="*/ 135845 h 607323"/>
              <a:gd name="connsiteX123" fmla="*/ 143959 w 608198"/>
              <a:gd name="connsiteY123" fmla="*/ 169284 h 607323"/>
              <a:gd name="connsiteX124" fmla="*/ 143959 w 608198"/>
              <a:gd name="connsiteY124" fmla="*/ 169284 h 607323"/>
              <a:gd name="connsiteX125" fmla="*/ 143954 w 608198"/>
              <a:gd name="connsiteY125" fmla="*/ 169288 h 607323"/>
              <a:gd name="connsiteX126" fmla="*/ 136834 w 608198"/>
              <a:gd name="connsiteY126" fmla="*/ 345701 h 607323"/>
              <a:gd name="connsiteX127" fmla="*/ 137310 w 608198"/>
              <a:gd name="connsiteY127" fmla="*/ 347145 h 607323"/>
              <a:gd name="connsiteX128" fmla="*/ 140316 w 608198"/>
              <a:gd name="connsiteY128" fmla="*/ 356378 h 607323"/>
              <a:gd name="connsiteX129" fmla="*/ 135833 w 608198"/>
              <a:gd name="connsiteY129" fmla="*/ 365369 h 607323"/>
              <a:gd name="connsiteX130" fmla="*/ 135276 w 608198"/>
              <a:gd name="connsiteY130" fmla="*/ 366475 h 607323"/>
              <a:gd name="connsiteX131" fmla="*/ 131494 w 608198"/>
              <a:gd name="connsiteY131" fmla="*/ 369919 h 607323"/>
              <a:gd name="connsiteX132" fmla="*/ 127600 w 608198"/>
              <a:gd name="connsiteY132" fmla="*/ 402024 h 607323"/>
              <a:gd name="connsiteX133" fmla="*/ 158528 w 608198"/>
              <a:gd name="connsiteY133" fmla="*/ 448904 h 607323"/>
              <a:gd name="connsiteX134" fmla="*/ 158532 w 608198"/>
              <a:gd name="connsiteY134" fmla="*/ 448904 h 607323"/>
              <a:gd name="connsiteX135" fmla="*/ 158533 w 608198"/>
              <a:gd name="connsiteY135" fmla="*/ 448905 h 607323"/>
              <a:gd name="connsiteX136" fmla="*/ 158640 w 608198"/>
              <a:gd name="connsiteY136" fmla="*/ 448905 h 607323"/>
              <a:gd name="connsiteX137" fmla="*/ 158751 w 608198"/>
              <a:gd name="connsiteY137" fmla="*/ 449015 h 607323"/>
              <a:gd name="connsiteX138" fmla="*/ 210928 w 608198"/>
              <a:gd name="connsiteY138" fmla="*/ 481343 h 607323"/>
              <a:gd name="connsiteX139" fmla="*/ 210928 w 608198"/>
              <a:gd name="connsiteY139" fmla="*/ 481342 h 607323"/>
              <a:gd name="connsiteX140" fmla="*/ 210932 w 608198"/>
              <a:gd name="connsiteY140" fmla="*/ 481344 h 607323"/>
              <a:gd name="connsiteX141" fmla="*/ 237632 w 608198"/>
              <a:gd name="connsiteY141" fmla="*/ 476122 h 607323"/>
              <a:gd name="connsiteX142" fmla="*/ 237744 w 608198"/>
              <a:gd name="connsiteY142" fmla="*/ 476011 h 607323"/>
              <a:gd name="connsiteX143" fmla="*/ 241304 w 608198"/>
              <a:gd name="connsiteY143" fmla="*/ 472234 h 607323"/>
              <a:gd name="connsiteX144" fmla="*/ 252428 w 608198"/>
              <a:gd name="connsiteY144" fmla="*/ 467124 h 607323"/>
              <a:gd name="connsiteX145" fmla="*/ 262104 w 608198"/>
              <a:gd name="connsiteY145" fmla="*/ 470678 h 607323"/>
              <a:gd name="connsiteX146" fmla="*/ 264566 w 608198"/>
              <a:gd name="connsiteY146" fmla="*/ 472047 h 607323"/>
              <a:gd name="connsiteX147" fmla="*/ 306399 w 608198"/>
              <a:gd name="connsiteY147" fmla="*/ 495327 h 607323"/>
              <a:gd name="connsiteX148" fmla="*/ 355447 w 608198"/>
              <a:gd name="connsiteY148" fmla="*/ 501229 h 607323"/>
              <a:gd name="connsiteX149" fmla="*/ 438663 w 608198"/>
              <a:gd name="connsiteY149" fmla="*/ 463680 h 607323"/>
              <a:gd name="connsiteX150" fmla="*/ 474597 w 608198"/>
              <a:gd name="connsiteY150" fmla="*/ 347699 h 607323"/>
              <a:gd name="connsiteX151" fmla="*/ 477490 w 608198"/>
              <a:gd name="connsiteY151" fmla="*/ 335812 h 607323"/>
              <a:gd name="connsiteX152" fmla="*/ 488281 w 608198"/>
              <a:gd name="connsiteY152" fmla="*/ 330146 h 607323"/>
              <a:gd name="connsiteX153" fmla="*/ 550248 w 608198"/>
              <a:gd name="connsiteY153" fmla="*/ 302151 h 607323"/>
              <a:gd name="connsiteX154" fmla="*/ 553585 w 608198"/>
              <a:gd name="connsiteY154" fmla="*/ 169506 h 607323"/>
              <a:gd name="connsiteX155" fmla="*/ 550804 w 608198"/>
              <a:gd name="connsiteY155" fmla="*/ 154286 h 607323"/>
              <a:gd name="connsiteX156" fmla="*/ 533671 w 608198"/>
              <a:gd name="connsiteY156" fmla="*/ 74410 h 607323"/>
              <a:gd name="connsiteX157" fmla="*/ 455462 w 608198"/>
              <a:gd name="connsiteY157" fmla="*/ 56747 h 607323"/>
              <a:gd name="connsiteX158" fmla="*/ 453793 w 608198"/>
              <a:gd name="connsiteY158" fmla="*/ 57413 h 607323"/>
              <a:gd name="connsiteX159" fmla="*/ 453165 w 608198"/>
              <a:gd name="connsiteY159" fmla="*/ 57427 h 607323"/>
              <a:gd name="connsiteX160" fmla="*/ 443778 w 608198"/>
              <a:gd name="connsiteY160" fmla="*/ 57531 h 607323"/>
              <a:gd name="connsiteX161" fmla="*/ 443659 w 608198"/>
              <a:gd name="connsiteY161" fmla="*/ 57563 h 607323"/>
              <a:gd name="connsiteX162" fmla="*/ 438552 w 608198"/>
              <a:gd name="connsiteY162" fmla="*/ 54525 h 607323"/>
              <a:gd name="connsiteX163" fmla="*/ 393829 w 608198"/>
              <a:gd name="connsiteY163" fmla="*/ 31709 h 607323"/>
              <a:gd name="connsiteX164" fmla="*/ 366503 w 608198"/>
              <a:gd name="connsiteY164" fmla="*/ 214 h 607323"/>
              <a:gd name="connsiteX165" fmla="*/ 451679 w 608198"/>
              <a:gd name="connsiteY165" fmla="*/ 26863 h 607323"/>
              <a:gd name="connsiteX166" fmla="*/ 554698 w 608198"/>
              <a:gd name="connsiteY166" fmla="*/ 53414 h 607323"/>
              <a:gd name="connsiteX167" fmla="*/ 581287 w 608198"/>
              <a:gd name="connsiteY167" fmla="*/ 156286 h 607323"/>
              <a:gd name="connsiteX168" fmla="*/ 571274 w 608198"/>
              <a:gd name="connsiteY168" fmla="*/ 323147 h 607323"/>
              <a:gd name="connsiteX169" fmla="*/ 505859 w 608198"/>
              <a:gd name="connsiteY169" fmla="*/ 357697 h 607323"/>
              <a:gd name="connsiteX170" fmla="*/ 459689 w 608198"/>
              <a:gd name="connsiteY170" fmla="*/ 484565 h 607323"/>
              <a:gd name="connsiteX171" fmla="*/ 352555 w 608198"/>
              <a:gd name="connsiteY171" fmla="*/ 531224 h 607323"/>
              <a:gd name="connsiteX172" fmla="*/ 253430 w 608198"/>
              <a:gd name="connsiteY172" fmla="*/ 501563 h 607323"/>
              <a:gd name="connsiteX173" fmla="*/ 196470 w 608198"/>
              <a:gd name="connsiteY173" fmla="*/ 508006 h 607323"/>
              <a:gd name="connsiteX174" fmla="*/ 148520 w 608198"/>
              <a:gd name="connsiteY174" fmla="*/ 479899 h 607323"/>
              <a:gd name="connsiteX175" fmla="*/ 25366 w 608198"/>
              <a:gd name="connsiteY175" fmla="*/ 602990 h 607323"/>
              <a:gd name="connsiteX176" fmla="*/ 14797 w 608198"/>
              <a:gd name="connsiteY176" fmla="*/ 607323 h 607323"/>
              <a:gd name="connsiteX177" fmla="*/ 4339 w 608198"/>
              <a:gd name="connsiteY177" fmla="*/ 602990 h 607323"/>
              <a:gd name="connsiteX178" fmla="*/ 4339 w 608198"/>
              <a:gd name="connsiteY178" fmla="*/ 582105 h 607323"/>
              <a:gd name="connsiteX179" fmla="*/ 127605 w 608198"/>
              <a:gd name="connsiteY179" fmla="*/ 459014 h 607323"/>
              <a:gd name="connsiteX180" fmla="*/ 99459 w 608198"/>
              <a:gd name="connsiteY180" fmla="*/ 411244 h 607323"/>
              <a:gd name="connsiteX181" fmla="*/ 105911 w 608198"/>
              <a:gd name="connsiteY181" fmla="*/ 354253 h 607323"/>
              <a:gd name="connsiteX182" fmla="*/ 76207 w 608198"/>
              <a:gd name="connsiteY182" fmla="*/ 255381 h 607323"/>
              <a:gd name="connsiteX183" fmla="*/ 122933 w 608198"/>
              <a:gd name="connsiteY183" fmla="*/ 148398 h 607323"/>
              <a:gd name="connsiteX184" fmla="*/ 249981 w 608198"/>
              <a:gd name="connsiteY184" fmla="*/ 102184 h 607323"/>
              <a:gd name="connsiteX185" fmla="*/ 284580 w 608198"/>
              <a:gd name="connsiteY185" fmla="*/ 36972 h 607323"/>
              <a:gd name="connsiteX186" fmla="*/ 366503 w 608198"/>
              <a:gd name="connsiteY186" fmla="*/ 214 h 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608198" h="607323">
                <a:moveTo>
                  <a:pt x="377209" y="308723"/>
                </a:moveTo>
                <a:lnTo>
                  <a:pt x="387715" y="313052"/>
                </a:lnTo>
                <a:lnTo>
                  <a:pt x="402156" y="334481"/>
                </a:lnTo>
                <a:cubicBezTo>
                  <a:pt x="405451" y="342424"/>
                  <a:pt x="407176" y="351033"/>
                  <a:pt x="407176" y="359921"/>
                </a:cubicBezTo>
                <a:cubicBezTo>
                  <a:pt x="407176" y="377584"/>
                  <a:pt x="400278" y="394248"/>
                  <a:pt x="387707" y="406801"/>
                </a:cubicBezTo>
                <a:cubicBezTo>
                  <a:pt x="384814" y="409689"/>
                  <a:pt x="381032" y="411133"/>
                  <a:pt x="377249" y="411133"/>
                </a:cubicBezTo>
                <a:lnTo>
                  <a:pt x="366688" y="406804"/>
                </a:lnTo>
                <a:lnTo>
                  <a:pt x="362354" y="396320"/>
                </a:lnTo>
                <a:cubicBezTo>
                  <a:pt x="362354" y="392516"/>
                  <a:pt x="363800" y="388711"/>
                  <a:pt x="366693" y="385822"/>
                </a:cubicBezTo>
                <a:cubicBezTo>
                  <a:pt x="373704" y="378934"/>
                  <a:pt x="377487" y="369713"/>
                  <a:pt x="377487" y="359937"/>
                </a:cubicBezTo>
                <a:cubicBezTo>
                  <a:pt x="377487" y="350050"/>
                  <a:pt x="373704" y="340940"/>
                  <a:pt x="366693" y="333941"/>
                </a:cubicBezTo>
                <a:cubicBezTo>
                  <a:pt x="360907" y="328164"/>
                  <a:pt x="360907" y="318833"/>
                  <a:pt x="366693" y="313056"/>
                </a:cubicBezTo>
                <a:cubicBezTo>
                  <a:pt x="369587" y="310168"/>
                  <a:pt x="373398" y="308723"/>
                  <a:pt x="377209" y="308723"/>
                </a:cubicBezTo>
                <a:close/>
                <a:moveTo>
                  <a:pt x="377193" y="308707"/>
                </a:moveTo>
                <a:cubicBezTo>
                  <a:pt x="373383" y="308707"/>
                  <a:pt x="369573" y="310152"/>
                  <a:pt x="366680" y="313040"/>
                </a:cubicBezTo>
                <a:cubicBezTo>
                  <a:pt x="360895" y="318817"/>
                  <a:pt x="360895" y="328148"/>
                  <a:pt x="366680" y="333925"/>
                </a:cubicBezTo>
                <a:cubicBezTo>
                  <a:pt x="373689" y="340924"/>
                  <a:pt x="377472" y="350033"/>
                  <a:pt x="377472" y="359921"/>
                </a:cubicBezTo>
                <a:cubicBezTo>
                  <a:pt x="377472" y="369697"/>
                  <a:pt x="373689" y="378917"/>
                  <a:pt x="366680" y="385805"/>
                </a:cubicBezTo>
                <a:cubicBezTo>
                  <a:pt x="360895" y="391581"/>
                  <a:pt x="360895" y="401024"/>
                  <a:pt x="366680" y="406801"/>
                </a:cubicBezTo>
                <a:lnTo>
                  <a:pt x="366688" y="406804"/>
                </a:lnTo>
                <a:lnTo>
                  <a:pt x="366693" y="406818"/>
                </a:lnTo>
                <a:cubicBezTo>
                  <a:pt x="369587" y="409707"/>
                  <a:pt x="373481" y="411151"/>
                  <a:pt x="377265" y="411151"/>
                </a:cubicBezTo>
                <a:cubicBezTo>
                  <a:pt x="381048" y="411151"/>
                  <a:pt x="384831" y="409707"/>
                  <a:pt x="387725" y="406818"/>
                </a:cubicBezTo>
                <a:cubicBezTo>
                  <a:pt x="400299" y="394265"/>
                  <a:pt x="407198" y="377601"/>
                  <a:pt x="407198" y="359937"/>
                </a:cubicBezTo>
                <a:cubicBezTo>
                  <a:pt x="407198" y="342162"/>
                  <a:pt x="400299" y="325498"/>
                  <a:pt x="387725" y="313056"/>
                </a:cubicBezTo>
                <a:lnTo>
                  <a:pt x="387715" y="313052"/>
                </a:lnTo>
                <a:lnTo>
                  <a:pt x="387707" y="313040"/>
                </a:lnTo>
                <a:cubicBezTo>
                  <a:pt x="384814" y="310152"/>
                  <a:pt x="381004" y="308707"/>
                  <a:pt x="377193" y="308707"/>
                </a:cubicBezTo>
                <a:close/>
                <a:moveTo>
                  <a:pt x="388986" y="106855"/>
                </a:moveTo>
                <a:lnTo>
                  <a:pt x="414005" y="111687"/>
                </a:lnTo>
                <a:lnTo>
                  <a:pt x="435880" y="126166"/>
                </a:lnTo>
                <a:cubicBezTo>
                  <a:pt x="441776" y="131946"/>
                  <a:pt x="441776" y="141393"/>
                  <a:pt x="435880" y="147173"/>
                </a:cubicBezTo>
                <a:cubicBezTo>
                  <a:pt x="430096" y="152952"/>
                  <a:pt x="420752" y="152952"/>
                  <a:pt x="414967" y="147173"/>
                </a:cubicBezTo>
                <a:cubicBezTo>
                  <a:pt x="400618" y="132835"/>
                  <a:pt x="377369" y="132835"/>
                  <a:pt x="363019" y="147173"/>
                </a:cubicBezTo>
                <a:cubicBezTo>
                  <a:pt x="360126" y="150062"/>
                  <a:pt x="356344" y="151507"/>
                  <a:pt x="352562" y="151507"/>
                </a:cubicBezTo>
                <a:cubicBezTo>
                  <a:pt x="348780" y="151507"/>
                  <a:pt x="344887" y="150062"/>
                  <a:pt x="341995" y="147173"/>
                </a:cubicBezTo>
                <a:cubicBezTo>
                  <a:pt x="339102" y="144283"/>
                  <a:pt x="337656" y="140476"/>
                  <a:pt x="337656" y="136670"/>
                </a:cubicBezTo>
                <a:lnTo>
                  <a:pt x="341988" y="126181"/>
                </a:lnTo>
                <a:lnTo>
                  <a:pt x="363961" y="111688"/>
                </a:lnTo>
                <a:cubicBezTo>
                  <a:pt x="371965" y="108466"/>
                  <a:pt x="380475" y="106855"/>
                  <a:pt x="388986" y="106855"/>
                </a:cubicBezTo>
                <a:close/>
                <a:moveTo>
                  <a:pt x="388979" y="106827"/>
                </a:moveTo>
                <a:cubicBezTo>
                  <a:pt x="371973" y="106827"/>
                  <a:pt x="354954" y="113274"/>
                  <a:pt x="341995" y="126166"/>
                </a:cubicBezTo>
                <a:lnTo>
                  <a:pt x="341988" y="126181"/>
                </a:lnTo>
                <a:lnTo>
                  <a:pt x="341982" y="126185"/>
                </a:lnTo>
                <a:cubicBezTo>
                  <a:pt x="336197" y="131962"/>
                  <a:pt x="336197" y="141405"/>
                  <a:pt x="341982" y="147181"/>
                </a:cubicBezTo>
                <a:cubicBezTo>
                  <a:pt x="344875" y="150070"/>
                  <a:pt x="348769" y="151514"/>
                  <a:pt x="352551" y="151514"/>
                </a:cubicBezTo>
                <a:cubicBezTo>
                  <a:pt x="356334" y="151514"/>
                  <a:pt x="360116" y="150070"/>
                  <a:pt x="363009" y="147181"/>
                </a:cubicBezTo>
                <a:cubicBezTo>
                  <a:pt x="377360" y="132851"/>
                  <a:pt x="400612" y="132851"/>
                  <a:pt x="414963" y="147181"/>
                </a:cubicBezTo>
                <a:cubicBezTo>
                  <a:pt x="420749" y="152958"/>
                  <a:pt x="430094" y="152958"/>
                  <a:pt x="435990" y="147181"/>
                </a:cubicBezTo>
                <a:cubicBezTo>
                  <a:pt x="441775" y="141405"/>
                  <a:pt x="441775" y="131962"/>
                  <a:pt x="435990" y="126185"/>
                </a:cubicBezTo>
                <a:cubicBezTo>
                  <a:pt x="429510" y="119742"/>
                  <a:pt x="422014" y="114909"/>
                  <a:pt x="414011" y="111688"/>
                </a:cubicBezTo>
                <a:lnTo>
                  <a:pt x="414005" y="111687"/>
                </a:lnTo>
                <a:lnTo>
                  <a:pt x="413968" y="111662"/>
                </a:lnTo>
                <a:cubicBezTo>
                  <a:pt x="405981" y="108439"/>
                  <a:pt x="397482" y="106827"/>
                  <a:pt x="388979" y="106827"/>
                </a:cubicBezTo>
                <a:close/>
                <a:moveTo>
                  <a:pt x="345097" y="33980"/>
                </a:moveTo>
                <a:cubicBezTo>
                  <a:pt x="369239" y="33202"/>
                  <a:pt x="393603" y="41423"/>
                  <a:pt x="412738" y="58864"/>
                </a:cubicBezTo>
                <a:cubicBezTo>
                  <a:pt x="416855" y="62641"/>
                  <a:pt x="422751" y="63641"/>
                  <a:pt x="427980" y="61752"/>
                </a:cubicBezTo>
                <a:lnTo>
                  <a:pt x="443659" y="57563"/>
                </a:lnTo>
                <a:lnTo>
                  <a:pt x="443781" y="57635"/>
                </a:lnTo>
                <a:lnTo>
                  <a:pt x="453165" y="57427"/>
                </a:lnTo>
                <a:lnTo>
                  <a:pt x="453790" y="57420"/>
                </a:lnTo>
                <a:cubicBezTo>
                  <a:pt x="454347" y="57198"/>
                  <a:pt x="454903" y="56975"/>
                  <a:pt x="455459" y="56753"/>
                </a:cubicBezTo>
                <a:cubicBezTo>
                  <a:pt x="474817" y="56975"/>
                  <a:pt x="493841" y="64530"/>
                  <a:pt x="507970" y="78749"/>
                </a:cubicBezTo>
                <a:cubicBezTo>
                  <a:pt x="528885" y="99634"/>
                  <a:pt x="535560" y="130962"/>
                  <a:pt x="524991" y="158513"/>
                </a:cubicBezTo>
                <a:cubicBezTo>
                  <a:pt x="522989" y="163734"/>
                  <a:pt x="524101" y="169622"/>
                  <a:pt x="527884" y="173732"/>
                </a:cubicBezTo>
                <a:cubicBezTo>
                  <a:pt x="562372" y="211836"/>
                  <a:pt x="560926" y="270159"/>
                  <a:pt x="524546" y="306486"/>
                </a:cubicBezTo>
                <a:cubicBezTo>
                  <a:pt x="507970" y="323038"/>
                  <a:pt x="485942" y="333036"/>
                  <a:pt x="462468" y="334481"/>
                </a:cubicBezTo>
                <a:cubicBezTo>
                  <a:pt x="458240" y="334814"/>
                  <a:pt x="454347" y="336814"/>
                  <a:pt x="451788" y="340146"/>
                </a:cubicBezTo>
                <a:cubicBezTo>
                  <a:pt x="449118" y="343479"/>
                  <a:pt x="448117" y="347812"/>
                  <a:pt x="448895" y="352033"/>
                </a:cubicBezTo>
                <a:cubicBezTo>
                  <a:pt x="456794" y="394248"/>
                  <a:pt x="443333" y="437573"/>
                  <a:pt x="412961" y="467901"/>
                </a:cubicBezTo>
                <a:cubicBezTo>
                  <a:pt x="396607" y="484342"/>
                  <a:pt x="376693" y="495451"/>
                  <a:pt x="355444" y="501228"/>
                </a:cubicBezTo>
                <a:cubicBezTo>
                  <a:pt x="338978" y="502339"/>
                  <a:pt x="322319" y="500395"/>
                  <a:pt x="306437" y="495327"/>
                </a:cubicBezTo>
                <a:lnTo>
                  <a:pt x="264566" y="472047"/>
                </a:lnTo>
                <a:lnTo>
                  <a:pt x="262108" y="470679"/>
                </a:lnTo>
                <a:cubicBezTo>
                  <a:pt x="259326" y="468346"/>
                  <a:pt x="255878" y="467124"/>
                  <a:pt x="252429" y="467124"/>
                </a:cubicBezTo>
                <a:lnTo>
                  <a:pt x="252428" y="467124"/>
                </a:lnTo>
                <a:lnTo>
                  <a:pt x="252425" y="467123"/>
                </a:lnTo>
                <a:cubicBezTo>
                  <a:pt x="248308" y="467123"/>
                  <a:pt x="244192" y="468901"/>
                  <a:pt x="241299" y="472233"/>
                </a:cubicBezTo>
                <a:cubicBezTo>
                  <a:pt x="240187" y="473567"/>
                  <a:pt x="238963" y="474789"/>
                  <a:pt x="237739" y="476011"/>
                </a:cubicBezTo>
                <a:cubicBezTo>
                  <a:pt x="237739" y="476011"/>
                  <a:pt x="237739" y="476122"/>
                  <a:pt x="237628" y="476122"/>
                </a:cubicBezTo>
                <a:cubicBezTo>
                  <a:pt x="237183" y="475677"/>
                  <a:pt x="236738" y="475344"/>
                  <a:pt x="236404" y="475011"/>
                </a:cubicBezTo>
                <a:cubicBezTo>
                  <a:pt x="233512" y="472678"/>
                  <a:pt x="230174" y="471456"/>
                  <a:pt x="226725" y="471456"/>
                </a:cubicBezTo>
                <a:cubicBezTo>
                  <a:pt x="222609" y="471456"/>
                  <a:pt x="218493" y="473233"/>
                  <a:pt x="215600" y="476566"/>
                </a:cubicBezTo>
                <a:cubicBezTo>
                  <a:pt x="214377" y="477899"/>
                  <a:pt x="213264" y="479121"/>
                  <a:pt x="212040" y="480343"/>
                </a:cubicBezTo>
                <a:lnTo>
                  <a:pt x="210928" y="481342"/>
                </a:lnTo>
                <a:lnTo>
                  <a:pt x="184427" y="469638"/>
                </a:lnTo>
                <a:cubicBezTo>
                  <a:pt x="175443" y="463986"/>
                  <a:pt x="166599" y="456848"/>
                  <a:pt x="158755" y="449016"/>
                </a:cubicBezTo>
                <a:lnTo>
                  <a:pt x="158644" y="448905"/>
                </a:lnTo>
                <a:lnTo>
                  <a:pt x="158640" y="448905"/>
                </a:lnTo>
                <a:lnTo>
                  <a:pt x="158639" y="448904"/>
                </a:lnTo>
                <a:lnTo>
                  <a:pt x="158532" y="448904"/>
                </a:lnTo>
                <a:lnTo>
                  <a:pt x="139356" y="425547"/>
                </a:lnTo>
                <a:cubicBezTo>
                  <a:pt x="134086" y="417548"/>
                  <a:pt x="130053" y="409522"/>
                  <a:pt x="127605" y="402023"/>
                </a:cubicBezTo>
                <a:cubicBezTo>
                  <a:pt x="123044" y="387915"/>
                  <a:pt x="124379" y="377139"/>
                  <a:pt x="131499" y="369917"/>
                </a:cubicBezTo>
                <a:cubicBezTo>
                  <a:pt x="132612" y="368918"/>
                  <a:pt x="133835" y="367807"/>
                  <a:pt x="135282" y="366474"/>
                </a:cubicBezTo>
                <a:lnTo>
                  <a:pt x="135833" y="365369"/>
                </a:lnTo>
                <a:lnTo>
                  <a:pt x="140352" y="356380"/>
                </a:lnTo>
                <a:lnTo>
                  <a:pt x="137310" y="347145"/>
                </a:lnTo>
                <a:lnTo>
                  <a:pt x="136839" y="345699"/>
                </a:lnTo>
                <a:cubicBezTo>
                  <a:pt x="104048" y="307289"/>
                  <a:pt x="97602" y="254069"/>
                  <a:pt x="116564" y="209753"/>
                </a:cubicBezTo>
                <a:lnTo>
                  <a:pt x="143959" y="169284"/>
                </a:lnTo>
                <a:lnTo>
                  <a:pt x="170821" y="148695"/>
                </a:lnTo>
                <a:cubicBezTo>
                  <a:pt x="180528" y="143099"/>
                  <a:pt x="190902" y="138794"/>
                  <a:pt x="201694" y="135850"/>
                </a:cubicBezTo>
                <a:cubicBezTo>
                  <a:pt x="216935" y="131629"/>
                  <a:pt x="232956" y="130295"/>
                  <a:pt x="248976" y="131851"/>
                </a:cubicBezTo>
                <a:cubicBezTo>
                  <a:pt x="252647" y="132184"/>
                  <a:pt x="256318" y="132739"/>
                  <a:pt x="259990" y="133406"/>
                </a:cubicBezTo>
                <a:cubicBezTo>
                  <a:pt x="264217" y="134184"/>
                  <a:pt x="268556" y="133184"/>
                  <a:pt x="271894" y="130518"/>
                </a:cubicBezTo>
                <a:lnTo>
                  <a:pt x="271897" y="130512"/>
                </a:lnTo>
                <a:lnTo>
                  <a:pt x="271898" y="130512"/>
                </a:lnTo>
                <a:cubicBezTo>
                  <a:pt x="275235" y="127957"/>
                  <a:pt x="277238" y="124069"/>
                  <a:pt x="277572" y="119847"/>
                </a:cubicBezTo>
                <a:cubicBezTo>
                  <a:pt x="278295" y="108127"/>
                  <a:pt x="281159" y="96768"/>
                  <a:pt x="285915" y="86270"/>
                </a:cubicBezTo>
                <a:lnTo>
                  <a:pt x="305019" y="58707"/>
                </a:lnTo>
                <a:lnTo>
                  <a:pt x="305603" y="57864"/>
                </a:lnTo>
                <a:cubicBezTo>
                  <a:pt x="317062" y="46422"/>
                  <a:pt x="330635" y="38534"/>
                  <a:pt x="345097" y="33980"/>
                </a:cubicBezTo>
                <a:close/>
                <a:moveTo>
                  <a:pt x="393829" y="31709"/>
                </a:moveTo>
                <a:cubicBezTo>
                  <a:pt x="377697" y="28307"/>
                  <a:pt x="360899" y="29085"/>
                  <a:pt x="345101" y="33973"/>
                </a:cubicBezTo>
                <a:cubicBezTo>
                  <a:pt x="330638" y="38527"/>
                  <a:pt x="317066" y="46415"/>
                  <a:pt x="305607" y="57858"/>
                </a:cubicBezTo>
                <a:lnTo>
                  <a:pt x="305019" y="58707"/>
                </a:lnTo>
                <a:lnTo>
                  <a:pt x="285911" y="86262"/>
                </a:lnTo>
                <a:cubicBezTo>
                  <a:pt x="281155" y="96746"/>
                  <a:pt x="278291" y="108078"/>
                  <a:pt x="277568" y="119742"/>
                </a:cubicBezTo>
                <a:lnTo>
                  <a:pt x="271897" y="130512"/>
                </a:lnTo>
                <a:lnTo>
                  <a:pt x="259994" y="133401"/>
                </a:lnTo>
                <a:cubicBezTo>
                  <a:pt x="256323" y="132734"/>
                  <a:pt x="252651" y="132179"/>
                  <a:pt x="248980" y="131845"/>
                </a:cubicBezTo>
                <a:cubicBezTo>
                  <a:pt x="232960" y="130290"/>
                  <a:pt x="216940" y="131623"/>
                  <a:pt x="201698" y="135845"/>
                </a:cubicBezTo>
                <a:cubicBezTo>
                  <a:pt x="180116" y="141733"/>
                  <a:pt x="160202" y="153064"/>
                  <a:pt x="143959" y="169284"/>
                </a:cubicBezTo>
                <a:lnTo>
                  <a:pt x="143959" y="169284"/>
                </a:lnTo>
                <a:lnTo>
                  <a:pt x="143954" y="169288"/>
                </a:lnTo>
                <a:cubicBezTo>
                  <a:pt x="96227" y="216946"/>
                  <a:pt x="93112" y="294488"/>
                  <a:pt x="136834" y="345701"/>
                </a:cubicBezTo>
                <a:lnTo>
                  <a:pt x="137310" y="347145"/>
                </a:lnTo>
                <a:lnTo>
                  <a:pt x="140316" y="356378"/>
                </a:lnTo>
                <a:lnTo>
                  <a:pt x="135833" y="365369"/>
                </a:lnTo>
                <a:lnTo>
                  <a:pt x="135276" y="366475"/>
                </a:lnTo>
                <a:cubicBezTo>
                  <a:pt x="133830" y="367808"/>
                  <a:pt x="132606" y="368919"/>
                  <a:pt x="131494" y="369919"/>
                </a:cubicBezTo>
                <a:cubicBezTo>
                  <a:pt x="124374" y="377140"/>
                  <a:pt x="123039" y="387915"/>
                  <a:pt x="127600" y="402024"/>
                </a:cubicBezTo>
                <a:cubicBezTo>
                  <a:pt x="132495" y="417021"/>
                  <a:pt x="143732" y="434129"/>
                  <a:pt x="158528" y="448904"/>
                </a:cubicBezTo>
                <a:lnTo>
                  <a:pt x="158532" y="448904"/>
                </a:lnTo>
                <a:lnTo>
                  <a:pt x="158533" y="448905"/>
                </a:lnTo>
                <a:lnTo>
                  <a:pt x="158640" y="448905"/>
                </a:lnTo>
                <a:lnTo>
                  <a:pt x="158751" y="449015"/>
                </a:lnTo>
                <a:cubicBezTo>
                  <a:pt x="174437" y="464679"/>
                  <a:pt x="194129" y="477566"/>
                  <a:pt x="210928" y="481343"/>
                </a:cubicBezTo>
                <a:lnTo>
                  <a:pt x="210928" y="481342"/>
                </a:lnTo>
                <a:lnTo>
                  <a:pt x="210932" y="481344"/>
                </a:lnTo>
                <a:cubicBezTo>
                  <a:pt x="221612" y="483788"/>
                  <a:pt x="231069" y="482566"/>
                  <a:pt x="237632" y="476122"/>
                </a:cubicBezTo>
                <a:cubicBezTo>
                  <a:pt x="237744" y="476122"/>
                  <a:pt x="237744" y="476011"/>
                  <a:pt x="237744" y="476011"/>
                </a:cubicBezTo>
                <a:cubicBezTo>
                  <a:pt x="238967" y="474789"/>
                  <a:pt x="240191" y="473567"/>
                  <a:pt x="241304" y="472234"/>
                </a:cubicBezTo>
                <a:lnTo>
                  <a:pt x="252428" y="467124"/>
                </a:lnTo>
                <a:lnTo>
                  <a:pt x="262104" y="470678"/>
                </a:lnTo>
                <a:lnTo>
                  <a:pt x="264566" y="472047"/>
                </a:lnTo>
                <a:lnTo>
                  <a:pt x="306399" y="495327"/>
                </a:lnTo>
                <a:cubicBezTo>
                  <a:pt x="322294" y="500396"/>
                  <a:pt x="338982" y="502340"/>
                  <a:pt x="355447" y="501229"/>
                </a:cubicBezTo>
                <a:cubicBezTo>
                  <a:pt x="385930" y="499119"/>
                  <a:pt x="415745" y="486565"/>
                  <a:pt x="438663" y="463680"/>
                </a:cubicBezTo>
                <a:cubicBezTo>
                  <a:pt x="469034" y="433240"/>
                  <a:pt x="482496" y="389914"/>
                  <a:pt x="474597" y="347699"/>
                </a:cubicBezTo>
                <a:cubicBezTo>
                  <a:pt x="473818" y="343477"/>
                  <a:pt x="474931" y="339256"/>
                  <a:pt x="477490" y="335812"/>
                </a:cubicBezTo>
                <a:cubicBezTo>
                  <a:pt x="480048" y="332479"/>
                  <a:pt x="484053" y="330480"/>
                  <a:pt x="488281" y="330146"/>
                </a:cubicBezTo>
                <a:cubicBezTo>
                  <a:pt x="511644" y="328702"/>
                  <a:pt x="533671" y="318704"/>
                  <a:pt x="550248" y="302151"/>
                </a:cubicBezTo>
                <a:cubicBezTo>
                  <a:pt x="586627" y="265823"/>
                  <a:pt x="588073" y="207500"/>
                  <a:pt x="553585" y="169506"/>
                </a:cubicBezTo>
                <a:cubicBezTo>
                  <a:pt x="549914" y="165284"/>
                  <a:pt x="548801" y="159397"/>
                  <a:pt x="550804" y="154286"/>
                </a:cubicBezTo>
                <a:cubicBezTo>
                  <a:pt x="561373" y="126624"/>
                  <a:pt x="554587" y="95296"/>
                  <a:pt x="533671" y="74410"/>
                </a:cubicBezTo>
                <a:cubicBezTo>
                  <a:pt x="513201" y="53969"/>
                  <a:pt x="482718" y="47082"/>
                  <a:pt x="455462" y="56747"/>
                </a:cubicBezTo>
                <a:cubicBezTo>
                  <a:pt x="454906" y="56969"/>
                  <a:pt x="454349" y="57191"/>
                  <a:pt x="453793" y="57413"/>
                </a:cubicBezTo>
                <a:lnTo>
                  <a:pt x="453165" y="57427"/>
                </a:lnTo>
                <a:lnTo>
                  <a:pt x="443778" y="57531"/>
                </a:lnTo>
                <a:lnTo>
                  <a:pt x="443659" y="57563"/>
                </a:lnTo>
                <a:lnTo>
                  <a:pt x="438552" y="54525"/>
                </a:lnTo>
                <a:cubicBezTo>
                  <a:pt x="425424" y="42694"/>
                  <a:pt x="409960" y="35111"/>
                  <a:pt x="393829" y="31709"/>
                </a:cubicBezTo>
                <a:close/>
                <a:moveTo>
                  <a:pt x="366503" y="214"/>
                </a:moveTo>
                <a:cubicBezTo>
                  <a:pt x="396360" y="-1521"/>
                  <a:pt x="426759" y="7311"/>
                  <a:pt x="451679" y="26863"/>
                </a:cubicBezTo>
                <a:cubicBezTo>
                  <a:pt x="488058" y="16420"/>
                  <a:pt x="527664" y="26418"/>
                  <a:pt x="554698" y="53414"/>
                </a:cubicBezTo>
                <a:cubicBezTo>
                  <a:pt x="581732" y="80409"/>
                  <a:pt x="591744" y="119959"/>
                  <a:pt x="581287" y="156286"/>
                </a:cubicBezTo>
                <a:cubicBezTo>
                  <a:pt x="620447" y="206056"/>
                  <a:pt x="616665" y="277710"/>
                  <a:pt x="571274" y="323147"/>
                </a:cubicBezTo>
                <a:cubicBezTo>
                  <a:pt x="553363" y="341033"/>
                  <a:pt x="530556" y="353031"/>
                  <a:pt x="505859" y="357697"/>
                </a:cubicBezTo>
                <a:cubicBezTo>
                  <a:pt x="509975" y="404579"/>
                  <a:pt x="493287" y="451015"/>
                  <a:pt x="459689" y="484565"/>
                </a:cubicBezTo>
                <a:cubicBezTo>
                  <a:pt x="430987" y="513116"/>
                  <a:pt x="392939" y="529780"/>
                  <a:pt x="352555" y="531224"/>
                </a:cubicBezTo>
                <a:cubicBezTo>
                  <a:pt x="316843" y="532557"/>
                  <a:pt x="282133" y="522115"/>
                  <a:pt x="253430" y="501563"/>
                </a:cubicBezTo>
                <a:cubicBezTo>
                  <a:pt x="238634" y="512894"/>
                  <a:pt x="218609" y="515227"/>
                  <a:pt x="196470" y="508006"/>
                </a:cubicBezTo>
                <a:cubicBezTo>
                  <a:pt x="180672" y="502896"/>
                  <a:pt x="163984" y="493120"/>
                  <a:pt x="148520" y="479899"/>
                </a:cubicBezTo>
                <a:lnTo>
                  <a:pt x="25366" y="602990"/>
                </a:lnTo>
                <a:cubicBezTo>
                  <a:pt x="22473" y="605879"/>
                  <a:pt x="18579" y="607323"/>
                  <a:pt x="14797" y="607323"/>
                </a:cubicBezTo>
                <a:cubicBezTo>
                  <a:pt x="11014" y="607323"/>
                  <a:pt x="7232" y="605879"/>
                  <a:pt x="4339" y="602990"/>
                </a:cubicBezTo>
                <a:cubicBezTo>
                  <a:pt x="-1446" y="597214"/>
                  <a:pt x="-1446" y="587882"/>
                  <a:pt x="4339" y="582105"/>
                </a:cubicBezTo>
                <a:lnTo>
                  <a:pt x="127605" y="459014"/>
                </a:lnTo>
                <a:cubicBezTo>
                  <a:pt x="114366" y="443572"/>
                  <a:pt x="104576" y="427019"/>
                  <a:pt x="99459" y="411244"/>
                </a:cubicBezTo>
                <a:cubicBezTo>
                  <a:pt x="92227" y="389025"/>
                  <a:pt x="94564" y="369140"/>
                  <a:pt x="105911" y="354253"/>
                </a:cubicBezTo>
                <a:cubicBezTo>
                  <a:pt x="85330" y="325591"/>
                  <a:pt x="74872" y="290930"/>
                  <a:pt x="76207" y="255381"/>
                </a:cubicBezTo>
                <a:cubicBezTo>
                  <a:pt x="77765" y="214943"/>
                  <a:pt x="94341" y="176949"/>
                  <a:pt x="122933" y="148398"/>
                </a:cubicBezTo>
                <a:cubicBezTo>
                  <a:pt x="156530" y="114848"/>
                  <a:pt x="203145" y="98073"/>
                  <a:pt x="249981" y="102184"/>
                </a:cubicBezTo>
                <a:cubicBezTo>
                  <a:pt x="254654" y="77521"/>
                  <a:pt x="266669" y="54858"/>
                  <a:pt x="284580" y="36972"/>
                </a:cubicBezTo>
                <a:cubicBezTo>
                  <a:pt x="307331" y="14254"/>
                  <a:pt x="336646" y="1950"/>
                  <a:pt x="366503" y="214"/>
                </a:cubicBezTo>
                <a:close/>
              </a:path>
            </a:pathLst>
          </a:custGeom>
          <a:solidFill>
            <a:srgbClr val="BB686D"/>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55" name="文本框 54">
            <a:extLst>
              <a:ext uri="{FF2B5EF4-FFF2-40B4-BE49-F238E27FC236}">
                <a16:creationId xmlns:a16="http://schemas.microsoft.com/office/drawing/2014/main" xmlns="" id="{0726D382-1F66-4639-BD04-B8418BF50C26}"/>
              </a:ext>
            </a:extLst>
          </p:cNvPr>
          <p:cNvSpPr txBox="1"/>
          <p:nvPr/>
        </p:nvSpPr>
        <p:spPr>
          <a:xfrm>
            <a:off x="1719470" y="795936"/>
            <a:ext cx="4452730" cy="523220"/>
          </a:xfrm>
          <a:prstGeom prst="rect">
            <a:avLst/>
          </a:prstGeom>
          <a:noFill/>
        </p:spPr>
        <p:txBody>
          <a:bodyPr wrap="square" rtlCol="0">
            <a:spAutoFit/>
          </a:bodyPr>
          <a:lstStyle/>
          <a:p>
            <a:r>
              <a:rPr lang="en-US" altLang="zh-CN" sz="2800" dirty="0">
                <a:solidFill>
                  <a:srgbClr val="523A2C"/>
                </a:solidFill>
                <a:latin typeface="+mj-lt"/>
              </a:rPr>
              <a:t>Click to add your title</a:t>
            </a:r>
            <a:endParaRPr lang="zh-CN" altLang="en-US" sz="2800" dirty="0">
              <a:solidFill>
                <a:srgbClr val="523A2C"/>
              </a:solidFill>
              <a:latin typeface="+mj-lt"/>
            </a:endParaRPr>
          </a:p>
        </p:txBody>
      </p:sp>
    </p:spTree>
    <p:extLst>
      <p:ext uri="{BB962C8B-B14F-4D97-AF65-F5344CB8AC3E}">
        <p14:creationId xmlns:p14="http://schemas.microsoft.com/office/powerpoint/2010/main" val="912054739"/>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wipe(left)">
                                      <p:cBhvr>
                                        <p:cTn id="13" dur="500"/>
                                        <p:tgtEl>
                                          <p:spTgt spid="55"/>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up)">
                                      <p:cBhvr>
                                        <p:cTn id="21" dur="500"/>
                                        <p:tgtEl>
                                          <p:spTgt spid="2"/>
                                        </p:tgtEl>
                                      </p:cBhvr>
                                    </p:animEffect>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right)">
                                      <p:cBhvr>
                                        <p:cTn id="25" dur="500"/>
                                        <p:tgtEl>
                                          <p:spTgt spid="4"/>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500" fill="hold"/>
                                        <p:tgtEl>
                                          <p:spTgt spid="50"/>
                                        </p:tgtEl>
                                        <p:attrNameLst>
                                          <p:attrName>ppt_w</p:attrName>
                                        </p:attrNameLst>
                                      </p:cBhvr>
                                      <p:tavLst>
                                        <p:tav tm="0">
                                          <p:val>
                                            <p:fltVal val="0"/>
                                          </p:val>
                                        </p:tav>
                                        <p:tav tm="100000">
                                          <p:val>
                                            <p:strVal val="#ppt_w"/>
                                          </p:val>
                                        </p:tav>
                                      </p:tavLst>
                                    </p:anim>
                                    <p:anim calcmode="lin" valueType="num">
                                      <p:cBhvr>
                                        <p:cTn id="34" dur="500" fill="hold"/>
                                        <p:tgtEl>
                                          <p:spTgt spid="50"/>
                                        </p:tgtEl>
                                        <p:attrNameLst>
                                          <p:attrName>ppt_h</p:attrName>
                                        </p:attrNameLst>
                                      </p:cBhvr>
                                      <p:tavLst>
                                        <p:tav tm="0">
                                          <p:val>
                                            <p:fltVal val="0"/>
                                          </p:val>
                                        </p:tav>
                                        <p:tav tm="100000">
                                          <p:val>
                                            <p:strVal val="#ppt_h"/>
                                          </p:val>
                                        </p:tav>
                                      </p:tavLst>
                                    </p:anim>
                                    <p:animEffect transition="in" filter="fade">
                                      <p:cBhvr>
                                        <p:cTn id="35" dur="500"/>
                                        <p:tgtEl>
                                          <p:spTgt spid="50"/>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52"/>
                                        </p:tgtEl>
                                        <p:attrNameLst>
                                          <p:attrName>style.visibility</p:attrName>
                                        </p:attrNameLst>
                                      </p:cBhvr>
                                      <p:to>
                                        <p:strVal val="visible"/>
                                      </p:to>
                                    </p:set>
                                    <p:anim calcmode="lin" valueType="num">
                                      <p:cBhvr>
                                        <p:cTn id="38" dur="500" fill="hold"/>
                                        <p:tgtEl>
                                          <p:spTgt spid="52"/>
                                        </p:tgtEl>
                                        <p:attrNameLst>
                                          <p:attrName>ppt_w</p:attrName>
                                        </p:attrNameLst>
                                      </p:cBhvr>
                                      <p:tavLst>
                                        <p:tav tm="0">
                                          <p:val>
                                            <p:fltVal val="0"/>
                                          </p:val>
                                        </p:tav>
                                        <p:tav tm="100000">
                                          <p:val>
                                            <p:strVal val="#ppt_w"/>
                                          </p:val>
                                        </p:tav>
                                      </p:tavLst>
                                    </p:anim>
                                    <p:anim calcmode="lin" valueType="num">
                                      <p:cBhvr>
                                        <p:cTn id="39" dur="500" fill="hold"/>
                                        <p:tgtEl>
                                          <p:spTgt spid="52"/>
                                        </p:tgtEl>
                                        <p:attrNameLst>
                                          <p:attrName>ppt_h</p:attrName>
                                        </p:attrNameLst>
                                      </p:cBhvr>
                                      <p:tavLst>
                                        <p:tav tm="0">
                                          <p:val>
                                            <p:fltVal val="0"/>
                                          </p:val>
                                        </p:tav>
                                        <p:tav tm="100000">
                                          <p:val>
                                            <p:strVal val="#ppt_h"/>
                                          </p:val>
                                        </p:tav>
                                      </p:tavLst>
                                    </p:anim>
                                    <p:animEffect transition="in" filter="fade">
                                      <p:cBhvr>
                                        <p:cTn id="40" dur="500"/>
                                        <p:tgtEl>
                                          <p:spTgt spid="5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 calcmode="lin" valueType="num">
                                      <p:cBhvr>
                                        <p:cTn id="43" dur="500" fill="hold"/>
                                        <p:tgtEl>
                                          <p:spTgt spid="51"/>
                                        </p:tgtEl>
                                        <p:attrNameLst>
                                          <p:attrName>ppt_w</p:attrName>
                                        </p:attrNameLst>
                                      </p:cBhvr>
                                      <p:tavLst>
                                        <p:tav tm="0">
                                          <p:val>
                                            <p:fltVal val="0"/>
                                          </p:val>
                                        </p:tav>
                                        <p:tav tm="100000">
                                          <p:val>
                                            <p:strVal val="#ppt_w"/>
                                          </p:val>
                                        </p:tav>
                                      </p:tavLst>
                                    </p:anim>
                                    <p:anim calcmode="lin" valueType="num">
                                      <p:cBhvr>
                                        <p:cTn id="44" dur="500" fill="hold"/>
                                        <p:tgtEl>
                                          <p:spTgt spid="51"/>
                                        </p:tgtEl>
                                        <p:attrNameLst>
                                          <p:attrName>ppt_h</p:attrName>
                                        </p:attrNameLst>
                                      </p:cBhvr>
                                      <p:tavLst>
                                        <p:tav tm="0">
                                          <p:val>
                                            <p:fltVal val="0"/>
                                          </p:val>
                                        </p:tav>
                                        <p:tav tm="100000">
                                          <p:val>
                                            <p:strVal val="#ppt_h"/>
                                          </p:val>
                                        </p:tav>
                                      </p:tavLst>
                                    </p:anim>
                                    <p:animEffect transition="in" filter="fade">
                                      <p:cBhvr>
                                        <p:cTn id="45" dur="500"/>
                                        <p:tgtEl>
                                          <p:spTgt spid="51"/>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cBhvr>
                                        <p:cTn id="48" dur="500" fill="hold"/>
                                        <p:tgtEl>
                                          <p:spTgt spid="53"/>
                                        </p:tgtEl>
                                        <p:attrNameLst>
                                          <p:attrName>ppt_w</p:attrName>
                                        </p:attrNameLst>
                                      </p:cBhvr>
                                      <p:tavLst>
                                        <p:tav tm="0">
                                          <p:val>
                                            <p:fltVal val="0"/>
                                          </p:val>
                                        </p:tav>
                                        <p:tav tm="100000">
                                          <p:val>
                                            <p:strVal val="#ppt_w"/>
                                          </p:val>
                                        </p:tav>
                                      </p:tavLst>
                                    </p:anim>
                                    <p:anim calcmode="lin" valueType="num">
                                      <p:cBhvr>
                                        <p:cTn id="49" dur="500" fill="hold"/>
                                        <p:tgtEl>
                                          <p:spTgt spid="53"/>
                                        </p:tgtEl>
                                        <p:attrNameLst>
                                          <p:attrName>ppt_h</p:attrName>
                                        </p:attrNameLst>
                                      </p:cBhvr>
                                      <p:tavLst>
                                        <p:tav tm="0">
                                          <p:val>
                                            <p:fltVal val="0"/>
                                          </p:val>
                                        </p:tav>
                                        <p:tav tm="100000">
                                          <p:val>
                                            <p:strVal val="#ppt_h"/>
                                          </p:val>
                                        </p:tav>
                                      </p:tavLst>
                                    </p:anim>
                                    <p:animEffect transition="in" filter="fade">
                                      <p:cBhvr>
                                        <p:cTn id="50" dur="500"/>
                                        <p:tgtEl>
                                          <p:spTgt spid="53"/>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cBhvr>
                                        <p:cTn id="53" dur="500" fill="hold"/>
                                        <p:tgtEl>
                                          <p:spTgt spid="49"/>
                                        </p:tgtEl>
                                        <p:attrNameLst>
                                          <p:attrName>ppt_w</p:attrName>
                                        </p:attrNameLst>
                                      </p:cBhvr>
                                      <p:tavLst>
                                        <p:tav tm="0">
                                          <p:val>
                                            <p:fltVal val="0"/>
                                          </p:val>
                                        </p:tav>
                                        <p:tav tm="100000">
                                          <p:val>
                                            <p:strVal val="#ppt_w"/>
                                          </p:val>
                                        </p:tav>
                                      </p:tavLst>
                                    </p:anim>
                                    <p:anim calcmode="lin" valueType="num">
                                      <p:cBhvr>
                                        <p:cTn id="54" dur="500" fill="hold"/>
                                        <p:tgtEl>
                                          <p:spTgt spid="49"/>
                                        </p:tgtEl>
                                        <p:attrNameLst>
                                          <p:attrName>ppt_h</p:attrName>
                                        </p:attrNameLst>
                                      </p:cBhvr>
                                      <p:tavLst>
                                        <p:tav tm="0">
                                          <p:val>
                                            <p:fltVal val="0"/>
                                          </p:val>
                                        </p:tav>
                                        <p:tav tm="100000">
                                          <p:val>
                                            <p:strVal val="#ppt_h"/>
                                          </p:val>
                                        </p:tav>
                                      </p:tavLst>
                                    </p:anim>
                                    <p:animEffect transition="in" filter="fade">
                                      <p:cBhvr>
                                        <p:cTn id="55" dur="500"/>
                                        <p:tgtEl>
                                          <p:spTgt spid="49"/>
                                        </p:tgtEl>
                                      </p:cBhvr>
                                    </p:animEffect>
                                  </p:childTnLst>
                                </p:cTn>
                              </p:par>
                            </p:childTnLst>
                          </p:cTn>
                        </p:par>
                        <p:par>
                          <p:cTn id="56" fill="hold">
                            <p:stCondLst>
                              <p:cond delay="3500"/>
                            </p:stCondLst>
                            <p:childTnLst>
                              <p:par>
                                <p:cTn id="57" presetID="22" presetClass="entr" presetSubtype="2" fill="hold"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right)">
                                      <p:cBhvr>
                                        <p:cTn id="59" dur="500"/>
                                        <p:tgtEl>
                                          <p:spTgt spid="46"/>
                                        </p:tgtEl>
                                      </p:cBhvr>
                                    </p:animEffect>
                                  </p:childTnLst>
                                </p:cTn>
                              </p:par>
                            </p:childTnLst>
                          </p:cTn>
                        </p:par>
                        <p:par>
                          <p:cTn id="60" fill="hold">
                            <p:stCondLst>
                              <p:cond delay="4000"/>
                            </p:stCondLst>
                            <p:childTnLst>
                              <p:par>
                                <p:cTn id="61" presetID="22" presetClass="entr" presetSubtype="8" fill="hold"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wipe(left)">
                                      <p:cBhvr>
                                        <p:cTn id="63" dur="500"/>
                                        <p:tgtEl>
                                          <p:spTgt spid="37"/>
                                        </p:tgtEl>
                                      </p:cBhvr>
                                    </p:animEffect>
                                  </p:childTnLst>
                                </p:cTn>
                              </p:par>
                            </p:childTnLst>
                          </p:cTn>
                        </p:par>
                        <p:par>
                          <p:cTn id="64" fill="hold">
                            <p:stCondLst>
                              <p:cond delay="4500"/>
                            </p:stCondLst>
                            <p:childTnLst>
                              <p:par>
                                <p:cTn id="65" presetID="22" presetClass="entr" presetSubtype="8" fill="hold"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wipe(left)">
                                      <p:cBhvr>
                                        <p:cTn id="67" dur="500"/>
                                        <p:tgtEl>
                                          <p:spTgt spid="43"/>
                                        </p:tgtEl>
                                      </p:cBhvr>
                                    </p:animEffect>
                                  </p:childTnLst>
                                </p:cTn>
                              </p:par>
                            </p:childTnLst>
                          </p:cTn>
                        </p:par>
                        <p:par>
                          <p:cTn id="68" fill="hold">
                            <p:stCondLst>
                              <p:cond delay="5000"/>
                            </p:stCondLst>
                            <p:childTnLst>
                              <p:par>
                                <p:cTn id="69" presetID="22" presetClass="entr" presetSubtype="2" fill="hold"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right)">
                                      <p:cBhvr>
                                        <p:cTn id="7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49" grpId="0" animBg="1"/>
      <p:bldP spid="50" grpId="0" animBg="1"/>
      <p:bldP spid="51" grpId="0" animBg="1"/>
      <p:bldP spid="52" grpId="0" animBg="1"/>
      <p:bldP spid="53" grpId="0" animBg="1"/>
      <p:bldP spid="54" grpId="0" animBg="1"/>
      <p:bldP spid="5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0" b="-10000"/>
          </a:stretch>
        </a:blipFill>
        <a:effectLst/>
      </p:bgPr>
    </p:bg>
    <p:spTree>
      <p:nvGrpSpPr>
        <p:cNvPr id="1" name=""/>
        <p:cNvGrpSpPr/>
        <p:nvPr/>
      </p:nvGrpSpPr>
      <p:grpSpPr>
        <a:xfrm>
          <a:off x="0" y="0"/>
          <a:ext cx="0" cy="0"/>
          <a:chOff x="0" y="0"/>
          <a:chExt cx="0" cy="0"/>
        </a:xfrm>
      </p:grpSpPr>
      <p:graphicFrame>
        <p:nvGraphicFramePr>
          <p:cNvPr id="7" name="图表 6">
            <a:extLst>
              <a:ext uri="{FF2B5EF4-FFF2-40B4-BE49-F238E27FC236}">
                <a16:creationId xmlns:a16="http://schemas.microsoft.com/office/drawing/2014/main" xmlns="" id="{08FD90F6-2AEC-487E-97DF-41CEEA55A7F6}"/>
              </a:ext>
            </a:extLst>
          </p:cNvPr>
          <p:cNvGraphicFramePr/>
          <p:nvPr>
            <p:extLst>
              <p:ext uri="{D42A27DB-BD31-4B8C-83A1-F6EECF244321}">
                <p14:modId xmlns:p14="http://schemas.microsoft.com/office/powerpoint/2010/main" val="692307946"/>
              </p:ext>
            </p:extLst>
          </p:nvPr>
        </p:nvGraphicFramePr>
        <p:xfrm>
          <a:off x="5544063" y="1941999"/>
          <a:ext cx="5628862" cy="3752575"/>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7">
            <a:extLst>
              <a:ext uri="{FF2B5EF4-FFF2-40B4-BE49-F238E27FC236}">
                <a16:creationId xmlns:a16="http://schemas.microsoft.com/office/drawing/2014/main" xmlns="" id="{B9191102-D56D-40C9-9C2A-617C92E1411C}"/>
              </a:ext>
            </a:extLst>
          </p:cNvPr>
          <p:cNvSpPr txBox="1"/>
          <p:nvPr/>
        </p:nvSpPr>
        <p:spPr>
          <a:xfrm>
            <a:off x="1019075" y="3818287"/>
            <a:ext cx="3219179" cy="453009"/>
          </a:xfrm>
          <a:prstGeom prst="rect">
            <a:avLst/>
          </a:prstGeom>
          <a:noFill/>
        </p:spPr>
        <p:txBody>
          <a:bodyPr wrap="square" rtlCol="0" anchor="ctr" anchorCtr="0">
            <a:spAutoFit/>
          </a:bodyPr>
          <a:lstStyle/>
          <a:p>
            <a:pPr>
              <a:lnSpc>
                <a:spcPts val="2830"/>
              </a:lnSpc>
            </a:pPr>
            <a:r>
              <a:rPr lang="en-US" sz="2700" b="1" spc="100" dirty="0">
                <a:solidFill>
                  <a:srgbClr val="523A2C"/>
                </a:solidFill>
                <a:latin typeface="Montserrat" charset="0"/>
                <a:ea typeface="Montserrat" charset="0"/>
                <a:cs typeface="Montserrat" charset="0"/>
              </a:rPr>
              <a:t>SIMPLE LOVE</a:t>
            </a:r>
          </a:p>
        </p:txBody>
      </p:sp>
      <p:sp>
        <p:nvSpPr>
          <p:cNvPr id="10" name="TextBox 16">
            <a:extLst>
              <a:ext uri="{FF2B5EF4-FFF2-40B4-BE49-F238E27FC236}">
                <a16:creationId xmlns:a16="http://schemas.microsoft.com/office/drawing/2014/main" xmlns="" id="{A1550202-4A41-4955-9686-2F958A5BF968}"/>
              </a:ext>
            </a:extLst>
          </p:cNvPr>
          <p:cNvSpPr txBox="1"/>
          <p:nvPr/>
        </p:nvSpPr>
        <p:spPr>
          <a:xfrm>
            <a:off x="1261419" y="4894492"/>
            <a:ext cx="1842171" cy="246221"/>
          </a:xfrm>
          <a:prstGeom prst="rect">
            <a:avLst/>
          </a:prstGeom>
          <a:noFill/>
        </p:spPr>
        <p:txBody>
          <a:bodyPr wrap="none" rtlCol="0" anchor="ctr" anchorCtr="0">
            <a:spAutoFit/>
          </a:bodyPr>
          <a:lstStyle/>
          <a:p>
            <a:r>
              <a:rPr lang="en-US" sz="1000" dirty="0">
                <a:solidFill>
                  <a:srgbClr val="523A2C"/>
                </a:solidFill>
                <a:latin typeface="Source Sans Pro" charset="0"/>
                <a:ea typeface="Source Sans Pro" charset="0"/>
                <a:cs typeface="Source Sans Pro" charset="0"/>
              </a:rPr>
              <a:t>I miss you so much and deep</a:t>
            </a:r>
          </a:p>
        </p:txBody>
      </p:sp>
      <p:sp>
        <p:nvSpPr>
          <p:cNvPr id="11" name="Shape 2540">
            <a:extLst>
              <a:ext uri="{FF2B5EF4-FFF2-40B4-BE49-F238E27FC236}">
                <a16:creationId xmlns:a16="http://schemas.microsoft.com/office/drawing/2014/main" xmlns="" id="{1AB67719-B774-4E91-BFBC-964B28E216CC}"/>
              </a:ext>
            </a:extLst>
          </p:cNvPr>
          <p:cNvSpPr/>
          <p:nvPr/>
        </p:nvSpPr>
        <p:spPr>
          <a:xfrm>
            <a:off x="1048498" y="4944274"/>
            <a:ext cx="167779" cy="167779"/>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23A2C"/>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523A2C"/>
              </a:solidFill>
            </a:endParaRPr>
          </a:p>
        </p:txBody>
      </p:sp>
      <p:sp>
        <p:nvSpPr>
          <p:cNvPr id="12" name="TextBox 18">
            <a:extLst>
              <a:ext uri="{FF2B5EF4-FFF2-40B4-BE49-F238E27FC236}">
                <a16:creationId xmlns:a16="http://schemas.microsoft.com/office/drawing/2014/main" xmlns="" id="{4E107235-9E68-4FF1-8ACD-51DC1A06517C}"/>
              </a:ext>
            </a:extLst>
          </p:cNvPr>
          <p:cNvSpPr txBox="1"/>
          <p:nvPr/>
        </p:nvSpPr>
        <p:spPr>
          <a:xfrm>
            <a:off x="1261419" y="5195575"/>
            <a:ext cx="2483372" cy="246221"/>
          </a:xfrm>
          <a:prstGeom prst="rect">
            <a:avLst/>
          </a:prstGeom>
          <a:noFill/>
        </p:spPr>
        <p:txBody>
          <a:bodyPr wrap="none" rtlCol="0" anchor="ctr" anchorCtr="0">
            <a:spAutoFit/>
          </a:bodyPr>
          <a:lstStyle/>
          <a:p>
            <a:r>
              <a:rPr lang="en-US" sz="1000" dirty="0">
                <a:solidFill>
                  <a:srgbClr val="523A2C"/>
                </a:solidFill>
                <a:latin typeface="Source Sans Pro" charset="0"/>
                <a:ea typeface="Source Sans Pro" charset="0"/>
                <a:cs typeface="Source Sans Pro" charset="0"/>
              </a:rPr>
              <a:t>The beauty is in the eyes of the beholder</a:t>
            </a:r>
          </a:p>
        </p:txBody>
      </p:sp>
      <p:sp>
        <p:nvSpPr>
          <p:cNvPr id="13" name="Shape 2540">
            <a:extLst>
              <a:ext uri="{FF2B5EF4-FFF2-40B4-BE49-F238E27FC236}">
                <a16:creationId xmlns:a16="http://schemas.microsoft.com/office/drawing/2014/main" xmlns="" id="{4FF295D9-2AD2-4519-BB1E-7989CB229197}"/>
              </a:ext>
            </a:extLst>
          </p:cNvPr>
          <p:cNvSpPr/>
          <p:nvPr/>
        </p:nvSpPr>
        <p:spPr>
          <a:xfrm>
            <a:off x="1048498" y="5245357"/>
            <a:ext cx="167779" cy="167779"/>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23A2C"/>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523A2C"/>
              </a:solidFill>
            </a:endParaRPr>
          </a:p>
        </p:txBody>
      </p:sp>
      <p:sp>
        <p:nvSpPr>
          <p:cNvPr id="14" name="TextBox 20">
            <a:extLst>
              <a:ext uri="{FF2B5EF4-FFF2-40B4-BE49-F238E27FC236}">
                <a16:creationId xmlns:a16="http://schemas.microsoft.com/office/drawing/2014/main" xmlns="" id="{2D005371-09B2-4C8E-825D-F8E6E4AD5DDF}"/>
              </a:ext>
            </a:extLst>
          </p:cNvPr>
          <p:cNvSpPr txBox="1"/>
          <p:nvPr/>
        </p:nvSpPr>
        <p:spPr>
          <a:xfrm>
            <a:off x="1261419" y="4593409"/>
            <a:ext cx="1481496" cy="246221"/>
          </a:xfrm>
          <a:prstGeom prst="rect">
            <a:avLst/>
          </a:prstGeom>
          <a:noFill/>
        </p:spPr>
        <p:txBody>
          <a:bodyPr wrap="none" rtlCol="0" anchor="ctr" anchorCtr="0">
            <a:spAutoFit/>
          </a:bodyPr>
          <a:lstStyle/>
          <a:p>
            <a:r>
              <a:rPr lang="en-US" sz="1000" dirty="0">
                <a:solidFill>
                  <a:srgbClr val="523A2C"/>
                </a:solidFill>
                <a:latin typeface="Source Sans Pro" charset="0"/>
                <a:ea typeface="Source Sans Pro" charset="0"/>
                <a:cs typeface="Source Sans Pro" charset="0"/>
              </a:rPr>
              <a:t>You can give me some</a:t>
            </a:r>
          </a:p>
        </p:txBody>
      </p:sp>
      <p:sp>
        <p:nvSpPr>
          <p:cNvPr id="15" name="Shape 2540">
            <a:extLst>
              <a:ext uri="{FF2B5EF4-FFF2-40B4-BE49-F238E27FC236}">
                <a16:creationId xmlns:a16="http://schemas.microsoft.com/office/drawing/2014/main" xmlns="" id="{54B01F28-EC00-4A08-95B6-F8E32F53608A}"/>
              </a:ext>
            </a:extLst>
          </p:cNvPr>
          <p:cNvSpPr/>
          <p:nvPr/>
        </p:nvSpPr>
        <p:spPr>
          <a:xfrm>
            <a:off x="1048498" y="4643191"/>
            <a:ext cx="167779" cy="167779"/>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23A2C"/>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523A2C"/>
              </a:solidFill>
            </a:endParaRPr>
          </a:p>
        </p:txBody>
      </p:sp>
      <p:sp>
        <p:nvSpPr>
          <p:cNvPr id="16" name="Freeform 41">
            <a:extLst>
              <a:ext uri="{FF2B5EF4-FFF2-40B4-BE49-F238E27FC236}">
                <a16:creationId xmlns:a16="http://schemas.microsoft.com/office/drawing/2014/main" xmlns="" id="{FE59E3B1-CBE0-4E90-8AEA-5534A8E7C9E7}"/>
              </a:ext>
            </a:extLst>
          </p:cNvPr>
          <p:cNvSpPr>
            <a:spLocks noEditPoints="1"/>
          </p:cNvSpPr>
          <p:nvPr/>
        </p:nvSpPr>
        <p:spPr bwMode="auto">
          <a:xfrm>
            <a:off x="1047609" y="823727"/>
            <a:ext cx="468313" cy="467639"/>
          </a:xfrm>
          <a:custGeom>
            <a:avLst/>
            <a:gdLst>
              <a:gd name="connsiteX0" fmla="*/ 377209 w 608198"/>
              <a:gd name="connsiteY0" fmla="*/ 308723 h 607323"/>
              <a:gd name="connsiteX1" fmla="*/ 387715 w 608198"/>
              <a:gd name="connsiteY1" fmla="*/ 313052 h 607323"/>
              <a:gd name="connsiteX2" fmla="*/ 402156 w 608198"/>
              <a:gd name="connsiteY2" fmla="*/ 334481 h 607323"/>
              <a:gd name="connsiteX3" fmla="*/ 407176 w 608198"/>
              <a:gd name="connsiteY3" fmla="*/ 359921 h 607323"/>
              <a:gd name="connsiteX4" fmla="*/ 387707 w 608198"/>
              <a:gd name="connsiteY4" fmla="*/ 406801 h 607323"/>
              <a:gd name="connsiteX5" fmla="*/ 377249 w 608198"/>
              <a:gd name="connsiteY5" fmla="*/ 411133 h 607323"/>
              <a:gd name="connsiteX6" fmla="*/ 366688 w 608198"/>
              <a:gd name="connsiteY6" fmla="*/ 406804 h 607323"/>
              <a:gd name="connsiteX7" fmla="*/ 362354 w 608198"/>
              <a:gd name="connsiteY7" fmla="*/ 396320 h 607323"/>
              <a:gd name="connsiteX8" fmla="*/ 366693 w 608198"/>
              <a:gd name="connsiteY8" fmla="*/ 385822 h 607323"/>
              <a:gd name="connsiteX9" fmla="*/ 377487 w 608198"/>
              <a:gd name="connsiteY9" fmla="*/ 359937 h 607323"/>
              <a:gd name="connsiteX10" fmla="*/ 366693 w 608198"/>
              <a:gd name="connsiteY10" fmla="*/ 333941 h 607323"/>
              <a:gd name="connsiteX11" fmla="*/ 366693 w 608198"/>
              <a:gd name="connsiteY11" fmla="*/ 313056 h 607323"/>
              <a:gd name="connsiteX12" fmla="*/ 377209 w 608198"/>
              <a:gd name="connsiteY12" fmla="*/ 308723 h 607323"/>
              <a:gd name="connsiteX13" fmla="*/ 377193 w 608198"/>
              <a:gd name="connsiteY13" fmla="*/ 308707 h 607323"/>
              <a:gd name="connsiteX14" fmla="*/ 366680 w 608198"/>
              <a:gd name="connsiteY14" fmla="*/ 313040 h 607323"/>
              <a:gd name="connsiteX15" fmla="*/ 366680 w 608198"/>
              <a:gd name="connsiteY15" fmla="*/ 333925 h 607323"/>
              <a:gd name="connsiteX16" fmla="*/ 377472 w 608198"/>
              <a:gd name="connsiteY16" fmla="*/ 359921 h 607323"/>
              <a:gd name="connsiteX17" fmla="*/ 366680 w 608198"/>
              <a:gd name="connsiteY17" fmla="*/ 385805 h 607323"/>
              <a:gd name="connsiteX18" fmla="*/ 366680 w 608198"/>
              <a:gd name="connsiteY18" fmla="*/ 406801 h 607323"/>
              <a:gd name="connsiteX19" fmla="*/ 366688 w 608198"/>
              <a:gd name="connsiteY19" fmla="*/ 406804 h 607323"/>
              <a:gd name="connsiteX20" fmla="*/ 366693 w 608198"/>
              <a:gd name="connsiteY20" fmla="*/ 406818 h 607323"/>
              <a:gd name="connsiteX21" fmla="*/ 377265 w 608198"/>
              <a:gd name="connsiteY21" fmla="*/ 411151 h 607323"/>
              <a:gd name="connsiteX22" fmla="*/ 387725 w 608198"/>
              <a:gd name="connsiteY22" fmla="*/ 406818 h 607323"/>
              <a:gd name="connsiteX23" fmla="*/ 407198 w 608198"/>
              <a:gd name="connsiteY23" fmla="*/ 359937 h 607323"/>
              <a:gd name="connsiteX24" fmla="*/ 387725 w 608198"/>
              <a:gd name="connsiteY24" fmla="*/ 313056 h 607323"/>
              <a:gd name="connsiteX25" fmla="*/ 387715 w 608198"/>
              <a:gd name="connsiteY25" fmla="*/ 313052 h 607323"/>
              <a:gd name="connsiteX26" fmla="*/ 387707 w 608198"/>
              <a:gd name="connsiteY26" fmla="*/ 313040 h 607323"/>
              <a:gd name="connsiteX27" fmla="*/ 377193 w 608198"/>
              <a:gd name="connsiteY27" fmla="*/ 308707 h 607323"/>
              <a:gd name="connsiteX28" fmla="*/ 388986 w 608198"/>
              <a:gd name="connsiteY28" fmla="*/ 106855 h 607323"/>
              <a:gd name="connsiteX29" fmla="*/ 414005 w 608198"/>
              <a:gd name="connsiteY29" fmla="*/ 111687 h 607323"/>
              <a:gd name="connsiteX30" fmla="*/ 435880 w 608198"/>
              <a:gd name="connsiteY30" fmla="*/ 126166 h 607323"/>
              <a:gd name="connsiteX31" fmla="*/ 435880 w 608198"/>
              <a:gd name="connsiteY31" fmla="*/ 147173 h 607323"/>
              <a:gd name="connsiteX32" fmla="*/ 414967 w 608198"/>
              <a:gd name="connsiteY32" fmla="*/ 147173 h 607323"/>
              <a:gd name="connsiteX33" fmla="*/ 363019 w 608198"/>
              <a:gd name="connsiteY33" fmla="*/ 147173 h 607323"/>
              <a:gd name="connsiteX34" fmla="*/ 352562 w 608198"/>
              <a:gd name="connsiteY34" fmla="*/ 151507 h 607323"/>
              <a:gd name="connsiteX35" fmla="*/ 341995 w 608198"/>
              <a:gd name="connsiteY35" fmla="*/ 147173 h 607323"/>
              <a:gd name="connsiteX36" fmla="*/ 337656 w 608198"/>
              <a:gd name="connsiteY36" fmla="*/ 136670 h 607323"/>
              <a:gd name="connsiteX37" fmla="*/ 341988 w 608198"/>
              <a:gd name="connsiteY37" fmla="*/ 126181 h 607323"/>
              <a:gd name="connsiteX38" fmla="*/ 363961 w 608198"/>
              <a:gd name="connsiteY38" fmla="*/ 111688 h 607323"/>
              <a:gd name="connsiteX39" fmla="*/ 388986 w 608198"/>
              <a:gd name="connsiteY39" fmla="*/ 106855 h 607323"/>
              <a:gd name="connsiteX40" fmla="*/ 388979 w 608198"/>
              <a:gd name="connsiteY40" fmla="*/ 106827 h 607323"/>
              <a:gd name="connsiteX41" fmla="*/ 341995 w 608198"/>
              <a:gd name="connsiteY41" fmla="*/ 126166 h 607323"/>
              <a:gd name="connsiteX42" fmla="*/ 341988 w 608198"/>
              <a:gd name="connsiteY42" fmla="*/ 126181 h 607323"/>
              <a:gd name="connsiteX43" fmla="*/ 341982 w 608198"/>
              <a:gd name="connsiteY43" fmla="*/ 126185 h 607323"/>
              <a:gd name="connsiteX44" fmla="*/ 341982 w 608198"/>
              <a:gd name="connsiteY44" fmla="*/ 147181 h 607323"/>
              <a:gd name="connsiteX45" fmla="*/ 352551 w 608198"/>
              <a:gd name="connsiteY45" fmla="*/ 151514 h 607323"/>
              <a:gd name="connsiteX46" fmla="*/ 363009 w 608198"/>
              <a:gd name="connsiteY46" fmla="*/ 147181 h 607323"/>
              <a:gd name="connsiteX47" fmla="*/ 414963 w 608198"/>
              <a:gd name="connsiteY47" fmla="*/ 147181 h 607323"/>
              <a:gd name="connsiteX48" fmla="*/ 435990 w 608198"/>
              <a:gd name="connsiteY48" fmla="*/ 147181 h 607323"/>
              <a:gd name="connsiteX49" fmla="*/ 435990 w 608198"/>
              <a:gd name="connsiteY49" fmla="*/ 126185 h 607323"/>
              <a:gd name="connsiteX50" fmla="*/ 414011 w 608198"/>
              <a:gd name="connsiteY50" fmla="*/ 111688 h 607323"/>
              <a:gd name="connsiteX51" fmla="*/ 414005 w 608198"/>
              <a:gd name="connsiteY51" fmla="*/ 111687 h 607323"/>
              <a:gd name="connsiteX52" fmla="*/ 413968 w 608198"/>
              <a:gd name="connsiteY52" fmla="*/ 111662 h 607323"/>
              <a:gd name="connsiteX53" fmla="*/ 388979 w 608198"/>
              <a:gd name="connsiteY53" fmla="*/ 106827 h 607323"/>
              <a:gd name="connsiteX54" fmla="*/ 345097 w 608198"/>
              <a:gd name="connsiteY54" fmla="*/ 33980 h 607323"/>
              <a:gd name="connsiteX55" fmla="*/ 412738 w 608198"/>
              <a:gd name="connsiteY55" fmla="*/ 58864 h 607323"/>
              <a:gd name="connsiteX56" fmla="*/ 427980 w 608198"/>
              <a:gd name="connsiteY56" fmla="*/ 61752 h 607323"/>
              <a:gd name="connsiteX57" fmla="*/ 443659 w 608198"/>
              <a:gd name="connsiteY57" fmla="*/ 57563 h 607323"/>
              <a:gd name="connsiteX58" fmla="*/ 443781 w 608198"/>
              <a:gd name="connsiteY58" fmla="*/ 57635 h 607323"/>
              <a:gd name="connsiteX59" fmla="*/ 453165 w 608198"/>
              <a:gd name="connsiteY59" fmla="*/ 57427 h 607323"/>
              <a:gd name="connsiteX60" fmla="*/ 453790 w 608198"/>
              <a:gd name="connsiteY60" fmla="*/ 57420 h 607323"/>
              <a:gd name="connsiteX61" fmla="*/ 455459 w 608198"/>
              <a:gd name="connsiteY61" fmla="*/ 56753 h 607323"/>
              <a:gd name="connsiteX62" fmla="*/ 507970 w 608198"/>
              <a:gd name="connsiteY62" fmla="*/ 78749 h 607323"/>
              <a:gd name="connsiteX63" fmla="*/ 524991 w 608198"/>
              <a:gd name="connsiteY63" fmla="*/ 158513 h 607323"/>
              <a:gd name="connsiteX64" fmla="*/ 527884 w 608198"/>
              <a:gd name="connsiteY64" fmla="*/ 173732 h 607323"/>
              <a:gd name="connsiteX65" fmla="*/ 524546 w 608198"/>
              <a:gd name="connsiteY65" fmla="*/ 306486 h 607323"/>
              <a:gd name="connsiteX66" fmla="*/ 462468 w 608198"/>
              <a:gd name="connsiteY66" fmla="*/ 334481 h 607323"/>
              <a:gd name="connsiteX67" fmla="*/ 451788 w 608198"/>
              <a:gd name="connsiteY67" fmla="*/ 340146 h 607323"/>
              <a:gd name="connsiteX68" fmla="*/ 448895 w 608198"/>
              <a:gd name="connsiteY68" fmla="*/ 352033 h 607323"/>
              <a:gd name="connsiteX69" fmla="*/ 412961 w 608198"/>
              <a:gd name="connsiteY69" fmla="*/ 467901 h 607323"/>
              <a:gd name="connsiteX70" fmla="*/ 355444 w 608198"/>
              <a:gd name="connsiteY70" fmla="*/ 501228 h 607323"/>
              <a:gd name="connsiteX71" fmla="*/ 306437 w 608198"/>
              <a:gd name="connsiteY71" fmla="*/ 495327 h 607323"/>
              <a:gd name="connsiteX72" fmla="*/ 264566 w 608198"/>
              <a:gd name="connsiteY72" fmla="*/ 472047 h 607323"/>
              <a:gd name="connsiteX73" fmla="*/ 262108 w 608198"/>
              <a:gd name="connsiteY73" fmla="*/ 470679 h 607323"/>
              <a:gd name="connsiteX74" fmla="*/ 252429 w 608198"/>
              <a:gd name="connsiteY74" fmla="*/ 467124 h 607323"/>
              <a:gd name="connsiteX75" fmla="*/ 252428 w 608198"/>
              <a:gd name="connsiteY75" fmla="*/ 467124 h 607323"/>
              <a:gd name="connsiteX76" fmla="*/ 252425 w 608198"/>
              <a:gd name="connsiteY76" fmla="*/ 467123 h 607323"/>
              <a:gd name="connsiteX77" fmla="*/ 241299 w 608198"/>
              <a:gd name="connsiteY77" fmla="*/ 472233 h 607323"/>
              <a:gd name="connsiteX78" fmla="*/ 237739 w 608198"/>
              <a:gd name="connsiteY78" fmla="*/ 476011 h 607323"/>
              <a:gd name="connsiteX79" fmla="*/ 237628 w 608198"/>
              <a:gd name="connsiteY79" fmla="*/ 476122 h 607323"/>
              <a:gd name="connsiteX80" fmla="*/ 236404 w 608198"/>
              <a:gd name="connsiteY80" fmla="*/ 475011 h 607323"/>
              <a:gd name="connsiteX81" fmla="*/ 226725 w 608198"/>
              <a:gd name="connsiteY81" fmla="*/ 471456 h 607323"/>
              <a:gd name="connsiteX82" fmla="*/ 215600 w 608198"/>
              <a:gd name="connsiteY82" fmla="*/ 476566 h 607323"/>
              <a:gd name="connsiteX83" fmla="*/ 212040 w 608198"/>
              <a:gd name="connsiteY83" fmla="*/ 480343 h 607323"/>
              <a:gd name="connsiteX84" fmla="*/ 210928 w 608198"/>
              <a:gd name="connsiteY84" fmla="*/ 481342 h 607323"/>
              <a:gd name="connsiteX85" fmla="*/ 184427 w 608198"/>
              <a:gd name="connsiteY85" fmla="*/ 469638 h 607323"/>
              <a:gd name="connsiteX86" fmla="*/ 158755 w 608198"/>
              <a:gd name="connsiteY86" fmla="*/ 449016 h 607323"/>
              <a:gd name="connsiteX87" fmla="*/ 158644 w 608198"/>
              <a:gd name="connsiteY87" fmla="*/ 448905 h 607323"/>
              <a:gd name="connsiteX88" fmla="*/ 158640 w 608198"/>
              <a:gd name="connsiteY88" fmla="*/ 448905 h 607323"/>
              <a:gd name="connsiteX89" fmla="*/ 158639 w 608198"/>
              <a:gd name="connsiteY89" fmla="*/ 448904 h 607323"/>
              <a:gd name="connsiteX90" fmla="*/ 158532 w 608198"/>
              <a:gd name="connsiteY90" fmla="*/ 448904 h 607323"/>
              <a:gd name="connsiteX91" fmla="*/ 139356 w 608198"/>
              <a:gd name="connsiteY91" fmla="*/ 425547 h 607323"/>
              <a:gd name="connsiteX92" fmla="*/ 127605 w 608198"/>
              <a:gd name="connsiteY92" fmla="*/ 402023 h 607323"/>
              <a:gd name="connsiteX93" fmla="*/ 131499 w 608198"/>
              <a:gd name="connsiteY93" fmla="*/ 369917 h 607323"/>
              <a:gd name="connsiteX94" fmla="*/ 135282 w 608198"/>
              <a:gd name="connsiteY94" fmla="*/ 366474 h 607323"/>
              <a:gd name="connsiteX95" fmla="*/ 135833 w 608198"/>
              <a:gd name="connsiteY95" fmla="*/ 365369 h 607323"/>
              <a:gd name="connsiteX96" fmla="*/ 140352 w 608198"/>
              <a:gd name="connsiteY96" fmla="*/ 356380 h 607323"/>
              <a:gd name="connsiteX97" fmla="*/ 137310 w 608198"/>
              <a:gd name="connsiteY97" fmla="*/ 347145 h 607323"/>
              <a:gd name="connsiteX98" fmla="*/ 136839 w 608198"/>
              <a:gd name="connsiteY98" fmla="*/ 345699 h 607323"/>
              <a:gd name="connsiteX99" fmla="*/ 116564 w 608198"/>
              <a:gd name="connsiteY99" fmla="*/ 209753 h 607323"/>
              <a:gd name="connsiteX100" fmla="*/ 143959 w 608198"/>
              <a:gd name="connsiteY100" fmla="*/ 169284 h 607323"/>
              <a:gd name="connsiteX101" fmla="*/ 170821 w 608198"/>
              <a:gd name="connsiteY101" fmla="*/ 148695 h 607323"/>
              <a:gd name="connsiteX102" fmla="*/ 201694 w 608198"/>
              <a:gd name="connsiteY102" fmla="*/ 135850 h 607323"/>
              <a:gd name="connsiteX103" fmla="*/ 248976 w 608198"/>
              <a:gd name="connsiteY103" fmla="*/ 131851 h 607323"/>
              <a:gd name="connsiteX104" fmla="*/ 259990 w 608198"/>
              <a:gd name="connsiteY104" fmla="*/ 133406 h 607323"/>
              <a:gd name="connsiteX105" fmla="*/ 271894 w 608198"/>
              <a:gd name="connsiteY105" fmla="*/ 130518 h 607323"/>
              <a:gd name="connsiteX106" fmla="*/ 271897 w 608198"/>
              <a:gd name="connsiteY106" fmla="*/ 130512 h 607323"/>
              <a:gd name="connsiteX107" fmla="*/ 271898 w 608198"/>
              <a:gd name="connsiteY107" fmla="*/ 130512 h 607323"/>
              <a:gd name="connsiteX108" fmla="*/ 277572 w 608198"/>
              <a:gd name="connsiteY108" fmla="*/ 119847 h 607323"/>
              <a:gd name="connsiteX109" fmla="*/ 285915 w 608198"/>
              <a:gd name="connsiteY109" fmla="*/ 86270 h 607323"/>
              <a:gd name="connsiteX110" fmla="*/ 305019 w 608198"/>
              <a:gd name="connsiteY110" fmla="*/ 58707 h 607323"/>
              <a:gd name="connsiteX111" fmla="*/ 305603 w 608198"/>
              <a:gd name="connsiteY111" fmla="*/ 57864 h 607323"/>
              <a:gd name="connsiteX112" fmla="*/ 345097 w 608198"/>
              <a:gd name="connsiteY112" fmla="*/ 33980 h 607323"/>
              <a:gd name="connsiteX113" fmla="*/ 393829 w 608198"/>
              <a:gd name="connsiteY113" fmla="*/ 31709 h 607323"/>
              <a:gd name="connsiteX114" fmla="*/ 345101 w 608198"/>
              <a:gd name="connsiteY114" fmla="*/ 33973 h 607323"/>
              <a:gd name="connsiteX115" fmla="*/ 305607 w 608198"/>
              <a:gd name="connsiteY115" fmla="*/ 57858 h 607323"/>
              <a:gd name="connsiteX116" fmla="*/ 305019 w 608198"/>
              <a:gd name="connsiteY116" fmla="*/ 58707 h 607323"/>
              <a:gd name="connsiteX117" fmla="*/ 285911 w 608198"/>
              <a:gd name="connsiteY117" fmla="*/ 86262 h 607323"/>
              <a:gd name="connsiteX118" fmla="*/ 277568 w 608198"/>
              <a:gd name="connsiteY118" fmla="*/ 119742 h 607323"/>
              <a:gd name="connsiteX119" fmla="*/ 271897 w 608198"/>
              <a:gd name="connsiteY119" fmla="*/ 130512 h 607323"/>
              <a:gd name="connsiteX120" fmla="*/ 259994 w 608198"/>
              <a:gd name="connsiteY120" fmla="*/ 133401 h 607323"/>
              <a:gd name="connsiteX121" fmla="*/ 248980 w 608198"/>
              <a:gd name="connsiteY121" fmla="*/ 131845 h 607323"/>
              <a:gd name="connsiteX122" fmla="*/ 201698 w 608198"/>
              <a:gd name="connsiteY122" fmla="*/ 135845 h 607323"/>
              <a:gd name="connsiteX123" fmla="*/ 143959 w 608198"/>
              <a:gd name="connsiteY123" fmla="*/ 169284 h 607323"/>
              <a:gd name="connsiteX124" fmla="*/ 143959 w 608198"/>
              <a:gd name="connsiteY124" fmla="*/ 169284 h 607323"/>
              <a:gd name="connsiteX125" fmla="*/ 143954 w 608198"/>
              <a:gd name="connsiteY125" fmla="*/ 169288 h 607323"/>
              <a:gd name="connsiteX126" fmla="*/ 136834 w 608198"/>
              <a:gd name="connsiteY126" fmla="*/ 345701 h 607323"/>
              <a:gd name="connsiteX127" fmla="*/ 137310 w 608198"/>
              <a:gd name="connsiteY127" fmla="*/ 347145 h 607323"/>
              <a:gd name="connsiteX128" fmla="*/ 140316 w 608198"/>
              <a:gd name="connsiteY128" fmla="*/ 356378 h 607323"/>
              <a:gd name="connsiteX129" fmla="*/ 135833 w 608198"/>
              <a:gd name="connsiteY129" fmla="*/ 365369 h 607323"/>
              <a:gd name="connsiteX130" fmla="*/ 135276 w 608198"/>
              <a:gd name="connsiteY130" fmla="*/ 366475 h 607323"/>
              <a:gd name="connsiteX131" fmla="*/ 131494 w 608198"/>
              <a:gd name="connsiteY131" fmla="*/ 369919 h 607323"/>
              <a:gd name="connsiteX132" fmla="*/ 127600 w 608198"/>
              <a:gd name="connsiteY132" fmla="*/ 402024 h 607323"/>
              <a:gd name="connsiteX133" fmla="*/ 158528 w 608198"/>
              <a:gd name="connsiteY133" fmla="*/ 448904 h 607323"/>
              <a:gd name="connsiteX134" fmla="*/ 158532 w 608198"/>
              <a:gd name="connsiteY134" fmla="*/ 448904 h 607323"/>
              <a:gd name="connsiteX135" fmla="*/ 158533 w 608198"/>
              <a:gd name="connsiteY135" fmla="*/ 448905 h 607323"/>
              <a:gd name="connsiteX136" fmla="*/ 158640 w 608198"/>
              <a:gd name="connsiteY136" fmla="*/ 448905 h 607323"/>
              <a:gd name="connsiteX137" fmla="*/ 158751 w 608198"/>
              <a:gd name="connsiteY137" fmla="*/ 449015 h 607323"/>
              <a:gd name="connsiteX138" fmla="*/ 210928 w 608198"/>
              <a:gd name="connsiteY138" fmla="*/ 481343 h 607323"/>
              <a:gd name="connsiteX139" fmla="*/ 210928 w 608198"/>
              <a:gd name="connsiteY139" fmla="*/ 481342 h 607323"/>
              <a:gd name="connsiteX140" fmla="*/ 210932 w 608198"/>
              <a:gd name="connsiteY140" fmla="*/ 481344 h 607323"/>
              <a:gd name="connsiteX141" fmla="*/ 237632 w 608198"/>
              <a:gd name="connsiteY141" fmla="*/ 476122 h 607323"/>
              <a:gd name="connsiteX142" fmla="*/ 237744 w 608198"/>
              <a:gd name="connsiteY142" fmla="*/ 476011 h 607323"/>
              <a:gd name="connsiteX143" fmla="*/ 241304 w 608198"/>
              <a:gd name="connsiteY143" fmla="*/ 472234 h 607323"/>
              <a:gd name="connsiteX144" fmla="*/ 252428 w 608198"/>
              <a:gd name="connsiteY144" fmla="*/ 467124 h 607323"/>
              <a:gd name="connsiteX145" fmla="*/ 262104 w 608198"/>
              <a:gd name="connsiteY145" fmla="*/ 470678 h 607323"/>
              <a:gd name="connsiteX146" fmla="*/ 264566 w 608198"/>
              <a:gd name="connsiteY146" fmla="*/ 472047 h 607323"/>
              <a:gd name="connsiteX147" fmla="*/ 306399 w 608198"/>
              <a:gd name="connsiteY147" fmla="*/ 495327 h 607323"/>
              <a:gd name="connsiteX148" fmla="*/ 355447 w 608198"/>
              <a:gd name="connsiteY148" fmla="*/ 501229 h 607323"/>
              <a:gd name="connsiteX149" fmla="*/ 438663 w 608198"/>
              <a:gd name="connsiteY149" fmla="*/ 463680 h 607323"/>
              <a:gd name="connsiteX150" fmla="*/ 474597 w 608198"/>
              <a:gd name="connsiteY150" fmla="*/ 347699 h 607323"/>
              <a:gd name="connsiteX151" fmla="*/ 477490 w 608198"/>
              <a:gd name="connsiteY151" fmla="*/ 335812 h 607323"/>
              <a:gd name="connsiteX152" fmla="*/ 488281 w 608198"/>
              <a:gd name="connsiteY152" fmla="*/ 330146 h 607323"/>
              <a:gd name="connsiteX153" fmla="*/ 550248 w 608198"/>
              <a:gd name="connsiteY153" fmla="*/ 302151 h 607323"/>
              <a:gd name="connsiteX154" fmla="*/ 553585 w 608198"/>
              <a:gd name="connsiteY154" fmla="*/ 169506 h 607323"/>
              <a:gd name="connsiteX155" fmla="*/ 550804 w 608198"/>
              <a:gd name="connsiteY155" fmla="*/ 154286 h 607323"/>
              <a:gd name="connsiteX156" fmla="*/ 533671 w 608198"/>
              <a:gd name="connsiteY156" fmla="*/ 74410 h 607323"/>
              <a:gd name="connsiteX157" fmla="*/ 455462 w 608198"/>
              <a:gd name="connsiteY157" fmla="*/ 56747 h 607323"/>
              <a:gd name="connsiteX158" fmla="*/ 453793 w 608198"/>
              <a:gd name="connsiteY158" fmla="*/ 57413 h 607323"/>
              <a:gd name="connsiteX159" fmla="*/ 453165 w 608198"/>
              <a:gd name="connsiteY159" fmla="*/ 57427 h 607323"/>
              <a:gd name="connsiteX160" fmla="*/ 443778 w 608198"/>
              <a:gd name="connsiteY160" fmla="*/ 57531 h 607323"/>
              <a:gd name="connsiteX161" fmla="*/ 443659 w 608198"/>
              <a:gd name="connsiteY161" fmla="*/ 57563 h 607323"/>
              <a:gd name="connsiteX162" fmla="*/ 438552 w 608198"/>
              <a:gd name="connsiteY162" fmla="*/ 54525 h 607323"/>
              <a:gd name="connsiteX163" fmla="*/ 393829 w 608198"/>
              <a:gd name="connsiteY163" fmla="*/ 31709 h 607323"/>
              <a:gd name="connsiteX164" fmla="*/ 366503 w 608198"/>
              <a:gd name="connsiteY164" fmla="*/ 214 h 607323"/>
              <a:gd name="connsiteX165" fmla="*/ 451679 w 608198"/>
              <a:gd name="connsiteY165" fmla="*/ 26863 h 607323"/>
              <a:gd name="connsiteX166" fmla="*/ 554698 w 608198"/>
              <a:gd name="connsiteY166" fmla="*/ 53414 h 607323"/>
              <a:gd name="connsiteX167" fmla="*/ 581287 w 608198"/>
              <a:gd name="connsiteY167" fmla="*/ 156286 h 607323"/>
              <a:gd name="connsiteX168" fmla="*/ 571274 w 608198"/>
              <a:gd name="connsiteY168" fmla="*/ 323147 h 607323"/>
              <a:gd name="connsiteX169" fmla="*/ 505859 w 608198"/>
              <a:gd name="connsiteY169" fmla="*/ 357697 h 607323"/>
              <a:gd name="connsiteX170" fmla="*/ 459689 w 608198"/>
              <a:gd name="connsiteY170" fmla="*/ 484565 h 607323"/>
              <a:gd name="connsiteX171" fmla="*/ 352555 w 608198"/>
              <a:gd name="connsiteY171" fmla="*/ 531224 h 607323"/>
              <a:gd name="connsiteX172" fmla="*/ 253430 w 608198"/>
              <a:gd name="connsiteY172" fmla="*/ 501563 h 607323"/>
              <a:gd name="connsiteX173" fmla="*/ 196470 w 608198"/>
              <a:gd name="connsiteY173" fmla="*/ 508006 h 607323"/>
              <a:gd name="connsiteX174" fmla="*/ 148520 w 608198"/>
              <a:gd name="connsiteY174" fmla="*/ 479899 h 607323"/>
              <a:gd name="connsiteX175" fmla="*/ 25366 w 608198"/>
              <a:gd name="connsiteY175" fmla="*/ 602990 h 607323"/>
              <a:gd name="connsiteX176" fmla="*/ 14797 w 608198"/>
              <a:gd name="connsiteY176" fmla="*/ 607323 h 607323"/>
              <a:gd name="connsiteX177" fmla="*/ 4339 w 608198"/>
              <a:gd name="connsiteY177" fmla="*/ 602990 h 607323"/>
              <a:gd name="connsiteX178" fmla="*/ 4339 w 608198"/>
              <a:gd name="connsiteY178" fmla="*/ 582105 h 607323"/>
              <a:gd name="connsiteX179" fmla="*/ 127605 w 608198"/>
              <a:gd name="connsiteY179" fmla="*/ 459014 h 607323"/>
              <a:gd name="connsiteX180" fmla="*/ 99459 w 608198"/>
              <a:gd name="connsiteY180" fmla="*/ 411244 h 607323"/>
              <a:gd name="connsiteX181" fmla="*/ 105911 w 608198"/>
              <a:gd name="connsiteY181" fmla="*/ 354253 h 607323"/>
              <a:gd name="connsiteX182" fmla="*/ 76207 w 608198"/>
              <a:gd name="connsiteY182" fmla="*/ 255381 h 607323"/>
              <a:gd name="connsiteX183" fmla="*/ 122933 w 608198"/>
              <a:gd name="connsiteY183" fmla="*/ 148398 h 607323"/>
              <a:gd name="connsiteX184" fmla="*/ 249981 w 608198"/>
              <a:gd name="connsiteY184" fmla="*/ 102184 h 607323"/>
              <a:gd name="connsiteX185" fmla="*/ 284580 w 608198"/>
              <a:gd name="connsiteY185" fmla="*/ 36972 h 607323"/>
              <a:gd name="connsiteX186" fmla="*/ 366503 w 608198"/>
              <a:gd name="connsiteY186" fmla="*/ 214 h 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608198" h="607323">
                <a:moveTo>
                  <a:pt x="377209" y="308723"/>
                </a:moveTo>
                <a:lnTo>
                  <a:pt x="387715" y="313052"/>
                </a:lnTo>
                <a:lnTo>
                  <a:pt x="402156" y="334481"/>
                </a:lnTo>
                <a:cubicBezTo>
                  <a:pt x="405451" y="342424"/>
                  <a:pt x="407176" y="351033"/>
                  <a:pt x="407176" y="359921"/>
                </a:cubicBezTo>
                <a:cubicBezTo>
                  <a:pt x="407176" y="377584"/>
                  <a:pt x="400278" y="394248"/>
                  <a:pt x="387707" y="406801"/>
                </a:cubicBezTo>
                <a:cubicBezTo>
                  <a:pt x="384814" y="409689"/>
                  <a:pt x="381032" y="411133"/>
                  <a:pt x="377249" y="411133"/>
                </a:cubicBezTo>
                <a:lnTo>
                  <a:pt x="366688" y="406804"/>
                </a:lnTo>
                <a:lnTo>
                  <a:pt x="362354" y="396320"/>
                </a:lnTo>
                <a:cubicBezTo>
                  <a:pt x="362354" y="392516"/>
                  <a:pt x="363800" y="388711"/>
                  <a:pt x="366693" y="385822"/>
                </a:cubicBezTo>
                <a:cubicBezTo>
                  <a:pt x="373704" y="378934"/>
                  <a:pt x="377487" y="369713"/>
                  <a:pt x="377487" y="359937"/>
                </a:cubicBezTo>
                <a:cubicBezTo>
                  <a:pt x="377487" y="350050"/>
                  <a:pt x="373704" y="340940"/>
                  <a:pt x="366693" y="333941"/>
                </a:cubicBezTo>
                <a:cubicBezTo>
                  <a:pt x="360907" y="328164"/>
                  <a:pt x="360907" y="318833"/>
                  <a:pt x="366693" y="313056"/>
                </a:cubicBezTo>
                <a:cubicBezTo>
                  <a:pt x="369587" y="310168"/>
                  <a:pt x="373398" y="308723"/>
                  <a:pt x="377209" y="308723"/>
                </a:cubicBezTo>
                <a:close/>
                <a:moveTo>
                  <a:pt x="377193" y="308707"/>
                </a:moveTo>
                <a:cubicBezTo>
                  <a:pt x="373383" y="308707"/>
                  <a:pt x="369573" y="310152"/>
                  <a:pt x="366680" y="313040"/>
                </a:cubicBezTo>
                <a:cubicBezTo>
                  <a:pt x="360895" y="318817"/>
                  <a:pt x="360895" y="328148"/>
                  <a:pt x="366680" y="333925"/>
                </a:cubicBezTo>
                <a:cubicBezTo>
                  <a:pt x="373689" y="340924"/>
                  <a:pt x="377472" y="350033"/>
                  <a:pt x="377472" y="359921"/>
                </a:cubicBezTo>
                <a:cubicBezTo>
                  <a:pt x="377472" y="369697"/>
                  <a:pt x="373689" y="378917"/>
                  <a:pt x="366680" y="385805"/>
                </a:cubicBezTo>
                <a:cubicBezTo>
                  <a:pt x="360895" y="391581"/>
                  <a:pt x="360895" y="401024"/>
                  <a:pt x="366680" y="406801"/>
                </a:cubicBezTo>
                <a:lnTo>
                  <a:pt x="366688" y="406804"/>
                </a:lnTo>
                <a:lnTo>
                  <a:pt x="366693" y="406818"/>
                </a:lnTo>
                <a:cubicBezTo>
                  <a:pt x="369587" y="409707"/>
                  <a:pt x="373481" y="411151"/>
                  <a:pt x="377265" y="411151"/>
                </a:cubicBezTo>
                <a:cubicBezTo>
                  <a:pt x="381048" y="411151"/>
                  <a:pt x="384831" y="409707"/>
                  <a:pt x="387725" y="406818"/>
                </a:cubicBezTo>
                <a:cubicBezTo>
                  <a:pt x="400299" y="394265"/>
                  <a:pt x="407198" y="377601"/>
                  <a:pt x="407198" y="359937"/>
                </a:cubicBezTo>
                <a:cubicBezTo>
                  <a:pt x="407198" y="342162"/>
                  <a:pt x="400299" y="325498"/>
                  <a:pt x="387725" y="313056"/>
                </a:cubicBezTo>
                <a:lnTo>
                  <a:pt x="387715" y="313052"/>
                </a:lnTo>
                <a:lnTo>
                  <a:pt x="387707" y="313040"/>
                </a:lnTo>
                <a:cubicBezTo>
                  <a:pt x="384814" y="310152"/>
                  <a:pt x="381004" y="308707"/>
                  <a:pt x="377193" y="308707"/>
                </a:cubicBezTo>
                <a:close/>
                <a:moveTo>
                  <a:pt x="388986" y="106855"/>
                </a:moveTo>
                <a:lnTo>
                  <a:pt x="414005" y="111687"/>
                </a:lnTo>
                <a:lnTo>
                  <a:pt x="435880" y="126166"/>
                </a:lnTo>
                <a:cubicBezTo>
                  <a:pt x="441776" y="131946"/>
                  <a:pt x="441776" y="141393"/>
                  <a:pt x="435880" y="147173"/>
                </a:cubicBezTo>
                <a:cubicBezTo>
                  <a:pt x="430096" y="152952"/>
                  <a:pt x="420752" y="152952"/>
                  <a:pt x="414967" y="147173"/>
                </a:cubicBezTo>
                <a:cubicBezTo>
                  <a:pt x="400618" y="132835"/>
                  <a:pt x="377369" y="132835"/>
                  <a:pt x="363019" y="147173"/>
                </a:cubicBezTo>
                <a:cubicBezTo>
                  <a:pt x="360126" y="150062"/>
                  <a:pt x="356344" y="151507"/>
                  <a:pt x="352562" y="151507"/>
                </a:cubicBezTo>
                <a:cubicBezTo>
                  <a:pt x="348780" y="151507"/>
                  <a:pt x="344887" y="150062"/>
                  <a:pt x="341995" y="147173"/>
                </a:cubicBezTo>
                <a:cubicBezTo>
                  <a:pt x="339102" y="144283"/>
                  <a:pt x="337656" y="140476"/>
                  <a:pt x="337656" y="136670"/>
                </a:cubicBezTo>
                <a:lnTo>
                  <a:pt x="341988" y="126181"/>
                </a:lnTo>
                <a:lnTo>
                  <a:pt x="363961" y="111688"/>
                </a:lnTo>
                <a:cubicBezTo>
                  <a:pt x="371965" y="108466"/>
                  <a:pt x="380475" y="106855"/>
                  <a:pt x="388986" y="106855"/>
                </a:cubicBezTo>
                <a:close/>
                <a:moveTo>
                  <a:pt x="388979" y="106827"/>
                </a:moveTo>
                <a:cubicBezTo>
                  <a:pt x="371973" y="106827"/>
                  <a:pt x="354954" y="113274"/>
                  <a:pt x="341995" y="126166"/>
                </a:cubicBezTo>
                <a:lnTo>
                  <a:pt x="341988" y="126181"/>
                </a:lnTo>
                <a:lnTo>
                  <a:pt x="341982" y="126185"/>
                </a:lnTo>
                <a:cubicBezTo>
                  <a:pt x="336197" y="131962"/>
                  <a:pt x="336197" y="141405"/>
                  <a:pt x="341982" y="147181"/>
                </a:cubicBezTo>
                <a:cubicBezTo>
                  <a:pt x="344875" y="150070"/>
                  <a:pt x="348769" y="151514"/>
                  <a:pt x="352551" y="151514"/>
                </a:cubicBezTo>
                <a:cubicBezTo>
                  <a:pt x="356334" y="151514"/>
                  <a:pt x="360116" y="150070"/>
                  <a:pt x="363009" y="147181"/>
                </a:cubicBezTo>
                <a:cubicBezTo>
                  <a:pt x="377360" y="132851"/>
                  <a:pt x="400612" y="132851"/>
                  <a:pt x="414963" y="147181"/>
                </a:cubicBezTo>
                <a:cubicBezTo>
                  <a:pt x="420749" y="152958"/>
                  <a:pt x="430094" y="152958"/>
                  <a:pt x="435990" y="147181"/>
                </a:cubicBezTo>
                <a:cubicBezTo>
                  <a:pt x="441775" y="141405"/>
                  <a:pt x="441775" y="131962"/>
                  <a:pt x="435990" y="126185"/>
                </a:cubicBezTo>
                <a:cubicBezTo>
                  <a:pt x="429510" y="119742"/>
                  <a:pt x="422014" y="114909"/>
                  <a:pt x="414011" y="111688"/>
                </a:cubicBezTo>
                <a:lnTo>
                  <a:pt x="414005" y="111687"/>
                </a:lnTo>
                <a:lnTo>
                  <a:pt x="413968" y="111662"/>
                </a:lnTo>
                <a:cubicBezTo>
                  <a:pt x="405981" y="108439"/>
                  <a:pt x="397482" y="106827"/>
                  <a:pt x="388979" y="106827"/>
                </a:cubicBezTo>
                <a:close/>
                <a:moveTo>
                  <a:pt x="345097" y="33980"/>
                </a:moveTo>
                <a:cubicBezTo>
                  <a:pt x="369239" y="33202"/>
                  <a:pt x="393603" y="41423"/>
                  <a:pt x="412738" y="58864"/>
                </a:cubicBezTo>
                <a:cubicBezTo>
                  <a:pt x="416855" y="62641"/>
                  <a:pt x="422751" y="63641"/>
                  <a:pt x="427980" y="61752"/>
                </a:cubicBezTo>
                <a:lnTo>
                  <a:pt x="443659" y="57563"/>
                </a:lnTo>
                <a:lnTo>
                  <a:pt x="443781" y="57635"/>
                </a:lnTo>
                <a:lnTo>
                  <a:pt x="453165" y="57427"/>
                </a:lnTo>
                <a:lnTo>
                  <a:pt x="453790" y="57420"/>
                </a:lnTo>
                <a:cubicBezTo>
                  <a:pt x="454347" y="57198"/>
                  <a:pt x="454903" y="56975"/>
                  <a:pt x="455459" y="56753"/>
                </a:cubicBezTo>
                <a:cubicBezTo>
                  <a:pt x="474817" y="56975"/>
                  <a:pt x="493841" y="64530"/>
                  <a:pt x="507970" y="78749"/>
                </a:cubicBezTo>
                <a:cubicBezTo>
                  <a:pt x="528885" y="99634"/>
                  <a:pt x="535560" y="130962"/>
                  <a:pt x="524991" y="158513"/>
                </a:cubicBezTo>
                <a:cubicBezTo>
                  <a:pt x="522989" y="163734"/>
                  <a:pt x="524101" y="169622"/>
                  <a:pt x="527884" y="173732"/>
                </a:cubicBezTo>
                <a:cubicBezTo>
                  <a:pt x="562372" y="211836"/>
                  <a:pt x="560926" y="270159"/>
                  <a:pt x="524546" y="306486"/>
                </a:cubicBezTo>
                <a:cubicBezTo>
                  <a:pt x="507970" y="323038"/>
                  <a:pt x="485942" y="333036"/>
                  <a:pt x="462468" y="334481"/>
                </a:cubicBezTo>
                <a:cubicBezTo>
                  <a:pt x="458240" y="334814"/>
                  <a:pt x="454347" y="336814"/>
                  <a:pt x="451788" y="340146"/>
                </a:cubicBezTo>
                <a:cubicBezTo>
                  <a:pt x="449118" y="343479"/>
                  <a:pt x="448117" y="347812"/>
                  <a:pt x="448895" y="352033"/>
                </a:cubicBezTo>
                <a:cubicBezTo>
                  <a:pt x="456794" y="394248"/>
                  <a:pt x="443333" y="437573"/>
                  <a:pt x="412961" y="467901"/>
                </a:cubicBezTo>
                <a:cubicBezTo>
                  <a:pt x="396607" y="484342"/>
                  <a:pt x="376693" y="495451"/>
                  <a:pt x="355444" y="501228"/>
                </a:cubicBezTo>
                <a:cubicBezTo>
                  <a:pt x="338978" y="502339"/>
                  <a:pt x="322319" y="500395"/>
                  <a:pt x="306437" y="495327"/>
                </a:cubicBezTo>
                <a:lnTo>
                  <a:pt x="264566" y="472047"/>
                </a:lnTo>
                <a:lnTo>
                  <a:pt x="262108" y="470679"/>
                </a:lnTo>
                <a:cubicBezTo>
                  <a:pt x="259326" y="468346"/>
                  <a:pt x="255878" y="467124"/>
                  <a:pt x="252429" y="467124"/>
                </a:cubicBezTo>
                <a:lnTo>
                  <a:pt x="252428" y="467124"/>
                </a:lnTo>
                <a:lnTo>
                  <a:pt x="252425" y="467123"/>
                </a:lnTo>
                <a:cubicBezTo>
                  <a:pt x="248308" y="467123"/>
                  <a:pt x="244192" y="468901"/>
                  <a:pt x="241299" y="472233"/>
                </a:cubicBezTo>
                <a:cubicBezTo>
                  <a:pt x="240187" y="473567"/>
                  <a:pt x="238963" y="474789"/>
                  <a:pt x="237739" y="476011"/>
                </a:cubicBezTo>
                <a:cubicBezTo>
                  <a:pt x="237739" y="476011"/>
                  <a:pt x="237739" y="476122"/>
                  <a:pt x="237628" y="476122"/>
                </a:cubicBezTo>
                <a:cubicBezTo>
                  <a:pt x="237183" y="475677"/>
                  <a:pt x="236738" y="475344"/>
                  <a:pt x="236404" y="475011"/>
                </a:cubicBezTo>
                <a:cubicBezTo>
                  <a:pt x="233512" y="472678"/>
                  <a:pt x="230174" y="471456"/>
                  <a:pt x="226725" y="471456"/>
                </a:cubicBezTo>
                <a:cubicBezTo>
                  <a:pt x="222609" y="471456"/>
                  <a:pt x="218493" y="473233"/>
                  <a:pt x="215600" y="476566"/>
                </a:cubicBezTo>
                <a:cubicBezTo>
                  <a:pt x="214377" y="477899"/>
                  <a:pt x="213264" y="479121"/>
                  <a:pt x="212040" y="480343"/>
                </a:cubicBezTo>
                <a:lnTo>
                  <a:pt x="210928" y="481342"/>
                </a:lnTo>
                <a:lnTo>
                  <a:pt x="184427" y="469638"/>
                </a:lnTo>
                <a:cubicBezTo>
                  <a:pt x="175443" y="463986"/>
                  <a:pt x="166599" y="456848"/>
                  <a:pt x="158755" y="449016"/>
                </a:cubicBezTo>
                <a:lnTo>
                  <a:pt x="158644" y="448905"/>
                </a:lnTo>
                <a:lnTo>
                  <a:pt x="158640" y="448905"/>
                </a:lnTo>
                <a:lnTo>
                  <a:pt x="158639" y="448904"/>
                </a:lnTo>
                <a:lnTo>
                  <a:pt x="158532" y="448904"/>
                </a:lnTo>
                <a:lnTo>
                  <a:pt x="139356" y="425547"/>
                </a:lnTo>
                <a:cubicBezTo>
                  <a:pt x="134086" y="417548"/>
                  <a:pt x="130053" y="409522"/>
                  <a:pt x="127605" y="402023"/>
                </a:cubicBezTo>
                <a:cubicBezTo>
                  <a:pt x="123044" y="387915"/>
                  <a:pt x="124379" y="377139"/>
                  <a:pt x="131499" y="369917"/>
                </a:cubicBezTo>
                <a:cubicBezTo>
                  <a:pt x="132612" y="368918"/>
                  <a:pt x="133835" y="367807"/>
                  <a:pt x="135282" y="366474"/>
                </a:cubicBezTo>
                <a:lnTo>
                  <a:pt x="135833" y="365369"/>
                </a:lnTo>
                <a:lnTo>
                  <a:pt x="140352" y="356380"/>
                </a:lnTo>
                <a:lnTo>
                  <a:pt x="137310" y="347145"/>
                </a:lnTo>
                <a:lnTo>
                  <a:pt x="136839" y="345699"/>
                </a:lnTo>
                <a:cubicBezTo>
                  <a:pt x="104048" y="307289"/>
                  <a:pt x="97602" y="254069"/>
                  <a:pt x="116564" y="209753"/>
                </a:cubicBezTo>
                <a:lnTo>
                  <a:pt x="143959" y="169284"/>
                </a:lnTo>
                <a:lnTo>
                  <a:pt x="170821" y="148695"/>
                </a:lnTo>
                <a:cubicBezTo>
                  <a:pt x="180528" y="143099"/>
                  <a:pt x="190902" y="138794"/>
                  <a:pt x="201694" y="135850"/>
                </a:cubicBezTo>
                <a:cubicBezTo>
                  <a:pt x="216935" y="131629"/>
                  <a:pt x="232956" y="130295"/>
                  <a:pt x="248976" y="131851"/>
                </a:cubicBezTo>
                <a:cubicBezTo>
                  <a:pt x="252647" y="132184"/>
                  <a:pt x="256318" y="132739"/>
                  <a:pt x="259990" y="133406"/>
                </a:cubicBezTo>
                <a:cubicBezTo>
                  <a:pt x="264217" y="134184"/>
                  <a:pt x="268556" y="133184"/>
                  <a:pt x="271894" y="130518"/>
                </a:cubicBezTo>
                <a:lnTo>
                  <a:pt x="271897" y="130512"/>
                </a:lnTo>
                <a:lnTo>
                  <a:pt x="271898" y="130512"/>
                </a:lnTo>
                <a:cubicBezTo>
                  <a:pt x="275235" y="127957"/>
                  <a:pt x="277238" y="124069"/>
                  <a:pt x="277572" y="119847"/>
                </a:cubicBezTo>
                <a:cubicBezTo>
                  <a:pt x="278295" y="108127"/>
                  <a:pt x="281159" y="96768"/>
                  <a:pt x="285915" y="86270"/>
                </a:cubicBezTo>
                <a:lnTo>
                  <a:pt x="305019" y="58707"/>
                </a:lnTo>
                <a:lnTo>
                  <a:pt x="305603" y="57864"/>
                </a:lnTo>
                <a:cubicBezTo>
                  <a:pt x="317062" y="46422"/>
                  <a:pt x="330635" y="38534"/>
                  <a:pt x="345097" y="33980"/>
                </a:cubicBezTo>
                <a:close/>
                <a:moveTo>
                  <a:pt x="393829" y="31709"/>
                </a:moveTo>
                <a:cubicBezTo>
                  <a:pt x="377697" y="28307"/>
                  <a:pt x="360899" y="29085"/>
                  <a:pt x="345101" y="33973"/>
                </a:cubicBezTo>
                <a:cubicBezTo>
                  <a:pt x="330638" y="38527"/>
                  <a:pt x="317066" y="46415"/>
                  <a:pt x="305607" y="57858"/>
                </a:cubicBezTo>
                <a:lnTo>
                  <a:pt x="305019" y="58707"/>
                </a:lnTo>
                <a:lnTo>
                  <a:pt x="285911" y="86262"/>
                </a:lnTo>
                <a:cubicBezTo>
                  <a:pt x="281155" y="96746"/>
                  <a:pt x="278291" y="108078"/>
                  <a:pt x="277568" y="119742"/>
                </a:cubicBezTo>
                <a:lnTo>
                  <a:pt x="271897" y="130512"/>
                </a:lnTo>
                <a:lnTo>
                  <a:pt x="259994" y="133401"/>
                </a:lnTo>
                <a:cubicBezTo>
                  <a:pt x="256323" y="132734"/>
                  <a:pt x="252651" y="132179"/>
                  <a:pt x="248980" y="131845"/>
                </a:cubicBezTo>
                <a:cubicBezTo>
                  <a:pt x="232960" y="130290"/>
                  <a:pt x="216940" y="131623"/>
                  <a:pt x="201698" y="135845"/>
                </a:cubicBezTo>
                <a:cubicBezTo>
                  <a:pt x="180116" y="141733"/>
                  <a:pt x="160202" y="153064"/>
                  <a:pt x="143959" y="169284"/>
                </a:cubicBezTo>
                <a:lnTo>
                  <a:pt x="143959" y="169284"/>
                </a:lnTo>
                <a:lnTo>
                  <a:pt x="143954" y="169288"/>
                </a:lnTo>
                <a:cubicBezTo>
                  <a:pt x="96227" y="216946"/>
                  <a:pt x="93112" y="294488"/>
                  <a:pt x="136834" y="345701"/>
                </a:cubicBezTo>
                <a:lnTo>
                  <a:pt x="137310" y="347145"/>
                </a:lnTo>
                <a:lnTo>
                  <a:pt x="140316" y="356378"/>
                </a:lnTo>
                <a:lnTo>
                  <a:pt x="135833" y="365369"/>
                </a:lnTo>
                <a:lnTo>
                  <a:pt x="135276" y="366475"/>
                </a:lnTo>
                <a:cubicBezTo>
                  <a:pt x="133830" y="367808"/>
                  <a:pt x="132606" y="368919"/>
                  <a:pt x="131494" y="369919"/>
                </a:cubicBezTo>
                <a:cubicBezTo>
                  <a:pt x="124374" y="377140"/>
                  <a:pt x="123039" y="387915"/>
                  <a:pt x="127600" y="402024"/>
                </a:cubicBezTo>
                <a:cubicBezTo>
                  <a:pt x="132495" y="417021"/>
                  <a:pt x="143732" y="434129"/>
                  <a:pt x="158528" y="448904"/>
                </a:cubicBezTo>
                <a:lnTo>
                  <a:pt x="158532" y="448904"/>
                </a:lnTo>
                <a:lnTo>
                  <a:pt x="158533" y="448905"/>
                </a:lnTo>
                <a:lnTo>
                  <a:pt x="158640" y="448905"/>
                </a:lnTo>
                <a:lnTo>
                  <a:pt x="158751" y="449015"/>
                </a:lnTo>
                <a:cubicBezTo>
                  <a:pt x="174437" y="464679"/>
                  <a:pt x="194129" y="477566"/>
                  <a:pt x="210928" y="481343"/>
                </a:cubicBezTo>
                <a:lnTo>
                  <a:pt x="210928" y="481342"/>
                </a:lnTo>
                <a:lnTo>
                  <a:pt x="210932" y="481344"/>
                </a:lnTo>
                <a:cubicBezTo>
                  <a:pt x="221612" y="483788"/>
                  <a:pt x="231069" y="482566"/>
                  <a:pt x="237632" y="476122"/>
                </a:cubicBezTo>
                <a:cubicBezTo>
                  <a:pt x="237744" y="476122"/>
                  <a:pt x="237744" y="476011"/>
                  <a:pt x="237744" y="476011"/>
                </a:cubicBezTo>
                <a:cubicBezTo>
                  <a:pt x="238967" y="474789"/>
                  <a:pt x="240191" y="473567"/>
                  <a:pt x="241304" y="472234"/>
                </a:cubicBezTo>
                <a:lnTo>
                  <a:pt x="252428" y="467124"/>
                </a:lnTo>
                <a:lnTo>
                  <a:pt x="262104" y="470678"/>
                </a:lnTo>
                <a:lnTo>
                  <a:pt x="264566" y="472047"/>
                </a:lnTo>
                <a:lnTo>
                  <a:pt x="306399" y="495327"/>
                </a:lnTo>
                <a:cubicBezTo>
                  <a:pt x="322294" y="500396"/>
                  <a:pt x="338982" y="502340"/>
                  <a:pt x="355447" y="501229"/>
                </a:cubicBezTo>
                <a:cubicBezTo>
                  <a:pt x="385930" y="499119"/>
                  <a:pt x="415745" y="486565"/>
                  <a:pt x="438663" y="463680"/>
                </a:cubicBezTo>
                <a:cubicBezTo>
                  <a:pt x="469034" y="433240"/>
                  <a:pt x="482496" y="389914"/>
                  <a:pt x="474597" y="347699"/>
                </a:cubicBezTo>
                <a:cubicBezTo>
                  <a:pt x="473818" y="343477"/>
                  <a:pt x="474931" y="339256"/>
                  <a:pt x="477490" y="335812"/>
                </a:cubicBezTo>
                <a:cubicBezTo>
                  <a:pt x="480048" y="332479"/>
                  <a:pt x="484053" y="330480"/>
                  <a:pt x="488281" y="330146"/>
                </a:cubicBezTo>
                <a:cubicBezTo>
                  <a:pt x="511644" y="328702"/>
                  <a:pt x="533671" y="318704"/>
                  <a:pt x="550248" y="302151"/>
                </a:cubicBezTo>
                <a:cubicBezTo>
                  <a:pt x="586627" y="265823"/>
                  <a:pt x="588073" y="207500"/>
                  <a:pt x="553585" y="169506"/>
                </a:cubicBezTo>
                <a:cubicBezTo>
                  <a:pt x="549914" y="165284"/>
                  <a:pt x="548801" y="159397"/>
                  <a:pt x="550804" y="154286"/>
                </a:cubicBezTo>
                <a:cubicBezTo>
                  <a:pt x="561373" y="126624"/>
                  <a:pt x="554587" y="95296"/>
                  <a:pt x="533671" y="74410"/>
                </a:cubicBezTo>
                <a:cubicBezTo>
                  <a:pt x="513201" y="53969"/>
                  <a:pt x="482718" y="47082"/>
                  <a:pt x="455462" y="56747"/>
                </a:cubicBezTo>
                <a:cubicBezTo>
                  <a:pt x="454906" y="56969"/>
                  <a:pt x="454349" y="57191"/>
                  <a:pt x="453793" y="57413"/>
                </a:cubicBezTo>
                <a:lnTo>
                  <a:pt x="453165" y="57427"/>
                </a:lnTo>
                <a:lnTo>
                  <a:pt x="443778" y="57531"/>
                </a:lnTo>
                <a:lnTo>
                  <a:pt x="443659" y="57563"/>
                </a:lnTo>
                <a:lnTo>
                  <a:pt x="438552" y="54525"/>
                </a:lnTo>
                <a:cubicBezTo>
                  <a:pt x="425424" y="42694"/>
                  <a:pt x="409960" y="35111"/>
                  <a:pt x="393829" y="31709"/>
                </a:cubicBezTo>
                <a:close/>
                <a:moveTo>
                  <a:pt x="366503" y="214"/>
                </a:moveTo>
                <a:cubicBezTo>
                  <a:pt x="396360" y="-1521"/>
                  <a:pt x="426759" y="7311"/>
                  <a:pt x="451679" y="26863"/>
                </a:cubicBezTo>
                <a:cubicBezTo>
                  <a:pt x="488058" y="16420"/>
                  <a:pt x="527664" y="26418"/>
                  <a:pt x="554698" y="53414"/>
                </a:cubicBezTo>
                <a:cubicBezTo>
                  <a:pt x="581732" y="80409"/>
                  <a:pt x="591744" y="119959"/>
                  <a:pt x="581287" y="156286"/>
                </a:cubicBezTo>
                <a:cubicBezTo>
                  <a:pt x="620447" y="206056"/>
                  <a:pt x="616665" y="277710"/>
                  <a:pt x="571274" y="323147"/>
                </a:cubicBezTo>
                <a:cubicBezTo>
                  <a:pt x="553363" y="341033"/>
                  <a:pt x="530556" y="353031"/>
                  <a:pt x="505859" y="357697"/>
                </a:cubicBezTo>
                <a:cubicBezTo>
                  <a:pt x="509975" y="404579"/>
                  <a:pt x="493287" y="451015"/>
                  <a:pt x="459689" y="484565"/>
                </a:cubicBezTo>
                <a:cubicBezTo>
                  <a:pt x="430987" y="513116"/>
                  <a:pt x="392939" y="529780"/>
                  <a:pt x="352555" y="531224"/>
                </a:cubicBezTo>
                <a:cubicBezTo>
                  <a:pt x="316843" y="532557"/>
                  <a:pt x="282133" y="522115"/>
                  <a:pt x="253430" y="501563"/>
                </a:cubicBezTo>
                <a:cubicBezTo>
                  <a:pt x="238634" y="512894"/>
                  <a:pt x="218609" y="515227"/>
                  <a:pt x="196470" y="508006"/>
                </a:cubicBezTo>
                <a:cubicBezTo>
                  <a:pt x="180672" y="502896"/>
                  <a:pt x="163984" y="493120"/>
                  <a:pt x="148520" y="479899"/>
                </a:cubicBezTo>
                <a:lnTo>
                  <a:pt x="25366" y="602990"/>
                </a:lnTo>
                <a:cubicBezTo>
                  <a:pt x="22473" y="605879"/>
                  <a:pt x="18579" y="607323"/>
                  <a:pt x="14797" y="607323"/>
                </a:cubicBezTo>
                <a:cubicBezTo>
                  <a:pt x="11014" y="607323"/>
                  <a:pt x="7232" y="605879"/>
                  <a:pt x="4339" y="602990"/>
                </a:cubicBezTo>
                <a:cubicBezTo>
                  <a:pt x="-1446" y="597214"/>
                  <a:pt x="-1446" y="587882"/>
                  <a:pt x="4339" y="582105"/>
                </a:cubicBezTo>
                <a:lnTo>
                  <a:pt x="127605" y="459014"/>
                </a:lnTo>
                <a:cubicBezTo>
                  <a:pt x="114366" y="443572"/>
                  <a:pt x="104576" y="427019"/>
                  <a:pt x="99459" y="411244"/>
                </a:cubicBezTo>
                <a:cubicBezTo>
                  <a:pt x="92227" y="389025"/>
                  <a:pt x="94564" y="369140"/>
                  <a:pt x="105911" y="354253"/>
                </a:cubicBezTo>
                <a:cubicBezTo>
                  <a:pt x="85330" y="325591"/>
                  <a:pt x="74872" y="290930"/>
                  <a:pt x="76207" y="255381"/>
                </a:cubicBezTo>
                <a:cubicBezTo>
                  <a:pt x="77765" y="214943"/>
                  <a:pt x="94341" y="176949"/>
                  <a:pt x="122933" y="148398"/>
                </a:cubicBezTo>
                <a:cubicBezTo>
                  <a:pt x="156530" y="114848"/>
                  <a:pt x="203145" y="98073"/>
                  <a:pt x="249981" y="102184"/>
                </a:cubicBezTo>
                <a:cubicBezTo>
                  <a:pt x="254654" y="77521"/>
                  <a:pt x="266669" y="54858"/>
                  <a:pt x="284580" y="36972"/>
                </a:cubicBezTo>
                <a:cubicBezTo>
                  <a:pt x="307331" y="14254"/>
                  <a:pt x="336646" y="1950"/>
                  <a:pt x="366503" y="214"/>
                </a:cubicBezTo>
                <a:close/>
              </a:path>
            </a:pathLst>
          </a:custGeom>
          <a:solidFill>
            <a:srgbClr val="BB686D"/>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17" name="文本框 16">
            <a:extLst>
              <a:ext uri="{FF2B5EF4-FFF2-40B4-BE49-F238E27FC236}">
                <a16:creationId xmlns:a16="http://schemas.microsoft.com/office/drawing/2014/main" xmlns="" id="{5BC6F5E7-51A8-41FB-9E16-EAC8912CDC4E}"/>
              </a:ext>
            </a:extLst>
          </p:cNvPr>
          <p:cNvSpPr txBox="1"/>
          <p:nvPr/>
        </p:nvSpPr>
        <p:spPr>
          <a:xfrm>
            <a:off x="1719470" y="795936"/>
            <a:ext cx="4452730" cy="523220"/>
          </a:xfrm>
          <a:prstGeom prst="rect">
            <a:avLst/>
          </a:prstGeom>
          <a:noFill/>
        </p:spPr>
        <p:txBody>
          <a:bodyPr wrap="square" rtlCol="0">
            <a:spAutoFit/>
          </a:bodyPr>
          <a:lstStyle/>
          <a:p>
            <a:r>
              <a:rPr lang="en-US" altLang="zh-CN" sz="2800" dirty="0">
                <a:solidFill>
                  <a:srgbClr val="523A2C"/>
                </a:solidFill>
                <a:latin typeface="+mj-lt"/>
              </a:rPr>
              <a:t>Click to add your title</a:t>
            </a:r>
            <a:endParaRPr lang="zh-CN" altLang="en-US" sz="2800" dirty="0">
              <a:solidFill>
                <a:srgbClr val="523A2C"/>
              </a:solidFill>
              <a:latin typeface="+mj-lt"/>
            </a:endParaRPr>
          </a:p>
        </p:txBody>
      </p:sp>
    </p:spTree>
    <p:extLst>
      <p:ext uri="{BB962C8B-B14F-4D97-AF65-F5344CB8AC3E}">
        <p14:creationId xmlns:p14="http://schemas.microsoft.com/office/powerpoint/2010/main" val="3507520125"/>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wipe(left)">
                                      <p:cBhvr>
                                        <p:cTn id="17" dur="500"/>
                                        <p:tgtEl>
                                          <p:spTgt spid="7">
                                            <p:graphicEl>
                                              <a:chart seriesIdx="-3" categoryIdx="-3" bldStep="gridLegend"/>
                                            </p:graphicEl>
                                          </p:spTgt>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7">
                                            <p:graphicEl>
                                              <a:chart seriesIdx="0" categoryIdx="-4" bldStep="series"/>
                                            </p:graphicEl>
                                          </p:spTgt>
                                        </p:tgtEl>
                                        <p:attrNameLst>
                                          <p:attrName>style.visibility</p:attrName>
                                        </p:attrNameLst>
                                      </p:cBhvr>
                                      <p:to>
                                        <p:strVal val="visible"/>
                                      </p:to>
                                    </p:set>
                                    <p:animEffect transition="in" filter="wipe(left)">
                                      <p:cBhvr>
                                        <p:cTn id="21" dur="500"/>
                                        <p:tgtEl>
                                          <p:spTgt spid="7">
                                            <p:graphicEl>
                                              <a:chart seriesIdx="0" categoryIdx="-4" bldStep="series"/>
                                            </p:graphicEl>
                                          </p:spTgt>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
                                            <p:graphicEl>
                                              <a:chart seriesIdx="1" categoryIdx="-4" bldStep="series"/>
                                            </p:graphicEl>
                                          </p:spTgt>
                                        </p:tgtEl>
                                        <p:attrNameLst>
                                          <p:attrName>style.visibility</p:attrName>
                                        </p:attrNameLst>
                                      </p:cBhvr>
                                      <p:to>
                                        <p:strVal val="visible"/>
                                      </p:to>
                                    </p:set>
                                    <p:animEffect transition="in" filter="wipe(left)">
                                      <p:cBhvr>
                                        <p:cTn id="25" dur="500"/>
                                        <p:tgtEl>
                                          <p:spTgt spid="7">
                                            <p:graphicEl>
                                              <a:chart seriesIdx="1" categoryIdx="-4" bldStep="series"/>
                                            </p:graphicEl>
                                          </p:spTgt>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7">
                                            <p:graphicEl>
                                              <a:chart seriesIdx="2" categoryIdx="-4" bldStep="series"/>
                                            </p:graphicEl>
                                          </p:spTgt>
                                        </p:tgtEl>
                                        <p:attrNameLst>
                                          <p:attrName>style.visibility</p:attrName>
                                        </p:attrNameLst>
                                      </p:cBhvr>
                                      <p:to>
                                        <p:strVal val="visible"/>
                                      </p:to>
                                    </p:set>
                                    <p:animEffect transition="in" filter="wipe(left)">
                                      <p:cBhvr>
                                        <p:cTn id="29" dur="500"/>
                                        <p:tgtEl>
                                          <p:spTgt spid="7">
                                            <p:graphicEl>
                                              <a:chart seriesIdx="2" categoryIdx="-4" bldStep="series"/>
                                            </p:graphicEl>
                                          </p:spTgt>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ppt_w</p:attrName>
                                        </p:attrNameLst>
                                      </p:cBhvr>
                                      <p:tavLst>
                                        <p:tav tm="0">
                                          <p:val>
                                            <p:fltVal val="0"/>
                                          </p:val>
                                        </p:tav>
                                        <p:tav tm="100000">
                                          <p:val>
                                            <p:strVal val="#ppt_w"/>
                                          </p:val>
                                        </p:tav>
                                      </p:tavLst>
                                    </p:anim>
                                    <p:anim calcmode="lin" valueType="num">
                                      <p:cBhvr>
                                        <p:cTn id="60" dur="500" fill="hold"/>
                                        <p:tgtEl>
                                          <p:spTgt spid="13"/>
                                        </p:tgtEl>
                                        <p:attrNameLst>
                                          <p:attrName>ppt_h</p:attrName>
                                        </p:attrNameLst>
                                      </p:cBhvr>
                                      <p:tavLst>
                                        <p:tav tm="0">
                                          <p:val>
                                            <p:fltVal val="0"/>
                                          </p:val>
                                        </p:tav>
                                        <p:tav tm="100000">
                                          <p:val>
                                            <p:strVal val="#ppt_h"/>
                                          </p:val>
                                        </p:tav>
                                      </p:tavLst>
                                    </p:anim>
                                    <p:animEffect transition="in" filter="fade">
                                      <p:cBhvr>
                                        <p:cTn id="61" dur="500"/>
                                        <p:tgtEl>
                                          <p:spTgt spid="13"/>
                                        </p:tgtEl>
                                      </p:cBhvr>
                                    </p:animEffect>
                                  </p:childTnLst>
                                </p:cTn>
                              </p:par>
                            </p:childTnLst>
                          </p:cTn>
                        </p:par>
                        <p:par>
                          <p:cTn id="62" fill="hold">
                            <p:stCondLst>
                              <p:cond delay="6000"/>
                            </p:stCondLst>
                            <p:childTnLst>
                              <p:par>
                                <p:cTn id="63" presetID="22" presetClass="entr" presetSubtype="8"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left)">
                                      <p:cBhvr>
                                        <p:cTn id="6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Chart bld="series"/>
        </p:bldSub>
      </p:bldGraphic>
      <p:bldP spid="9" grpId="0"/>
      <p:bldP spid="10" grpId="0"/>
      <p:bldP spid="11" grpId="0" animBg="1"/>
      <p:bldP spid="12" grpId="0"/>
      <p:bldP spid="13" grpId="0" animBg="1"/>
      <p:bldP spid="14" grpId="0"/>
      <p:bldP spid="15" grpId="0" animBg="1"/>
      <p:bldP spid="16" grpId="0" animBg="1"/>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0" b="-10000"/>
          </a:stretch>
        </a:blipFill>
        <a:effectLst/>
      </p:bgPr>
    </p:bg>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xmlns="" id="{3A700131-D882-44EE-9A6D-F836DBF54B0D}"/>
              </a:ext>
            </a:extLst>
          </p:cNvPr>
          <p:cNvSpPr/>
          <p:nvPr/>
        </p:nvSpPr>
        <p:spPr>
          <a:xfrm>
            <a:off x="2546772" y="2362201"/>
            <a:ext cx="2827867" cy="406400"/>
          </a:xfrm>
          <a:prstGeom prst="roundRect">
            <a:avLst>
              <a:gd name="adj" fmla="val 50000"/>
            </a:avLst>
          </a:prstGeom>
          <a:noFill/>
          <a:ln>
            <a:solidFill>
              <a:srgbClr val="523A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23A2C"/>
              </a:solidFill>
            </a:endParaRPr>
          </a:p>
        </p:txBody>
      </p:sp>
      <p:sp>
        <p:nvSpPr>
          <p:cNvPr id="3" name="圆角矩形 2">
            <a:extLst>
              <a:ext uri="{FF2B5EF4-FFF2-40B4-BE49-F238E27FC236}">
                <a16:creationId xmlns:a16="http://schemas.microsoft.com/office/drawing/2014/main" xmlns="" id="{CF5931B6-90BE-4E63-9C55-EB472018A174}"/>
              </a:ext>
            </a:extLst>
          </p:cNvPr>
          <p:cNvSpPr/>
          <p:nvPr/>
        </p:nvSpPr>
        <p:spPr>
          <a:xfrm>
            <a:off x="2536833" y="2362201"/>
            <a:ext cx="2573868" cy="428224"/>
          </a:xfrm>
          <a:prstGeom prst="roundRect">
            <a:avLst>
              <a:gd name="adj" fmla="val 50000"/>
            </a:avLst>
          </a:prstGeom>
          <a:solidFill>
            <a:srgbClr val="EFE5DA"/>
          </a:solidFill>
          <a:ln>
            <a:no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23A2C"/>
              </a:solidFill>
            </a:endParaRPr>
          </a:p>
        </p:txBody>
      </p:sp>
      <p:sp>
        <p:nvSpPr>
          <p:cNvPr id="4" name="文本框 3">
            <a:extLst>
              <a:ext uri="{FF2B5EF4-FFF2-40B4-BE49-F238E27FC236}">
                <a16:creationId xmlns:a16="http://schemas.microsoft.com/office/drawing/2014/main" xmlns="" id="{D929BFAE-133B-4C47-8F73-633B0EAD71DE}"/>
              </a:ext>
            </a:extLst>
          </p:cNvPr>
          <p:cNvSpPr txBox="1"/>
          <p:nvPr/>
        </p:nvSpPr>
        <p:spPr>
          <a:xfrm>
            <a:off x="2563956" y="1749223"/>
            <a:ext cx="1227067" cy="400110"/>
          </a:xfrm>
          <a:prstGeom prst="rect">
            <a:avLst/>
          </a:prstGeom>
          <a:noFill/>
        </p:spPr>
        <p:txBody>
          <a:bodyPr wrap="none" rtlCol="0">
            <a:spAutoFit/>
          </a:bodyPr>
          <a:lstStyle/>
          <a:p>
            <a:pPr algn="r"/>
            <a:r>
              <a:rPr lang="en-US" altLang="zh-CN" sz="2000" b="1" dirty="0">
                <a:solidFill>
                  <a:srgbClr val="BB686D"/>
                </a:solidFill>
              </a:rPr>
              <a:t>Keywords</a:t>
            </a:r>
            <a:endParaRPr lang="zh-CN" altLang="en-US" sz="2000" b="1" dirty="0">
              <a:solidFill>
                <a:srgbClr val="BB686D"/>
              </a:solidFill>
            </a:endParaRPr>
          </a:p>
        </p:txBody>
      </p:sp>
      <p:sp>
        <p:nvSpPr>
          <p:cNvPr id="5" name="文本框 4">
            <a:extLst>
              <a:ext uri="{FF2B5EF4-FFF2-40B4-BE49-F238E27FC236}">
                <a16:creationId xmlns:a16="http://schemas.microsoft.com/office/drawing/2014/main" xmlns="" id="{EB4EF2D1-33A9-4698-A35C-79E6B02FA30A}"/>
              </a:ext>
            </a:extLst>
          </p:cNvPr>
          <p:cNvSpPr txBox="1"/>
          <p:nvPr/>
        </p:nvSpPr>
        <p:spPr>
          <a:xfrm>
            <a:off x="2468320" y="2957271"/>
            <a:ext cx="2730771" cy="646331"/>
          </a:xfrm>
          <a:prstGeom prst="rect">
            <a:avLst/>
          </a:prstGeom>
          <a:noFill/>
        </p:spPr>
        <p:txBody>
          <a:bodyPr wrap="square" rtlCol="0">
            <a:spAutoFit/>
          </a:bodyPr>
          <a:lstStyle/>
          <a:p>
            <a:r>
              <a:rPr lang="en-US" altLang="zh-CN" sz="1200" dirty="0">
                <a:solidFill>
                  <a:srgbClr val="523A2C"/>
                </a:solidFill>
              </a:rPr>
              <a:t>The beauty is in the eyes of the beholder. The beauty is in the eyes of the beholder.</a:t>
            </a:r>
          </a:p>
        </p:txBody>
      </p:sp>
      <p:sp>
        <p:nvSpPr>
          <p:cNvPr id="6" name="圆角矩形 5">
            <a:extLst>
              <a:ext uri="{FF2B5EF4-FFF2-40B4-BE49-F238E27FC236}">
                <a16:creationId xmlns:a16="http://schemas.microsoft.com/office/drawing/2014/main" xmlns="" id="{DE7E470A-23B9-40D1-857C-367C13E69012}"/>
              </a:ext>
            </a:extLst>
          </p:cNvPr>
          <p:cNvSpPr/>
          <p:nvPr/>
        </p:nvSpPr>
        <p:spPr>
          <a:xfrm>
            <a:off x="6934652" y="2362201"/>
            <a:ext cx="2827867" cy="406400"/>
          </a:xfrm>
          <a:prstGeom prst="roundRect">
            <a:avLst>
              <a:gd name="adj" fmla="val 50000"/>
            </a:avLst>
          </a:prstGeom>
          <a:noFill/>
          <a:ln>
            <a:solidFill>
              <a:srgbClr val="523A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23A2C"/>
              </a:solidFill>
            </a:endParaRPr>
          </a:p>
        </p:txBody>
      </p:sp>
      <p:sp>
        <p:nvSpPr>
          <p:cNvPr id="7" name="圆角矩形 6">
            <a:extLst>
              <a:ext uri="{FF2B5EF4-FFF2-40B4-BE49-F238E27FC236}">
                <a16:creationId xmlns:a16="http://schemas.microsoft.com/office/drawing/2014/main" xmlns="" id="{546D1548-7B44-4FA2-9BD3-C786A179AE7C}"/>
              </a:ext>
            </a:extLst>
          </p:cNvPr>
          <p:cNvSpPr/>
          <p:nvPr/>
        </p:nvSpPr>
        <p:spPr>
          <a:xfrm>
            <a:off x="6924713" y="2362201"/>
            <a:ext cx="2017324" cy="428224"/>
          </a:xfrm>
          <a:prstGeom prst="roundRect">
            <a:avLst>
              <a:gd name="adj" fmla="val 50000"/>
            </a:avLst>
          </a:prstGeom>
          <a:solidFill>
            <a:srgbClr val="EFE5DA"/>
          </a:solidFill>
          <a:ln>
            <a:no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23A2C"/>
              </a:solidFill>
            </a:endParaRPr>
          </a:p>
        </p:txBody>
      </p:sp>
      <p:sp>
        <p:nvSpPr>
          <p:cNvPr id="8" name="文本框 7">
            <a:extLst>
              <a:ext uri="{FF2B5EF4-FFF2-40B4-BE49-F238E27FC236}">
                <a16:creationId xmlns:a16="http://schemas.microsoft.com/office/drawing/2014/main" xmlns="" id="{27FC06B4-4F76-427B-B483-695C81058A3F}"/>
              </a:ext>
            </a:extLst>
          </p:cNvPr>
          <p:cNvSpPr txBox="1"/>
          <p:nvPr/>
        </p:nvSpPr>
        <p:spPr>
          <a:xfrm>
            <a:off x="6951836" y="1749223"/>
            <a:ext cx="1227067" cy="400110"/>
          </a:xfrm>
          <a:prstGeom prst="rect">
            <a:avLst/>
          </a:prstGeom>
          <a:noFill/>
        </p:spPr>
        <p:txBody>
          <a:bodyPr wrap="none" rtlCol="0">
            <a:spAutoFit/>
          </a:bodyPr>
          <a:lstStyle/>
          <a:p>
            <a:pPr algn="r"/>
            <a:r>
              <a:rPr lang="en-US" altLang="zh-CN" sz="2000" b="1" dirty="0">
                <a:solidFill>
                  <a:srgbClr val="BB686D"/>
                </a:solidFill>
              </a:rPr>
              <a:t>Keywords</a:t>
            </a:r>
            <a:endParaRPr lang="zh-CN" altLang="en-US" sz="2000" b="1" dirty="0">
              <a:solidFill>
                <a:srgbClr val="BB686D"/>
              </a:solidFill>
            </a:endParaRPr>
          </a:p>
        </p:txBody>
      </p:sp>
      <p:sp>
        <p:nvSpPr>
          <p:cNvPr id="9" name="文本框 8">
            <a:extLst>
              <a:ext uri="{FF2B5EF4-FFF2-40B4-BE49-F238E27FC236}">
                <a16:creationId xmlns:a16="http://schemas.microsoft.com/office/drawing/2014/main" xmlns="" id="{59C8A674-5E6B-4D2C-B7B0-733397093D6B}"/>
              </a:ext>
            </a:extLst>
          </p:cNvPr>
          <p:cNvSpPr txBox="1"/>
          <p:nvPr/>
        </p:nvSpPr>
        <p:spPr>
          <a:xfrm>
            <a:off x="6856200" y="2957271"/>
            <a:ext cx="2730771" cy="646331"/>
          </a:xfrm>
          <a:prstGeom prst="rect">
            <a:avLst/>
          </a:prstGeom>
          <a:noFill/>
        </p:spPr>
        <p:txBody>
          <a:bodyPr wrap="square" rtlCol="0">
            <a:spAutoFit/>
          </a:bodyPr>
          <a:lstStyle/>
          <a:p>
            <a:r>
              <a:rPr lang="en-US" altLang="zh-CN" sz="1200" dirty="0">
                <a:solidFill>
                  <a:srgbClr val="523A2C"/>
                </a:solidFill>
              </a:rPr>
              <a:t>The beauty is in the eyes of the beholder. The beauty is in the eyes of the beholder.</a:t>
            </a:r>
          </a:p>
        </p:txBody>
      </p:sp>
      <p:sp>
        <p:nvSpPr>
          <p:cNvPr id="10" name="圆角矩形 13">
            <a:extLst>
              <a:ext uri="{FF2B5EF4-FFF2-40B4-BE49-F238E27FC236}">
                <a16:creationId xmlns:a16="http://schemas.microsoft.com/office/drawing/2014/main" xmlns="" id="{0D9DE472-73C1-40A4-973C-B6E42B9524C7}"/>
              </a:ext>
            </a:extLst>
          </p:cNvPr>
          <p:cNvSpPr/>
          <p:nvPr/>
        </p:nvSpPr>
        <p:spPr>
          <a:xfrm>
            <a:off x="2546772" y="4554579"/>
            <a:ext cx="2827867" cy="406400"/>
          </a:xfrm>
          <a:prstGeom prst="roundRect">
            <a:avLst>
              <a:gd name="adj" fmla="val 50000"/>
            </a:avLst>
          </a:prstGeom>
          <a:noFill/>
          <a:ln>
            <a:solidFill>
              <a:srgbClr val="523A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23A2C"/>
              </a:solidFill>
            </a:endParaRPr>
          </a:p>
        </p:txBody>
      </p:sp>
      <p:sp>
        <p:nvSpPr>
          <p:cNvPr id="11" name="圆角矩形 14">
            <a:extLst>
              <a:ext uri="{FF2B5EF4-FFF2-40B4-BE49-F238E27FC236}">
                <a16:creationId xmlns:a16="http://schemas.microsoft.com/office/drawing/2014/main" xmlns="" id="{137A21B2-79B8-4BA2-B2E5-C4BBF135608F}"/>
              </a:ext>
            </a:extLst>
          </p:cNvPr>
          <p:cNvSpPr/>
          <p:nvPr/>
        </p:nvSpPr>
        <p:spPr>
          <a:xfrm>
            <a:off x="2536833" y="4544639"/>
            <a:ext cx="1940494" cy="432000"/>
          </a:xfrm>
          <a:prstGeom prst="roundRect">
            <a:avLst>
              <a:gd name="adj" fmla="val 50000"/>
            </a:avLst>
          </a:prstGeom>
          <a:solidFill>
            <a:srgbClr val="EFE5DA"/>
          </a:solidFill>
          <a:ln>
            <a:no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23A2C"/>
              </a:solidFill>
            </a:endParaRPr>
          </a:p>
        </p:txBody>
      </p:sp>
      <p:sp>
        <p:nvSpPr>
          <p:cNvPr id="12" name="文本框 11">
            <a:extLst>
              <a:ext uri="{FF2B5EF4-FFF2-40B4-BE49-F238E27FC236}">
                <a16:creationId xmlns:a16="http://schemas.microsoft.com/office/drawing/2014/main" xmlns="" id="{1600A21A-5A71-46FB-956A-CCB17A5F4322}"/>
              </a:ext>
            </a:extLst>
          </p:cNvPr>
          <p:cNvSpPr txBox="1"/>
          <p:nvPr/>
        </p:nvSpPr>
        <p:spPr>
          <a:xfrm>
            <a:off x="2563956" y="3941601"/>
            <a:ext cx="1227067" cy="400110"/>
          </a:xfrm>
          <a:prstGeom prst="rect">
            <a:avLst/>
          </a:prstGeom>
          <a:noFill/>
        </p:spPr>
        <p:txBody>
          <a:bodyPr wrap="none" rtlCol="0">
            <a:spAutoFit/>
          </a:bodyPr>
          <a:lstStyle/>
          <a:p>
            <a:pPr algn="r"/>
            <a:r>
              <a:rPr lang="en-US" altLang="zh-CN" sz="2000" b="1" dirty="0">
                <a:solidFill>
                  <a:srgbClr val="BB686D"/>
                </a:solidFill>
              </a:rPr>
              <a:t>Keywords</a:t>
            </a:r>
            <a:endParaRPr lang="zh-CN" altLang="en-US" sz="2000" b="1" dirty="0">
              <a:solidFill>
                <a:srgbClr val="BB686D"/>
              </a:solidFill>
            </a:endParaRPr>
          </a:p>
        </p:txBody>
      </p:sp>
      <p:sp>
        <p:nvSpPr>
          <p:cNvPr id="13" name="文本框 12">
            <a:extLst>
              <a:ext uri="{FF2B5EF4-FFF2-40B4-BE49-F238E27FC236}">
                <a16:creationId xmlns:a16="http://schemas.microsoft.com/office/drawing/2014/main" xmlns="" id="{DB6E83C1-A440-4F45-89F8-6F765EC02A23}"/>
              </a:ext>
            </a:extLst>
          </p:cNvPr>
          <p:cNvSpPr txBox="1"/>
          <p:nvPr/>
        </p:nvSpPr>
        <p:spPr>
          <a:xfrm>
            <a:off x="2468320" y="5149649"/>
            <a:ext cx="2730771" cy="646331"/>
          </a:xfrm>
          <a:prstGeom prst="rect">
            <a:avLst/>
          </a:prstGeom>
          <a:noFill/>
        </p:spPr>
        <p:txBody>
          <a:bodyPr wrap="square" rtlCol="0">
            <a:spAutoFit/>
          </a:bodyPr>
          <a:lstStyle/>
          <a:p>
            <a:r>
              <a:rPr lang="en-US" altLang="zh-CN" sz="1200" dirty="0">
                <a:solidFill>
                  <a:srgbClr val="523A2C"/>
                </a:solidFill>
              </a:rPr>
              <a:t>The beauty is in the eyes of the beholder. The beauty is in the eyes of the beholder.</a:t>
            </a:r>
          </a:p>
        </p:txBody>
      </p:sp>
      <p:sp>
        <p:nvSpPr>
          <p:cNvPr id="14" name="圆角矩形 17">
            <a:extLst>
              <a:ext uri="{FF2B5EF4-FFF2-40B4-BE49-F238E27FC236}">
                <a16:creationId xmlns:a16="http://schemas.microsoft.com/office/drawing/2014/main" xmlns="" id="{24A5D220-0C7B-4DC6-A12B-2147C931539A}"/>
              </a:ext>
            </a:extLst>
          </p:cNvPr>
          <p:cNvSpPr/>
          <p:nvPr/>
        </p:nvSpPr>
        <p:spPr>
          <a:xfrm>
            <a:off x="6934652" y="4554579"/>
            <a:ext cx="2827867" cy="406400"/>
          </a:xfrm>
          <a:prstGeom prst="roundRect">
            <a:avLst>
              <a:gd name="adj" fmla="val 50000"/>
            </a:avLst>
          </a:prstGeom>
          <a:noFill/>
          <a:ln>
            <a:solidFill>
              <a:srgbClr val="523A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23A2C"/>
              </a:solidFill>
            </a:endParaRPr>
          </a:p>
        </p:txBody>
      </p:sp>
      <p:sp>
        <p:nvSpPr>
          <p:cNvPr id="15" name="圆角矩形 18">
            <a:extLst>
              <a:ext uri="{FF2B5EF4-FFF2-40B4-BE49-F238E27FC236}">
                <a16:creationId xmlns:a16="http://schemas.microsoft.com/office/drawing/2014/main" xmlns="" id="{BC81D03C-EF94-41BA-A589-96A80CE9FF18}"/>
              </a:ext>
            </a:extLst>
          </p:cNvPr>
          <p:cNvSpPr/>
          <p:nvPr/>
        </p:nvSpPr>
        <p:spPr>
          <a:xfrm>
            <a:off x="6924713" y="4554579"/>
            <a:ext cx="1493068" cy="432000"/>
          </a:xfrm>
          <a:prstGeom prst="roundRect">
            <a:avLst>
              <a:gd name="adj" fmla="val 50000"/>
            </a:avLst>
          </a:prstGeom>
          <a:solidFill>
            <a:srgbClr val="EFE5DA"/>
          </a:solidFill>
          <a:ln>
            <a:no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23A2C"/>
              </a:solidFill>
            </a:endParaRPr>
          </a:p>
        </p:txBody>
      </p:sp>
      <p:sp>
        <p:nvSpPr>
          <p:cNvPr id="16" name="文本框 15">
            <a:extLst>
              <a:ext uri="{FF2B5EF4-FFF2-40B4-BE49-F238E27FC236}">
                <a16:creationId xmlns:a16="http://schemas.microsoft.com/office/drawing/2014/main" xmlns="" id="{31B126E3-0277-4BD2-8327-322811F39F2D}"/>
              </a:ext>
            </a:extLst>
          </p:cNvPr>
          <p:cNvSpPr txBox="1"/>
          <p:nvPr/>
        </p:nvSpPr>
        <p:spPr>
          <a:xfrm>
            <a:off x="6951836" y="3941601"/>
            <a:ext cx="1227067" cy="400110"/>
          </a:xfrm>
          <a:prstGeom prst="rect">
            <a:avLst/>
          </a:prstGeom>
          <a:noFill/>
        </p:spPr>
        <p:txBody>
          <a:bodyPr wrap="none" rtlCol="0">
            <a:spAutoFit/>
          </a:bodyPr>
          <a:lstStyle/>
          <a:p>
            <a:pPr algn="r"/>
            <a:r>
              <a:rPr lang="en-US" altLang="zh-CN" sz="2000" b="1" dirty="0">
                <a:solidFill>
                  <a:srgbClr val="BB686D"/>
                </a:solidFill>
              </a:rPr>
              <a:t>Keywords</a:t>
            </a:r>
            <a:endParaRPr lang="zh-CN" altLang="en-US" sz="2000" b="1" dirty="0">
              <a:solidFill>
                <a:srgbClr val="BB686D"/>
              </a:solidFill>
            </a:endParaRPr>
          </a:p>
        </p:txBody>
      </p:sp>
      <p:sp>
        <p:nvSpPr>
          <p:cNvPr id="17" name="文本框 16">
            <a:extLst>
              <a:ext uri="{FF2B5EF4-FFF2-40B4-BE49-F238E27FC236}">
                <a16:creationId xmlns:a16="http://schemas.microsoft.com/office/drawing/2014/main" xmlns="" id="{3B120245-188E-48AC-A935-17A32D067392}"/>
              </a:ext>
            </a:extLst>
          </p:cNvPr>
          <p:cNvSpPr txBox="1"/>
          <p:nvPr/>
        </p:nvSpPr>
        <p:spPr>
          <a:xfrm>
            <a:off x="6856200" y="5149649"/>
            <a:ext cx="2730771" cy="646331"/>
          </a:xfrm>
          <a:prstGeom prst="rect">
            <a:avLst/>
          </a:prstGeom>
          <a:noFill/>
        </p:spPr>
        <p:txBody>
          <a:bodyPr wrap="square" rtlCol="0">
            <a:spAutoFit/>
          </a:bodyPr>
          <a:lstStyle/>
          <a:p>
            <a:r>
              <a:rPr lang="en-US" altLang="zh-CN" sz="1200" dirty="0">
                <a:solidFill>
                  <a:srgbClr val="523A2C"/>
                </a:solidFill>
              </a:rPr>
              <a:t>The beauty is in the eyes of the beholder. The beauty is in the eyes of the beholder.</a:t>
            </a:r>
          </a:p>
        </p:txBody>
      </p:sp>
      <p:sp>
        <p:nvSpPr>
          <p:cNvPr id="18" name="文本框 17">
            <a:extLst>
              <a:ext uri="{FF2B5EF4-FFF2-40B4-BE49-F238E27FC236}">
                <a16:creationId xmlns:a16="http://schemas.microsoft.com/office/drawing/2014/main" xmlns="" id="{E9F1A968-4792-4A63-B2C6-04E18F23D36C}"/>
              </a:ext>
            </a:extLst>
          </p:cNvPr>
          <p:cNvSpPr txBox="1"/>
          <p:nvPr/>
        </p:nvSpPr>
        <p:spPr>
          <a:xfrm>
            <a:off x="4515653" y="2385425"/>
            <a:ext cx="540533" cy="338554"/>
          </a:xfrm>
          <a:prstGeom prst="rect">
            <a:avLst/>
          </a:prstGeom>
          <a:noFill/>
        </p:spPr>
        <p:txBody>
          <a:bodyPr wrap="none" rtlCol="0">
            <a:spAutoFit/>
          </a:bodyPr>
          <a:lstStyle/>
          <a:p>
            <a:pPr algn="r"/>
            <a:r>
              <a:rPr lang="en-US" altLang="zh-CN" sz="1600" dirty="0">
                <a:solidFill>
                  <a:srgbClr val="523A2C"/>
                </a:solidFill>
              </a:rPr>
              <a:t>96%</a:t>
            </a:r>
            <a:endParaRPr lang="zh-CN" altLang="en-US" sz="1600" dirty="0">
              <a:solidFill>
                <a:srgbClr val="523A2C"/>
              </a:solidFill>
            </a:endParaRPr>
          </a:p>
        </p:txBody>
      </p:sp>
      <p:sp>
        <p:nvSpPr>
          <p:cNvPr id="19" name="文本框 18">
            <a:extLst>
              <a:ext uri="{FF2B5EF4-FFF2-40B4-BE49-F238E27FC236}">
                <a16:creationId xmlns:a16="http://schemas.microsoft.com/office/drawing/2014/main" xmlns="" id="{BC495AF6-3F6C-4716-B6F7-948093F744EA}"/>
              </a:ext>
            </a:extLst>
          </p:cNvPr>
          <p:cNvSpPr txBox="1"/>
          <p:nvPr/>
        </p:nvSpPr>
        <p:spPr>
          <a:xfrm>
            <a:off x="8374233" y="2385425"/>
            <a:ext cx="540533" cy="338554"/>
          </a:xfrm>
          <a:prstGeom prst="rect">
            <a:avLst/>
          </a:prstGeom>
          <a:noFill/>
        </p:spPr>
        <p:txBody>
          <a:bodyPr wrap="none" rtlCol="0">
            <a:spAutoFit/>
          </a:bodyPr>
          <a:lstStyle/>
          <a:p>
            <a:pPr algn="r"/>
            <a:r>
              <a:rPr lang="en-US" altLang="zh-CN" sz="1600" dirty="0">
                <a:solidFill>
                  <a:srgbClr val="523A2C"/>
                </a:solidFill>
              </a:rPr>
              <a:t>76%</a:t>
            </a:r>
            <a:endParaRPr lang="zh-CN" altLang="en-US" sz="1600" dirty="0">
              <a:solidFill>
                <a:srgbClr val="523A2C"/>
              </a:solidFill>
            </a:endParaRPr>
          </a:p>
        </p:txBody>
      </p:sp>
      <p:sp>
        <p:nvSpPr>
          <p:cNvPr id="20" name="文本框 19">
            <a:extLst>
              <a:ext uri="{FF2B5EF4-FFF2-40B4-BE49-F238E27FC236}">
                <a16:creationId xmlns:a16="http://schemas.microsoft.com/office/drawing/2014/main" xmlns="" id="{53940489-A449-44DD-9DAB-BCD7D84B9042}"/>
              </a:ext>
            </a:extLst>
          </p:cNvPr>
          <p:cNvSpPr txBox="1"/>
          <p:nvPr/>
        </p:nvSpPr>
        <p:spPr>
          <a:xfrm>
            <a:off x="3949472" y="4576403"/>
            <a:ext cx="540533" cy="338554"/>
          </a:xfrm>
          <a:prstGeom prst="rect">
            <a:avLst/>
          </a:prstGeom>
          <a:noFill/>
        </p:spPr>
        <p:txBody>
          <a:bodyPr wrap="none" rtlCol="0">
            <a:spAutoFit/>
          </a:bodyPr>
          <a:lstStyle/>
          <a:p>
            <a:pPr algn="r"/>
            <a:r>
              <a:rPr lang="en-US" altLang="zh-CN" sz="1600" dirty="0">
                <a:solidFill>
                  <a:srgbClr val="523A2C"/>
                </a:solidFill>
              </a:rPr>
              <a:t>80%</a:t>
            </a:r>
            <a:endParaRPr lang="zh-CN" altLang="en-US" sz="1600" dirty="0">
              <a:solidFill>
                <a:srgbClr val="523A2C"/>
              </a:solidFill>
            </a:endParaRPr>
          </a:p>
        </p:txBody>
      </p:sp>
      <p:sp>
        <p:nvSpPr>
          <p:cNvPr id="21" name="文本框 20">
            <a:extLst>
              <a:ext uri="{FF2B5EF4-FFF2-40B4-BE49-F238E27FC236}">
                <a16:creationId xmlns:a16="http://schemas.microsoft.com/office/drawing/2014/main" xmlns="" id="{2937101C-0088-4E43-949D-8ED6C8AF230C}"/>
              </a:ext>
            </a:extLst>
          </p:cNvPr>
          <p:cNvSpPr txBox="1"/>
          <p:nvPr/>
        </p:nvSpPr>
        <p:spPr>
          <a:xfrm>
            <a:off x="7808052" y="4576403"/>
            <a:ext cx="540533" cy="338554"/>
          </a:xfrm>
          <a:prstGeom prst="rect">
            <a:avLst/>
          </a:prstGeom>
          <a:noFill/>
        </p:spPr>
        <p:txBody>
          <a:bodyPr wrap="none" rtlCol="0">
            <a:spAutoFit/>
          </a:bodyPr>
          <a:lstStyle/>
          <a:p>
            <a:pPr algn="r"/>
            <a:r>
              <a:rPr lang="en-US" altLang="zh-CN" sz="1600" dirty="0">
                <a:solidFill>
                  <a:srgbClr val="523A2C"/>
                </a:solidFill>
              </a:rPr>
              <a:t>56%</a:t>
            </a:r>
            <a:endParaRPr lang="zh-CN" altLang="en-US" sz="1600" dirty="0">
              <a:solidFill>
                <a:srgbClr val="523A2C"/>
              </a:solidFill>
            </a:endParaRPr>
          </a:p>
        </p:txBody>
      </p:sp>
      <p:sp>
        <p:nvSpPr>
          <p:cNvPr id="22" name="Freeform 41">
            <a:extLst>
              <a:ext uri="{FF2B5EF4-FFF2-40B4-BE49-F238E27FC236}">
                <a16:creationId xmlns:a16="http://schemas.microsoft.com/office/drawing/2014/main" xmlns="" id="{836E3D96-8582-4187-B359-0E7691B8650D}"/>
              </a:ext>
            </a:extLst>
          </p:cNvPr>
          <p:cNvSpPr>
            <a:spLocks noEditPoints="1"/>
          </p:cNvSpPr>
          <p:nvPr/>
        </p:nvSpPr>
        <p:spPr bwMode="auto">
          <a:xfrm>
            <a:off x="1047609" y="823727"/>
            <a:ext cx="468313" cy="467639"/>
          </a:xfrm>
          <a:custGeom>
            <a:avLst/>
            <a:gdLst>
              <a:gd name="connsiteX0" fmla="*/ 377209 w 608198"/>
              <a:gd name="connsiteY0" fmla="*/ 308723 h 607323"/>
              <a:gd name="connsiteX1" fmla="*/ 387715 w 608198"/>
              <a:gd name="connsiteY1" fmla="*/ 313052 h 607323"/>
              <a:gd name="connsiteX2" fmla="*/ 402156 w 608198"/>
              <a:gd name="connsiteY2" fmla="*/ 334481 h 607323"/>
              <a:gd name="connsiteX3" fmla="*/ 407176 w 608198"/>
              <a:gd name="connsiteY3" fmla="*/ 359921 h 607323"/>
              <a:gd name="connsiteX4" fmla="*/ 387707 w 608198"/>
              <a:gd name="connsiteY4" fmla="*/ 406801 h 607323"/>
              <a:gd name="connsiteX5" fmla="*/ 377249 w 608198"/>
              <a:gd name="connsiteY5" fmla="*/ 411133 h 607323"/>
              <a:gd name="connsiteX6" fmla="*/ 366688 w 608198"/>
              <a:gd name="connsiteY6" fmla="*/ 406804 h 607323"/>
              <a:gd name="connsiteX7" fmla="*/ 362354 w 608198"/>
              <a:gd name="connsiteY7" fmla="*/ 396320 h 607323"/>
              <a:gd name="connsiteX8" fmla="*/ 366693 w 608198"/>
              <a:gd name="connsiteY8" fmla="*/ 385822 h 607323"/>
              <a:gd name="connsiteX9" fmla="*/ 377487 w 608198"/>
              <a:gd name="connsiteY9" fmla="*/ 359937 h 607323"/>
              <a:gd name="connsiteX10" fmla="*/ 366693 w 608198"/>
              <a:gd name="connsiteY10" fmla="*/ 333941 h 607323"/>
              <a:gd name="connsiteX11" fmla="*/ 366693 w 608198"/>
              <a:gd name="connsiteY11" fmla="*/ 313056 h 607323"/>
              <a:gd name="connsiteX12" fmla="*/ 377209 w 608198"/>
              <a:gd name="connsiteY12" fmla="*/ 308723 h 607323"/>
              <a:gd name="connsiteX13" fmla="*/ 377193 w 608198"/>
              <a:gd name="connsiteY13" fmla="*/ 308707 h 607323"/>
              <a:gd name="connsiteX14" fmla="*/ 366680 w 608198"/>
              <a:gd name="connsiteY14" fmla="*/ 313040 h 607323"/>
              <a:gd name="connsiteX15" fmla="*/ 366680 w 608198"/>
              <a:gd name="connsiteY15" fmla="*/ 333925 h 607323"/>
              <a:gd name="connsiteX16" fmla="*/ 377472 w 608198"/>
              <a:gd name="connsiteY16" fmla="*/ 359921 h 607323"/>
              <a:gd name="connsiteX17" fmla="*/ 366680 w 608198"/>
              <a:gd name="connsiteY17" fmla="*/ 385805 h 607323"/>
              <a:gd name="connsiteX18" fmla="*/ 366680 w 608198"/>
              <a:gd name="connsiteY18" fmla="*/ 406801 h 607323"/>
              <a:gd name="connsiteX19" fmla="*/ 366688 w 608198"/>
              <a:gd name="connsiteY19" fmla="*/ 406804 h 607323"/>
              <a:gd name="connsiteX20" fmla="*/ 366693 w 608198"/>
              <a:gd name="connsiteY20" fmla="*/ 406818 h 607323"/>
              <a:gd name="connsiteX21" fmla="*/ 377265 w 608198"/>
              <a:gd name="connsiteY21" fmla="*/ 411151 h 607323"/>
              <a:gd name="connsiteX22" fmla="*/ 387725 w 608198"/>
              <a:gd name="connsiteY22" fmla="*/ 406818 h 607323"/>
              <a:gd name="connsiteX23" fmla="*/ 407198 w 608198"/>
              <a:gd name="connsiteY23" fmla="*/ 359937 h 607323"/>
              <a:gd name="connsiteX24" fmla="*/ 387725 w 608198"/>
              <a:gd name="connsiteY24" fmla="*/ 313056 h 607323"/>
              <a:gd name="connsiteX25" fmla="*/ 387715 w 608198"/>
              <a:gd name="connsiteY25" fmla="*/ 313052 h 607323"/>
              <a:gd name="connsiteX26" fmla="*/ 387707 w 608198"/>
              <a:gd name="connsiteY26" fmla="*/ 313040 h 607323"/>
              <a:gd name="connsiteX27" fmla="*/ 377193 w 608198"/>
              <a:gd name="connsiteY27" fmla="*/ 308707 h 607323"/>
              <a:gd name="connsiteX28" fmla="*/ 388986 w 608198"/>
              <a:gd name="connsiteY28" fmla="*/ 106855 h 607323"/>
              <a:gd name="connsiteX29" fmla="*/ 414005 w 608198"/>
              <a:gd name="connsiteY29" fmla="*/ 111687 h 607323"/>
              <a:gd name="connsiteX30" fmla="*/ 435880 w 608198"/>
              <a:gd name="connsiteY30" fmla="*/ 126166 h 607323"/>
              <a:gd name="connsiteX31" fmla="*/ 435880 w 608198"/>
              <a:gd name="connsiteY31" fmla="*/ 147173 h 607323"/>
              <a:gd name="connsiteX32" fmla="*/ 414967 w 608198"/>
              <a:gd name="connsiteY32" fmla="*/ 147173 h 607323"/>
              <a:gd name="connsiteX33" fmla="*/ 363019 w 608198"/>
              <a:gd name="connsiteY33" fmla="*/ 147173 h 607323"/>
              <a:gd name="connsiteX34" fmla="*/ 352562 w 608198"/>
              <a:gd name="connsiteY34" fmla="*/ 151507 h 607323"/>
              <a:gd name="connsiteX35" fmla="*/ 341995 w 608198"/>
              <a:gd name="connsiteY35" fmla="*/ 147173 h 607323"/>
              <a:gd name="connsiteX36" fmla="*/ 337656 w 608198"/>
              <a:gd name="connsiteY36" fmla="*/ 136670 h 607323"/>
              <a:gd name="connsiteX37" fmla="*/ 341988 w 608198"/>
              <a:gd name="connsiteY37" fmla="*/ 126181 h 607323"/>
              <a:gd name="connsiteX38" fmla="*/ 363961 w 608198"/>
              <a:gd name="connsiteY38" fmla="*/ 111688 h 607323"/>
              <a:gd name="connsiteX39" fmla="*/ 388986 w 608198"/>
              <a:gd name="connsiteY39" fmla="*/ 106855 h 607323"/>
              <a:gd name="connsiteX40" fmla="*/ 388979 w 608198"/>
              <a:gd name="connsiteY40" fmla="*/ 106827 h 607323"/>
              <a:gd name="connsiteX41" fmla="*/ 341995 w 608198"/>
              <a:gd name="connsiteY41" fmla="*/ 126166 h 607323"/>
              <a:gd name="connsiteX42" fmla="*/ 341988 w 608198"/>
              <a:gd name="connsiteY42" fmla="*/ 126181 h 607323"/>
              <a:gd name="connsiteX43" fmla="*/ 341982 w 608198"/>
              <a:gd name="connsiteY43" fmla="*/ 126185 h 607323"/>
              <a:gd name="connsiteX44" fmla="*/ 341982 w 608198"/>
              <a:gd name="connsiteY44" fmla="*/ 147181 h 607323"/>
              <a:gd name="connsiteX45" fmla="*/ 352551 w 608198"/>
              <a:gd name="connsiteY45" fmla="*/ 151514 h 607323"/>
              <a:gd name="connsiteX46" fmla="*/ 363009 w 608198"/>
              <a:gd name="connsiteY46" fmla="*/ 147181 h 607323"/>
              <a:gd name="connsiteX47" fmla="*/ 414963 w 608198"/>
              <a:gd name="connsiteY47" fmla="*/ 147181 h 607323"/>
              <a:gd name="connsiteX48" fmla="*/ 435990 w 608198"/>
              <a:gd name="connsiteY48" fmla="*/ 147181 h 607323"/>
              <a:gd name="connsiteX49" fmla="*/ 435990 w 608198"/>
              <a:gd name="connsiteY49" fmla="*/ 126185 h 607323"/>
              <a:gd name="connsiteX50" fmla="*/ 414011 w 608198"/>
              <a:gd name="connsiteY50" fmla="*/ 111688 h 607323"/>
              <a:gd name="connsiteX51" fmla="*/ 414005 w 608198"/>
              <a:gd name="connsiteY51" fmla="*/ 111687 h 607323"/>
              <a:gd name="connsiteX52" fmla="*/ 413968 w 608198"/>
              <a:gd name="connsiteY52" fmla="*/ 111662 h 607323"/>
              <a:gd name="connsiteX53" fmla="*/ 388979 w 608198"/>
              <a:gd name="connsiteY53" fmla="*/ 106827 h 607323"/>
              <a:gd name="connsiteX54" fmla="*/ 345097 w 608198"/>
              <a:gd name="connsiteY54" fmla="*/ 33980 h 607323"/>
              <a:gd name="connsiteX55" fmla="*/ 412738 w 608198"/>
              <a:gd name="connsiteY55" fmla="*/ 58864 h 607323"/>
              <a:gd name="connsiteX56" fmla="*/ 427980 w 608198"/>
              <a:gd name="connsiteY56" fmla="*/ 61752 h 607323"/>
              <a:gd name="connsiteX57" fmla="*/ 443659 w 608198"/>
              <a:gd name="connsiteY57" fmla="*/ 57563 h 607323"/>
              <a:gd name="connsiteX58" fmla="*/ 443781 w 608198"/>
              <a:gd name="connsiteY58" fmla="*/ 57635 h 607323"/>
              <a:gd name="connsiteX59" fmla="*/ 453165 w 608198"/>
              <a:gd name="connsiteY59" fmla="*/ 57427 h 607323"/>
              <a:gd name="connsiteX60" fmla="*/ 453790 w 608198"/>
              <a:gd name="connsiteY60" fmla="*/ 57420 h 607323"/>
              <a:gd name="connsiteX61" fmla="*/ 455459 w 608198"/>
              <a:gd name="connsiteY61" fmla="*/ 56753 h 607323"/>
              <a:gd name="connsiteX62" fmla="*/ 507970 w 608198"/>
              <a:gd name="connsiteY62" fmla="*/ 78749 h 607323"/>
              <a:gd name="connsiteX63" fmla="*/ 524991 w 608198"/>
              <a:gd name="connsiteY63" fmla="*/ 158513 h 607323"/>
              <a:gd name="connsiteX64" fmla="*/ 527884 w 608198"/>
              <a:gd name="connsiteY64" fmla="*/ 173732 h 607323"/>
              <a:gd name="connsiteX65" fmla="*/ 524546 w 608198"/>
              <a:gd name="connsiteY65" fmla="*/ 306486 h 607323"/>
              <a:gd name="connsiteX66" fmla="*/ 462468 w 608198"/>
              <a:gd name="connsiteY66" fmla="*/ 334481 h 607323"/>
              <a:gd name="connsiteX67" fmla="*/ 451788 w 608198"/>
              <a:gd name="connsiteY67" fmla="*/ 340146 h 607323"/>
              <a:gd name="connsiteX68" fmla="*/ 448895 w 608198"/>
              <a:gd name="connsiteY68" fmla="*/ 352033 h 607323"/>
              <a:gd name="connsiteX69" fmla="*/ 412961 w 608198"/>
              <a:gd name="connsiteY69" fmla="*/ 467901 h 607323"/>
              <a:gd name="connsiteX70" fmla="*/ 355444 w 608198"/>
              <a:gd name="connsiteY70" fmla="*/ 501228 h 607323"/>
              <a:gd name="connsiteX71" fmla="*/ 306437 w 608198"/>
              <a:gd name="connsiteY71" fmla="*/ 495327 h 607323"/>
              <a:gd name="connsiteX72" fmla="*/ 264566 w 608198"/>
              <a:gd name="connsiteY72" fmla="*/ 472047 h 607323"/>
              <a:gd name="connsiteX73" fmla="*/ 262108 w 608198"/>
              <a:gd name="connsiteY73" fmla="*/ 470679 h 607323"/>
              <a:gd name="connsiteX74" fmla="*/ 252429 w 608198"/>
              <a:gd name="connsiteY74" fmla="*/ 467124 h 607323"/>
              <a:gd name="connsiteX75" fmla="*/ 252428 w 608198"/>
              <a:gd name="connsiteY75" fmla="*/ 467124 h 607323"/>
              <a:gd name="connsiteX76" fmla="*/ 252425 w 608198"/>
              <a:gd name="connsiteY76" fmla="*/ 467123 h 607323"/>
              <a:gd name="connsiteX77" fmla="*/ 241299 w 608198"/>
              <a:gd name="connsiteY77" fmla="*/ 472233 h 607323"/>
              <a:gd name="connsiteX78" fmla="*/ 237739 w 608198"/>
              <a:gd name="connsiteY78" fmla="*/ 476011 h 607323"/>
              <a:gd name="connsiteX79" fmla="*/ 237628 w 608198"/>
              <a:gd name="connsiteY79" fmla="*/ 476122 h 607323"/>
              <a:gd name="connsiteX80" fmla="*/ 236404 w 608198"/>
              <a:gd name="connsiteY80" fmla="*/ 475011 h 607323"/>
              <a:gd name="connsiteX81" fmla="*/ 226725 w 608198"/>
              <a:gd name="connsiteY81" fmla="*/ 471456 h 607323"/>
              <a:gd name="connsiteX82" fmla="*/ 215600 w 608198"/>
              <a:gd name="connsiteY82" fmla="*/ 476566 h 607323"/>
              <a:gd name="connsiteX83" fmla="*/ 212040 w 608198"/>
              <a:gd name="connsiteY83" fmla="*/ 480343 h 607323"/>
              <a:gd name="connsiteX84" fmla="*/ 210928 w 608198"/>
              <a:gd name="connsiteY84" fmla="*/ 481342 h 607323"/>
              <a:gd name="connsiteX85" fmla="*/ 184427 w 608198"/>
              <a:gd name="connsiteY85" fmla="*/ 469638 h 607323"/>
              <a:gd name="connsiteX86" fmla="*/ 158755 w 608198"/>
              <a:gd name="connsiteY86" fmla="*/ 449016 h 607323"/>
              <a:gd name="connsiteX87" fmla="*/ 158644 w 608198"/>
              <a:gd name="connsiteY87" fmla="*/ 448905 h 607323"/>
              <a:gd name="connsiteX88" fmla="*/ 158640 w 608198"/>
              <a:gd name="connsiteY88" fmla="*/ 448905 h 607323"/>
              <a:gd name="connsiteX89" fmla="*/ 158639 w 608198"/>
              <a:gd name="connsiteY89" fmla="*/ 448904 h 607323"/>
              <a:gd name="connsiteX90" fmla="*/ 158532 w 608198"/>
              <a:gd name="connsiteY90" fmla="*/ 448904 h 607323"/>
              <a:gd name="connsiteX91" fmla="*/ 139356 w 608198"/>
              <a:gd name="connsiteY91" fmla="*/ 425547 h 607323"/>
              <a:gd name="connsiteX92" fmla="*/ 127605 w 608198"/>
              <a:gd name="connsiteY92" fmla="*/ 402023 h 607323"/>
              <a:gd name="connsiteX93" fmla="*/ 131499 w 608198"/>
              <a:gd name="connsiteY93" fmla="*/ 369917 h 607323"/>
              <a:gd name="connsiteX94" fmla="*/ 135282 w 608198"/>
              <a:gd name="connsiteY94" fmla="*/ 366474 h 607323"/>
              <a:gd name="connsiteX95" fmla="*/ 135833 w 608198"/>
              <a:gd name="connsiteY95" fmla="*/ 365369 h 607323"/>
              <a:gd name="connsiteX96" fmla="*/ 140352 w 608198"/>
              <a:gd name="connsiteY96" fmla="*/ 356380 h 607323"/>
              <a:gd name="connsiteX97" fmla="*/ 137310 w 608198"/>
              <a:gd name="connsiteY97" fmla="*/ 347145 h 607323"/>
              <a:gd name="connsiteX98" fmla="*/ 136839 w 608198"/>
              <a:gd name="connsiteY98" fmla="*/ 345699 h 607323"/>
              <a:gd name="connsiteX99" fmla="*/ 116564 w 608198"/>
              <a:gd name="connsiteY99" fmla="*/ 209753 h 607323"/>
              <a:gd name="connsiteX100" fmla="*/ 143959 w 608198"/>
              <a:gd name="connsiteY100" fmla="*/ 169284 h 607323"/>
              <a:gd name="connsiteX101" fmla="*/ 170821 w 608198"/>
              <a:gd name="connsiteY101" fmla="*/ 148695 h 607323"/>
              <a:gd name="connsiteX102" fmla="*/ 201694 w 608198"/>
              <a:gd name="connsiteY102" fmla="*/ 135850 h 607323"/>
              <a:gd name="connsiteX103" fmla="*/ 248976 w 608198"/>
              <a:gd name="connsiteY103" fmla="*/ 131851 h 607323"/>
              <a:gd name="connsiteX104" fmla="*/ 259990 w 608198"/>
              <a:gd name="connsiteY104" fmla="*/ 133406 h 607323"/>
              <a:gd name="connsiteX105" fmla="*/ 271894 w 608198"/>
              <a:gd name="connsiteY105" fmla="*/ 130518 h 607323"/>
              <a:gd name="connsiteX106" fmla="*/ 271897 w 608198"/>
              <a:gd name="connsiteY106" fmla="*/ 130512 h 607323"/>
              <a:gd name="connsiteX107" fmla="*/ 271898 w 608198"/>
              <a:gd name="connsiteY107" fmla="*/ 130512 h 607323"/>
              <a:gd name="connsiteX108" fmla="*/ 277572 w 608198"/>
              <a:gd name="connsiteY108" fmla="*/ 119847 h 607323"/>
              <a:gd name="connsiteX109" fmla="*/ 285915 w 608198"/>
              <a:gd name="connsiteY109" fmla="*/ 86270 h 607323"/>
              <a:gd name="connsiteX110" fmla="*/ 305019 w 608198"/>
              <a:gd name="connsiteY110" fmla="*/ 58707 h 607323"/>
              <a:gd name="connsiteX111" fmla="*/ 305603 w 608198"/>
              <a:gd name="connsiteY111" fmla="*/ 57864 h 607323"/>
              <a:gd name="connsiteX112" fmla="*/ 345097 w 608198"/>
              <a:gd name="connsiteY112" fmla="*/ 33980 h 607323"/>
              <a:gd name="connsiteX113" fmla="*/ 393829 w 608198"/>
              <a:gd name="connsiteY113" fmla="*/ 31709 h 607323"/>
              <a:gd name="connsiteX114" fmla="*/ 345101 w 608198"/>
              <a:gd name="connsiteY114" fmla="*/ 33973 h 607323"/>
              <a:gd name="connsiteX115" fmla="*/ 305607 w 608198"/>
              <a:gd name="connsiteY115" fmla="*/ 57858 h 607323"/>
              <a:gd name="connsiteX116" fmla="*/ 305019 w 608198"/>
              <a:gd name="connsiteY116" fmla="*/ 58707 h 607323"/>
              <a:gd name="connsiteX117" fmla="*/ 285911 w 608198"/>
              <a:gd name="connsiteY117" fmla="*/ 86262 h 607323"/>
              <a:gd name="connsiteX118" fmla="*/ 277568 w 608198"/>
              <a:gd name="connsiteY118" fmla="*/ 119742 h 607323"/>
              <a:gd name="connsiteX119" fmla="*/ 271897 w 608198"/>
              <a:gd name="connsiteY119" fmla="*/ 130512 h 607323"/>
              <a:gd name="connsiteX120" fmla="*/ 259994 w 608198"/>
              <a:gd name="connsiteY120" fmla="*/ 133401 h 607323"/>
              <a:gd name="connsiteX121" fmla="*/ 248980 w 608198"/>
              <a:gd name="connsiteY121" fmla="*/ 131845 h 607323"/>
              <a:gd name="connsiteX122" fmla="*/ 201698 w 608198"/>
              <a:gd name="connsiteY122" fmla="*/ 135845 h 607323"/>
              <a:gd name="connsiteX123" fmla="*/ 143959 w 608198"/>
              <a:gd name="connsiteY123" fmla="*/ 169284 h 607323"/>
              <a:gd name="connsiteX124" fmla="*/ 143959 w 608198"/>
              <a:gd name="connsiteY124" fmla="*/ 169284 h 607323"/>
              <a:gd name="connsiteX125" fmla="*/ 143954 w 608198"/>
              <a:gd name="connsiteY125" fmla="*/ 169288 h 607323"/>
              <a:gd name="connsiteX126" fmla="*/ 136834 w 608198"/>
              <a:gd name="connsiteY126" fmla="*/ 345701 h 607323"/>
              <a:gd name="connsiteX127" fmla="*/ 137310 w 608198"/>
              <a:gd name="connsiteY127" fmla="*/ 347145 h 607323"/>
              <a:gd name="connsiteX128" fmla="*/ 140316 w 608198"/>
              <a:gd name="connsiteY128" fmla="*/ 356378 h 607323"/>
              <a:gd name="connsiteX129" fmla="*/ 135833 w 608198"/>
              <a:gd name="connsiteY129" fmla="*/ 365369 h 607323"/>
              <a:gd name="connsiteX130" fmla="*/ 135276 w 608198"/>
              <a:gd name="connsiteY130" fmla="*/ 366475 h 607323"/>
              <a:gd name="connsiteX131" fmla="*/ 131494 w 608198"/>
              <a:gd name="connsiteY131" fmla="*/ 369919 h 607323"/>
              <a:gd name="connsiteX132" fmla="*/ 127600 w 608198"/>
              <a:gd name="connsiteY132" fmla="*/ 402024 h 607323"/>
              <a:gd name="connsiteX133" fmla="*/ 158528 w 608198"/>
              <a:gd name="connsiteY133" fmla="*/ 448904 h 607323"/>
              <a:gd name="connsiteX134" fmla="*/ 158532 w 608198"/>
              <a:gd name="connsiteY134" fmla="*/ 448904 h 607323"/>
              <a:gd name="connsiteX135" fmla="*/ 158533 w 608198"/>
              <a:gd name="connsiteY135" fmla="*/ 448905 h 607323"/>
              <a:gd name="connsiteX136" fmla="*/ 158640 w 608198"/>
              <a:gd name="connsiteY136" fmla="*/ 448905 h 607323"/>
              <a:gd name="connsiteX137" fmla="*/ 158751 w 608198"/>
              <a:gd name="connsiteY137" fmla="*/ 449015 h 607323"/>
              <a:gd name="connsiteX138" fmla="*/ 210928 w 608198"/>
              <a:gd name="connsiteY138" fmla="*/ 481343 h 607323"/>
              <a:gd name="connsiteX139" fmla="*/ 210928 w 608198"/>
              <a:gd name="connsiteY139" fmla="*/ 481342 h 607323"/>
              <a:gd name="connsiteX140" fmla="*/ 210932 w 608198"/>
              <a:gd name="connsiteY140" fmla="*/ 481344 h 607323"/>
              <a:gd name="connsiteX141" fmla="*/ 237632 w 608198"/>
              <a:gd name="connsiteY141" fmla="*/ 476122 h 607323"/>
              <a:gd name="connsiteX142" fmla="*/ 237744 w 608198"/>
              <a:gd name="connsiteY142" fmla="*/ 476011 h 607323"/>
              <a:gd name="connsiteX143" fmla="*/ 241304 w 608198"/>
              <a:gd name="connsiteY143" fmla="*/ 472234 h 607323"/>
              <a:gd name="connsiteX144" fmla="*/ 252428 w 608198"/>
              <a:gd name="connsiteY144" fmla="*/ 467124 h 607323"/>
              <a:gd name="connsiteX145" fmla="*/ 262104 w 608198"/>
              <a:gd name="connsiteY145" fmla="*/ 470678 h 607323"/>
              <a:gd name="connsiteX146" fmla="*/ 264566 w 608198"/>
              <a:gd name="connsiteY146" fmla="*/ 472047 h 607323"/>
              <a:gd name="connsiteX147" fmla="*/ 306399 w 608198"/>
              <a:gd name="connsiteY147" fmla="*/ 495327 h 607323"/>
              <a:gd name="connsiteX148" fmla="*/ 355447 w 608198"/>
              <a:gd name="connsiteY148" fmla="*/ 501229 h 607323"/>
              <a:gd name="connsiteX149" fmla="*/ 438663 w 608198"/>
              <a:gd name="connsiteY149" fmla="*/ 463680 h 607323"/>
              <a:gd name="connsiteX150" fmla="*/ 474597 w 608198"/>
              <a:gd name="connsiteY150" fmla="*/ 347699 h 607323"/>
              <a:gd name="connsiteX151" fmla="*/ 477490 w 608198"/>
              <a:gd name="connsiteY151" fmla="*/ 335812 h 607323"/>
              <a:gd name="connsiteX152" fmla="*/ 488281 w 608198"/>
              <a:gd name="connsiteY152" fmla="*/ 330146 h 607323"/>
              <a:gd name="connsiteX153" fmla="*/ 550248 w 608198"/>
              <a:gd name="connsiteY153" fmla="*/ 302151 h 607323"/>
              <a:gd name="connsiteX154" fmla="*/ 553585 w 608198"/>
              <a:gd name="connsiteY154" fmla="*/ 169506 h 607323"/>
              <a:gd name="connsiteX155" fmla="*/ 550804 w 608198"/>
              <a:gd name="connsiteY155" fmla="*/ 154286 h 607323"/>
              <a:gd name="connsiteX156" fmla="*/ 533671 w 608198"/>
              <a:gd name="connsiteY156" fmla="*/ 74410 h 607323"/>
              <a:gd name="connsiteX157" fmla="*/ 455462 w 608198"/>
              <a:gd name="connsiteY157" fmla="*/ 56747 h 607323"/>
              <a:gd name="connsiteX158" fmla="*/ 453793 w 608198"/>
              <a:gd name="connsiteY158" fmla="*/ 57413 h 607323"/>
              <a:gd name="connsiteX159" fmla="*/ 453165 w 608198"/>
              <a:gd name="connsiteY159" fmla="*/ 57427 h 607323"/>
              <a:gd name="connsiteX160" fmla="*/ 443778 w 608198"/>
              <a:gd name="connsiteY160" fmla="*/ 57531 h 607323"/>
              <a:gd name="connsiteX161" fmla="*/ 443659 w 608198"/>
              <a:gd name="connsiteY161" fmla="*/ 57563 h 607323"/>
              <a:gd name="connsiteX162" fmla="*/ 438552 w 608198"/>
              <a:gd name="connsiteY162" fmla="*/ 54525 h 607323"/>
              <a:gd name="connsiteX163" fmla="*/ 393829 w 608198"/>
              <a:gd name="connsiteY163" fmla="*/ 31709 h 607323"/>
              <a:gd name="connsiteX164" fmla="*/ 366503 w 608198"/>
              <a:gd name="connsiteY164" fmla="*/ 214 h 607323"/>
              <a:gd name="connsiteX165" fmla="*/ 451679 w 608198"/>
              <a:gd name="connsiteY165" fmla="*/ 26863 h 607323"/>
              <a:gd name="connsiteX166" fmla="*/ 554698 w 608198"/>
              <a:gd name="connsiteY166" fmla="*/ 53414 h 607323"/>
              <a:gd name="connsiteX167" fmla="*/ 581287 w 608198"/>
              <a:gd name="connsiteY167" fmla="*/ 156286 h 607323"/>
              <a:gd name="connsiteX168" fmla="*/ 571274 w 608198"/>
              <a:gd name="connsiteY168" fmla="*/ 323147 h 607323"/>
              <a:gd name="connsiteX169" fmla="*/ 505859 w 608198"/>
              <a:gd name="connsiteY169" fmla="*/ 357697 h 607323"/>
              <a:gd name="connsiteX170" fmla="*/ 459689 w 608198"/>
              <a:gd name="connsiteY170" fmla="*/ 484565 h 607323"/>
              <a:gd name="connsiteX171" fmla="*/ 352555 w 608198"/>
              <a:gd name="connsiteY171" fmla="*/ 531224 h 607323"/>
              <a:gd name="connsiteX172" fmla="*/ 253430 w 608198"/>
              <a:gd name="connsiteY172" fmla="*/ 501563 h 607323"/>
              <a:gd name="connsiteX173" fmla="*/ 196470 w 608198"/>
              <a:gd name="connsiteY173" fmla="*/ 508006 h 607323"/>
              <a:gd name="connsiteX174" fmla="*/ 148520 w 608198"/>
              <a:gd name="connsiteY174" fmla="*/ 479899 h 607323"/>
              <a:gd name="connsiteX175" fmla="*/ 25366 w 608198"/>
              <a:gd name="connsiteY175" fmla="*/ 602990 h 607323"/>
              <a:gd name="connsiteX176" fmla="*/ 14797 w 608198"/>
              <a:gd name="connsiteY176" fmla="*/ 607323 h 607323"/>
              <a:gd name="connsiteX177" fmla="*/ 4339 w 608198"/>
              <a:gd name="connsiteY177" fmla="*/ 602990 h 607323"/>
              <a:gd name="connsiteX178" fmla="*/ 4339 w 608198"/>
              <a:gd name="connsiteY178" fmla="*/ 582105 h 607323"/>
              <a:gd name="connsiteX179" fmla="*/ 127605 w 608198"/>
              <a:gd name="connsiteY179" fmla="*/ 459014 h 607323"/>
              <a:gd name="connsiteX180" fmla="*/ 99459 w 608198"/>
              <a:gd name="connsiteY180" fmla="*/ 411244 h 607323"/>
              <a:gd name="connsiteX181" fmla="*/ 105911 w 608198"/>
              <a:gd name="connsiteY181" fmla="*/ 354253 h 607323"/>
              <a:gd name="connsiteX182" fmla="*/ 76207 w 608198"/>
              <a:gd name="connsiteY182" fmla="*/ 255381 h 607323"/>
              <a:gd name="connsiteX183" fmla="*/ 122933 w 608198"/>
              <a:gd name="connsiteY183" fmla="*/ 148398 h 607323"/>
              <a:gd name="connsiteX184" fmla="*/ 249981 w 608198"/>
              <a:gd name="connsiteY184" fmla="*/ 102184 h 607323"/>
              <a:gd name="connsiteX185" fmla="*/ 284580 w 608198"/>
              <a:gd name="connsiteY185" fmla="*/ 36972 h 607323"/>
              <a:gd name="connsiteX186" fmla="*/ 366503 w 608198"/>
              <a:gd name="connsiteY186" fmla="*/ 214 h 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608198" h="607323">
                <a:moveTo>
                  <a:pt x="377209" y="308723"/>
                </a:moveTo>
                <a:lnTo>
                  <a:pt x="387715" y="313052"/>
                </a:lnTo>
                <a:lnTo>
                  <a:pt x="402156" y="334481"/>
                </a:lnTo>
                <a:cubicBezTo>
                  <a:pt x="405451" y="342424"/>
                  <a:pt x="407176" y="351033"/>
                  <a:pt x="407176" y="359921"/>
                </a:cubicBezTo>
                <a:cubicBezTo>
                  <a:pt x="407176" y="377584"/>
                  <a:pt x="400278" y="394248"/>
                  <a:pt x="387707" y="406801"/>
                </a:cubicBezTo>
                <a:cubicBezTo>
                  <a:pt x="384814" y="409689"/>
                  <a:pt x="381032" y="411133"/>
                  <a:pt x="377249" y="411133"/>
                </a:cubicBezTo>
                <a:lnTo>
                  <a:pt x="366688" y="406804"/>
                </a:lnTo>
                <a:lnTo>
                  <a:pt x="362354" y="396320"/>
                </a:lnTo>
                <a:cubicBezTo>
                  <a:pt x="362354" y="392516"/>
                  <a:pt x="363800" y="388711"/>
                  <a:pt x="366693" y="385822"/>
                </a:cubicBezTo>
                <a:cubicBezTo>
                  <a:pt x="373704" y="378934"/>
                  <a:pt x="377487" y="369713"/>
                  <a:pt x="377487" y="359937"/>
                </a:cubicBezTo>
                <a:cubicBezTo>
                  <a:pt x="377487" y="350050"/>
                  <a:pt x="373704" y="340940"/>
                  <a:pt x="366693" y="333941"/>
                </a:cubicBezTo>
                <a:cubicBezTo>
                  <a:pt x="360907" y="328164"/>
                  <a:pt x="360907" y="318833"/>
                  <a:pt x="366693" y="313056"/>
                </a:cubicBezTo>
                <a:cubicBezTo>
                  <a:pt x="369587" y="310168"/>
                  <a:pt x="373398" y="308723"/>
                  <a:pt x="377209" y="308723"/>
                </a:cubicBezTo>
                <a:close/>
                <a:moveTo>
                  <a:pt x="377193" y="308707"/>
                </a:moveTo>
                <a:cubicBezTo>
                  <a:pt x="373383" y="308707"/>
                  <a:pt x="369573" y="310152"/>
                  <a:pt x="366680" y="313040"/>
                </a:cubicBezTo>
                <a:cubicBezTo>
                  <a:pt x="360895" y="318817"/>
                  <a:pt x="360895" y="328148"/>
                  <a:pt x="366680" y="333925"/>
                </a:cubicBezTo>
                <a:cubicBezTo>
                  <a:pt x="373689" y="340924"/>
                  <a:pt x="377472" y="350033"/>
                  <a:pt x="377472" y="359921"/>
                </a:cubicBezTo>
                <a:cubicBezTo>
                  <a:pt x="377472" y="369697"/>
                  <a:pt x="373689" y="378917"/>
                  <a:pt x="366680" y="385805"/>
                </a:cubicBezTo>
                <a:cubicBezTo>
                  <a:pt x="360895" y="391581"/>
                  <a:pt x="360895" y="401024"/>
                  <a:pt x="366680" y="406801"/>
                </a:cubicBezTo>
                <a:lnTo>
                  <a:pt x="366688" y="406804"/>
                </a:lnTo>
                <a:lnTo>
                  <a:pt x="366693" y="406818"/>
                </a:lnTo>
                <a:cubicBezTo>
                  <a:pt x="369587" y="409707"/>
                  <a:pt x="373481" y="411151"/>
                  <a:pt x="377265" y="411151"/>
                </a:cubicBezTo>
                <a:cubicBezTo>
                  <a:pt x="381048" y="411151"/>
                  <a:pt x="384831" y="409707"/>
                  <a:pt x="387725" y="406818"/>
                </a:cubicBezTo>
                <a:cubicBezTo>
                  <a:pt x="400299" y="394265"/>
                  <a:pt x="407198" y="377601"/>
                  <a:pt x="407198" y="359937"/>
                </a:cubicBezTo>
                <a:cubicBezTo>
                  <a:pt x="407198" y="342162"/>
                  <a:pt x="400299" y="325498"/>
                  <a:pt x="387725" y="313056"/>
                </a:cubicBezTo>
                <a:lnTo>
                  <a:pt x="387715" y="313052"/>
                </a:lnTo>
                <a:lnTo>
                  <a:pt x="387707" y="313040"/>
                </a:lnTo>
                <a:cubicBezTo>
                  <a:pt x="384814" y="310152"/>
                  <a:pt x="381004" y="308707"/>
                  <a:pt x="377193" y="308707"/>
                </a:cubicBezTo>
                <a:close/>
                <a:moveTo>
                  <a:pt x="388986" y="106855"/>
                </a:moveTo>
                <a:lnTo>
                  <a:pt x="414005" y="111687"/>
                </a:lnTo>
                <a:lnTo>
                  <a:pt x="435880" y="126166"/>
                </a:lnTo>
                <a:cubicBezTo>
                  <a:pt x="441776" y="131946"/>
                  <a:pt x="441776" y="141393"/>
                  <a:pt x="435880" y="147173"/>
                </a:cubicBezTo>
                <a:cubicBezTo>
                  <a:pt x="430096" y="152952"/>
                  <a:pt x="420752" y="152952"/>
                  <a:pt x="414967" y="147173"/>
                </a:cubicBezTo>
                <a:cubicBezTo>
                  <a:pt x="400618" y="132835"/>
                  <a:pt x="377369" y="132835"/>
                  <a:pt x="363019" y="147173"/>
                </a:cubicBezTo>
                <a:cubicBezTo>
                  <a:pt x="360126" y="150062"/>
                  <a:pt x="356344" y="151507"/>
                  <a:pt x="352562" y="151507"/>
                </a:cubicBezTo>
                <a:cubicBezTo>
                  <a:pt x="348780" y="151507"/>
                  <a:pt x="344887" y="150062"/>
                  <a:pt x="341995" y="147173"/>
                </a:cubicBezTo>
                <a:cubicBezTo>
                  <a:pt x="339102" y="144283"/>
                  <a:pt x="337656" y="140476"/>
                  <a:pt x="337656" y="136670"/>
                </a:cubicBezTo>
                <a:lnTo>
                  <a:pt x="341988" y="126181"/>
                </a:lnTo>
                <a:lnTo>
                  <a:pt x="363961" y="111688"/>
                </a:lnTo>
                <a:cubicBezTo>
                  <a:pt x="371965" y="108466"/>
                  <a:pt x="380475" y="106855"/>
                  <a:pt x="388986" y="106855"/>
                </a:cubicBezTo>
                <a:close/>
                <a:moveTo>
                  <a:pt x="388979" y="106827"/>
                </a:moveTo>
                <a:cubicBezTo>
                  <a:pt x="371973" y="106827"/>
                  <a:pt x="354954" y="113274"/>
                  <a:pt x="341995" y="126166"/>
                </a:cubicBezTo>
                <a:lnTo>
                  <a:pt x="341988" y="126181"/>
                </a:lnTo>
                <a:lnTo>
                  <a:pt x="341982" y="126185"/>
                </a:lnTo>
                <a:cubicBezTo>
                  <a:pt x="336197" y="131962"/>
                  <a:pt x="336197" y="141405"/>
                  <a:pt x="341982" y="147181"/>
                </a:cubicBezTo>
                <a:cubicBezTo>
                  <a:pt x="344875" y="150070"/>
                  <a:pt x="348769" y="151514"/>
                  <a:pt x="352551" y="151514"/>
                </a:cubicBezTo>
                <a:cubicBezTo>
                  <a:pt x="356334" y="151514"/>
                  <a:pt x="360116" y="150070"/>
                  <a:pt x="363009" y="147181"/>
                </a:cubicBezTo>
                <a:cubicBezTo>
                  <a:pt x="377360" y="132851"/>
                  <a:pt x="400612" y="132851"/>
                  <a:pt x="414963" y="147181"/>
                </a:cubicBezTo>
                <a:cubicBezTo>
                  <a:pt x="420749" y="152958"/>
                  <a:pt x="430094" y="152958"/>
                  <a:pt x="435990" y="147181"/>
                </a:cubicBezTo>
                <a:cubicBezTo>
                  <a:pt x="441775" y="141405"/>
                  <a:pt x="441775" y="131962"/>
                  <a:pt x="435990" y="126185"/>
                </a:cubicBezTo>
                <a:cubicBezTo>
                  <a:pt x="429510" y="119742"/>
                  <a:pt x="422014" y="114909"/>
                  <a:pt x="414011" y="111688"/>
                </a:cubicBezTo>
                <a:lnTo>
                  <a:pt x="414005" y="111687"/>
                </a:lnTo>
                <a:lnTo>
                  <a:pt x="413968" y="111662"/>
                </a:lnTo>
                <a:cubicBezTo>
                  <a:pt x="405981" y="108439"/>
                  <a:pt x="397482" y="106827"/>
                  <a:pt x="388979" y="106827"/>
                </a:cubicBezTo>
                <a:close/>
                <a:moveTo>
                  <a:pt x="345097" y="33980"/>
                </a:moveTo>
                <a:cubicBezTo>
                  <a:pt x="369239" y="33202"/>
                  <a:pt x="393603" y="41423"/>
                  <a:pt x="412738" y="58864"/>
                </a:cubicBezTo>
                <a:cubicBezTo>
                  <a:pt x="416855" y="62641"/>
                  <a:pt x="422751" y="63641"/>
                  <a:pt x="427980" y="61752"/>
                </a:cubicBezTo>
                <a:lnTo>
                  <a:pt x="443659" y="57563"/>
                </a:lnTo>
                <a:lnTo>
                  <a:pt x="443781" y="57635"/>
                </a:lnTo>
                <a:lnTo>
                  <a:pt x="453165" y="57427"/>
                </a:lnTo>
                <a:lnTo>
                  <a:pt x="453790" y="57420"/>
                </a:lnTo>
                <a:cubicBezTo>
                  <a:pt x="454347" y="57198"/>
                  <a:pt x="454903" y="56975"/>
                  <a:pt x="455459" y="56753"/>
                </a:cubicBezTo>
                <a:cubicBezTo>
                  <a:pt x="474817" y="56975"/>
                  <a:pt x="493841" y="64530"/>
                  <a:pt x="507970" y="78749"/>
                </a:cubicBezTo>
                <a:cubicBezTo>
                  <a:pt x="528885" y="99634"/>
                  <a:pt x="535560" y="130962"/>
                  <a:pt x="524991" y="158513"/>
                </a:cubicBezTo>
                <a:cubicBezTo>
                  <a:pt x="522989" y="163734"/>
                  <a:pt x="524101" y="169622"/>
                  <a:pt x="527884" y="173732"/>
                </a:cubicBezTo>
                <a:cubicBezTo>
                  <a:pt x="562372" y="211836"/>
                  <a:pt x="560926" y="270159"/>
                  <a:pt x="524546" y="306486"/>
                </a:cubicBezTo>
                <a:cubicBezTo>
                  <a:pt x="507970" y="323038"/>
                  <a:pt x="485942" y="333036"/>
                  <a:pt x="462468" y="334481"/>
                </a:cubicBezTo>
                <a:cubicBezTo>
                  <a:pt x="458240" y="334814"/>
                  <a:pt x="454347" y="336814"/>
                  <a:pt x="451788" y="340146"/>
                </a:cubicBezTo>
                <a:cubicBezTo>
                  <a:pt x="449118" y="343479"/>
                  <a:pt x="448117" y="347812"/>
                  <a:pt x="448895" y="352033"/>
                </a:cubicBezTo>
                <a:cubicBezTo>
                  <a:pt x="456794" y="394248"/>
                  <a:pt x="443333" y="437573"/>
                  <a:pt x="412961" y="467901"/>
                </a:cubicBezTo>
                <a:cubicBezTo>
                  <a:pt x="396607" y="484342"/>
                  <a:pt x="376693" y="495451"/>
                  <a:pt x="355444" y="501228"/>
                </a:cubicBezTo>
                <a:cubicBezTo>
                  <a:pt x="338978" y="502339"/>
                  <a:pt x="322319" y="500395"/>
                  <a:pt x="306437" y="495327"/>
                </a:cubicBezTo>
                <a:lnTo>
                  <a:pt x="264566" y="472047"/>
                </a:lnTo>
                <a:lnTo>
                  <a:pt x="262108" y="470679"/>
                </a:lnTo>
                <a:cubicBezTo>
                  <a:pt x="259326" y="468346"/>
                  <a:pt x="255878" y="467124"/>
                  <a:pt x="252429" y="467124"/>
                </a:cubicBezTo>
                <a:lnTo>
                  <a:pt x="252428" y="467124"/>
                </a:lnTo>
                <a:lnTo>
                  <a:pt x="252425" y="467123"/>
                </a:lnTo>
                <a:cubicBezTo>
                  <a:pt x="248308" y="467123"/>
                  <a:pt x="244192" y="468901"/>
                  <a:pt x="241299" y="472233"/>
                </a:cubicBezTo>
                <a:cubicBezTo>
                  <a:pt x="240187" y="473567"/>
                  <a:pt x="238963" y="474789"/>
                  <a:pt x="237739" y="476011"/>
                </a:cubicBezTo>
                <a:cubicBezTo>
                  <a:pt x="237739" y="476011"/>
                  <a:pt x="237739" y="476122"/>
                  <a:pt x="237628" y="476122"/>
                </a:cubicBezTo>
                <a:cubicBezTo>
                  <a:pt x="237183" y="475677"/>
                  <a:pt x="236738" y="475344"/>
                  <a:pt x="236404" y="475011"/>
                </a:cubicBezTo>
                <a:cubicBezTo>
                  <a:pt x="233512" y="472678"/>
                  <a:pt x="230174" y="471456"/>
                  <a:pt x="226725" y="471456"/>
                </a:cubicBezTo>
                <a:cubicBezTo>
                  <a:pt x="222609" y="471456"/>
                  <a:pt x="218493" y="473233"/>
                  <a:pt x="215600" y="476566"/>
                </a:cubicBezTo>
                <a:cubicBezTo>
                  <a:pt x="214377" y="477899"/>
                  <a:pt x="213264" y="479121"/>
                  <a:pt x="212040" y="480343"/>
                </a:cubicBezTo>
                <a:lnTo>
                  <a:pt x="210928" y="481342"/>
                </a:lnTo>
                <a:lnTo>
                  <a:pt x="184427" y="469638"/>
                </a:lnTo>
                <a:cubicBezTo>
                  <a:pt x="175443" y="463986"/>
                  <a:pt x="166599" y="456848"/>
                  <a:pt x="158755" y="449016"/>
                </a:cubicBezTo>
                <a:lnTo>
                  <a:pt x="158644" y="448905"/>
                </a:lnTo>
                <a:lnTo>
                  <a:pt x="158640" y="448905"/>
                </a:lnTo>
                <a:lnTo>
                  <a:pt x="158639" y="448904"/>
                </a:lnTo>
                <a:lnTo>
                  <a:pt x="158532" y="448904"/>
                </a:lnTo>
                <a:lnTo>
                  <a:pt x="139356" y="425547"/>
                </a:lnTo>
                <a:cubicBezTo>
                  <a:pt x="134086" y="417548"/>
                  <a:pt x="130053" y="409522"/>
                  <a:pt x="127605" y="402023"/>
                </a:cubicBezTo>
                <a:cubicBezTo>
                  <a:pt x="123044" y="387915"/>
                  <a:pt x="124379" y="377139"/>
                  <a:pt x="131499" y="369917"/>
                </a:cubicBezTo>
                <a:cubicBezTo>
                  <a:pt x="132612" y="368918"/>
                  <a:pt x="133835" y="367807"/>
                  <a:pt x="135282" y="366474"/>
                </a:cubicBezTo>
                <a:lnTo>
                  <a:pt x="135833" y="365369"/>
                </a:lnTo>
                <a:lnTo>
                  <a:pt x="140352" y="356380"/>
                </a:lnTo>
                <a:lnTo>
                  <a:pt x="137310" y="347145"/>
                </a:lnTo>
                <a:lnTo>
                  <a:pt x="136839" y="345699"/>
                </a:lnTo>
                <a:cubicBezTo>
                  <a:pt x="104048" y="307289"/>
                  <a:pt x="97602" y="254069"/>
                  <a:pt x="116564" y="209753"/>
                </a:cubicBezTo>
                <a:lnTo>
                  <a:pt x="143959" y="169284"/>
                </a:lnTo>
                <a:lnTo>
                  <a:pt x="170821" y="148695"/>
                </a:lnTo>
                <a:cubicBezTo>
                  <a:pt x="180528" y="143099"/>
                  <a:pt x="190902" y="138794"/>
                  <a:pt x="201694" y="135850"/>
                </a:cubicBezTo>
                <a:cubicBezTo>
                  <a:pt x="216935" y="131629"/>
                  <a:pt x="232956" y="130295"/>
                  <a:pt x="248976" y="131851"/>
                </a:cubicBezTo>
                <a:cubicBezTo>
                  <a:pt x="252647" y="132184"/>
                  <a:pt x="256318" y="132739"/>
                  <a:pt x="259990" y="133406"/>
                </a:cubicBezTo>
                <a:cubicBezTo>
                  <a:pt x="264217" y="134184"/>
                  <a:pt x="268556" y="133184"/>
                  <a:pt x="271894" y="130518"/>
                </a:cubicBezTo>
                <a:lnTo>
                  <a:pt x="271897" y="130512"/>
                </a:lnTo>
                <a:lnTo>
                  <a:pt x="271898" y="130512"/>
                </a:lnTo>
                <a:cubicBezTo>
                  <a:pt x="275235" y="127957"/>
                  <a:pt x="277238" y="124069"/>
                  <a:pt x="277572" y="119847"/>
                </a:cubicBezTo>
                <a:cubicBezTo>
                  <a:pt x="278295" y="108127"/>
                  <a:pt x="281159" y="96768"/>
                  <a:pt x="285915" y="86270"/>
                </a:cubicBezTo>
                <a:lnTo>
                  <a:pt x="305019" y="58707"/>
                </a:lnTo>
                <a:lnTo>
                  <a:pt x="305603" y="57864"/>
                </a:lnTo>
                <a:cubicBezTo>
                  <a:pt x="317062" y="46422"/>
                  <a:pt x="330635" y="38534"/>
                  <a:pt x="345097" y="33980"/>
                </a:cubicBezTo>
                <a:close/>
                <a:moveTo>
                  <a:pt x="393829" y="31709"/>
                </a:moveTo>
                <a:cubicBezTo>
                  <a:pt x="377697" y="28307"/>
                  <a:pt x="360899" y="29085"/>
                  <a:pt x="345101" y="33973"/>
                </a:cubicBezTo>
                <a:cubicBezTo>
                  <a:pt x="330638" y="38527"/>
                  <a:pt x="317066" y="46415"/>
                  <a:pt x="305607" y="57858"/>
                </a:cubicBezTo>
                <a:lnTo>
                  <a:pt x="305019" y="58707"/>
                </a:lnTo>
                <a:lnTo>
                  <a:pt x="285911" y="86262"/>
                </a:lnTo>
                <a:cubicBezTo>
                  <a:pt x="281155" y="96746"/>
                  <a:pt x="278291" y="108078"/>
                  <a:pt x="277568" y="119742"/>
                </a:cubicBezTo>
                <a:lnTo>
                  <a:pt x="271897" y="130512"/>
                </a:lnTo>
                <a:lnTo>
                  <a:pt x="259994" y="133401"/>
                </a:lnTo>
                <a:cubicBezTo>
                  <a:pt x="256323" y="132734"/>
                  <a:pt x="252651" y="132179"/>
                  <a:pt x="248980" y="131845"/>
                </a:cubicBezTo>
                <a:cubicBezTo>
                  <a:pt x="232960" y="130290"/>
                  <a:pt x="216940" y="131623"/>
                  <a:pt x="201698" y="135845"/>
                </a:cubicBezTo>
                <a:cubicBezTo>
                  <a:pt x="180116" y="141733"/>
                  <a:pt x="160202" y="153064"/>
                  <a:pt x="143959" y="169284"/>
                </a:cubicBezTo>
                <a:lnTo>
                  <a:pt x="143959" y="169284"/>
                </a:lnTo>
                <a:lnTo>
                  <a:pt x="143954" y="169288"/>
                </a:lnTo>
                <a:cubicBezTo>
                  <a:pt x="96227" y="216946"/>
                  <a:pt x="93112" y="294488"/>
                  <a:pt x="136834" y="345701"/>
                </a:cubicBezTo>
                <a:lnTo>
                  <a:pt x="137310" y="347145"/>
                </a:lnTo>
                <a:lnTo>
                  <a:pt x="140316" y="356378"/>
                </a:lnTo>
                <a:lnTo>
                  <a:pt x="135833" y="365369"/>
                </a:lnTo>
                <a:lnTo>
                  <a:pt x="135276" y="366475"/>
                </a:lnTo>
                <a:cubicBezTo>
                  <a:pt x="133830" y="367808"/>
                  <a:pt x="132606" y="368919"/>
                  <a:pt x="131494" y="369919"/>
                </a:cubicBezTo>
                <a:cubicBezTo>
                  <a:pt x="124374" y="377140"/>
                  <a:pt x="123039" y="387915"/>
                  <a:pt x="127600" y="402024"/>
                </a:cubicBezTo>
                <a:cubicBezTo>
                  <a:pt x="132495" y="417021"/>
                  <a:pt x="143732" y="434129"/>
                  <a:pt x="158528" y="448904"/>
                </a:cubicBezTo>
                <a:lnTo>
                  <a:pt x="158532" y="448904"/>
                </a:lnTo>
                <a:lnTo>
                  <a:pt x="158533" y="448905"/>
                </a:lnTo>
                <a:lnTo>
                  <a:pt x="158640" y="448905"/>
                </a:lnTo>
                <a:lnTo>
                  <a:pt x="158751" y="449015"/>
                </a:lnTo>
                <a:cubicBezTo>
                  <a:pt x="174437" y="464679"/>
                  <a:pt x="194129" y="477566"/>
                  <a:pt x="210928" y="481343"/>
                </a:cubicBezTo>
                <a:lnTo>
                  <a:pt x="210928" y="481342"/>
                </a:lnTo>
                <a:lnTo>
                  <a:pt x="210932" y="481344"/>
                </a:lnTo>
                <a:cubicBezTo>
                  <a:pt x="221612" y="483788"/>
                  <a:pt x="231069" y="482566"/>
                  <a:pt x="237632" y="476122"/>
                </a:cubicBezTo>
                <a:cubicBezTo>
                  <a:pt x="237744" y="476122"/>
                  <a:pt x="237744" y="476011"/>
                  <a:pt x="237744" y="476011"/>
                </a:cubicBezTo>
                <a:cubicBezTo>
                  <a:pt x="238967" y="474789"/>
                  <a:pt x="240191" y="473567"/>
                  <a:pt x="241304" y="472234"/>
                </a:cubicBezTo>
                <a:lnTo>
                  <a:pt x="252428" y="467124"/>
                </a:lnTo>
                <a:lnTo>
                  <a:pt x="262104" y="470678"/>
                </a:lnTo>
                <a:lnTo>
                  <a:pt x="264566" y="472047"/>
                </a:lnTo>
                <a:lnTo>
                  <a:pt x="306399" y="495327"/>
                </a:lnTo>
                <a:cubicBezTo>
                  <a:pt x="322294" y="500396"/>
                  <a:pt x="338982" y="502340"/>
                  <a:pt x="355447" y="501229"/>
                </a:cubicBezTo>
                <a:cubicBezTo>
                  <a:pt x="385930" y="499119"/>
                  <a:pt x="415745" y="486565"/>
                  <a:pt x="438663" y="463680"/>
                </a:cubicBezTo>
                <a:cubicBezTo>
                  <a:pt x="469034" y="433240"/>
                  <a:pt x="482496" y="389914"/>
                  <a:pt x="474597" y="347699"/>
                </a:cubicBezTo>
                <a:cubicBezTo>
                  <a:pt x="473818" y="343477"/>
                  <a:pt x="474931" y="339256"/>
                  <a:pt x="477490" y="335812"/>
                </a:cubicBezTo>
                <a:cubicBezTo>
                  <a:pt x="480048" y="332479"/>
                  <a:pt x="484053" y="330480"/>
                  <a:pt x="488281" y="330146"/>
                </a:cubicBezTo>
                <a:cubicBezTo>
                  <a:pt x="511644" y="328702"/>
                  <a:pt x="533671" y="318704"/>
                  <a:pt x="550248" y="302151"/>
                </a:cubicBezTo>
                <a:cubicBezTo>
                  <a:pt x="586627" y="265823"/>
                  <a:pt x="588073" y="207500"/>
                  <a:pt x="553585" y="169506"/>
                </a:cubicBezTo>
                <a:cubicBezTo>
                  <a:pt x="549914" y="165284"/>
                  <a:pt x="548801" y="159397"/>
                  <a:pt x="550804" y="154286"/>
                </a:cubicBezTo>
                <a:cubicBezTo>
                  <a:pt x="561373" y="126624"/>
                  <a:pt x="554587" y="95296"/>
                  <a:pt x="533671" y="74410"/>
                </a:cubicBezTo>
                <a:cubicBezTo>
                  <a:pt x="513201" y="53969"/>
                  <a:pt x="482718" y="47082"/>
                  <a:pt x="455462" y="56747"/>
                </a:cubicBezTo>
                <a:cubicBezTo>
                  <a:pt x="454906" y="56969"/>
                  <a:pt x="454349" y="57191"/>
                  <a:pt x="453793" y="57413"/>
                </a:cubicBezTo>
                <a:lnTo>
                  <a:pt x="453165" y="57427"/>
                </a:lnTo>
                <a:lnTo>
                  <a:pt x="443778" y="57531"/>
                </a:lnTo>
                <a:lnTo>
                  <a:pt x="443659" y="57563"/>
                </a:lnTo>
                <a:lnTo>
                  <a:pt x="438552" y="54525"/>
                </a:lnTo>
                <a:cubicBezTo>
                  <a:pt x="425424" y="42694"/>
                  <a:pt x="409960" y="35111"/>
                  <a:pt x="393829" y="31709"/>
                </a:cubicBezTo>
                <a:close/>
                <a:moveTo>
                  <a:pt x="366503" y="214"/>
                </a:moveTo>
                <a:cubicBezTo>
                  <a:pt x="396360" y="-1521"/>
                  <a:pt x="426759" y="7311"/>
                  <a:pt x="451679" y="26863"/>
                </a:cubicBezTo>
                <a:cubicBezTo>
                  <a:pt x="488058" y="16420"/>
                  <a:pt x="527664" y="26418"/>
                  <a:pt x="554698" y="53414"/>
                </a:cubicBezTo>
                <a:cubicBezTo>
                  <a:pt x="581732" y="80409"/>
                  <a:pt x="591744" y="119959"/>
                  <a:pt x="581287" y="156286"/>
                </a:cubicBezTo>
                <a:cubicBezTo>
                  <a:pt x="620447" y="206056"/>
                  <a:pt x="616665" y="277710"/>
                  <a:pt x="571274" y="323147"/>
                </a:cubicBezTo>
                <a:cubicBezTo>
                  <a:pt x="553363" y="341033"/>
                  <a:pt x="530556" y="353031"/>
                  <a:pt x="505859" y="357697"/>
                </a:cubicBezTo>
                <a:cubicBezTo>
                  <a:pt x="509975" y="404579"/>
                  <a:pt x="493287" y="451015"/>
                  <a:pt x="459689" y="484565"/>
                </a:cubicBezTo>
                <a:cubicBezTo>
                  <a:pt x="430987" y="513116"/>
                  <a:pt x="392939" y="529780"/>
                  <a:pt x="352555" y="531224"/>
                </a:cubicBezTo>
                <a:cubicBezTo>
                  <a:pt x="316843" y="532557"/>
                  <a:pt x="282133" y="522115"/>
                  <a:pt x="253430" y="501563"/>
                </a:cubicBezTo>
                <a:cubicBezTo>
                  <a:pt x="238634" y="512894"/>
                  <a:pt x="218609" y="515227"/>
                  <a:pt x="196470" y="508006"/>
                </a:cubicBezTo>
                <a:cubicBezTo>
                  <a:pt x="180672" y="502896"/>
                  <a:pt x="163984" y="493120"/>
                  <a:pt x="148520" y="479899"/>
                </a:cubicBezTo>
                <a:lnTo>
                  <a:pt x="25366" y="602990"/>
                </a:lnTo>
                <a:cubicBezTo>
                  <a:pt x="22473" y="605879"/>
                  <a:pt x="18579" y="607323"/>
                  <a:pt x="14797" y="607323"/>
                </a:cubicBezTo>
                <a:cubicBezTo>
                  <a:pt x="11014" y="607323"/>
                  <a:pt x="7232" y="605879"/>
                  <a:pt x="4339" y="602990"/>
                </a:cubicBezTo>
                <a:cubicBezTo>
                  <a:pt x="-1446" y="597214"/>
                  <a:pt x="-1446" y="587882"/>
                  <a:pt x="4339" y="582105"/>
                </a:cubicBezTo>
                <a:lnTo>
                  <a:pt x="127605" y="459014"/>
                </a:lnTo>
                <a:cubicBezTo>
                  <a:pt x="114366" y="443572"/>
                  <a:pt x="104576" y="427019"/>
                  <a:pt x="99459" y="411244"/>
                </a:cubicBezTo>
                <a:cubicBezTo>
                  <a:pt x="92227" y="389025"/>
                  <a:pt x="94564" y="369140"/>
                  <a:pt x="105911" y="354253"/>
                </a:cubicBezTo>
                <a:cubicBezTo>
                  <a:pt x="85330" y="325591"/>
                  <a:pt x="74872" y="290930"/>
                  <a:pt x="76207" y="255381"/>
                </a:cubicBezTo>
                <a:cubicBezTo>
                  <a:pt x="77765" y="214943"/>
                  <a:pt x="94341" y="176949"/>
                  <a:pt x="122933" y="148398"/>
                </a:cubicBezTo>
                <a:cubicBezTo>
                  <a:pt x="156530" y="114848"/>
                  <a:pt x="203145" y="98073"/>
                  <a:pt x="249981" y="102184"/>
                </a:cubicBezTo>
                <a:cubicBezTo>
                  <a:pt x="254654" y="77521"/>
                  <a:pt x="266669" y="54858"/>
                  <a:pt x="284580" y="36972"/>
                </a:cubicBezTo>
                <a:cubicBezTo>
                  <a:pt x="307331" y="14254"/>
                  <a:pt x="336646" y="1950"/>
                  <a:pt x="366503" y="214"/>
                </a:cubicBezTo>
                <a:close/>
              </a:path>
            </a:pathLst>
          </a:custGeom>
          <a:solidFill>
            <a:srgbClr val="BB686D"/>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23" name="文本框 22">
            <a:extLst>
              <a:ext uri="{FF2B5EF4-FFF2-40B4-BE49-F238E27FC236}">
                <a16:creationId xmlns:a16="http://schemas.microsoft.com/office/drawing/2014/main" xmlns="" id="{86B1B0C7-2DD5-45DD-B816-42387F04F50A}"/>
              </a:ext>
            </a:extLst>
          </p:cNvPr>
          <p:cNvSpPr txBox="1"/>
          <p:nvPr/>
        </p:nvSpPr>
        <p:spPr>
          <a:xfrm>
            <a:off x="1719470" y="795936"/>
            <a:ext cx="4452730" cy="523220"/>
          </a:xfrm>
          <a:prstGeom prst="rect">
            <a:avLst/>
          </a:prstGeom>
          <a:noFill/>
        </p:spPr>
        <p:txBody>
          <a:bodyPr wrap="square" rtlCol="0">
            <a:spAutoFit/>
          </a:bodyPr>
          <a:lstStyle/>
          <a:p>
            <a:r>
              <a:rPr lang="en-US" altLang="zh-CN" sz="2800" dirty="0">
                <a:solidFill>
                  <a:srgbClr val="523A2C"/>
                </a:solidFill>
                <a:latin typeface="+mj-lt"/>
              </a:rPr>
              <a:t>Click to add your title</a:t>
            </a:r>
            <a:endParaRPr lang="zh-CN" altLang="en-US" sz="2800" dirty="0">
              <a:solidFill>
                <a:srgbClr val="523A2C"/>
              </a:solidFill>
              <a:latin typeface="+mj-lt"/>
            </a:endParaRPr>
          </a:p>
        </p:txBody>
      </p:sp>
    </p:spTree>
    <p:extLst>
      <p:ext uri="{BB962C8B-B14F-4D97-AF65-F5344CB8AC3E}">
        <p14:creationId xmlns:p14="http://schemas.microsoft.com/office/powerpoint/2010/main" val="3569826909"/>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500"/>
                                        <p:tgtEl>
                                          <p:spTgt spid="2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1000" fill="hold"/>
                                        <p:tgtEl>
                                          <p:spTgt spid="2"/>
                                        </p:tgtEl>
                                        <p:attrNameLst>
                                          <p:attrName>ppt_w</p:attrName>
                                        </p:attrNameLst>
                                      </p:cBhvr>
                                      <p:tavLst>
                                        <p:tav tm="0">
                                          <p:val>
                                            <p:fltVal val="0"/>
                                          </p:val>
                                        </p:tav>
                                        <p:tav tm="100000">
                                          <p:val>
                                            <p:strVal val="#ppt_w"/>
                                          </p:val>
                                        </p:tav>
                                      </p:tavLst>
                                    </p:anim>
                                    <p:anim calcmode="lin" valueType="num">
                                      <p:cBhvr>
                                        <p:cTn id="24" dur="1000" fill="hold"/>
                                        <p:tgtEl>
                                          <p:spTgt spid="2"/>
                                        </p:tgtEl>
                                        <p:attrNameLst>
                                          <p:attrName>ppt_h</p:attrName>
                                        </p:attrNameLst>
                                      </p:cBhvr>
                                      <p:tavLst>
                                        <p:tav tm="0">
                                          <p:val>
                                            <p:fltVal val="0"/>
                                          </p:val>
                                        </p:tav>
                                        <p:tav tm="100000">
                                          <p:val>
                                            <p:strVal val="#ppt_h"/>
                                          </p:val>
                                        </p:tav>
                                      </p:tavLst>
                                    </p:anim>
                                    <p:animEffect transition="in" filter="fade">
                                      <p:cBhvr>
                                        <p:cTn id="25" dur="1000"/>
                                        <p:tgtEl>
                                          <p:spTgt spid="2"/>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1000"/>
                                        <p:tgtEl>
                                          <p:spTgt spid="3"/>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up)">
                                      <p:cBhvr>
                                        <p:cTn id="37" dur="500"/>
                                        <p:tgtEl>
                                          <p:spTgt spid="5"/>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1000" fill="hold"/>
                                        <p:tgtEl>
                                          <p:spTgt spid="6"/>
                                        </p:tgtEl>
                                        <p:attrNameLst>
                                          <p:attrName>ppt_w</p:attrName>
                                        </p:attrNameLst>
                                      </p:cBhvr>
                                      <p:tavLst>
                                        <p:tav tm="0">
                                          <p:val>
                                            <p:fltVal val="0"/>
                                          </p:val>
                                        </p:tav>
                                        <p:tav tm="100000">
                                          <p:val>
                                            <p:strVal val="#ppt_w"/>
                                          </p:val>
                                        </p:tav>
                                      </p:tavLst>
                                    </p:anim>
                                    <p:anim calcmode="lin" valueType="num">
                                      <p:cBhvr>
                                        <p:cTn id="48" dur="1000" fill="hold"/>
                                        <p:tgtEl>
                                          <p:spTgt spid="6"/>
                                        </p:tgtEl>
                                        <p:attrNameLst>
                                          <p:attrName>ppt_h</p:attrName>
                                        </p:attrNameLst>
                                      </p:cBhvr>
                                      <p:tavLst>
                                        <p:tav tm="0">
                                          <p:val>
                                            <p:fltVal val="0"/>
                                          </p:val>
                                        </p:tav>
                                        <p:tav tm="100000">
                                          <p:val>
                                            <p:strVal val="#ppt_h"/>
                                          </p:val>
                                        </p:tav>
                                      </p:tavLst>
                                    </p:anim>
                                    <p:animEffect transition="in" filter="fade">
                                      <p:cBhvr>
                                        <p:cTn id="49" dur="1000"/>
                                        <p:tgtEl>
                                          <p:spTgt spid="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wipe(left)">
                                      <p:cBhvr>
                                        <p:cTn id="52" dur="1000"/>
                                        <p:tgtEl>
                                          <p:spTgt spid="7"/>
                                        </p:tgtEl>
                                      </p:cBhvr>
                                    </p:animEffect>
                                  </p:childTnLst>
                                </p:cTn>
                              </p:par>
                            </p:childTnLst>
                          </p:cTn>
                        </p:par>
                        <p:par>
                          <p:cTn id="53" fill="hold">
                            <p:stCondLst>
                              <p:cond delay="4500"/>
                            </p:stCondLst>
                            <p:childTnLst>
                              <p:par>
                                <p:cTn id="54" presetID="53" presetClass="entr" presetSubtype="16"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500" fill="hold"/>
                                        <p:tgtEl>
                                          <p:spTgt spid="19"/>
                                        </p:tgtEl>
                                        <p:attrNameLst>
                                          <p:attrName>ppt_w</p:attrName>
                                        </p:attrNameLst>
                                      </p:cBhvr>
                                      <p:tavLst>
                                        <p:tav tm="0">
                                          <p:val>
                                            <p:fltVal val="0"/>
                                          </p:val>
                                        </p:tav>
                                        <p:tav tm="100000">
                                          <p:val>
                                            <p:strVal val="#ppt_w"/>
                                          </p:val>
                                        </p:tav>
                                      </p:tavLst>
                                    </p:anim>
                                    <p:anim calcmode="lin" valueType="num">
                                      <p:cBhvr>
                                        <p:cTn id="57" dur="500" fill="hold"/>
                                        <p:tgtEl>
                                          <p:spTgt spid="19"/>
                                        </p:tgtEl>
                                        <p:attrNameLst>
                                          <p:attrName>ppt_h</p:attrName>
                                        </p:attrNameLst>
                                      </p:cBhvr>
                                      <p:tavLst>
                                        <p:tav tm="0">
                                          <p:val>
                                            <p:fltVal val="0"/>
                                          </p:val>
                                        </p:tav>
                                        <p:tav tm="100000">
                                          <p:val>
                                            <p:strVal val="#ppt_h"/>
                                          </p:val>
                                        </p:tav>
                                      </p:tavLst>
                                    </p:anim>
                                    <p:animEffect transition="in" filter="fade">
                                      <p:cBhvr>
                                        <p:cTn id="58" dur="500"/>
                                        <p:tgtEl>
                                          <p:spTgt spid="19"/>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wipe(up)">
                                      <p:cBhvr>
                                        <p:cTn id="61" dur="500"/>
                                        <p:tgtEl>
                                          <p:spTgt spid="9"/>
                                        </p:tgtEl>
                                      </p:cBhvr>
                                    </p:animEffect>
                                  </p:childTnLst>
                                </p:cTn>
                              </p:par>
                            </p:childTnLst>
                          </p:cTn>
                        </p:par>
                        <p:par>
                          <p:cTn id="62" fill="hold">
                            <p:stCondLst>
                              <p:cond delay="5000"/>
                            </p:stCondLst>
                            <p:childTnLst>
                              <p:par>
                                <p:cTn id="63" presetID="53" presetClass="entr" presetSubtype="16"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p:cTn id="71" dur="1000" fill="hold"/>
                                        <p:tgtEl>
                                          <p:spTgt spid="10"/>
                                        </p:tgtEl>
                                        <p:attrNameLst>
                                          <p:attrName>ppt_w</p:attrName>
                                        </p:attrNameLst>
                                      </p:cBhvr>
                                      <p:tavLst>
                                        <p:tav tm="0">
                                          <p:val>
                                            <p:fltVal val="0"/>
                                          </p:val>
                                        </p:tav>
                                        <p:tav tm="100000">
                                          <p:val>
                                            <p:strVal val="#ppt_w"/>
                                          </p:val>
                                        </p:tav>
                                      </p:tavLst>
                                    </p:anim>
                                    <p:anim calcmode="lin" valueType="num">
                                      <p:cBhvr>
                                        <p:cTn id="72" dur="1000" fill="hold"/>
                                        <p:tgtEl>
                                          <p:spTgt spid="10"/>
                                        </p:tgtEl>
                                        <p:attrNameLst>
                                          <p:attrName>ppt_h</p:attrName>
                                        </p:attrNameLst>
                                      </p:cBhvr>
                                      <p:tavLst>
                                        <p:tav tm="0">
                                          <p:val>
                                            <p:fltVal val="0"/>
                                          </p:val>
                                        </p:tav>
                                        <p:tav tm="100000">
                                          <p:val>
                                            <p:strVal val="#ppt_h"/>
                                          </p:val>
                                        </p:tav>
                                      </p:tavLst>
                                    </p:anim>
                                    <p:animEffect transition="in" filter="fade">
                                      <p:cBhvr>
                                        <p:cTn id="73" dur="1000"/>
                                        <p:tgtEl>
                                          <p:spTgt spid="10"/>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wipe(left)">
                                      <p:cBhvr>
                                        <p:cTn id="76" dur="1000"/>
                                        <p:tgtEl>
                                          <p:spTgt spid="11"/>
                                        </p:tgtEl>
                                      </p:cBhvr>
                                    </p:animEffect>
                                  </p:childTnLst>
                                </p:cTn>
                              </p:par>
                            </p:childTnLst>
                          </p:cTn>
                        </p:par>
                        <p:par>
                          <p:cTn id="77" fill="hold">
                            <p:stCondLst>
                              <p:cond delay="6500"/>
                            </p:stCondLst>
                            <p:childTnLst>
                              <p:par>
                                <p:cTn id="78" presetID="53" presetClass="entr" presetSubtype="16"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 calcmode="lin" valueType="num">
                                      <p:cBhvr>
                                        <p:cTn id="80" dur="500" fill="hold"/>
                                        <p:tgtEl>
                                          <p:spTgt spid="20"/>
                                        </p:tgtEl>
                                        <p:attrNameLst>
                                          <p:attrName>ppt_w</p:attrName>
                                        </p:attrNameLst>
                                      </p:cBhvr>
                                      <p:tavLst>
                                        <p:tav tm="0">
                                          <p:val>
                                            <p:fltVal val="0"/>
                                          </p:val>
                                        </p:tav>
                                        <p:tav tm="100000">
                                          <p:val>
                                            <p:strVal val="#ppt_w"/>
                                          </p:val>
                                        </p:tav>
                                      </p:tavLst>
                                    </p:anim>
                                    <p:anim calcmode="lin" valueType="num">
                                      <p:cBhvr>
                                        <p:cTn id="81" dur="500" fill="hold"/>
                                        <p:tgtEl>
                                          <p:spTgt spid="20"/>
                                        </p:tgtEl>
                                        <p:attrNameLst>
                                          <p:attrName>ppt_h</p:attrName>
                                        </p:attrNameLst>
                                      </p:cBhvr>
                                      <p:tavLst>
                                        <p:tav tm="0">
                                          <p:val>
                                            <p:fltVal val="0"/>
                                          </p:val>
                                        </p:tav>
                                        <p:tav tm="100000">
                                          <p:val>
                                            <p:strVal val="#ppt_h"/>
                                          </p:val>
                                        </p:tav>
                                      </p:tavLst>
                                    </p:anim>
                                    <p:animEffect transition="in" filter="fade">
                                      <p:cBhvr>
                                        <p:cTn id="82" dur="500"/>
                                        <p:tgtEl>
                                          <p:spTgt spid="20"/>
                                        </p:tgtEl>
                                      </p:cBhvr>
                                    </p:animEffect>
                                  </p:childTnLst>
                                </p:cTn>
                              </p:par>
                              <p:par>
                                <p:cTn id="83" presetID="22" presetClass="entr" presetSubtype="1" fill="hold" grpId="0" nodeType="with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wipe(up)">
                                      <p:cBhvr>
                                        <p:cTn id="85" dur="500"/>
                                        <p:tgtEl>
                                          <p:spTgt spid="13"/>
                                        </p:tgtEl>
                                      </p:cBhvr>
                                    </p:animEffect>
                                  </p:childTnLst>
                                </p:cTn>
                              </p:par>
                            </p:childTnLst>
                          </p:cTn>
                        </p:par>
                        <p:par>
                          <p:cTn id="86" fill="hold">
                            <p:stCondLst>
                              <p:cond delay="7000"/>
                            </p:stCondLst>
                            <p:childTnLst>
                              <p:par>
                                <p:cTn id="87" presetID="53" presetClass="entr" presetSubtype="16"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 calcmode="lin" valueType="num">
                                      <p:cBhvr>
                                        <p:cTn id="89" dur="500" fill="hold"/>
                                        <p:tgtEl>
                                          <p:spTgt spid="16"/>
                                        </p:tgtEl>
                                        <p:attrNameLst>
                                          <p:attrName>ppt_w</p:attrName>
                                        </p:attrNameLst>
                                      </p:cBhvr>
                                      <p:tavLst>
                                        <p:tav tm="0">
                                          <p:val>
                                            <p:fltVal val="0"/>
                                          </p:val>
                                        </p:tav>
                                        <p:tav tm="100000">
                                          <p:val>
                                            <p:strVal val="#ppt_w"/>
                                          </p:val>
                                        </p:tav>
                                      </p:tavLst>
                                    </p:anim>
                                    <p:anim calcmode="lin" valueType="num">
                                      <p:cBhvr>
                                        <p:cTn id="90" dur="500" fill="hold"/>
                                        <p:tgtEl>
                                          <p:spTgt spid="16"/>
                                        </p:tgtEl>
                                        <p:attrNameLst>
                                          <p:attrName>ppt_h</p:attrName>
                                        </p:attrNameLst>
                                      </p:cBhvr>
                                      <p:tavLst>
                                        <p:tav tm="0">
                                          <p:val>
                                            <p:fltVal val="0"/>
                                          </p:val>
                                        </p:tav>
                                        <p:tav tm="100000">
                                          <p:val>
                                            <p:strVal val="#ppt_h"/>
                                          </p:val>
                                        </p:tav>
                                      </p:tavLst>
                                    </p:anim>
                                    <p:animEffect transition="in" filter="fade">
                                      <p:cBhvr>
                                        <p:cTn id="91" dur="500"/>
                                        <p:tgtEl>
                                          <p:spTgt spid="16"/>
                                        </p:tgtEl>
                                      </p:cBhvr>
                                    </p:animEffect>
                                  </p:childTnLst>
                                </p:cTn>
                              </p:par>
                            </p:childTnLst>
                          </p:cTn>
                        </p:par>
                        <p:par>
                          <p:cTn id="92" fill="hold">
                            <p:stCondLst>
                              <p:cond delay="7500"/>
                            </p:stCondLst>
                            <p:childTnLst>
                              <p:par>
                                <p:cTn id="93" presetID="53" presetClass="entr" presetSubtype="16" fill="hold" grpId="0" nodeType="after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p:cTn id="95" dur="1000" fill="hold"/>
                                        <p:tgtEl>
                                          <p:spTgt spid="14"/>
                                        </p:tgtEl>
                                        <p:attrNameLst>
                                          <p:attrName>ppt_w</p:attrName>
                                        </p:attrNameLst>
                                      </p:cBhvr>
                                      <p:tavLst>
                                        <p:tav tm="0">
                                          <p:val>
                                            <p:fltVal val="0"/>
                                          </p:val>
                                        </p:tav>
                                        <p:tav tm="100000">
                                          <p:val>
                                            <p:strVal val="#ppt_w"/>
                                          </p:val>
                                        </p:tav>
                                      </p:tavLst>
                                    </p:anim>
                                    <p:anim calcmode="lin" valueType="num">
                                      <p:cBhvr>
                                        <p:cTn id="96" dur="1000" fill="hold"/>
                                        <p:tgtEl>
                                          <p:spTgt spid="14"/>
                                        </p:tgtEl>
                                        <p:attrNameLst>
                                          <p:attrName>ppt_h</p:attrName>
                                        </p:attrNameLst>
                                      </p:cBhvr>
                                      <p:tavLst>
                                        <p:tav tm="0">
                                          <p:val>
                                            <p:fltVal val="0"/>
                                          </p:val>
                                        </p:tav>
                                        <p:tav tm="100000">
                                          <p:val>
                                            <p:strVal val="#ppt_h"/>
                                          </p:val>
                                        </p:tav>
                                      </p:tavLst>
                                    </p:anim>
                                    <p:animEffect transition="in" filter="fade">
                                      <p:cBhvr>
                                        <p:cTn id="97" dur="1000"/>
                                        <p:tgtEl>
                                          <p:spTgt spid="14"/>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15"/>
                                        </p:tgtEl>
                                        <p:attrNameLst>
                                          <p:attrName>style.visibility</p:attrName>
                                        </p:attrNameLst>
                                      </p:cBhvr>
                                      <p:to>
                                        <p:strVal val="visible"/>
                                      </p:to>
                                    </p:set>
                                    <p:animEffect transition="in" filter="wipe(left)">
                                      <p:cBhvr>
                                        <p:cTn id="100" dur="1000"/>
                                        <p:tgtEl>
                                          <p:spTgt spid="15"/>
                                        </p:tgtEl>
                                      </p:cBhvr>
                                    </p:animEffect>
                                  </p:childTnLst>
                                </p:cTn>
                              </p:par>
                            </p:childTnLst>
                          </p:cTn>
                        </p:par>
                        <p:par>
                          <p:cTn id="101" fill="hold">
                            <p:stCondLst>
                              <p:cond delay="8500"/>
                            </p:stCondLst>
                            <p:childTnLst>
                              <p:par>
                                <p:cTn id="102" presetID="53" presetClass="entr" presetSubtype="16" fill="hold" grpId="0" nodeType="afterEffect">
                                  <p:stCondLst>
                                    <p:cond delay="0"/>
                                  </p:stCondLst>
                                  <p:childTnLst>
                                    <p:set>
                                      <p:cBhvr>
                                        <p:cTn id="103" dur="1" fill="hold">
                                          <p:stCondLst>
                                            <p:cond delay="0"/>
                                          </p:stCondLst>
                                        </p:cTn>
                                        <p:tgtEl>
                                          <p:spTgt spid="21"/>
                                        </p:tgtEl>
                                        <p:attrNameLst>
                                          <p:attrName>style.visibility</p:attrName>
                                        </p:attrNameLst>
                                      </p:cBhvr>
                                      <p:to>
                                        <p:strVal val="visible"/>
                                      </p:to>
                                    </p:set>
                                    <p:anim calcmode="lin" valueType="num">
                                      <p:cBhvr>
                                        <p:cTn id="104" dur="500" fill="hold"/>
                                        <p:tgtEl>
                                          <p:spTgt spid="21"/>
                                        </p:tgtEl>
                                        <p:attrNameLst>
                                          <p:attrName>ppt_w</p:attrName>
                                        </p:attrNameLst>
                                      </p:cBhvr>
                                      <p:tavLst>
                                        <p:tav tm="0">
                                          <p:val>
                                            <p:fltVal val="0"/>
                                          </p:val>
                                        </p:tav>
                                        <p:tav tm="100000">
                                          <p:val>
                                            <p:strVal val="#ppt_w"/>
                                          </p:val>
                                        </p:tav>
                                      </p:tavLst>
                                    </p:anim>
                                    <p:anim calcmode="lin" valueType="num">
                                      <p:cBhvr>
                                        <p:cTn id="105" dur="500" fill="hold"/>
                                        <p:tgtEl>
                                          <p:spTgt spid="21"/>
                                        </p:tgtEl>
                                        <p:attrNameLst>
                                          <p:attrName>ppt_h</p:attrName>
                                        </p:attrNameLst>
                                      </p:cBhvr>
                                      <p:tavLst>
                                        <p:tav tm="0">
                                          <p:val>
                                            <p:fltVal val="0"/>
                                          </p:val>
                                        </p:tav>
                                        <p:tav tm="100000">
                                          <p:val>
                                            <p:strVal val="#ppt_h"/>
                                          </p:val>
                                        </p:tav>
                                      </p:tavLst>
                                    </p:anim>
                                    <p:animEffect transition="in" filter="fade">
                                      <p:cBhvr>
                                        <p:cTn id="106" dur="500"/>
                                        <p:tgtEl>
                                          <p:spTgt spid="21"/>
                                        </p:tgtEl>
                                      </p:cBhvr>
                                    </p:animEffect>
                                  </p:childTnLst>
                                </p:cTn>
                              </p:par>
                              <p:par>
                                <p:cTn id="107" presetID="22" presetClass="entr" presetSubtype="1" fill="hold" grpId="0" nodeType="with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up)">
                                      <p:cBhvr>
                                        <p:cTn id="10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animBg="1"/>
      <p:bldP spid="7" grpId="0" animBg="1"/>
      <p:bldP spid="8" grpId="0"/>
      <p:bldP spid="9" grpId="0"/>
      <p:bldP spid="10" grpId="0" animBg="1"/>
      <p:bldP spid="11" grpId="0" animBg="1"/>
      <p:bldP spid="12" grpId="0"/>
      <p:bldP spid="13" grpId="0"/>
      <p:bldP spid="14" grpId="0" animBg="1"/>
      <p:bldP spid="15" grpId="0" animBg="1"/>
      <p:bldP spid="16" grpId="0"/>
      <p:bldP spid="17" grpId="0"/>
      <p:bldP spid="18" grpId="0"/>
      <p:bldP spid="19" grpId="0"/>
      <p:bldP spid="20" grpId="0"/>
      <p:bldP spid="21" grpId="0"/>
      <p:bldP spid="22" grpId="0" animBg="1"/>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0" b="-10000"/>
          </a:stretch>
        </a:blipFill>
        <a:effectLst/>
      </p:bgPr>
    </p:bg>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50838F28-98C3-4E09-9F38-4E17CE478D56}"/>
              </a:ext>
            </a:extLst>
          </p:cNvPr>
          <p:cNvGrpSpPr/>
          <p:nvPr/>
        </p:nvGrpSpPr>
        <p:grpSpPr>
          <a:xfrm>
            <a:off x="2389528" y="2633898"/>
            <a:ext cx="1398105" cy="1398105"/>
            <a:chOff x="3515138" y="2729947"/>
            <a:chExt cx="1398105" cy="1398105"/>
          </a:xfrm>
        </p:grpSpPr>
        <p:sp>
          <p:nvSpPr>
            <p:cNvPr id="6" name="椭圆 5">
              <a:extLst>
                <a:ext uri="{FF2B5EF4-FFF2-40B4-BE49-F238E27FC236}">
                  <a16:creationId xmlns:a16="http://schemas.microsoft.com/office/drawing/2014/main" xmlns="" id="{C23E1CA7-84BB-4554-8D3D-2DC69E6C20CF}"/>
                </a:ext>
              </a:extLst>
            </p:cNvPr>
            <p:cNvSpPr/>
            <p:nvPr/>
          </p:nvSpPr>
          <p:spPr>
            <a:xfrm>
              <a:off x="3515138" y="2729947"/>
              <a:ext cx="1398105" cy="1398105"/>
            </a:xfrm>
            <a:prstGeom prst="ellipse">
              <a:avLst/>
            </a:prstGeom>
            <a:solidFill>
              <a:srgbClr val="EFE5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3294D28D-EDF0-414B-A8CE-6A1CA567D759}"/>
                </a:ext>
              </a:extLst>
            </p:cNvPr>
            <p:cNvSpPr/>
            <p:nvPr/>
          </p:nvSpPr>
          <p:spPr>
            <a:xfrm>
              <a:off x="3642690" y="2857499"/>
              <a:ext cx="1143001" cy="1143001"/>
            </a:xfrm>
            <a:prstGeom prst="ellipse">
              <a:avLst/>
            </a:prstGeom>
            <a:noFill/>
            <a:ln>
              <a:solidFill>
                <a:srgbClr val="BB686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xmlns="" id="{37E5C2A0-0B67-4C0C-9CED-FB0C6983A699}"/>
              </a:ext>
            </a:extLst>
          </p:cNvPr>
          <p:cNvGrpSpPr/>
          <p:nvPr/>
        </p:nvGrpSpPr>
        <p:grpSpPr>
          <a:xfrm>
            <a:off x="2780468" y="3182207"/>
            <a:ext cx="1699592" cy="1699592"/>
            <a:chOff x="7278756" y="2579204"/>
            <a:chExt cx="1699592" cy="1699592"/>
          </a:xfrm>
        </p:grpSpPr>
        <p:sp>
          <p:nvSpPr>
            <p:cNvPr id="7" name="椭圆 6">
              <a:extLst>
                <a:ext uri="{FF2B5EF4-FFF2-40B4-BE49-F238E27FC236}">
                  <a16:creationId xmlns:a16="http://schemas.microsoft.com/office/drawing/2014/main" xmlns="" id="{9C60176D-1A11-40C3-819D-951119299838}"/>
                </a:ext>
              </a:extLst>
            </p:cNvPr>
            <p:cNvSpPr/>
            <p:nvPr/>
          </p:nvSpPr>
          <p:spPr>
            <a:xfrm>
              <a:off x="7278756" y="2579204"/>
              <a:ext cx="1699592" cy="1699592"/>
            </a:xfrm>
            <a:prstGeom prst="ellipse">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41D8DA85-6820-4D78-9453-3152638E33A8}"/>
                </a:ext>
              </a:extLst>
            </p:cNvPr>
            <p:cNvSpPr/>
            <p:nvPr/>
          </p:nvSpPr>
          <p:spPr>
            <a:xfrm>
              <a:off x="7392228" y="2692676"/>
              <a:ext cx="1472648" cy="1472648"/>
            </a:xfrm>
            <a:prstGeom prst="ellipse">
              <a:avLst/>
            </a:prstGeom>
            <a:noFill/>
            <a:ln>
              <a:solidFill>
                <a:srgbClr val="EFE5D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xmlns="" id="{7727038A-8B52-4101-9A23-0A98D05924D3}"/>
              </a:ext>
            </a:extLst>
          </p:cNvPr>
          <p:cNvGrpSpPr/>
          <p:nvPr/>
        </p:nvGrpSpPr>
        <p:grpSpPr>
          <a:xfrm>
            <a:off x="3028119" y="1823445"/>
            <a:ext cx="2365513" cy="2365513"/>
            <a:chOff x="4913244" y="2246244"/>
            <a:chExt cx="2365513" cy="2365513"/>
          </a:xfrm>
        </p:grpSpPr>
        <p:sp>
          <p:nvSpPr>
            <p:cNvPr id="5" name="椭圆 4">
              <a:extLst>
                <a:ext uri="{FF2B5EF4-FFF2-40B4-BE49-F238E27FC236}">
                  <a16:creationId xmlns:a16="http://schemas.microsoft.com/office/drawing/2014/main" xmlns="" id="{699BFB35-CBB5-45B4-B674-0E6B708F8FAC}"/>
                </a:ext>
              </a:extLst>
            </p:cNvPr>
            <p:cNvSpPr/>
            <p:nvPr/>
          </p:nvSpPr>
          <p:spPr>
            <a:xfrm>
              <a:off x="4913244" y="2246244"/>
              <a:ext cx="2365513" cy="2365513"/>
            </a:xfrm>
            <a:prstGeom prst="ellipse">
              <a:avLst/>
            </a:prstGeom>
            <a:solidFill>
              <a:srgbClr val="BB68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992A71C9-A0C9-4CD9-9D11-972A8859233F}"/>
                </a:ext>
              </a:extLst>
            </p:cNvPr>
            <p:cNvSpPr/>
            <p:nvPr/>
          </p:nvSpPr>
          <p:spPr>
            <a:xfrm>
              <a:off x="5040795" y="2373795"/>
              <a:ext cx="2110410" cy="2110410"/>
            </a:xfrm>
            <a:prstGeom prst="ellipse">
              <a:avLst/>
            </a:prstGeom>
            <a:noFill/>
            <a:ln>
              <a:solidFill>
                <a:srgbClr val="FF99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a:extLst>
              <a:ext uri="{FF2B5EF4-FFF2-40B4-BE49-F238E27FC236}">
                <a16:creationId xmlns:a16="http://schemas.microsoft.com/office/drawing/2014/main" xmlns="" id="{BA4A0E41-5C6E-4D60-90EC-E6502791C2B1}"/>
              </a:ext>
            </a:extLst>
          </p:cNvPr>
          <p:cNvCxnSpPr>
            <a:cxnSpLocks/>
          </p:cNvCxnSpPr>
          <p:nvPr/>
        </p:nvCxnSpPr>
        <p:spPr>
          <a:xfrm>
            <a:off x="6099315" y="4129324"/>
            <a:ext cx="3743739" cy="42275"/>
          </a:xfrm>
          <a:prstGeom prst="line">
            <a:avLst/>
          </a:prstGeom>
          <a:ln>
            <a:solidFill>
              <a:srgbClr val="523A2C"/>
            </a:solidFill>
            <a:prstDash val="dash"/>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xmlns="" id="{B3B2DE8F-7DB3-4E23-91B0-926C200BA713}"/>
              </a:ext>
            </a:extLst>
          </p:cNvPr>
          <p:cNvSpPr txBox="1"/>
          <p:nvPr/>
        </p:nvSpPr>
        <p:spPr>
          <a:xfrm>
            <a:off x="3901105" y="2633898"/>
            <a:ext cx="2604881" cy="2400657"/>
          </a:xfrm>
          <a:prstGeom prst="rect">
            <a:avLst/>
          </a:prstGeom>
          <a:noFill/>
        </p:spPr>
        <p:txBody>
          <a:bodyPr wrap="square" rtlCol="0">
            <a:spAutoFit/>
          </a:bodyPr>
          <a:lstStyle/>
          <a:p>
            <a:r>
              <a:rPr lang="en-US" altLang="zh-CN" sz="15000" dirty="0">
                <a:solidFill>
                  <a:srgbClr val="523A2C"/>
                </a:solidFill>
              </a:rPr>
              <a:t>02</a:t>
            </a:r>
            <a:endParaRPr lang="zh-CN" altLang="en-US" sz="15000" dirty="0">
              <a:solidFill>
                <a:srgbClr val="523A2C"/>
              </a:solidFill>
            </a:endParaRPr>
          </a:p>
        </p:txBody>
      </p:sp>
      <p:sp>
        <p:nvSpPr>
          <p:cNvPr id="18" name="文本框 17">
            <a:extLst>
              <a:ext uri="{FF2B5EF4-FFF2-40B4-BE49-F238E27FC236}">
                <a16:creationId xmlns:a16="http://schemas.microsoft.com/office/drawing/2014/main" xmlns="" id="{08EF77BD-439E-4B57-AF3D-BA36E3036AB6}"/>
              </a:ext>
            </a:extLst>
          </p:cNvPr>
          <p:cNvSpPr txBox="1"/>
          <p:nvPr/>
        </p:nvSpPr>
        <p:spPr>
          <a:xfrm>
            <a:off x="7636565" y="3451426"/>
            <a:ext cx="2375452" cy="646331"/>
          </a:xfrm>
          <a:prstGeom prst="rect">
            <a:avLst/>
          </a:prstGeom>
          <a:noFill/>
        </p:spPr>
        <p:txBody>
          <a:bodyPr wrap="square" rtlCol="0">
            <a:spAutoFit/>
          </a:bodyPr>
          <a:lstStyle/>
          <a:p>
            <a:r>
              <a:rPr lang="en-US" altLang="zh-CN" sz="3600" dirty="0">
                <a:solidFill>
                  <a:srgbClr val="523A2C"/>
                </a:solidFill>
              </a:rPr>
              <a:t>PART TWO</a:t>
            </a:r>
          </a:p>
        </p:txBody>
      </p:sp>
      <p:sp>
        <p:nvSpPr>
          <p:cNvPr id="20" name="文本框 19">
            <a:extLst>
              <a:ext uri="{FF2B5EF4-FFF2-40B4-BE49-F238E27FC236}">
                <a16:creationId xmlns:a16="http://schemas.microsoft.com/office/drawing/2014/main" xmlns="" id="{457DF7C4-ECA6-46BE-90E2-4EF83024BC13}"/>
              </a:ext>
            </a:extLst>
          </p:cNvPr>
          <p:cNvSpPr txBox="1"/>
          <p:nvPr/>
        </p:nvSpPr>
        <p:spPr>
          <a:xfrm>
            <a:off x="6927572" y="4296260"/>
            <a:ext cx="3084445" cy="276999"/>
          </a:xfrm>
          <a:prstGeom prst="rect">
            <a:avLst/>
          </a:prstGeom>
          <a:noFill/>
        </p:spPr>
        <p:txBody>
          <a:bodyPr wrap="square" rtlCol="0">
            <a:spAutoFit/>
          </a:bodyPr>
          <a:lstStyle/>
          <a:p>
            <a:pPr algn="ctr"/>
            <a:r>
              <a:rPr lang="en-US" altLang="zh-CN" sz="1200" dirty="0">
                <a:solidFill>
                  <a:srgbClr val="523A2C"/>
                </a:solidFill>
                <a:ea typeface="华文细黑" panose="02010600040101010101" pitchFamily="2" charset="-122"/>
              </a:rPr>
              <a:t>The beauty is in the eyes of the beholder.</a:t>
            </a:r>
            <a:endParaRPr lang="zh-CN" altLang="en-US" sz="1200" dirty="0">
              <a:solidFill>
                <a:srgbClr val="523A2C"/>
              </a:solidFill>
              <a:ea typeface="华文细黑" panose="02010600040101010101" pitchFamily="2" charset="-122"/>
            </a:endParaRPr>
          </a:p>
        </p:txBody>
      </p:sp>
    </p:spTree>
    <p:extLst>
      <p:ext uri="{BB962C8B-B14F-4D97-AF65-F5344CB8AC3E}">
        <p14:creationId xmlns:p14="http://schemas.microsoft.com/office/powerpoint/2010/main" val="2368963240"/>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500"/>
                                        <p:tgtEl>
                                          <p:spTgt spid="18"/>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0" b="-10000"/>
          </a:stretch>
        </a:blip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F3F7F61-DF16-4491-841A-ED44D1431CE7}"/>
              </a:ext>
            </a:extLst>
          </p:cNvPr>
          <p:cNvSpPr txBox="1"/>
          <p:nvPr/>
        </p:nvSpPr>
        <p:spPr>
          <a:xfrm>
            <a:off x="6216029" y="2050511"/>
            <a:ext cx="1410964" cy="523220"/>
          </a:xfrm>
          <a:prstGeom prst="rect">
            <a:avLst/>
          </a:prstGeom>
          <a:noFill/>
        </p:spPr>
        <p:txBody>
          <a:bodyPr wrap="none" rtlCol="0">
            <a:spAutoFit/>
          </a:bodyPr>
          <a:lstStyle>
            <a:defPPr>
              <a:defRPr lang="zh-CN"/>
            </a:defPPr>
            <a:lvl1pPr>
              <a:defRPr sz="2800">
                <a:solidFill>
                  <a:srgbClr val="48A2A0"/>
                </a:solidFill>
              </a:defRPr>
            </a:lvl1pPr>
          </a:lstStyle>
          <a:p>
            <a:r>
              <a:rPr lang="en-US" altLang="zh-CN" dirty="0">
                <a:solidFill>
                  <a:srgbClr val="523A2C"/>
                </a:solidFill>
              </a:rPr>
              <a:t>Analysis</a:t>
            </a:r>
            <a:endParaRPr lang="zh-CN" altLang="en-US" dirty="0">
              <a:solidFill>
                <a:srgbClr val="523A2C"/>
              </a:solidFill>
            </a:endParaRPr>
          </a:p>
        </p:txBody>
      </p:sp>
      <p:sp>
        <p:nvSpPr>
          <p:cNvPr id="3" name="矩形 2">
            <a:extLst>
              <a:ext uri="{FF2B5EF4-FFF2-40B4-BE49-F238E27FC236}">
                <a16:creationId xmlns:a16="http://schemas.microsoft.com/office/drawing/2014/main" xmlns="" id="{C443C392-D268-45E6-9231-939B19ED3A56}"/>
              </a:ext>
            </a:extLst>
          </p:cNvPr>
          <p:cNvSpPr/>
          <p:nvPr/>
        </p:nvSpPr>
        <p:spPr>
          <a:xfrm>
            <a:off x="6148955" y="3615730"/>
            <a:ext cx="2454410" cy="553998"/>
          </a:xfrm>
          <a:prstGeom prst="rect">
            <a:avLst/>
          </a:prstGeom>
        </p:spPr>
        <p:txBody>
          <a:bodyPr wrap="square">
            <a:spAutoFit/>
          </a:bodyPr>
          <a:lstStyle/>
          <a:p>
            <a:pPr>
              <a:lnSpc>
                <a:spcPts val="1200"/>
              </a:lnSpc>
            </a:pPr>
            <a:r>
              <a:rPr lang="en-US" altLang="zh-CN" sz="1200" dirty="0">
                <a:solidFill>
                  <a:srgbClr val="523A2C"/>
                </a:solidFill>
              </a:rPr>
              <a:t>The beauty is in the eyes of the beholder. The beauty is in the eyes of the beholder.</a:t>
            </a:r>
          </a:p>
        </p:txBody>
      </p:sp>
      <p:sp>
        <p:nvSpPr>
          <p:cNvPr id="4" name="文本框 3">
            <a:extLst>
              <a:ext uri="{FF2B5EF4-FFF2-40B4-BE49-F238E27FC236}">
                <a16:creationId xmlns:a16="http://schemas.microsoft.com/office/drawing/2014/main" xmlns="" id="{7B349126-7DEE-4285-A7BE-4ABD05F94D4E}"/>
              </a:ext>
            </a:extLst>
          </p:cNvPr>
          <p:cNvSpPr txBox="1"/>
          <p:nvPr/>
        </p:nvSpPr>
        <p:spPr>
          <a:xfrm>
            <a:off x="6148955" y="3167390"/>
            <a:ext cx="886781" cy="523220"/>
          </a:xfrm>
          <a:prstGeom prst="rect">
            <a:avLst/>
          </a:prstGeom>
          <a:noFill/>
        </p:spPr>
        <p:txBody>
          <a:bodyPr wrap="none" rtlCol="0">
            <a:spAutoFit/>
          </a:bodyPr>
          <a:lstStyle/>
          <a:p>
            <a:r>
              <a:rPr lang="en-US" altLang="zh-CN" sz="2800" dirty="0">
                <a:solidFill>
                  <a:srgbClr val="523A2C"/>
                </a:solidFill>
              </a:rPr>
              <a:t>2019</a:t>
            </a:r>
            <a:endParaRPr lang="zh-CN" altLang="en-US" sz="2800" dirty="0">
              <a:solidFill>
                <a:srgbClr val="523A2C"/>
              </a:solidFill>
            </a:endParaRPr>
          </a:p>
        </p:txBody>
      </p:sp>
      <p:sp>
        <p:nvSpPr>
          <p:cNvPr id="5" name="矩形 4">
            <a:extLst>
              <a:ext uri="{FF2B5EF4-FFF2-40B4-BE49-F238E27FC236}">
                <a16:creationId xmlns:a16="http://schemas.microsoft.com/office/drawing/2014/main" xmlns="" id="{44E74B15-70B7-46BB-8361-30BEC764EE5E}"/>
              </a:ext>
            </a:extLst>
          </p:cNvPr>
          <p:cNvSpPr/>
          <p:nvPr/>
        </p:nvSpPr>
        <p:spPr>
          <a:xfrm>
            <a:off x="9156315" y="3615730"/>
            <a:ext cx="2454410" cy="553998"/>
          </a:xfrm>
          <a:prstGeom prst="rect">
            <a:avLst/>
          </a:prstGeom>
        </p:spPr>
        <p:txBody>
          <a:bodyPr wrap="square">
            <a:spAutoFit/>
          </a:bodyPr>
          <a:lstStyle/>
          <a:p>
            <a:pPr>
              <a:lnSpc>
                <a:spcPts val="1200"/>
              </a:lnSpc>
            </a:pPr>
            <a:r>
              <a:rPr lang="en-US" altLang="zh-CN" sz="1200" dirty="0">
                <a:solidFill>
                  <a:srgbClr val="523A2C"/>
                </a:solidFill>
              </a:rPr>
              <a:t>The beauty is in the eyes of the beholder. The beauty is in the eyes of the beholder.</a:t>
            </a:r>
          </a:p>
        </p:txBody>
      </p:sp>
      <p:sp>
        <p:nvSpPr>
          <p:cNvPr id="6" name="文本框 5">
            <a:extLst>
              <a:ext uri="{FF2B5EF4-FFF2-40B4-BE49-F238E27FC236}">
                <a16:creationId xmlns:a16="http://schemas.microsoft.com/office/drawing/2014/main" xmlns="" id="{094782AD-231A-47EF-9A51-1E6A0633A26D}"/>
              </a:ext>
            </a:extLst>
          </p:cNvPr>
          <p:cNvSpPr txBox="1"/>
          <p:nvPr/>
        </p:nvSpPr>
        <p:spPr>
          <a:xfrm>
            <a:off x="9156315" y="3167390"/>
            <a:ext cx="886781" cy="523220"/>
          </a:xfrm>
          <a:prstGeom prst="rect">
            <a:avLst/>
          </a:prstGeom>
          <a:noFill/>
        </p:spPr>
        <p:txBody>
          <a:bodyPr wrap="none" rtlCol="0">
            <a:spAutoFit/>
          </a:bodyPr>
          <a:lstStyle>
            <a:defPPr>
              <a:defRPr lang="zh-CN"/>
            </a:defPPr>
            <a:lvl1pPr>
              <a:defRPr sz="2800">
                <a:solidFill>
                  <a:srgbClr val="48A2A0"/>
                </a:solidFill>
              </a:defRPr>
            </a:lvl1pPr>
          </a:lstStyle>
          <a:p>
            <a:r>
              <a:rPr lang="en-US" altLang="zh-CN" dirty="0">
                <a:solidFill>
                  <a:srgbClr val="523A2C"/>
                </a:solidFill>
              </a:rPr>
              <a:t>2018</a:t>
            </a:r>
            <a:endParaRPr lang="zh-CN" altLang="en-US" dirty="0">
              <a:solidFill>
                <a:srgbClr val="523A2C"/>
              </a:solidFill>
            </a:endParaRPr>
          </a:p>
        </p:txBody>
      </p:sp>
      <p:sp>
        <p:nvSpPr>
          <p:cNvPr id="7" name="矩形 6">
            <a:extLst>
              <a:ext uri="{FF2B5EF4-FFF2-40B4-BE49-F238E27FC236}">
                <a16:creationId xmlns:a16="http://schemas.microsoft.com/office/drawing/2014/main" xmlns="" id="{D038A3F8-D2FE-4751-8C96-332F96D88419}"/>
              </a:ext>
            </a:extLst>
          </p:cNvPr>
          <p:cNvSpPr/>
          <p:nvPr/>
        </p:nvSpPr>
        <p:spPr>
          <a:xfrm>
            <a:off x="6148955" y="4804450"/>
            <a:ext cx="2454410" cy="553998"/>
          </a:xfrm>
          <a:prstGeom prst="rect">
            <a:avLst/>
          </a:prstGeom>
        </p:spPr>
        <p:txBody>
          <a:bodyPr wrap="square">
            <a:spAutoFit/>
          </a:bodyPr>
          <a:lstStyle/>
          <a:p>
            <a:pPr>
              <a:lnSpc>
                <a:spcPts val="1200"/>
              </a:lnSpc>
            </a:pPr>
            <a:r>
              <a:rPr lang="en-US" altLang="zh-CN" sz="1200" dirty="0">
                <a:solidFill>
                  <a:srgbClr val="523A2C"/>
                </a:solidFill>
              </a:rPr>
              <a:t>The beauty is in the eyes of the beholder. The beauty is in the eyes of the beholder.</a:t>
            </a:r>
          </a:p>
        </p:txBody>
      </p:sp>
      <p:sp>
        <p:nvSpPr>
          <p:cNvPr id="8" name="文本框 7">
            <a:extLst>
              <a:ext uri="{FF2B5EF4-FFF2-40B4-BE49-F238E27FC236}">
                <a16:creationId xmlns:a16="http://schemas.microsoft.com/office/drawing/2014/main" xmlns="" id="{39D42432-038A-422B-82B7-99389D99B0BB}"/>
              </a:ext>
            </a:extLst>
          </p:cNvPr>
          <p:cNvSpPr txBox="1"/>
          <p:nvPr/>
        </p:nvSpPr>
        <p:spPr>
          <a:xfrm>
            <a:off x="6148955" y="4356110"/>
            <a:ext cx="878767" cy="523220"/>
          </a:xfrm>
          <a:prstGeom prst="rect">
            <a:avLst/>
          </a:prstGeom>
          <a:noFill/>
        </p:spPr>
        <p:txBody>
          <a:bodyPr wrap="none" rtlCol="0">
            <a:spAutoFit/>
          </a:bodyPr>
          <a:lstStyle>
            <a:defPPr>
              <a:defRPr lang="zh-CN"/>
            </a:defPPr>
            <a:lvl1pPr>
              <a:defRPr sz="2800">
                <a:solidFill>
                  <a:srgbClr val="48A2A0"/>
                </a:solidFill>
              </a:defRPr>
            </a:lvl1pPr>
          </a:lstStyle>
          <a:p>
            <a:r>
              <a:rPr lang="en-US" altLang="zh-CN" dirty="0">
                <a:solidFill>
                  <a:srgbClr val="523A2C"/>
                </a:solidFill>
              </a:rPr>
              <a:t>2017</a:t>
            </a:r>
            <a:endParaRPr lang="zh-CN" altLang="en-US" dirty="0">
              <a:solidFill>
                <a:srgbClr val="523A2C"/>
              </a:solidFill>
            </a:endParaRPr>
          </a:p>
        </p:txBody>
      </p:sp>
      <p:sp>
        <p:nvSpPr>
          <p:cNvPr id="9" name="矩形 8">
            <a:extLst>
              <a:ext uri="{FF2B5EF4-FFF2-40B4-BE49-F238E27FC236}">
                <a16:creationId xmlns:a16="http://schemas.microsoft.com/office/drawing/2014/main" xmlns="" id="{968DD858-532C-4658-A0B3-3F4765EEBFD3}"/>
              </a:ext>
            </a:extLst>
          </p:cNvPr>
          <p:cNvSpPr/>
          <p:nvPr/>
        </p:nvSpPr>
        <p:spPr>
          <a:xfrm>
            <a:off x="9156315" y="4804450"/>
            <a:ext cx="2454410" cy="553998"/>
          </a:xfrm>
          <a:prstGeom prst="rect">
            <a:avLst/>
          </a:prstGeom>
        </p:spPr>
        <p:txBody>
          <a:bodyPr wrap="square">
            <a:spAutoFit/>
          </a:bodyPr>
          <a:lstStyle/>
          <a:p>
            <a:pPr>
              <a:lnSpc>
                <a:spcPts val="1200"/>
              </a:lnSpc>
            </a:pPr>
            <a:r>
              <a:rPr lang="en-US" altLang="zh-CN" sz="1200" dirty="0">
                <a:solidFill>
                  <a:srgbClr val="523A2C"/>
                </a:solidFill>
              </a:rPr>
              <a:t>The beauty is in the eyes of the beholder. The beauty is in the eyes of the beholder.</a:t>
            </a:r>
          </a:p>
        </p:txBody>
      </p:sp>
      <p:sp>
        <p:nvSpPr>
          <p:cNvPr id="10" name="文本框 9">
            <a:extLst>
              <a:ext uri="{FF2B5EF4-FFF2-40B4-BE49-F238E27FC236}">
                <a16:creationId xmlns:a16="http://schemas.microsoft.com/office/drawing/2014/main" xmlns="" id="{3A09241C-D718-4C1A-85D4-B20E7F561F18}"/>
              </a:ext>
            </a:extLst>
          </p:cNvPr>
          <p:cNvSpPr txBox="1"/>
          <p:nvPr/>
        </p:nvSpPr>
        <p:spPr>
          <a:xfrm>
            <a:off x="9156315" y="4356110"/>
            <a:ext cx="886781" cy="523220"/>
          </a:xfrm>
          <a:prstGeom prst="rect">
            <a:avLst/>
          </a:prstGeom>
          <a:noFill/>
        </p:spPr>
        <p:txBody>
          <a:bodyPr wrap="none" rtlCol="0">
            <a:spAutoFit/>
          </a:bodyPr>
          <a:lstStyle>
            <a:defPPr>
              <a:defRPr lang="zh-CN"/>
            </a:defPPr>
            <a:lvl1pPr>
              <a:defRPr sz="2800">
                <a:solidFill>
                  <a:srgbClr val="48A2A0"/>
                </a:solidFill>
              </a:defRPr>
            </a:lvl1pPr>
          </a:lstStyle>
          <a:p>
            <a:r>
              <a:rPr lang="en-US" altLang="zh-CN" dirty="0">
                <a:solidFill>
                  <a:srgbClr val="523A2C"/>
                </a:solidFill>
              </a:rPr>
              <a:t>2016</a:t>
            </a:r>
            <a:endParaRPr lang="zh-CN" altLang="en-US" dirty="0">
              <a:solidFill>
                <a:srgbClr val="523A2C"/>
              </a:solidFill>
            </a:endParaRPr>
          </a:p>
        </p:txBody>
      </p:sp>
      <p:sp>
        <p:nvSpPr>
          <p:cNvPr id="11" name="矩形 10">
            <a:extLst>
              <a:ext uri="{FF2B5EF4-FFF2-40B4-BE49-F238E27FC236}">
                <a16:creationId xmlns:a16="http://schemas.microsoft.com/office/drawing/2014/main" xmlns="" id="{83D34942-43A2-415D-8A86-9C7A45BD3AE3}"/>
              </a:ext>
            </a:extLst>
          </p:cNvPr>
          <p:cNvSpPr/>
          <p:nvPr/>
        </p:nvSpPr>
        <p:spPr>
          <a:xfrm>
            <a:off x="6159115" y="2542609"/>
            <a:ext cx="5016885" cy="402290"/>
          </a:xfrm>
          <a:prstGeom prst="rect">
            <a:avLst/>
          </a:prstGeom>
        </p:spPr>
        <p:txBody>
          <a:bodyPr wrap="square">
            <a:spAutoFit/>
          </a:bodyPr>
          <a:lstStyle/>
          <a:p>
            <a:pPr>
              <a:lnSpc>
                <a:spcPts val="1200"/>
              </a:lnSpc>
            </a:pPr>
            <a:r>
              <a:rPr lang="en-US" altLang="zh-CN" sz="1400" dirty="0">
                <a:solidFill>
                  <a:srgbClr val="523A2C"/>
                </a:solidFill>
              </a:rPr>
              <a:t>The beauty is in the eyes of the beholder. The beauty is in the eyes of the beholder. The beauty is in the eyes of the beholder. </a:t>
            </a:r>
          </a:p>
        </p:txBody>
      </p:sp>
      <p:grpSp>
        <p:nvGrpSpPr>
          <p:cNvPr id="12" name="组合 11">
            <a:extLst>
              <a:ext uri="{FF2B5EF4-FFF2-40B4-BE49-F238E27FC236}">
                <a16:creationId xmlns:a16="http://schemas.microsoft.com/office/drawing/2014/main" xmlns="" id="{3F3A7791-F01A-4F74-8071-03EA248A905B}"/>
              </a:ext>
            </a:extLst>
          </p:cNvPr>
          <p:cNvGrpSpPr/>
          <p:nvPr/>
        </p:nvGrpSpPr>
        <p:grpSpPr>
          <a:xfrm>
            <a:off x="1022248" y="1887025"/>
            <a:ext cx="3680654" cy="3457409"/>
            <a:chOff x="4255673" y="1414669"/>
            <a:chExt cx="3680654" cy="3457409"/>
          </a:xfrm>
        </p:grpSpPr>
        <p:sp>
          <p:nvSpPr>
            <p:cNvPr id="13" name="椭圆 12">
              <a:extLst>
                <a:ext uri="{FF2B5EF4-FFF2-40B4-BE49-F238E27FC236}">
                  <a16:creationId xmlns:a16="http://schemas.microsoft.com/office/drawing/2014/main" xmlns="" id="{96BDCDC3-EDBF-4BA1-80C0-BE2CB157D8CB}"/>
                </a:ext>
              </a:extLst>
            </p:cNvPr>
            <p:cNvSpPr/>
            <p:nvPr/>
          </p:nvSpPr>
          <p:spPr>
            <a:xfrm>
              <a:off x="5921996" y="2857747"/>
              <a:ext cx="2014331" cy="2014331"/>
            </a:xfrm>
            <a:prstGeom prst="ellipse">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AE211F80-7792-464D-9EEF-08BBD4B94AF3}"/>
                </a:ext>
              </a:extLst>
            </p:cNvPr>
            <p:cNvSpPr/>
            <p:nvPr/>
          </p:nvSpPr>
          <p:spPr>
            <a:xfrm>
              <a:off x="4255673" y="2857747"/>
              <a:ext cx="2014331" cy="2014331"/>
            </a:xfrm>
            <a:prstGeom prst="ellipse">
              <a:avLst/>
            </a:prstGeom>
            <a:solidFill>
              <a:srgbClr val="BB68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F51620FF-203F-4C21-96B7-30D5A32F896D}"/>
                </a:ext>
              </a:extLst>
            </p:cNvPr>
            <p:cNvSpPr/>
            <p:nvPr/>
          </p:nvSpPr>
          <p:spPr>
            <a:xfrm>
              <a:off x="5088834" y="1414669"/>
              <a:ext cx="2014331" cy="2014331"/>
            </a:xfrm>
            <a:prstGeom prst="ellipse">
              <a:avLst/>
            </a:prstGeom>
            <a:solidFill>
              <a:srgbClr val="EFE5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4822EFBA-8C22-4882-8342-9ED611E3128E}"/>
                </a:ext>
              </a:extLst>
            </p:cNvPr>
            <p:cNvSpPr/>
            <p:nvPr/>
          </p:nvSpPr>
          <p:spPr>
            <a:xfrm>
              <a:off x="5088835" y="2421835"/>
              <a:ext cx="2014331" cy="2014331"/>
            </a:xfrm>
            <a:prstGeom prst="ellipse">
              <a:avLst/>
            </a:prstGeom>
            <a:noFill/>
            <a:ln>
              <a:solidFill>
                <a:srgbClr val="523A2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Freeform 41">
            <a:extLst>
              <a:ext uri="{FF2B5EF4-FFF2-40B4-BE49-F238E27FC236}">
                <a16:creationId xmlns:a16="http://schemas.microsoft.com/office/drawing/2014/main" xmlns="" id="{CDE0CCC7-506D-4FD1-9897-CA15B8110717}"/>
              </a:ext>
            </a:extLst>
          </p:cNvPr>
          <p:cNvSpPr>
            <a:spLocks noEditPoints="1"/>
          </p:cNvSpPr>
          <p:nvPr/>
        </p:nvSpPr>
        <p:spPr bwMode="auto">
          <a:xfrm>
            <a:off x="1047609" y="823727"/>
            <a:ext cx="468313" cy="467639"/>
          </a:xfrm>
          <a:custGeom>
            <a:avLst/>
            <a:gdLst>
              <a:gd name="connsiteX0" fmla="*/ 377209 w 608198"/>
              <a:gd name="connsiteY0" fmla="*/ 308723 h 607323"/>
              <a:gd name="connsiteX1" fmla="*/ 387715 w 608198"/>
              <a:gd name="connsiteY1" fmla="*/ 313052 h 607323"/>
              <a:gd name="connsiteX2" fmla="*/ 402156 w 608198"/>
              <a:gd name="connsiteY2" fmla="*/ 334481 h 607323"/>
              <a:gd name="connsiteX3" fmla="*/ 407176 w 608198"/>
              <a:gd name="connsiteY3" fmla="*/ 359921 h 607323"/>
              <a:gd name="connsiteX4" fmla="*/ 387707 w 608198"/>
              <a:gd name="connsiteY4" fmla="*/ 406801 h 607323"/>
              <a:gd name="connsiteX5" fmla="*/ 377249 w 608198"/>
              <a:gd name="connsiteY5" fmla="*/ 411133 h 607323"/>
              <a:gd name="connsiteX6" fmla="*/ 366688 w 608198"/>
              <a:gd name="connsiteY6" fmla="*/ 406804 h 607323"/>
              <a:gd name="connsiteX7" fmla="*/ 362354 w 608198"/>
              <a:gd name="connsiteY7" fmla="*/ 396320 h 607323"/>
              <a:gd name="connsiteX8" fmla="*/ 366693 w 608198"/>
              <a:gd name="connsiteY8" fmla="*/ 385822 h 607323"/>
              <a:gd name="connsiteX9" fmla="*/ 377487 w 608198"/>
              <a:gd name="connsiteY9" fmla="*/ 359937 h 607323"/>
              <a:gd name="connsiteX10" fmla="*/ 366693 w 608198"/>
              <a:gd name="connsiteY10" fmla="*/ 333941 h 607323"/>
              <a:gd name="connsiteX11" fmla="*/ 366693 w 608198"/>
              <a:gd name="connsiteY11" fmla="*/ 313056 h 607323"/>
              <a:gd name="connsiteX12" fmla="*/ 377209 w 608198"/>
              <a:gd name="connsiteY12" fmla="*/ 308723 h 607323"/>
              <a:gd name="connsiteX13" fmla="*/ 377193 w 608198"/>
              <a:gd name="connsiteY13" fmla="*/ 308707 h 607323"/>
              <a:gd name="connsiteX14" fmla="*/ 366680 w 608198"/>
              <a:gd name="connsiteY14" fmla="*/ 313040 h 607323"/>
              <a:gd name="connsiteX15" fmla="*/ 366680 w 608198"/>
              <a:gd name="connsiteY15" fmla="*/ 333925 h 607323"/>
              <a:gd name="connsiteX16" fmla="*/ 377472 w 608198"/>
              <a:gd name="connsiteY16" fmla="*/ 359921 h 607323"/>
              <a:gd name="connsiteX17" fmla="*/ 366680 w 608198"/>
              <a:gd name="connsiteY17" fmla="*/ 385805 h 607323"/>
              <a:gd name="connsiteX18" fmla="*/ 366680 w 608198"/>
              <a:gd name="connsiteY18" fmla="*/ 406801 h 607323"/>
              <a:gd name="connsiteX19" fmla="*/ 366688 w 608198"/>
              <a:gd name="connsiteY19" fmla="*/ 406804 h 607323"/>
              <a:gd name="connsiteX20" fmla="*/ 366693 w 608198"/>
              <a:gd name="connsiteY20" fmla="*/ 406818 h 607323"/>
              <a:gd name="connsiteX21" fmla="*/ 377265 w 608198"/>
              <a:gd name="connsiteY21" fmla="*/ 411151 h 607323"/>
              <a:gd name="connsiteX22" fmla="*/ 387725 w 608198"/>
              <a:gd name="connsiteY22" fmla="*/ 406818 h 607323"/>
              <a:gd name="connsiteX23" fmla="*/ 407198 w 608198"/>
              <a:gd name="connsiteY23" fmla="*/ 359937 h 607323"/>
              <a:gd name="connsiteX24" fmla="*/ 387725 w 608198"/>
              <a:gd name="connsiteY24" fmla="*/ 313056 h 607323"/>
              <a:gd name="connsiteX25" fmla="*/ 387715 w 608198"/>
              <a:gd name="connsiteY25" fmla="*/ 313052 h 607323"/>
              <a:gd name="connsiteX26" fmla="*/ 387707 w 608198"/>
              <a:gd name="connsiteY26" fmla="*/ 313040 h 607323"/>
              <a:gd name="connsiteX27" fmla="*/ 377193 w 608198"/>
              <a:gd name="connsiteY27" fmla="*/ 308707 h 607323"/>
              <a:gd name="connsiteX28" fmla="*/ 388986 w 608198"/>
              <a:gd name="connsiteY28" fmla="*/ 106855 h 607323"/>
              <a:gd name="connsiteX29" fmla="*/ 414005 w 608198"/>
              <a:gd name="connsiteY29" fmla="*/ 111687 h 607323"/>
              <a:gd name="connsiteX30" fmla="*/ 435880 w 608198"/>
              <a:gd name="connsiteY30" fmla="*/ 126166 h 607323"/>
              <a:gd name="connsiteX31" fmla="*/ 435880 w 608198"/>
              <a:gd name="connsiteY31" fmla="*/ 147173 h 607323"/>
              <a:gd name="connsiteX32" fmla="*/ 414967 w 608198"/>
              <a:gd name="connsiteY32" fmla="*/ 147173 h 607323"/>
              <a:gd name="connsiteX33" fmla="*/ 363019 w 608198"/>
              <a:gd name="connsiteY33" fmla="*/ 147173 h 607323"/>
              <a:gd name="connsiteX34" fmla="*/ 352562 w 608198"/>
              <a:gd name="connsiteY34" fmla="*/ 151507 h 607323"/>
              <a:gd name="connsiteX35" fmla="*/ 341995 w 608198"/>
              <a:gd name="connsiteY35" fmla="*/ 147173 h 607323"/>
              <a:gd name="connsiteX36" fmla="*/ 337656 w 608198"/>
              <a:gd name="connsiteY36" fmla="*/ 136670 h 607323"/>
              <a:gd name="connsiteX37" fmla="*/ 341988 w 608198"/>
              <a:gd name="connsiteY37" fmla="*/ 126181 h 607323"/>
              <a:gd name="connsiteX38" fmla="*/ 363961 w 608198"/>
              <a:gd name="connsiteY38" fmla="*/ 111688 h 607323"/>
              <a:gd name="connsiteX39" fmla="*/ 388986 w 608198"/>
              <a:gd name="connsiteY39" fmla="*/ 106855 h 607323"/>
              <a:gd name="connsiteX40" fmla="*/ 388979 w 608198"/>
              <a:gd name="connsiteY40" fmla="*/ 106827 h 607323"/>
              <a:gd name="connsiteX41" fmla="*/ 341995 w 608198"/>
              <a:gd name="connsiteY41" fmla="*/ 126166 h 607323"/>
              <a:gd name="connsiteX42" fmla="*/ 341988 w 608198"/>
              <a:gd name="connsiteY42" fmla="*/ 126181 h 607323"/>
              <a:gd name="connsiteX43" fmla="*/ 341982 w 608198"/>
              <a:gd name="connsiteY43" fmla="*/ 126185 h 607323"/>
              <a:gd name="connsiteX44" fmla="*/ 341982 w 608198"/>
              <a:gd name="connsiteY44" fmla="*/ 147181 h 607323"/>
              <a:gd name="connsiteX45" fmla="*/ 352551 w 608198"/>
              <a:gd name="connsiteY45" fmla="*/ 151514 h 607323"/>
              <a:gd name="connsiteX46" fmla="*/ 363009 w 608198"/>
              <a:gd name="connsiteY46" fmla="*/ 147181 h 607323"/>
              <a:gd name="connsiteX47" fmla="*/ 414963 w 608198"/>
              <a:gd name="connsiteY47" fmla="*/ 147181 h 607323"/>
              <a:gd name="connsiteX48" fmla="*/ 435990 w 608198"/>
              <a:gd name="connsiteY48" fmla="*/ 147181 h 607323"/>
              <a:gd name="connsiteX49" fmla="*/ 435990 w 608198"/>
              <a:gd name="connsiteY49" fmla="*/ 126185 h 607323"/>
              <a:gd name="connsiteX50" fmla="*/ 414011 w 608198"/>
              <a:gd name="connsiteY50" fmla="*/ 111688 h 607323"/>
              <a:gd name="connsiteX51" fmla="*/ 414005 w 608198"/>
              <a:gd name="connsiteY51" fmla="*/ 111687 h 607323"/>
              <a:gd name="connsiteX52" fmla="*/ 413968 w 608198"/>
              <a:gd name="connsiteY52" fmla="*/ 111662 h 607323"/>
              <a:gd name="connsiteX53" fmla="*/ 388979 w 608198"/>
              <a:gd name="connsiteY53" fmla="*/ 106827 h 607323"/>
              <a:gd name="connsiteX54" fmla="*/ 345097 w 608198"/>
              <a:gd name="connsiteY54" fmla="*/ 33980 h 607323"/>
              <a:gd name="connsiteX55" fmla="*/ 412738 w 608198"/>
              <a:gd name="connsiteY55" fmla="*/ 58864 h 607323"/>
              <a:gd name="connsiteX56" fmla="*/ 427980 w 608198"/>
              <a:gd name="connsiteY56" fmla="*/ 61752 h 607323"/>
              <a:gd name="connsiteX57" fmla="*/ 443659 w 608198"/>
              <a:gd name="connsiteY57" fmla="*/ 57563 h 607323"/>
              <a:gd name="connsiteX58" fmla="*/ 443781 w 608198"/>
              <a:gd name="connsiteY58" fmla="*/ 57635 h 607323"/>
              <a:gd name="connsiteX59" fmla="*/ 453165 w 608198"/>
              <a:gd name="connsiteY59" fmla="*/ 57427 h 607323"/>
              <a:gd name="connsiteX60" fmla="*/ 453790 w 608198"/>
              <a:gd name="connsiteY60" fmla="*/ 57420 h 607323"/>
              <a:gd name="connsiteX61" fmla="*/ 455459 w 608198"/>
              <a:gd name="connsiteY61" fmla="*/ 56753 h 607323"/>
              <a:gd name="connsiteX62" fmla="*/ 507970 w 608198"/>
              <a:gd name="connsiteY62" fmla="*/ 78749 h 607323"/>
              <a:gd name="connsiteX63" fmla="*/ 524991 w 608198"/>
              <a:gd name="connsiteY63" fmla="*/ 158513 h 607323"/>
              <a:gd name="connsiteX64" fmla="*/ 527884 w 608198"/>
              <a:gd name="connsiteY64" fmla="*/ 173732 h 607323"/>
              <a:gd name="connsiteX65" fmla="*/ 524546 w 608198"/>
              <a:gd name="connsiteY65" fmla="*/ 306486 h 607323"/>
              <a:gd name="connsiteX66" fmla="*/ 462468 w 608198"/>
              <a:gd name="connsiteY66" fmla="*/ 334481 h 607323"/>
              <a:gd name="connsiteX67" fmla="*/ 451788 w 608198"/>
              <a:gd name="connsiteY67" fmla="*/ 340146 h 607323"/>
              <a:gd name="connsiteX68" fmla="*/ 448895 w 608198"/>
              <a:gd name="connsiteY68" fmla="*/ 352033 h 607323"/>
              <a:gd name="connsiteX69" fmla="*/ 412961 w 608198"/>
              <a:gd name="connsiteY69" fmla="*/ 467901 h 607323"/>
              <a:gd name="connsiteX70" fmla="*/ 355444 w 608198"/>
              <a:gd name="connsiteY70" fmla="*/ 501228 h 607323"/>
              <a:gd name="connsiteX71" fmla="*/ 306437 w 608198"/>
              <a:gd name="connsiteY71" fmla="*/ 495327 h 607323"/>
              <a:gd name="connsiteX72" fmla="*/ 264566 w 608198"/>
              <a:gd name="connsiteY72" fmla="*/ 472047 h 607323"/>
              <a:gd name="connsiteX73" fmla="*/ 262108 w 608198"/>
              <a:gd name="connsiteY73" fmla="*/ 470679 h 607323"/>
              <a:gd name="connsiteX74" fmla="*/ 252429 w 608198"/>
              <a:gd name="connsiteY74" fmla="*/ 467124 h 607323"/>
              <a:gd name="connsiteX75" fmla="*/ 252428 w 608198"/>
              <a:gd name="connsiteY75" fmla="*/ 467124 h 607323"/>
              <a:gd name="connsiteX76" fmla="*/ 252425 w 608198"/>
              <a:gd name="connsiteY76" fmla="*/ 467123 h 607323"/>
              <a:gd name="connsiteX77" fmla="*/ 241299 w 608198"/>
              <a:gd name="connsiteY77" fmla="*/ 472233 h 607323"/>
              <a:gd name="connsiteX78" fmla="*/ 237739 w 608198"/>
              <a:gd name="connsiteY78" fmla="*/ 476011 h 607323"/>
              <a:gd name="connsiteX79" fmla="*/ 237628 w 608198"/>
              <a:gd name="connsiteY79" fmla="*/ 476122 h 607323"/>
              <a:gd name="connsiteX80" fmla="*/ 236404 w 608198"/>
              <a:gd name="connsiteY80" fmla="*/ 475011 h 607323"/>
              <a:gd name="connsiteX81" fmla="*/ 226725 w 608198"/>
              <a:gd name="connsiteY81" fmla="*/ 471456 h 607323"/>
              <a:gd name="connsiteX82" fmla="*/ 215600 w 608198"/>
              <a:gd name="connsiteY82" fmla="*/ 476566 h 607323"/>
              <a:gd name="connsiteX83" fmla="*/ 212040 w 608198"/>
              <a:gd name="connsiteY83" fmla="*/ 480343 h 607323"/>
              <a:gd name="connsiteX84" fmla="*/ 210928 w 608198"/>
              <a:gd name="connsiteY84" fmla="*/ 481342 h 607323"/>
              <a:gd name="connsiteX85" fmla="*/ 184427 w 608198"/>
              <a:gd name="connsiteY85" fmla="*/ 469638 h 607323"/>
              <a:gd name="connsiteX86" fmla="*/ 158755 w 608198"/>
              <a:gd name="connsiteY86" fmla="*/ 449016 h 607323"/>
              <a:gd name="connsiteX87" fmla="*/ 158644 w 608198"/>
              <a:gd name="connsiteY87" fmla="*/ 448905 h 607323"/>
              <a:gd name="connsiteX88" fmla="*/ 158640 w 608198"/>
              <a:gd name="connsiteY88" fmla="*/ 448905 h 607323"/>
              <a:gd name="connsiteX89" fmla="*/ 158639 w 608198"/>
              <a:gd name="connsiteY89" fmla="*/ 448904 h 607323"/>
              <a:gd name="connsiteX90" fmla="*/ 158532 w 608198"/>
              <a:gd name="connsiteY90" fmla="*/ 448904 h 607323"/>
              <a:gd name="connsiteX91" fmla="*/ 139356 w 608198"/>
              <a:gd name="connsiteY91" fmla="*/ 425547 h 607323"/>
              <a:gd name="connsiteX92" fmla="*/ 127605 w 608198"/>
              <a:gd name="connsiteY92" fmla="*/ 402023 h 607323"/>
              <a:gd name="connsiteX93" fmla="*/ 131499 w 608198"/>
              <a:gd name="connsiteY93" fmla="*/ 369917 h 607323"/>
              <a:gd name="connsiteX94" fmla="*/ 135282 w 608198"/>
              <a:gd name="connsiteY94" fmla="*/ 366474 h 607323"/>
              <a:gd name="connsiteX95" fmla="*/ 135833 w 608198"/>
              <a:gd name="connsiteY95" fmla="*/ 365369 h 607323"/>
              <a:gd name="connsiteX96" fmla="*/ 140352 w 608198"/>
              <a:gd name="connsiteY96" fmla="*/ 356380 h 607323"/>
              <a:gd name="connsiteX97" fmla="*/ 137310 w 608198"/>
              <a:gd name="connsiteY97" fmla="*/ 347145 h 607323"/>
              <a:gd name="connsiteX98" fmla="*/ 136839 w 608198"/>
              <a:gd name="connsiteY98" fmla="*/ 345699 h 607323"/>
              <a:gd name="connsiteX99" fmla="*/ 116564 w 608198"/>
              <a:gd name="connsiteY99" fmla="*/ 209753 h 607323"/>
              <a:gd name="connsiteX100" fmla="*/ 143959 w 608198"/>
              <a:gd name="connsiteY100" fmla="*/ 169284 h 607323"/>
              <a:gd name="connsiteX101" fmla="*/ 170821 w 608198"/>
              <a:gd name="connsiteY101" fmla="*/ 148695 h 607323"/>
              <a:gd name="connsiteX102" fmla="*/ 201694 w 608198"/>
              <a:gd name="connsiteY102" fmla="*/ 135850 h 607323"/>
              <a:gd name="connsiteX103" fmla="*/ 248976 w 608198"/>
              <a:gd name="connsiteY103" fmla="*/ 131851 h 607323"/>
              <a:gd name="connsiteX104" fmla="*/ 259990 w 608198"/>
              <a:gd name="connsiteY104" fmla="*/ 133406 h 607323"/>
              <a:gd name="connsiteX105" fmla="*/ 271894 w 608198"/>
              <a:gd name="connsiteY105" fmla="*/ 130518 h 607323"/>
              <a:gd name="connsiteX106" fmla="*/ 271897 w 608198"/>
              <a:gd name="connsiteY106" fmla="*/ 130512 h 607323"/>
              <a:gd name="connsiteX107" fmla="*/ 271898 w 608198"/>
              <a:gd name="connsiteY107" fmla="*/ 130512 h 607323"/>
              <a:gd name="connsiteX108" fmla="*/ 277572 w 608198"/>
              <a:gd name="connsiteY108" fmla="*/ 119847 h 607323"/>
              <a:gd name="connsiteX109" fmla="*/ 285915 w 608198"/>
              <a:gd name="connsiteY109" fmla="*/ 86270 h 607323"/>
              <a:gd name="connsiteX110" fmla="*/ 305019 w 608198"/>
              <a:gd name="connsiteY110" fmla="*/ 58707 h 607323"/>
              <a:gd name="connsiteX111" fmla="*/ 305603 w 608198"/>
              <a:gd name="connsiteY111" fmla="*/ 57864 h 607323"/>
              <a:gd name="connsiteX112" fmla="*/ 345097 w 608198"/>
              <a:gd name="connsiteY112" fmla="*/ 33980 h 607323"/>
              <a:gd name="connsiteX113" fmla="*/ 393829 w 608198"/>
              <a:gd name="connsiteY113" fmla="*/ 31709 h 607323"/>
              <a:gd name="connsiteX114" fmla="*/ 345101 w 608198"/>
              <a:gd name="connsiteY114" fmla="*/ 33973 h 607323"/>
              <a:gd name="connsiteX115" fmla="*/ 305607 w 608198"/>
              <a:gd name="connsiteY115" fmla="*/ 57858 h 607323"/>
              <a:gd name="connsiteX116" fmla="*/ 305019 w 608198"/>
              <a:gd name="connsiteY116" fmla="*/ 58707 h 607323"/>
              <a:gd name="connsiteX117" fmla="*/ 285911 w 608198"/>
              <a:gd name="connsiteY117" fmla="*/ 86262 h 607323"/>
              <a:gd name="connsiteX118" fmla="*/ 277568 w 608198"/>
              <a:gd name="connsiteY118" fmla="*/ 119742 h 607323"/>
              <a:gd name="connsiteX119" fmla="*/ 271897 w 608198"/>
              <a:gd name="connsiteY119" fmla="*/ 130512 h 607323"/>
              <a:gd name="connsiteX120" fmla="*/ 259994 w 608198"/>
              <a:gd name="connsiteY120" fmla="*/ 133401 h 607323"/>
              <a:gd name="connsiteX121" fmla="*/ 248980 w 608198"/>
              <a:gd name="connsiteY121" fmla="*/ 131845 h 607323"/>
              <a:gd name="connsiteX122" fmla="*/ 201698 w 608198"/>
              <a:gd name="connsiteY122" fmla="*/ 135845 h 607323"/>
              <a:gd name="connsiteX123" fmla="*/ 143959 w 608198"/>
              <a:gd name="connsiteY123" fmla="*/ 169284 h 607323"/>
              <a:gd name="connsiteX124" fmla="*/ 143959 w 608198"/>
              <a:gd name="connsiteY124" fmla="*/ 169284 h 607323"/>
              <a:gd name="connsiteX125" fmla="*/ 143954 w 608198"/>
              <a:gd name="connsiteY125" fmla="*/ 169288 h 607323"/>
              <a:gd name="connsiteX126" fmla="*/ 136834 w 608198"/>
              <a:gd name="connsiteY126" fmla="*/ 345701 h 607323"/>
              <a:gd name="connsiteX127" fmla="*/ 137310 w 608198"/>
              <a:gd name="connsiteY127" fmla="*/ 347145 h 607323"/>
              <a:gd name="connsiteX128" fmla="*/ 140316 w 608198"/>
              <a:gd name="connsiteY128" fmla="*/ 356378 h 607323"/>
              <a:gd name="connsiteX129" fmla="*/ 135833 w 608198"/>
              <a:gd name="connsiteY129" fmla="*/ 365369 h 607323"/>
              <a:gd name="connsiteX130" fmla="*/ 135276 w 608198"/>
              <a:gd name="connsiteY130" fmla="*/ 366475 h 607323"/>
              <a:gd name="connsiteX131" fmla="*/ 131494 w 608198"/>
              <a:gd name="connsiteY131" fmla="*/ 369919 h 607323"/>
              <a:gd name="connsiteX132" fmla="*/ 127600 w 608198"/>
              <a:gd name="connsiteY132" fmla="*/ 402024 h 607323"/>
              <a:gd name="connsiteX133" fmla="*/ 158528 w 608198"/>
              <a:gd name="connsiteY133" fmla="*/ 448904 h 607323"/>
              <a:gd name="connsiteX134" fmla="*/ 158532 w 608198"/>
              <a:gd name="connsiteY134" fmla="*/ 448904 h 607323"/>
              <a:gd name="connsiteX135" fmla="*/ 158533 w 608198"/>
              <a:gd name="connsiteY135" fmla="*/ 448905 h 607323"/>
              <a:gd name="connsiteX136" fmla="*/ 158640 w 608198"/>
              <a:gd name="connsiteY136" fmla="*/ 448905 h 607323"/>
              <a:gd name="connsiteX137" fmla="*/ 158751 w 608198"/>
              <a:gd name="connsiteY137" fmla="*/ 449015 h 607323"/>
              <a:gd name="connsiteX138" fmla="*/ 210928 w 608198"/>
              <a:gd name="connsiteY138" fmla="*/ 481343 h 607323"/>
              <a:gd name="connsiteX139" fmla="*/ 210928 w 608198"/>
              <a:gd name="connsiteY139" fmla="*/ 481342 h 607323"/>
              <a:gd name="connsiteX140" fmla="*/ 210932 w 608198"/>
              <a:gd name="connsiteY140" fmla="*/ 481344 h 607323"/>
              <a:gd name="connsiteX141" fmla="*/ 237632 w 608198"/>
              <a:gd name="connsiteY141" fmla="*/ 476122 h 607323"/>
              <a:gd name="connsiteX142" fmla="*/ 237744 w 608198"/>
              <a:gd name="connsiteY142" fmla="*/ 476011 h 607323"/>
              <a:gd name="connsiteX143" fmla="*/ 241304 w 608198"/>
              <a:gd name="connsiteY143" fmla="*/ 472234 h 607323"/>
              <a:gd name="connsiteX144" fmla="*/ 252428 w 608198"/>
              <a:gd name="connsiteY144" fmla="*/ 467124 h 607323"/>
              <a:gd name="connsiteX145" fmla="*/ 262104 w 608198"/>
              <a:gd name="connsiteY145" fmla="*/ 470678 h 607323"/>
              <a:gd name="connsiteX146" fmla="*/ 264566 w 608198"/>
              <a:gd name="connsiteY146" fmla="*/ 472047 h 607323"/>
              <a:gd name="connsiteX147" fmla="*/ 306399 w 608198"/>
              <a:gd name="connsiteY147" fmla="*/ 495327 h 607323"/>
              <a:gd name="connsiteX148" fmla="*/ 355447 w 608198"/>
              <a:gd name="connsiteY148" fmla="*/ 501229 h 607323"/>
              <a:gd name="connsiteX149" fmla="*/ 438663 w 608198"/>
              <a:gd name="connsiteY149" fmla="*/ 463680 h 607323"/>
              <a:gd name="connsiteX150" fmla="*/ 474597 w 608198"/>
              <a:gd name="connsiteY150" fmla="*/ 347699 h 607323"/>
              <a:gd name="connsiteX151" fmla="*/ 477490 w 608198"/>
              <a:gd name="connsiteY151" fmla="*/ 335812 h 607323"/>
              <a:gd name="connsiteX152" fmla="*/ 488281 w 608198"/>
              <a:gd name="connsiteY152" fmla="*/ 330146 h 607323"/>
              <a:gd name="connsiteX153" fmla="*/ 550248 w 608198"/>
              <a:gd name="connsiteY153" fmla="*/ 302151 h 607323"/>
              <a:gd name="connsiteX154" fmla="*/ 553585 w 608198"/>
              <a:gd name="connsiteY154" fmla="*/ 169506 h 607323"/>
              <a:gd name="connsiteX155" fmla="*/ 550804 w 608198"/>
              <a:gd name="connsiteY155" fmla="*/ 154286 h 607323"/>
              <a:gd name="connsiteX156" fmla="*/ 533671 w 608198"/>
              <a:gd name="connsiteY156" fmla="*/ 74410 h 607323"/>
              <a:gd name="connsiteX157" fmla="*/ 455462 w 608198"/>
              <a:gd name="connsiteY157" fmla="*/ 56747 h 607323"/>
              <a:gd name="connsiteX158" fmla="*/ 453793 w 608198"/>
              <a:gd name="connsiteY158" fmla="*/ 57413 h 607323"/>
              <a:gd name="connsiteX159" fmla="*/ 453165 w 608198"/>
              <a:gd name="connsiteY159" fmla="*/ 57427 h 607323"/>
              <a:gd name="connsiteX160" fmla="*/ 443778 w 608198"/>
              <a:gd name="connsiteY160" fmla="*/ 57531 h 607323"/>
              <a:gd name="connsiteX161" fmla="*/ 443659 w 608198"/>
              <a:gd name="connsiteY161" fmla="*/ 57563 h 607323"/>
              <a:gd name="connsiteX162" fmla="*/ 438552 w 608198"/>
              <a:gd name="connsiteY162" fmla="*/ 54525 h 607323"/>
              <a:gd name="connsiteX163" fmla="*/ 393829 w 608198"/>
              <a:gd name="connsiteY163" fmla="*/ 31709 h 607323"/>
              <a:gd name="connsiteX164" fmla="*/ 366503 w 608198"/>
              <a:gd name="connsiteY164" fmla="*/ 214 h 607323"/>
              <a:gd name="connsiteX165" fmla="*/ 451679 w 608198"/>
              <a:gd name="connsiteY165" fmla="*/ 26863 h 607323"/>
              <a:gd name="connsiteX166" fmla="*/ 554698 w 608198"/>
              <a:gd name="connsiteY166" fmla="*/ 53414 h 607323"/>
              <a:gd name="connsiteX167" fmla="*/ 581287 w 608198"/>
              <a:gd name="connsiteY167" fmla="*/ 156286 h 607323"/>
              <a:gd name="connsiteX168" fmla="*/ 571274 w 608198"/>
              <a:gd name="connsiteY168" fmla="*/ 323147 h 607323"/>
              <a:gd name="connsiteX169" fmla="*/ 505859 w 608198"/>
              <a:gd name="connsiteY169" fmla="*/ 357697 h 607323"/>
              <a:gd name="connsiteX170" fmla="*/ 459689 w 608198"/>
              <a:gd name="connsiteY170" fmla="*/ 484565 h 607323"/>
              <a:gd name="connsiteX171" fmla="*/ 352555 w 608198"/>
              <a:gd name="connsiteY171" fmla="*/ 531224 h 607323"/>
              <a:gd name="connsiteX172" fmla="*/ 253430 w 608198"/>
              <a:gd name="connsiteY172" fmla="*/ 501563 h 607323"/>
              <a:gd name="connsiteX173" fmla="*/ 196470 w 608198"/>
              <a:gd name="connsiteY173" fmla="*/ 508006 h 607323"/>
              <a:gd name="connsiteX174" fmla="*/ 148520 w 608198"/>
              <a:gd name="connsiteY174" fmla="*/ 479899 h 607323"/>
              <a:gd name="connsiteX175" fmla="*/ 25366 w 608198"/>
              <a:gd name="connsiteY175" fmla="*/ 602990 h 607323"/>
              <a:gd name="connsiteX176" fmla="*/ 14797 w 608198"/>
              <a:gd name="connsiteY176" fmla="*/ 607323 h 607323"/>
              <a:gd name="connsiteX177" fmla="*/ 4339 w 608198"/>
              <a:gd name="connsiteY177" fmla="*/ 602990 h 607323"/>
              <a:gd name="connsiteX178" fmla="*/ 4339 w 608198"/>
              <a:gd name="connsiteY178" fmla="*/ 582105 h 607323"/>
              <a:gd name="connsiteX179" fmla="*/ 127605 w 608198"/>
              <a:gd name="connsiteY179" fmla="*/ 459014 h 607323"/>
              <a:gd name="connsiteX180" fmla="*/ 99459 w 608198"/>
              <a:gd name="connsiteY180" fmla="*/ 411244 h 607323"/>
              <a:gd name="connsiteX181" fmla="*/ 105911 w 608198"/>
              <a:gd name="connsiteY181" fmla="*/ 354253 h 607323"/>
              <a:gd name="connsiteX182" fmla="*/ 76207 w 608198"/>
              <a:gd name="connsiteY182" fmla="*/ 255381 h 607323"/>
              <a:gd name="connsiteX183" fmla="*/ 122933 w 608198"/>
              <a:gd name="connsiteY183" fmla="*/ 148398 h 607323"/>
              <a:gd name="connsiteX184" fmla="*/ 249981 w 608198"/>
              <a:gd name="connsiteY184" fmla="*/ 102184 h 607323"/>
              <a:gd name="connsiteX185" fmla="*/ 284580 w 608198"/>
              <a:gd name="connsiteY185" fmla="*/ 36972 h 607323"/>
              <a:gd name="connsiteX186" fmla="*/ 366503 w 608198"/>
              <a:gd name="connsiteY186" fmla="*/ 214 h 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608198" h="607323">
                <a:moveTo>
                  <a:pt x="377209" y="308723"/>
                </a:moveTo>
                <a:lnTo>
                  <a:pt x="387715" y="313052"/>
                </a:lnTo>
                <a:lnTo>
                  <a:pt x="402156" y="334481"/>
                </a:lnTo>
                <a:cubicBezTo>
                  <a:pt x="405451" y="342424"/>
                  <a:pt x="407176" y="351033"/>
                  <a:pt x="407176" y="359921"/>
                </a:cubicBezTo>
                <a:cubicBezTo>
                  <a:pt x="407176" y="377584"/>
                  <a:pt x="400278" y="394248"/>
                  <a:pt x="387707" y="406801"/>
                </a:cubicBezTo>
                <a:cubicBezTo>
                  <a:pt x="384814" y="409689"/>
                  <a:pt x="381032" y="411133"/>
                  <a:pt x="377249" y="411133"/>
                </a:cubicBezTo>
                <a:lnTo>
                  <a:pt x="366688" y="406804"/>
                </a:lnTo>
                <a:lnTo>
                  <a:pt x="362354" y="396320"/>
                </a:lnTo>
                <a:cubicBezTo>
                  <a:pt x="362354" y="392516"/>
                  <a:pt x="363800" y="388711"/>
                  <a:pt x="366693" y="385822"/>
                </a:cubicBezTo>
                <a:cubicBezTo>
                  <a:pt x="373704" y="378934"/>
                  <a:pt x="377487" y="369713"/>
                  <a:pt x="377487" y="359937"/>
                </a:cubicBezTo>
                <a:cubicBezTo>
                  <a:pt x="377487" y="350050"/>
                  <a:pt x="373704" y="340940"/>
                  <a:pt x="366693" y="333941"/>
                </a:cubicBezTo>
                <a:cubicBezTo>
                  <a:pt x="360907" y="328164"/>
                  <a:pt x="360907" y="318833"/>
                  <a:pt x="366693" y="313056"/>
                </a:cubicBezTo>
                <a:cubicBezTo>
                  <a:pt x="369587" y="310168"/>
                  <a:pt x="373398" y="308723"/>
                  <a:pt x="377209" y="308723"/>
                </a:cubicBezTo>
                <a:close/>
                <a:moveTo>
                  <a:pt x="377193" y="308707"/>
                </a:moveTo>
                <a:cubicBezTo>
                  <a:pt x="373383" y="308707"/>
                  <a:pt x="369573" y="310152"/>
                  <a:pt x="366680" y="313040"/>
                </a:cubicBezTo>
                <a:cubicBezTo>
                  <a:pt x="360895" y="318817"/>
                  <a:pt x="360895" y="328148"/>
                  <a:pt x="366680" y="333925"/>
                </a:cubicBezTo>
                <a:cubicBezTo>
                  <a:pt x="373689" y="340924"/>
                  <a:pt x="377472" y="350033"/>
                  <a:pt x="377472" y="359921"/>
                </a:cubicBezTo>
                <a:cubicBezTo>
                  <a:pt x="377472" y="369697"/>
                  <a:pt x="373689" y="378917"/>
                  <a:pt x="366680" y="385805"/>
                </a:cubicBezTo>
                <a:cubicBezTo>
                  <a:pt x="360895" y="391581"/>
                  <a:pt x="360895" y="401024"/>
                  <a:pt x="366680" y="406801"/>
                </a:cubicBezTo>
                <a:lnTo>
                  <a:pt x="366688" y="406804"/>
                </a:lnTo>
                <a:lnTo>
                  <a:pt x="366693" y="406818"/>
                </a:lnTo>
                <a:cubicBezTo>
                  <a:pt x="369587" y="409707"/>
                  <a:pt x="373481" y="411151"/>
                  <a:pt x="377265" y="411151"/>
                </a:cubicBezTo>
                <a:cubicBezTo>
                  <a:pt x="381048" y="411151"/>
                  <a:pt x="384831" y="409707"/>
                  <a:pt x="387725" y="406818"/>
                </a:cubicBezTo>
                <a:cubicBezTo>
                  <a:pt x="400299" y="394265"/>
                  <a:pt x="407198" y="377601"/>
                  <a:pt x="407198" y="359937"/>
                </a:cubicBezTo>
                <a:cubicBezTo>
                  <a:pt x="407198" y="342162"/>
                  <a:pt x="400299" y="325498"/>
                  <a:pt x="387725" y="313056"/>
                </a:cubicBezTo>
                <a:lnTo>
                  <a:pt x="387715" y="313052"/>
                </a:lnTo>
                <a:lnTo>
                  <a:pt x="387707" y="313040"/>
                </a:lnTo>
                <a:cubicBezTo>
                  <a:pt x="384814" y="310152"/>
                  <a:pt x="381004" y="308707"/>
                  <a:pt x="377193" y="308707"/>
                </a:cubicBezTo>
                <a:close/>
                <a:moveTo>
                  <a:pt x="388986" y="106855"/>
                </a:moveTo>
                <a:lnTo>
                  <a:pt x="414005" y="111687"/>
                </a:lnTo>
                <a:lnTo>
                  <a:pt x="435880" y="126166"/>
                </a:lnTo>
                <a:cubicBezTo>
                  <a:pt x="441776" y="131946"/>
                  <a:pt x="441776" y="141393"/>
                  <a:pt x="435880" y="147173"/>
                </a:cubicBezTo>
                <a:cubicBezTo>
                  <a:pt x="430096" y="152952"/>
                  <a:pt x="420752" y="152952"/>
                  <a:pt x="414967" y="147173"/>
                </a:cubicBezTo>
                <a:cubicBezTo>
                  <a:pt x="400618" y="132835"/>
                  <a:pt x="377369" y="132835"/>
                  <a:pt x="363019" y="147173"/>
                </a:cubicBezTo>
                <a:cubicBezTo>
                  <a:pt x="360126" y="150062"/>
                  <a:pt x="356344" y="151507"/>
                  <a:pt x="352562" y="151507"/>
                </a:cubicBezTo>
                <a:cubicBezTo>
                  <a:pt x="348780" y="151507"/>
                  <a:pt x="344887" y="150062"/>
                  <a:pt x="341995" y="147173"/>
                </a:cubicBezTo>
                <a:cubicBezTo>
                  <a:pt x="339102" y="144283"/>
                  <a:pt x="337656" y="140476"/>
                  <a:pt x="337656" y="136670"/>
                </a:cubicBezTo>
                <a:lnTo>
                  <a:pt x="341988" y="126181"/>
                </a:lnTo>
                <a:lnTo>
                  <a:pt x="363961" y="111688"/>
                </a:lnTo>
                <a:cubicBezTo>
                  <a:pt x="371965" y="108466"/>
                  <a:pt x="380475" y="106855"/>
                  <a:pt x="388986" y="106855"/>
                </a:cubicBezTo>
                <a:close/>
                <a:moveTo>
                  <a:pt x="388979" y="106827"/>
                </a:moveTo>
                <a:cubicBezTo>
                  <a:pt x="371973" y="106827"/>
                  <a:pt x="354954" y="113274"/>
                  <a:pt x="341995" y="126166"/>
                </a:cubicBezTo>
                <a:lnTo>
                  <a:pt x="341988" y="126181"/>
                </a:lnTo>
                <a:lnTo>
                  <a:pt x="341982" y="126185"/>
                </a:lnTo>
                <a:cubicBezTo>
                  <a:pt x="336197" y="131962"/>
                  <a:pt x="336197" y="141405"/>
                  <a:pt x="341982" y="147181"/>
                </a:cubicBezTo>
                <a:cubicBezTo>
                  <a:pt x="344875" y="150070"/>
                  <a:pt x="348769" y="151514"/>
                  <a:pt x="352551" y="151514"/>
                </a:cubicBezTo>
                <a:cubicBezTo>
                  <a:pt x="356334" y="151514"/>
                  <a:pt x="360116" y="150070"/>
                  <a:pt x="363009" y="147181"/>
                </a:cubicBezTo>
                <a:cubicBezTo>
                  <a:pt x="377360" y="132851"/>
                  <a:pt x="400612" y="132851"/>
                  <a:pt x="414963" y="147181"/>
                </a:cubicBezTo>
                <a:cubicBezTo>
                  <a:pt x="420749" y="152958"/>
                  <a:pt x="430094" y="152958"/>
                  <a:pt x="435990" y="147181"/>
                </a:cubicBezTo>
                <a:cubicBezTo>
                  <a:pt x="441775" y="141405"/>
                  <a:pt x="441775" y="131962"/>
                  <a:pt x="435990" y="126185"/>
                </a:cubicBezTo>
                <a:cubicBezTo>
                  <a:pt x="429510" y="119742"/>
                  <a:pt x="422014" y="114909"/>
                  <a:pt x="414011" y="111688"/>
                </a:cubicBezTo>
                <a:lnTo>
                  <a:pt x="414005" y="111687"/>
                </a:lnTo>
                <a:lnTo>
                  <a:pt x="413968" y="111662"/>
                </a:lnTo>
                <a:cubicBezTo>
                  <a:pt x="405981" y="108439"/>
                  <a:pt x="397482" y="106827"/>
                  <a:pt x="388979" y="106827"/>
                </a:cubicBezTo>
                <a:close/>
                <a:moveTo>
                  <a:pt x="345097" y="33980"/>
                </a:moveTo>
                <a:cubicBezTo>
                  <a:pt x="369239" y="33202"/>
                  <a:pt x="393603" y="41423"/>
                  <a:pt x="412738" y="58864"/>
                </a:cubicBezTo>
                <a:cubicBezTo>
                  <a:pt x="416855" y="62641"/>
                  <a:pt x="422751" y="63641"/>
                  <a:pt x="427980" y="61752"/>
                </a:cubicBezTo>
                <a:lnTo>
                  <a:pt x="443659" y="57563"/>
                </a:lnTo>
                <a:lnTo>
                  <a:pt x="443781" y="57635"/>
                </a:lnTo>
                <a:lnTo>
                  <a:pt x="453165" y="57427"/>
                </a:lnTo>
                <a:lnTo>
                  <a:pt x="453790" y="57420"/>
                </a:lnTo>
                <a:cubicBezTo>
                  <a:pt x="454347" y="57198"/>
                  <a:pt x="454903" y="56975"/>
                  <a:pt x="455459" y="56753"/>
                </a:cubicBezTo>
                <a:cubicBezTo>
                  <a:pt x="474817" y="56975"/>
                  <a:pt x="493841" y="64530"/>
                  <a:pt x="507970" y="78749"/>
                </a:cubicBezTo>
                <a:cubicBezTo>
                  <a:pt x="528885" y="99634"/>
                  <a:pt x="535560" y="130962"/>
                  <a:pt x="524991" y="158513"/>
                </a:cubicBezTo>
                <a:cubicBezTo>
                  <a:pt x="522989" y="163734"/>
                  <a:pt x="524101" y="169622"/>
                  <a:pt x="527884" y="173732"/>
                </a:cubicBezTo>
                <a:cubicBezTo>
                  <a:pt x="562372" y="211836"/>
                  <a:pt x="560926" y="270159"/>
                  <a:pt x="524546" y="306486"/>
                </a:cubicBezTo>
                <a:cubicBezTo>
                  <a:pt x="507970" y="323038"/>
                  <a:pt x="485942" y="333036"/>
                  <a:pt x="462468" y="334481"/>
                </a:cubicBezTo>
                <a:cubicBezTo>
                  <a:pt x="458240" y="334814"/>
                  <a:pt x="454347" y="336814"/>
                  <a:pt x="451788" y="340146"/>
                </a:cubicBezTo>
                <a:cubicBezTo>
                  <a:pt x="449118" y="343479"/>
                  <a:pt x="448117" y="347812"/>
                  <a:pt x="448895" y="352033"/>
                </a:cubicBezTo>
                <a:cubicBezTo>
                  <a:pt x="456794" y="394248"/>
                  <a:pt x="443333" y="437573"/>
                  <a:pt x="412961" y="467901"/>
                </a:cubicBezTo>
                <a:cubicBezTo>
                  <a:pt x="396607" y="484342"/>
                  <a:pt x="376693" y="495451"/>
                  <a:pt x="355444" y="501228"/>
                </a:cubicBezTo>
                <a:cubicBezTo>
                  <a:pt x="338978" y="502339"/>
                  <a:pt x="322319" y="500395"/>
                  <a:pt x="306437" y="495327"/>
                </a:cubicBezTo>
                <a:lnTo>
                  <a:pt x="264566" y="472047"/>
                </a:lnTo>
                <a:lnTo>
                  <a:pt x="262108" y="470679"/>
                </a:lnTo>
                <a:cubicBezTo>
                  <a:pt x="259326" y="468346"/>
                  <a:pt x="255878" y="467124"/>
                  <a:pt x="252429" y="467124"/>
                </a:cubicBezTo>
                <a:lnTo>
                  <a:pt x="252428" y="467124"/>
                </a:lnTo>
                <a:lnTo>
                  <a:pt x="252425" y="467123"/>
                </a:lnTo>
                <a:cubicBezTo>
                  <a:pt x="248308" y="467123"/>
                  <a:pt x="244192" y="468901"/>
                  <a:pt x="241299" y="472233"/>
                </a:cubicBezTo>
                <a:cubicBezTo>
                  <a:pt x="240187" y="473567"/>
                  <a:pt x="238963" y="474789"/>
                  <a:pt x="237739" y="476011"/>
                </a:cubicBezTo>
                <a:cubicBezTo>
                  <a:pt x="237739" y="476011"/>
                  <a:pt x="237739" y="476122"/>
                  <a:pt x="237628" y="476122"/>
                </a:cubicBezTo>
                <a:cubicBezTo>
                  <a:pt x="237183" y="475677"/>
                  <a:pt x="236738" y="475344"/>
                  <a:pt x="236404" y="475011"/>
                </a:cubicBezTo>
                <a:cubicBezTo>
                  <a:pt x="233512" y="472678"/>
                  <a:pt x="230174" y="471456"/>
                  <a:pt x="226725" y="471456"/>
                </a:cubicBezTo>
                <a:cubicBezTo>
                  <a:pt x="222609" y="471456"/>
                  <a:pt x="218493" y="473233"/>
                  <a:pt x="215600" y="476566"/>
                </a:cubicBezTo>
                <a:cubicBezTo>
                  <a:pt x="214377" y="477899"/>
                  <a:pt x="213264" y="479121"/>
                  <a:pt x="212040" y="480343"/>
                </a:cubicBezTo>
                <a:lnTo>
                  <a:pt x="210928" y="481342"/>
                </a:lnTo>
                <a:lnTo>
                  <a:pt x="184427" y="469638"/>
                </a:lnTo>
                <a:cubicBezTo>
                  <a:pt x="175443" y="463986"/>
                  <a:pt x="166599" y="456848"/>
                  <a:pt x="158755" y="449016"/>
                </a:cubicBezTo>
                <a:lnTo>
                  <a:pt x="158644" y="448905"/>
                </a:lnTo>
                <a:lnTo>
                  <a:pt x="158640" y="448905"/>
                </a:lnTo>
                <a:lnTo>
                  <a:pt x="158639" y="448904"/>
                </a:lnTo>
                <a:lnTo>
                  <a:pt x="158532" y="448904"/>
                </a:lnTo>
                <a:lnTo>
                  <a:pt x="139356" y="425547"/>
                </a:lnTo>
                <a:cubicBezTo>
                  <a:pt x="134086" y="417548"/>
                  <a:pt x="130053" y="409522"/>
                  <a:pt x="127605" y="402023"/>
                </a:cubicBezTo>
                <a:cubicBezTo>
                  <a:pt x="123044" y="387915"/>
                  <a:pt x="124379" y="377139"/>
                  <a:pt x="131499" y="369917"/>
                </a:cubicBezTo>
                <a:cubicBezTo>
                  <a:pt x="132612" y="368918"/>
                  <a:pt x="133835" y="367807"/>
                  <a:pt x="135282" y="366474"/>
                </a:cubicBezTo>
                <a:lnTo>
                  <a:pt x="135833" y="365369"/>
                </a:lnTo>
                <a:lnTo>
                  <a:pt x="140352" y="356380"/>
                </a:lnTo>
                <a:lnTo>
                  <a:pt x="137310" y="347145"/>
                </a:lnTo>
                <a:lnTo>
                  <a:pt x="136839" y="345699"/>
                </a:lnTo>
                <a:cubicBezTo>
                  <a:pt x="104048" y="307289"/>
                  <a:pt x="97602" y="254069"/>
                  <a:pt x="116564" y="209753"/>
                </a:cubicBezTo>
                <a:lnTo>
                  <a:pt x="143959" y="169284"/>
                </a:lnTo>
                <a:lnTo>
                  <a:pt x="170821" y="148695"/>
                </a:lnTo>
                <a:cubicBezTo>
                  <a:pt x="180528" y="143099"/>
                  <a:pt x="190902" y="138794"/>
                  <a:pt x="201694" y="135850"/>
                </a:cubicBezTo>
                <a:cubicBezTo>
                  <a:pt x="216935" y="131629"/>
                  <a:pt x="232956" y="130295"/>
                  <a:pt x="248976" y="131851"/>
                </a:cubicBezTo>
                <a:cubicBezTo>
                  <a:pt x="252647" y="132184"/>
                  <a:pt x="256318" y="132739"/>
                  <a:pt x="259990" y="133406"/>
                </a:cubicBezTo>
                <a:cubicBezTo>
                  <a:pt x="264217" y="134184"/>
                  <a:pt x="268556" y="133184"/>
                  <a:pt x="271894" y="130518"/>
                </a:cubicBezTo>
                <a:lnTo>
                  <a:pt x="271897" y="130512"/>
                </a:lnTo>
                <a:lnTo>
                  <a:pt x="271898" y="130512"/>
                </a:lnTo>
                <a:cubicBezTo>
                  <a:pt x="275235" y="127957"/>
                  <a:pt x="277238" y="124069"/>
                  <a:pt x="277572" y="119847"/>
                </a:cubicBezTo>
                <a:cubicBezTo>
                  <a:pt x="278295" y="108127"/>
                  <a:pt x="281159" y="96768"/>
                  <a:pt x="285915" y="86270"/>
                </a:cubicBezTo>
                <a:lnTo>
                  <a:pt x="305019" y="58707"/>
                </a:lnTo>
                <a:lnTo>
                  <a:pt x="305603" y="57864"/>
                </a:lnTo>
                <a:cubicBezTo>
                  <a:pt x="317062" y="46422"/>
                  <a:pt x="330635" y="38534"/>
                  <a:pt x="345097" y="33980"/>
                </a:cubicBezTo>
                <a:close/>
                <a:moveTo>
                  <a:pt x="393829" y="31709"/>
                </a:moveTo>
                <a:cubicBezTo>
                  <a:pt x="377697" y="28307"/>
                  <a:pt x="360899" y="29085"/>
                  <a:pt x="345101" y="33973"/>
                </a:cubicBezTo>
                <a:cubicBezTo>
                  <a:pt x="330638" y="38527"/>
                  <a:pt x="317066" y="46415"/>
                  <a:pt x="305607" y="57858"/>
                </a:cubicBezTo>
                <a:lnTo>
                  <a:pt x="305019" y="58707"/>
                </a:lnTo>
                <a:lnTo>
                  <a:pt x="285911" y="86262"/>
                </a:lnTo>
                <a:cubicBezTo>
                  <a:pt x="281155" y="96746"/>
                  <a:pt x="278291" y="108078"/>
                  <a:pt x="277568" y="119742"/>
                </a:cubicBezTo>
                <a:lnTo>
                  <a:pt x="271897" y="130512"/>
                </a:lnTo>
                <a:lnTo>
                  <a:pt x="259994" y="133401"/>
                </a:lnTo>
                <a:cubicBezTo>
                  <a:pt x="256323" y="132734"/>
                  <a:pt x="252651" y="132179"/>
                  <a:pt x="248980" y="131845"/>
                </a:cubicBezTo>
                <a:cubicBezTo>
                  <a:pt x="232960" y="130290"/>
                  <a:pt x="216940" y="131623"/>
                  <a:pt x="201698" y="135845"/>
                </a:cubicBezTo>
                <a:cubicBezTo>
                  <a:pt x="180116" y="141733"/>
                  <a:pt x="160202" y="153064"/>
                  <a:pt x="143959" y="169284"/>
                </a:cubicBezTo>
                <a:lnTo>
                  <a:pt x="143959" y="169284"/>
                </a:lnTo>
                <a:lnTo>
                  <a:pt x="143954" y="169288"/>
                </a:lnTo>
                <a:cubicBezTo>
                  <a:pt x="96227" y="216946"/>
                  <a:pt x="93112" y="294488"/>
                  <a:pt x="136834" y="345701"/>
                </a:cubicBezTo>
                <a:lnTo>
                  <a:pt x="137310" y="347145"/>
                </a:lnTo>
                <a:lnTo>
                  <a:pt x="140316" y="356378"/>
                </a:lnTo>
                <a:lnTo>
                  <a:pt x="135833" y="365369"/>
                </a:lnTo>
                <a:lnTo>
                  <a:pt x="135276" y="366475"/>
                </a:lnTo>
                <a:cubicBezTo>
                  <a:pt x="133830" y="367808"/>
                  <a:pt x="132606" y="368919"/>
                  <a:pt x="131494" y="369919"/>
                </a:cubicBezTo>
                <a:cubicBezTo>
                  <a:pt x="124374" y="377140"/>
                  <a:pt x="123039" y="387915"/>
                  <a:pt x="127600" y="402024"/>
                </a:cubicBezTo>
                <a:cubicBezTo>
                  <a:pt x="132495" y="417021"/>
                  <a:pt x="143732" y="434129"/>
                  <a:pt x="158528" y="448904"/>
                </a:cubicBezTo>
                <a:lnTo>
                  <a:pt x="158532" y="448904"/>
                </a:lnTo>
                <a:lnTo>
                  <a:pt x="158533" y="448905"/>
                </a:lnTo>
                <a:lnTo>
                  <a:pt x="158640" y="448905"/>
                </a:lnTo>
                <a:lnTo>
                  <a:pt x="158751" y="449015"/>
                </a:lnTo>
                <a:cubicBezTo>
                  <a:pt x="174437" y="464679"/>
                  <a:pt x="194129" y="477566"/>
                  <a:pt x="210928" y="481343"/>
                </a:cubicBezTo>
                <a:lnTo>
                  <a:pt x="210928" y="481342"/>
                </a:lnTo>
                <a:lnTo>
                  <a:pt x="210932" y="481344"/>
                </a:lnTo>
                <a:cubicBezTo>
                  <a:pt x="221612" y="483788"/>
                  <a:pt x="231069" y="482566"/>
                  <a:pt x="237632" y="476122"/>
                </a:cubicBezTo>
                <a:cubicBezTo>
                  <a:pt x="237744" y="476122"/>
                  <a:pt x="237744" y="476011"/>
                  <a:pt x="237744" y="476011"/>
                </a:cubicBezTo>
                <a:cubicBezTo>
                  <a:pt x="238967" y="474789"/>
                  <a:pt x="240191" y="473567"/>
                  <a:pt x="241304" y="472234"/>
                </a:cubicBezTo>
                <a:lnTo>
                  <a:pt x="252428" y="467124"/>
                </a:lnTo>
                <a:lnTo>
                  <a:pt x="262104" y="470678"/>
                </a:lnTo>
                <a:lnTo>
                  <a:pt x="264566" y="472047"/>
                </a:lnTo>
                <a:lnTo>
                  <a:pt x="306399" y="495327"/>
                </a:lnTo>
                <a:cubicBezTo>
                  <a:pt x="322294" y="500396"/>
                  <a:pt x="338982" y="502340"/>
                  <a:pt x="355447" y="501229"/>
                </a:cubicBezTo>
                <a:cubicBezTo>
                  <a:pt x="385930" y="499119"/>
                  <a:pt x="415745" y="486565"/>
                  <a:pt x="438663" y="463680"/>
                </a:cubicBezTo>
                <a:cubicBezTo>
                  <a:pt x="469034" y="433240"/>
                  <a:pt x="482496" y="389914"/>
                  <a:pt x="474597" y="347699"/>
                </a:cubicBezTo>
                <a:cubicBezTo>
                  <a:pt x="473818" y="343477"/>
                  <a:pt x="474931" y="339256"/>
                  <a:pt x="477490" y="335812"/>
                </a:cubicBezTo>
                <a:cubicBezTo>
                  <a:pt x="480048" y="332479"/>
                  <a:pt x="484053" y="330480"/>
                  <a:pt x="488281" y="330146"/>
                </a:cubicBezTo>
                <a:cubicBezTo>
                  <a:pt x="511644" y="328702"/>
                  <a:pt x="533671" y="318704"/>
                  <a:pt x="550248" y="302151"/>
                </a:cubicBezTo>
                <a:cubicBezTo>
                  <a:pt x="586627" y="265823"/>
                  <a:pt x="588073" y="207500"/>
                  <a:pt x="553585" y="169506"/>
                </a:cubicBezTo>
                <a:cubicBezTo>
                  <a:pt x="549914" y="165284"/>
                  <a:pt x="548801" y="159397"/>
                  <a:pt x="550804" y="154286"/>
                </a:cubicBezTo>
                <a:cubicBezTo>
                  <a:pt x="561373" y="126624"/>
                  <a:pt x="554587" y="95296"/>
                  <a:pt x="533671" y="74410"/>
                </a:cubicBezTo>
                <a:cubicBezTo>
                  <a:pt x="513201" y="53969"/>
                  <a:pt x="482718" y="47082"/>
                  <a:pt x="455462" y="56747"/>
                </a:cubicBezTo>
                <a:cubicBezTo>
                  <a:pt x="454906" y="56969"/>
                  <a:pt x="454349" y="57191"/>
                  <a:pt x="453793" y="57413"/>
                </a:cubicBezTo>
                <a:lnTo>
                  <a:pt x="453165" y="57427"/>
                </a:lnTo>
                <a:lnTo>
                  <a:pt x="443778" y="57531"/>
                </a:lnTo>
                <a:lnTo>
                  <a:pt x="443659" y="57563"/>
                </a:lnTo>
                <a:lnTo>
                  <a:pt x="438552" y="54525"/>
                </a:lnTo>
                <a:cubicBezTo>
                  <a:pt x="425424" y="42694"/>
                  <a:pt x="409960" y="35111"/>
                  <a:pt x="393829" y="31709"/>
                </a:cubicBezTo>
                <a:close/>
                <a:moveTo>
                  <a:pt x="366503" y="214"/>
                </a:moveTo>
                <a:cubicBezTo>
                  <a:pt x="396360" y="-1521"/>
                  <a:pt x="426759" y="7311"/>
                  <a:pt x="451679" y="26863"/>
                </a:cubicBezTo>
                <a:cubicBezTo>
                  <a:pt x="488058" y="16420"/>
                  <a:pt x="527664" y="26418"/>
                  <a:pt x="554698" y="53414"/>
                </a:cubicBezTo>
                <a:cubicBezTo>
                  <a:pt x="581732" y="80409"/>
                  <a:pt x="591744" y="119959"/>
                  <a:pt x="581287" y="156286"/>
                </a:cubicBezTo>
                <a:cubicBezTo>
                  <a:pt x="620447" y="206056"/>
                  <a:pt x="616665" y="277710"/>
                  <a:pt x="571274" y="323147"/>
                </a:cubicBezTo>
                <a:cubicBezTo>
                  <a:pt x="553363" y="341033"/>
                  <a:pt x="530556" y="353031"/>
                  <a:pt x="505859" y="357697"/>
                </a:cubicBezTo>
                <a:cubicBezTo>
                  <a:pt x="509975" y="404579"/>
                  <a:pt x="493287" y="451015"/>
                  <a:pt x="459689" y="484565"/>
                </a:cubicBezTo>
                <a:cubicBezTo>
                  <a:pt x="430987" y="513116"/>
                  <a:pt x="392939" y="529780"/>
                  <a:pt x="352555" y="531224"/>
                </a:cubicBezTo>
                <a:cubicBezTo>
                  <a:pt x="316843" y="532557"/>
                  <a:pt x="282133" y="522115"/>
                  <a:pt x="253430" y="501563"/>
                </a:cubicBezTo>
                <a:cubicBezTo>
                  <a:pt x="238634" y="512894"/>
                  <a:pt x="218609" y="515227"/>
                  <a:pt x="196470" y="508006"/>
                </a:cubicBezTo>
                <a:cubicBezTo>
                  <a:pt x="180672" y="502896"/>
                  <a:pt x="163984" y="493120"/>
                  <a:pt x="148520" y="479899"/>
                </a:cubicBezTo>
                <a:lnTo>
                  <a:pt x="25366" y="602990"/>
                </a:lnTo>
                <a:cubicBezTo>
                  <a:pt x="22473" y="605879"/>
                  <a:pt x="18579" y="607323"/>
                  <a:pt x="14797" y="607323"/>
                </a:cubicBezTo>
                <a:cubicBezTo>
                  <a:pt x="11014" y="607323"/>
                  <a:pt x="7232" y="605879"/>
                  <a:pt x="4339" y="602990"/>
                </a:cubicBezTo>
                <a:cubicBezTo>
                  <a:pt x="-1446" y="597214"/>
                  <a:pt x="-1446" y="587882"/>
                  <a:pt x="4339" y="582105"/>
                </a:cubicBezTo>
                <a:lnTo>
                  <a:pt x="127605" y="459014"/>
                </a:lnTo>
                <a:cubicBezTo>
                  <a:pt x="114366" y="443572"/>
                  <a:pt x="104576" y="427019"/>
                  <a:pt x="99459" y="411244"/>
                </a:cubicBezTo>
                <a:cubicBezTo>
                  <a:pt x="92227" y="389025"/>
                  <a:pt x="94564" y="369140"/>
                  <a:pt x="105911" y="354253"/>
                </a:cubicBezTo>
                <a:cubicBezTo>
                  <a:pt x="85330" y="325591"/>
                  <a:pt x="74872" y="290930"/>
                  <a:pt x="76207" y="255381"/>
                </a:cubicBezTo>
                <a:cubicBezTo>
                  <a:pt x="77765" y="214943"/>
                  <a:pt x="94341" y="176949"/>
                  <a:pt x="122933" y="148398"/>
                </a:cubicBezTo>
                <a:cubicBezTo>
                  <a:pt x="156530" y="114848"/>
                  <a:pt x="203145" y="98073"/>
                  <a:pt x="249981" y="102184"/>
                </a:cubicBezTo>
                <a:cubicBezTo>
                  <a:pt x="254654" y="77521"/>
                  <a:pt x="266669" y="54858"/>
                  <a:pt x="284580" y="36972"/>
                </a:cubicBezTo>
                <a:cubicBezTo>
                  <a:pt x="307331" y="14254"/>
                  <a:pt x="336646" y="1950"/>
                  <a:pt x="366503" y="214"/>
                </a:cubicBezTo>
                <a:close/>
              </a:path>
            </a:pathLst>
          </a:custGeom>
          <a:solidFill>
            <a:srgbClr val="BB686D"/>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sp>
        <p:nvSpPr>
          <p:cNvPr id="18" name="文本框 17">
            <a:extLst>
              <a:ext uri="{FF2B5EF4-FFF2-40B4-BE49-F238E27FC236}">
                <a16:creationId xmlns:a16="http://schemas.microsoft.com/office/drawing/2014/main" xmlns="" id="{B9B603C6-C0A4-4E57-902B-32EDFC23CE73}"/>
              </a:ext>
            </a:extLst>
          </p:cNvPr>
          <p:cNvSpPr txBox="1"/>
          <p:nvPr/>
        </p:nvSpPr>
        <p:spPr>
          <a:xfrm>
            <a:off x="1719470" y="795936"/>
            <a:ext cx="4452730" cy="523220"/>
          </a:xfrm>
          <a:prstGeom prst="rect">
            <a:avLst/>
          </a:prstGeom>
          <a:noFill/>
        </p:spPr>
        <p:txBody>
          <a:bodyPr wrap="square" rtlCol="0">
            <a:spAutoFit/>
          </a:bodyPr>
          <a:lstStyle/>
          <a:p>
            <a:r>
              <a:rPr lang="en-US" altLang="zh-CN" sz="2800" dirty="0">
                <a:solidFill>
                  <a:srgbClr val="523A2C"/>
                </a:solidFill>
                <a:latin typeface="+mj-lt"/>
              </a:rPr>
              <a:t>Click to add your title</a:t>
            </a:r>
            <a:endParaRPr lang="zh-CN" altLang="en-US" sz="2800" dirty="0">
              <a:solidFill>
                <a:srgbClr val="523A2C"/>
              </a:solidFill>
              <a:latin typeface="+mj-lt"/>
            </a:endParaRPr>
          </a:p>
        </p:txBody>
      </p:sp>
    </p:spTree>
    <p:extLst>
      <p:ext uri="{BB962C8B-B14F-4D97-AF65-F5344CB8AC3E}">
        <p14:creationId xmlns:p14="http://schemas.microsoft.com/office/powerpoint/2010/main" val="501768332"/>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ppt_w</p:attrName>
                                        </p:attrNameLst>
                                      </p:cBhvr>
                                      <p:tavLst>
                                        <p:tav tm="0">
                                          <p:val>
                                            <p:fltVal val="0"/>
                                          </p:val>
                                        </p:tav>
                                        <p:tav tm="100000">
                                          <p:val>
                                            <p:strVal val="#ppt_w"/>
                                          </p:val>
                                        </p:tav>
                                      </p:tavLst>
                                    </p:anim>
                                    <p:anim calcmode="lin" valueType="num">
                                      <p:cBhvr>
                                        <p:cTn id="18" dur="1000" fill="hold"/>
                                        <p:tgtEl>
                                          <p:spTgt spid="12"/>
                                        </p:tgtEl>
                                        <p:attrNameLst>
                                          <p:attrName>ppt_h</p:attrName>
                                        </p:attrNameLst>
                                      </p:cBhvr>
                                      <p:tavLst>
                                        <p:tav tm="0">
                                          <p:val>
                                            <p:fltVal val="0"/>
                                          </p:val>
                                        </p:tav>
                                        <p:tav tm="100000">
                                          <p:val>
                                            <p:strVal val="#ppt_h"/>
                                          </p:val>
                                        </p:tav>
                                      </p:tavLst>
                                    </p:anim>
                                    <p:animEffect transition="in" filter="fade">
                                      <p:cBhvr>
                                        <p:cTn id="19" dur="1000"/>
                                        <p:tgtEl>
                                          <p:spTgt spid="12"/>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up)">
                                      <p:cBhvr>
                                        <p:cTn id="31" dur="500"/>
                                        <p:tgtEl>
                                          <p:spTgt spid="4"/>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up)">
                                      <p:cBhvr>
                                        <p:cTn id="35" dur="500"/>
                                        <p:tgtEl>
                                          <p:spTgt spid="3"/>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up)">
                                      <p:cBhvr>
                                        <p:cTn id="39" dur="500"/>
                                        <p:tgtEl>
                                          <p:spTgt spid="6"/>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up)">
                                      <p:cBhvr>
                                        <p:cTn id="43" dur="500"/>
                                        <p:tgtEl>
                                          <p:spTgt spid="5"/>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up)">
                                      <p:cBhvr>
                                        <p:cTn id="47" dur="500"/>
                                        <p:tgtEl>
                                          <p:spTgt spid="8"/>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up)">
                                      <p:cBhvr>
                                        <p:cTn id="51" dur="500"/>
                                        <p:tgtEl>
                                          <p:spTgt spid="7"/>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up)">
                                      <p:cBhvr>
                                        <p:cTn id="55" dur="500"/>
                                        <p:tgtEl>
                                          <p:spTgt spid="10"/>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up)">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7" grpId="0" animBg="1"/>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粉色简约清新工作总结PPT模板"/>
</p:tagLst>
</file>

<file path=ppt/theme/theme1.xml><?xml version="1.0" encoding="utf-8"?>
<a:theme xmlns:a="http://schemas.openxmlformats.org/drawingml/2006/main" name="Office 主题​​">
  <a:themeElements>
    <a:clrScheme name="自定义 1">
      <a:dk1>
        <a:srgbClr val="3A3838"/>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Yu Gothic UI Semibold"/>
        <a:ea typeface="幼圆"/>
        <a:cs typeface=""/>
      </a:majorFont>
      <a:minorFont>
        <a:latin typeface="Yu Gothic UI Semilight"/>
        <a:ea typeface="幼圆"/>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1567</TotalTime>
  <Words>1273</Words>
  <Application>Microsoft Office PowerPoint</Application>
  <PresentationFormat>宽屏</PresentationFormat>
  <Paragraphs>157</Paragraphs>
  <Slides>20</Slides>
  <Notes>20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20</vt:i4>
      </vt:variant>
    </vt:vector>
  </HeadingPairs>
  <TitlesOfParts>
    <vt:vector size="35" baseType="lpstr">
      <vt:lpstr>Adobe 仿宋 Std R</vt:lpstr>
      <vt:lpstr>Futura Bk BT</vt:lpstr>
      <vt:lpstr>Gill Sans</vt:lpstr>
      <vt:lpstr>Montserrat</vt:lpstr>
      <vt:lpstr>ＭＳ Ｐゴシック</vt:lpstr>
      <vt:lpstr>Source Sans Pro</vt:lpstr>
      <vt:lpstr>Yu Gothic UI Semibold</vt:lpstr>
      <vt:lpstr>Yu Gothic UI Semilight</vt:lpstr>
      <vt:lpstr>等线</vt:lpstr>
      <vt:lpstr>华文细黑</vt:lpstr>
      <vt:lpstr>幼圆</vt:lpstr>
      <vt:lpstr>Arial</vt:lpstr>
      <vt:lpstr>Calibri Light</vt:lpstr>
      <vt:lpstr>Segoe UI Semilight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粉色简约清新工作总结PPT模板</dc:title>
  <dc:creator>CYZhou</dc:creator>
  <cp:lastModifiedBy>Microsoft</cp:lastModifiedBy>
  <cp:revision>43</cp:revision>
  <dcterms:created xsi:type="dcterms:W3CDTF">2018-07-06T13:12:44Z</dcterms:created>
  <dcterms:modified xsi:type="dcterms:W3CDTF">2018-07-14T13:26:43Z</dcterms:modified>
</cp:coreProperties>
</file>