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8" r:id="rId3"/>
    <p:sldId id="259" r:id="rId4"/>
    <p:sldId id="1225" r:id="rId5"/>
    <p:sldId id="1292" r:id="rId6"/>
    <p:sldId id="1179" r:id="rId7"/>
    <p:sldId id="1181" r:id="rId8"/>
    <p:sldId id="261" r:id="rId9"/>
    <p:sldId id="992" r:id="rId10"/>
    <p:sldId id="1076" r:id="rId11"/>
    <p:sldId id="1077" r:id="rId12"/>
    <p:sldId id="1078" r:id="rId13"/>
    <p:sldId id="1084" r:id="rId14"/>
    <p:sldId id="260" r:id="rId15"/>
    <p:sldId id="1085" r:id="rId16"/>
    <p:sldId id="1087" r:id="rId17"/>
    <p:sldId id="1088" r:id="rId18"/>
    <p:sldId id="1100" r:id="rId19"/>
    <p:sldId id="262" r:id="rId20"/>
    <p:sldId id="1102" r:id="rId21"/>
    <p:sldId id="1106" r:id="rId22"/>
    <p:sldId id="838" r:id="rId23"/>
    <p:sldId id="936" r:id="rId24"/>
    <p:sldId id="257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E2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58" d="100"/>
          <a:sy n="158" d="100"/>
        </p:scale>
        <p:origin x="174" y="3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EB9C39-E48E-45BF-B3F3-5F9C65361C42}" type="datetimeFigureOut">
              <a:rPr lang="zh-CN" altLang="en-US" smtClean="0"/>
              <a:t>2018/7/14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5307C3-B786-4F20-B2C0-F7F2C4A0FC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5314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8263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69920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9332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2145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83059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54774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9257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0915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420567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70031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6A2E9B8-F103-4BD4-B5A2-4D89DA3A68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7C41540A-5847-4CA9-AB82-5FEF326499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F9A83D1-0E80-4B16-9C76-6D30E1759C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987D1-7513-49E8-948D-63A2C0DC6801}" type="datetimeFigureOut">
              <a:rPr lang="zh-CN" altLang="en-US" smtClean="0"/>
              <a:t>2018/7/14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22F9109-922D-4F13-A31B-908A85EA85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6159D12-ED05-4195-B9F0-527A2CB6AC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3249C-2775-484E-B372-2CE54BCBFE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61497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364948F-BAE9-4185-AC21-709A475BE5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26D32710-8E3E-4C3B-A47C-D2F674650D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0ABC7C4-2357-491F-89C8-7E6BC7D2CD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987D1-7513-49E8-948D-63A2C0DC6801}" type="datetimeFigureOut">
              <a:rPr lang="zh-CN" altLang="en-US" smtClean="0"/>
              <a:t>2018/7/14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64AD4BF-38BC-4B68-AE6B-B019FC680D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291CCDA-A6CD-4349-B456-69EE188CD4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3249C-2775-484E-B372-2CE54BCBFE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0720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B974D360-7DD3-4647-865E-F7F4AFE94DE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22DDCFEE-AD4F-4194-AF04-243677E3C41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46FAB25-05A4-4965-9F6C-631915C22F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987D1-7513-49E8-948D-63A2C0DC6801}" type="datetimeFigureOut">
              <a:rPr lang="zh-CN" altLang="en-US" smtClean="0"/>
              <a:t>2018/7/14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A956E04-5AB1-4BA9-BF1F-4FDB5F96C5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51010F8-5A25-4D00-81ED-65ABDCF346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3249C-2775-484E-B372-2CE54BCBFE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76672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7310537-A765-4627-BA48-87891A2F8D72}"/>
              </a:ext>
            </a:extLst>
          </p:cNvPr>
          <p:cNvSpPr/>
          <p:nvPr userDrawn="1"/>
        </p:nvSpPr>
        <p:spPr>
          <a:xfrm>
            <a:off x="0" y="695325"/>
            <a:ext cx="12192000" cy="5467349"/>
          </a:xfrm>
          <a:prstGeom prst="rect">
            <a:avLst/>
          </a:prstGeom>
          <a:solidFill>
            <a:srgbClr val="F5E2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642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8F96B91-F2C0-44CF-850F-E733E468A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2884B8B-50BA-4129-BAB7-F1214E6969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66685DA-8177-49CD-AEC0-D472C23BC4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987D1-7513-49E8-948D-63A2C0DC6801}" type="datetimeFigureOut">
              <a:rPr lang="zh-CN" altLang="en-US" smtClean="0"/>
              <a:t>2018/7/14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041889B-02F7-4FCB-A22F-4763EE51B7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2A17F45-155B-4D47-8283-4B7A2DCD3A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3249C-2775-484E-B372-2CE54BCBFE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361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EB3565C-66E0-453E-9599-FE25A2914B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D3FDA62-107F-4815-94F2-F05072A698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1E1FEDB-12B0-4A69-904A-1F7B8FE26E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987D1-7513-49E8-948D-63A2C0DC6801}" type="datetimeFigureOut">
              <a:rPr lang="zh-CN" altLang="en-US" smtClean="0"/>
              <a:t>2018/7/14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36E8185-1D1E-4357-94CF-DF18A6416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A78745E-4E3F-4D18-A488-54FFEFE8A0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3249C-2775-484E-B372-2CE54BCBFE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190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4308304-AF0D-4DEC-9F5E-A3DC38BF46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4ED449A-4CAF-4726-804D-2B28D2CCD2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3B04EAB9-308E-49C9-AB33-1670BF1798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A0FF7AA5-A9DA-4555-944F-F43B3EA065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987D1-7513-49E8-948D-63A2C0DC6801}" type="datetimeFigureOut">
              <a:rPr lang="zh-CN" altLang="en-US" smtClean="0"/>
              <a:t>2018/7/14 Saturday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60455E8-F0F5-49E3-85F4-006AFA6CE9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54E6E1E-C520-4124-B585-0929BC8E7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3249C-2775-484E-B372-2CE54BCBFE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7140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B368C8B-BB03-4CE1-ACCF-2FBB7C65B2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6A4FAC3-2F15-4D4B-9373-468701D53B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9962A7E3-B09C-4F87-ADD3-9BC9585F9E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85CAB4BB-FFDA-4F68-B5E0-D28221F1244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40950240-C584-43C8-8306-791F6B7782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3A90F0DC-84D0-40F4-856B-1CB8AE2D89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987D1-7513-49E8-948D-63A2C0DC6801}" type="datetimeFigureOut">
              <a:rPr lang="zh-CN" altLang="en-US" smtClean="0"/>
              <a:t>2018/7/14 Saturday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76914C54-4268-4409-864C-4963A8F79B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9AAF74BD-A713-4B2A-BF74-D55C6AC499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3249C-2775-484E-B372-2CE54BCBFE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3873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DD3FA60-3E7C-4574-AE05-BFD179A7CD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0CDCC826-F98F-415E-B731-FC584B75C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987D1-7513-49E8-948D-63A2C0DC6801}" type="datetimeFigureOut">
              <a:rPr lang="zh-CN" altLang="en-US" smtClean="0"/>
              <a:t>2018/7/14 Saturday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EEFCC97F-840C-4C7E-AE69-5C7B73032C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010B5FC9-5B5C-4A96-8F11-56B7DB2DED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3249C-2775-484E-B372-2CE54BCBFE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51579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F1634996-9BA3-43FE-B1D6-46449CAE7A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987D1-7513-49E8-948D-63A2C0DC6801}" type="datetimeFigureOut">
              <a:rPr lang="zh-CN" altLang="en-US" smtClean="0"/>
              <a:t>2018/7/14 Saturday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A5E52C5-456C-40A4-8121-0B5F869053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5BC08B2-EB30-48FF-92C1-906FBCA289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3249C-2775-484E-B372-2CE54BCBFE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77044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76B47E0-824A-4ADB-AA09-D2DDA9071E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FD9A5BA-1F22-4FE1-A04A-75F6AF572B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AB6D0EBC-1E5E-4292-8454-8CB8E3D809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35FC3B4-D4A9-4A08-80E0-FB0707D6E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987D1-7513-49E8-948D-63A2C0DC6801}" type="datetimeFigureOut">
              <a:rPr lang="zh-CN" altLang="en-US" smtClean="0"/>
              <a:t>2018/7/14 Saturday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03200F4-B363-444B-8776-C6F4AE7715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BFC39837-5A91-45AD-8151-C01046C47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3249C-2775-484E-B372-2CE54BCBFE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1794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FDAA5F0-B90B-4EA9-9008-01A3E024DB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7C83D4EA-9B01-464B-8D2D-0BBC7D11BB2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8AC33091-23E8-4F48-8220-6FDB0DD6DD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5C81266-ED45-4809-B24B-9F2F3FD1B8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987D1-7513-49E8-948D-63A2C0DC6801}" type="datetimeFigureOut">
              <a:rPr lang="zh-CN" altLang="en-US" smtClean="0"/>
              <a:t>2018/7/14 Saturday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D921734-3219-4B5A-8D48-3E97B8B3F2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731DDDCE-9008-4B4F-A50B-DC1E76E8F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3249C-2775-484E-B372-2CE54BCBFE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8920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F5FFD603-C898-43E0-B5AC-13A7059754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E6E83CF4-DBD8-49E6-AD42-890A0DCDC0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7E64730-B2F6-42E9-82BE-1C76C195EF2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0987D1-7513-49E8-948D-63A2C0DC6801}" type="datetimeFigureOut">
              <a:rPr lang="zh-CN" altLang="en-US" smtClean="0"/>
              <a:t>2018/7/14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30F30CF-64B3-4F56-8207-A7A68FB80F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BB114E5-E197-4DD0-AE41-409720B28C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E3249C-2775-484E-B372-2CE54BCBFE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655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D77D09DF-FA93-47A4-A267-448645C1A00A}"/>
              </a:ext>
            </a:extLst>
          </p:cNvPr>
          <p:cNvSpPr/>
          <p:nvPr/>
        </p:nvSpPr>
        <p:spPr>
          <a:xfrm>
            <a:off x="292100" y="221764"/>
            <a:ext cx="11676639" cy="637081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F2A19F8F-6051-4FD7-BB77-D7FBF9DB8F77}"/>
              </a:ext>
            </a:extLst>
          </p:cNvPr>
          <p:cNvSpPr/>
          <p:nvPr/>
        </p:nvSpPr>
        <p:spPr>
          <a:xfrm>
            <a:off x="2348843" y="2011771"/>
            <a:ext cx="797846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7200" b="1" spc="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浅</a:t>
            </a:r>
            <a:r>
              <a:rPr lang="zh-CN" altLang="en-US" sz="7200" b="1" spc="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粉清新</a:t>
            </a:r>
            <a:r>
              <a:rPr lang="en-US" altLang="zh-CN" sz="7200" b="1" spc="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7200" b="1" spc="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模板</a:t>
            </a:r>
            <a:endParaRPr lang="zh-CN" altLang="en-US" sz="7200" b="1" spc="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80985623-39BF-49FA-B490-8DA615E234D9}"/>
              </a:ext>
            </a:extLst>
          </p:cNvPr>
          <p:cNvSpPr/>
          <p:nvPr/>
        </p:nvSpPr>
        <p:spPr>
          <a:xfrm>
            <a:off x="3096766" y="3443704"/>
            <a:ext cx="70070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年终总结、新年计划、述职报告、工作汇报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1B174485-EEDD-479A-A089-74549C15BF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61" y="2869465"/>
            <a:ext cx="2747648" cy="2983611"/>
          </a:xfrm>
          <a:prstGeom prst="rect">
            <a:avLst/>
          </a:prstGeom>
        </p:spPr>
      </p:pic>
      <p:pic>
        <p:nvPicPr>
          <p:cNvPr id="24" name="bamboo">
            <a:hlinkClick r:id="" action="ppaction://media"/>
            <a:extLst>
              <a:ext uri="{FF2B5EF4-FFF2-40B4-BE49-F238E27FC236}">
                <a16:creationId xmlns:a16="http://schemas.microsoft.com/office/drawing/2014/main" xmlns="" id="{B90BE194-E9D7-4BD0-9F9B-F73EA12CC04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553889" y="-608131"/>
            <a:ext cx="609600" cy="60960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29849C4F-9B9A-41EB-A65C-E41E0B0D06E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962089" y="-303331"/>
            <a:ext cx="2283446" cy="2680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740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push dir="u"/>
      </p:transition>
    </mc:Choice>
    <mc:Fallback xmlns="">
      <p:transition spd="slow" advTm="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203852" y="1390652"/>
            <a:ext cx="2457329" cy="897321"/>
            <a:chOff x="1518803" y="3430058"/>
            <a:chExt cx="2457329" cy="897321"/>
          </a:xfrm>
        </p:grpSpPr>
        <p:sp>
          <p:nvSpPr>
            <p:cNvPr id="20" name="文本框 9"/>
            <p:cNvSpPr txBox="1"/>
            <p:nvPr/>
          </p:nvSpPr>
          <p:spPr>
            <a:xfrm>
              <a:off x="1518803" y="3737823"/>
              <a:ext cx="2457329" cy="589556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rmAutofit fontScale="85000" lnSpcReduction="20000"/>
            </a:bodyPr>
            <a:lstStyle/>
            <a:p>
              <a:pPr algn="r" defTabSz="1219140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1518803" y="3430058"/>
              <a:ext cx="2457329" cy="246221"/>
            </a:xfrm>
            <a:prstGeom prst="rect">
              <a:avLst/>
            </a:prstGeom>
          </p:spPr>
          <p:txBody>
            <a:bodyPr wrap="none" lIns="96000" tIns="0" rIns="96000" bIns="0">
              <a:normAutofit fontScale="85000" lnSpcReduction="20000"/>
            </a:bodyPr>
            <a:lstStyle/>
            <a:p>
              <a:pPr algn="r" defTabSz="1219140">
                <a:defRPr/>
              </a:pPr>
              <a:r>
                <a:rPr lang="zh-CN" altLang="en-US" sz="24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530822" y="1391440"/>
            <a:ext cx="2457329" cy="897321"/>
            <a:chOff x="8268607" y="3017352"/>
            <a:chExt cx="2457329" cy="897321"/>
          </a:xfrm>
        </p:grpSpPr>
        <p:sp>
          <p:nvSpPr>
            <p:cNvPr id="18" name="文本框 12"/>
            <p:cNvSpPr txBox="1"/>
            <p:nvPr/>
          </p:nvSpPr>
          <p:spPr>
            <a:xfrm>
              <a:off x="8268607" y="3325117"/>
              <a:ext cx="2457329" cy="589556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rmAutofit fontScale="85000" lnSpcReduction="20000"/>
            </a:bodyPr>
            <a:lstStyle/>
            <a:p>
              <a:pPr defTabSz="1219140">
                <a:lnSpc>
                  <a:spcPct val="120000"/>
                </a:lnSpc>
                <a:defRPr/>
              </a:pP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8268607" y="3017352"/>
              <a:ext cx="2457329" cy="246221"/>
            </a:xfrm>
            <a:prstGeom prst="rect">
              <a:avLst/>
            </a:prstGeom>
          </p:spPr>
          <p:txBody>
            <a:bodyPr wrap="none" lIns="96000" tIns="0" rIns="96000" bIns="0">
              <a:normAutofit fontScale="85000" lnSpcReduction="20000"/>
            </a:bodyPr>
            <a:lstStyle/>
            <a:p>
              <a:pPr defTabSz="1219140">
                <a:defRPr/>
              </a:pPr>
              <a:r>
                <a:rPr lang="zh-CN" altLang="en-US" sz="24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203852" y="4589080"/>
            <a:ext cx="2457329" cy="897321"/>
            <a:chOff x="1518803" y="3430058"/>
            <a:chExt cx="2457329" cy="897321"/>
          </a:xfrm>
        </p:grpSpPr>
        <p:sp>
          <p:nvSpPr>
            <p:cNvPr id="16" name="文本框 15"/>
            <p:cNvSpPr txBox="1"/>
            <p:nvPr/>
          </p:nvSpPr>
          <p:spPr>
            <a:xfrm>
              <a:off x="1518803" y="3737823"/>
              <a:ext cx="2457329" cy="589556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rmAutofit fontScale="85000" lnSpcReduction="20000"/>
            </a:bodyPr>
            <a:lstStyle/>
            <a:p>
              <a:pPr algn="r" defTabSz="1219140">
                <a:lnSpc>
                  <a:spcPct val="120000"/>
                </a:lnSpc>
                <a:defRPr/>
              </a:pP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1518803" y="3430058"/>
              <a:ext cx="2457329" cy="246221"/>
            </a:xfrm>
            <a:prstGeom prst="rect">
              <a:avLst/>
            </a:prstGeom>
          </p:spPr>
          <p:txBody>
            <a:bodyPr wrap="none" lIns="96000" tIns="0" rIns="96000" bIns="0">
              <a:normAutofit fontScale="85000" lnSpcReduction="20000"/>
            </a:bodyPr>
            <a:lstStyle/>
            <a:p>
              <a:pPr algn="r" defTabSz="1219140">
                <a:defRPr/>
              </a:pPr>
              <a:r>
                <a:rPr lang="zh-CN" altLang="en-US" sz="24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530822" y="4589868"/>
            <a:ext cx="2457329" cy="897321"/>
            <a:chOff x="8268607" y="3017352"/>
            <a:chExt cx="2457329" cy="897321"/>
          </a:xfrm>
        </p:grpSpPr>
        <p:sp>
          <p:nvSpPr>
            <p:cNvPr id="14" name="文本框 18"/>
            <p:cNvSpPr txBox="1"/>
            <p:nvPr/>
          </p:nvSpPr>
          <p:spPr>
            <a:xfrm>
              <a:off x="8268607" y="3325117"/>
              <a:ext cx="2457329" cy="589556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rmAutofit fontScale="85000" lnSpcReduction="20000"/>
            </a:bodyPr>
            <a:lstStyle/>
            <a:p>
              <a:pPr defTabSz="1219140">
                <a:lnSpc>
                  <a:spcPct val="120000"/>
                </a:lnSpc>
                <a:defRPr/>
              </a:pP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8268607" y="3017352"/>
              <a:ext cx="2457329" cy="246221"/>
            </a:xfrm>
            <a:prstGeom prst="rect">
              <a:avLst/>
            </a:prstGeom>
          </p:spPr>
          <p:txBody>
            <a:bodyPr wrap="none" lIns="96000" tIns="0" rIns="96000" bIns="0">
              <a:normAutofit fontScale="85000" lnSpcReduction="20000"/>
            </a:bodyPr>
            <a:lstStyle/>
            <a:p>
              <a:pPr defTabSz="1219140">
                <a:defRPr/>
              </a:pPr>
              <a:r>
                <a:rPr lang="zh-CN" altLang="en-US" sz="24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545860" y="1371600"/>
            <a:ext cx="1600200" cy="1600200"/>
            <a:chOff x="4909395" y="1028700"/>
            <a:chExt cx="1200150" cy="1200150"/>
          </a:xfrm>
        </p:grpSpPr>
        <p:sp>
          <p:nvSpPr>
            <p:cNvPr id="23" name="箭头: V 形 22"/>
            <p:cNvSpPr/>
            <p:nvPr/>
          </p:nvSpPr>
          <p:spPr>
            <a:xfrm rot="5400000">
              <a:off x="4909395" y="1028700"/>
              <a:ext cx="1200150" cy="1200150"/>
            </a:xfrm>
            <a:prstGeom prst="chevron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任意多边形: 形状 9"/>
            <p:cNvSpPr>
              <a:spLocks/>
            </p:cNvSpPr>
            <p:nvPr/>
          </p:nvSpPr>
          <p:spPr bwMode="auto">
            <a:xfrm>
              <a:off x="5347617" y="1073539"/>
              <a:ext cx="323708" cy="278519"/>
            </a:xfrm>
            <a:custGeom>
              <a:avLst/>
              <a:gdLst>
                <a:gd name="connsiteX0" fmla="*/ 181524 w 337647"/>
                <a:gd name="connsiteY0" fmla="*/ 231775 h 290513"/>
                <a:gd name="connsiteX1" fmla="*/ 190749 w 337647"/>
                <a:gd name="connsiteY1" fmla="*/ 236996 h 290513"/>
                <a:gd name="connsiteX2" fmla="*/ 205246 w 337647"/>
                <a:gd name="connsiteY2" fmla="*/ 239607 h 290513"/>
                <a:gd name="connsiteX3" fmla="*/ 222379 w 337647"/>
                <a:gd name="connsiteY3" fmla="*/ 235691 h 290513"/>
                <a:gd name="connsiteX4" fmla="*/ 243466 w 337647"/>
                <a:gd name="connsiteY4" fmla="*/ 247439 h 290513"/>
                <a:gd name="connsiteX5" fmla="*/ 261917 w 337647"/>
                <a:gd name="connsiteY5" fmla="*/ 252660 h 290513"/>
                <a:gd name="connsiteX6" fmla="*/ 163073 w 337647"/>
                <a:gd name="connsiteY6" fmla="*/ 290513 h 290513"/>
                <a:gd name="connsiteX7" fmla="*/ 52367 w 337647"/>
                <a:gd name="connsiteY7" fmla="*/ 239607 h 290513"/>
                <a:gd name="connsiteX8" fmla="*/ 60275 w 337647"/>
                <a:gd name="connsiteY8" fmla="*/ 234386 h 290513"/>
                <a:gd name="connsiteX9" fmla="*/ 91905 w 337647"/>
                <a:gd name="connsiteY9" fmla="*/ 243523 h 290513"/>
                <a:gd name="connsiteX10" fmla="*/ 93223 w 337647"/>
                <a:gd name="connsiteY10" fmla="*/ 247439 h 290513"/>
                <a:gd name="connsiteX11" fmla="*/ 114309 w 337647"/>
                <a:gd name="connsiteY11" fmla="*/ 267018 h 290513"/>
                <a:gd name="connsiteX12" fmla="*/ 127489 w 337647"/>
                <a:gd name="connsiteY12" fmla="*/ 269629 h 290513"/>
                <a:gd name="connsiteX13" fmla="*/ 164391 w 337647"/>
                <a:gd name="connsiteY13" fmla="*/ 244828 h 290513"/>
                <a:gd name="connsiteX14" fmla="*/ 165708 w 337647"/>
                <a:gd name="connsiteY14" fmla="*/ 239607 h 290513"/>
                <a:gd name="connsiteX15" fmla="*/ 181524 w 337647"/>
                <a:gd name="connsiteY15" fmla="*/ 231775 h 290513"/>
                <a:gd name="connsiteX16" fmla="*/ 127774 w 337647"/>
                <a:gd name="connsiteY16" fmla="*/ 220663 h 290513"/>
                <a:gd name="connsiteX17" fmla="*/ 118745 w 337647"/>
                <a:gd name="connsiteY17" fmla="*/ 227200 h 290513"/>
                <a:gd name="connsiteX18" fmla="*/ 118745 w 337647"/>
                <a:gd name="connsiteY18" fmla="*/ 235044 h 290513"/>
                <a:gd name="connsiteX19" fmla="*/ 125194 w 337647"/>
                <a:gd name="connsiteY19" fmla="*/ 240273 h 290513"/>
                <a:gd name="connsiteX20" fmla="*/ 136803 w 337647"/>
                <a:gd name="connsiteY20" fmla="*/ 235044 h 290513"/>
                <a:gd name="connsiteX21" fmla="*/ 136803 w 337647"/>
                <a:gd name="connsiteY21" fmla="*/ 227200 h 290513"/>
                <a:gd name="connsiteX22" fmla="*/ 131644 w 337647"/>
                <a:gd name="connsiteY22" fmla="*/ 221970 h 290513"/>
                <a:gd name="connsiteX23" fmla="*/ 127774 w 337647"/>
                <a:gd name="connsiteY23" fmla="*/ 220663 h 290513"/>
                <a:gd name="connsiteX24" fmla="*/ 206249 w 337647"/>
                <a:gd name="connsiteY24" fmla="*/ 190500 h 290513"/>
                <a:gd name="connsiteX25" fmla="*/ 195242 w 337647"/>
                <a:gd name="connsiteY25" fmla="*/ 196950 h 290513"/>
                <a:gd name="connsiteX26" fmla="*/ 196618 w 337647"/>
                <a:gd name="connsiteY26" fmla="*/ 204689 h 290513"/>
                <a:gd name="connsiteX27" fmla="*/ 202121 w 337647"/>
                <a:gd name="connsiteY27" fmla="*/ 209848 h 290513"/>
                <a:gd name="connsiteX28" fmla="*/ 215880 w 337647"/>
                <a:gd name="connsiteY28" fmla="*/ 204689 h 290513"/>
                <a:gd name="connsiteX29" fmla="*/ 214504 w 337647"/>
                <a:gd name="connsiteY29" fmla="*/ 196950 h 290513"/>
                <a:gd name="connsiteX30" fmla="*/ 209001 w 337647"/>
                <a:gd name="connsiteY30" fmla="*/ 191790 h 290513"/>
                <a:gd name="connsiteX31" fmla="*/ 206249 w 337647"/>
                <a:gd name="connsiteY31" fmla="*/ 190500 h 290513"/>
                <a:gd name="connsiteX32" fmla="*/ 201791 w 337647"/>
                <a:gd name="connsiteY32" fmla="*/ 175311 h 290513"/>
                <a:gd name="connsiteX33" fmla="*/ 215351 w 337647"/>
                <a:gd name="connsiteY33" fmla="*/ 176934 h 290513"/>
                <a:gd name="connsiteX34" fmla="*/ 227257 w 337647"/>
                <a:gd name="connsiteY34" fmla="*/ 184728 h 290513"/>
                <a:gd name="connsiteX35" fmla="*/ 229903 w 337647"/>
                <a:gd name="connsiteY35" fmla="*/ 191222 h 290513"/>
                <a:gd name="connsiteX36" fmla="*/ 232549 w 337647"/>
                <a:gd name="connsiteY36" fmla="*/ 201613 h 290513"/>
                <a:gd name="connsiteX37" fmla="*/ 261653 w 337647"/>
                <a:gd name="connsiteY37" fmla="*/ 218498 h 290513"/>
                <a:gd name="connsiteX38" fmla="*/ 319861 w 337647"/>
                <a:gd name="connsiteY38" fmla="*/ 184728 h 290513"/>
                <a:gd name="connsiteX39" fmla="*/ 335736 w 337647"/>
                <a:gd name="connsiteY39" fmla="*/ 188624 h 290513"/>
                <a:gd name="connsiteX40" fmla="*/ 331768 w 337647"/>
                <a:gd name="connsiteY40" fmla="*/ 204211 h 290513"/>
                <a:gd name="connsiteX41" fmla="*/ 274882 w 337647"/>
                <a:gd name="connsiteY41" fmla="*/ 237981 h 290513"/>
                <a:gd name="connsiteX42" fmla="*/ 251069 w 337647"/>
                <a:gd name="connsiteY42" fmla="*/ 237981 h 290513"/>
                <a:gd name="connsiteX43" fmla="*/ 223288 w 337647"/>
                <a:gd name="connsiteY43" fmla="*/ 222395 h 290513"/>
                <a:gd name="connsiteX44" fmla="*/ 210059 w 337647"/>
                <a:gd name="connsiteY44" fmla="*/ 227590 h 290513"/>
                <a:gd name="connsiteX45" fmla="*/ 206090 w 337647"/>
                <a:gd name="connsiteY45" fmla="*/ 227590 h 290513"/>
                <a:gd name="connsiteX46" fmla="*/ 195507 w 337647"/>
                <a:gd name="connsiteY46" fmla="*/ 226292 h 290513"/>
                <a:gd name="connsiteX47" fmla="*/ 184924 w 337647"/>
                <a:gd name="connsiteY47" fmla="*/ 218498 h 290513"/>
                <a:gd name="connsiteX48" fmla="*/ 166403 w 337647"/>
                <a:gd name="connsiteY48" fmla="*/ 226292 h 290513"/>
                <a:gd name="connsiteX49" fmla="*/ 155819 w 337647"/>
                <a:gd name="connsiteY49" fmla="*/ 231487 h 290513"/>
                <a:gd name="connsiteX50" fmla="*/ 153173 w 337647"/>
                <a:gd name="connsiteY50" fmla="*/ 240579 h 290513"/>
                <a:gd name="connsiteX51" fmla="*/ 128038 w 337647"/>
                <a:gd name="connsiteY51" fmla="*/ 258763 h 290513"/>
                <a:gd name="connsiteX52" fmla="*/ 118778 w 337647"/>
                <a:gd name="connsiteY52" fmla="*/ 256165 h 290513"/>
                <a:gd name="connsiteX53" fmla="*/ 102903 w 337647"/>
                <a:gd name="connsiteY53" fmla="*/ 241878 h 290513"/>
                <a:gd name="connsiteX54" fmla="*/ 101580 w 337647"/>
                <a:gd name="connsiteY54" fmla="*/ 234085 h 290513"/>
                <a:gd name="connsiteX55" fmla="*/ 89673 w 337647"/>
                <a:gd name="connsiteY55" fmla="*/ 230188 h 290513"/>
                <a:gd name="connsiteX56" fmla="*/ 60569 w 337647"/>
                <a:gd name="connsiteY56" fmla="*/ 222395 h 290513"/>
                <a:gd name="connsiteX57" fmla="*/ 15590 w 337647"/>
                <a:gd name="connsiteY57" fmla="*/ 243177 h 290513"/>
                <a:gd name="connsiteX58" fmla="*/ 11621 w 337647"/>
                <a:gd name="connsiteY58" fmla="*/ 244476 h 290513"/>
                <a:gd name="connsiteX59" fmla="*/ 1038 w 337647"/>
                <a:gd name="connsiteY59" fmla="*/ 237981 h 290513"/>
                <a:gd name="connsiteX60" fmla="*/ 6330 w 337647"/>
                <a:gd name="connsiteY60" fmla="*/ 223694 h 290513"/>
                <a:gd name="connsiteX61" fmla="*/ 49986 w 337647"/>
                <a:gd name="connsiteY61" fmla="*/ 202912 h 290513"/>
                <a:gd name="connsiteX62" fmla="*/ 65861 w 337647"/>
                <a:gd name="connsiteY62" fmla="*/ 201613 h 290513"/>
                <a:gd name="connsiteX63" fmla="*/ 97611 w 337647"/>
                <a:gd name="connsiteY63" fmla="*/ 209406 h 290513"/>
                <a:gd name="connsiteX64" fmla="*/ 109517 w 337647"/>
                <a:gd name="connsiteY64" fmla="*/ 213303 h 290513"/>
                <a:gd name="connsiteX65" fmla="*/ 138621 w 337647"/>
                <a:gd name="connsiteY65" fmla="*/ 206809 h 290513"/>
                <a:gd name="connsiteX66" fmla="*/ 145236 w 337647"/>
                <a:gd name="connsiteY66" fmla="*/ 210705 h 290513"/>
                <a:gd name="connsiteX67" fmla="*/ 157142 w 337647"/>
                <a:gd name="connsiteY67" fmla="*/ 206809 h 290513"/>
                <a:gd name="connsiteX68" fmla="*/ 178309 w 337647"/>
                <a:gd name="connsiteY68" fmla="*/ 196418 h 290513"/>
                <a:gd name="connsiteX69" fmla="*/ 179632 w 337647"/>
                <a:gd name="connsiteY69" fmla="*/ 192521 h 290513"/>
                <a:gd name="connsiteX70" fmla="*/ 190215 w 337647"/>
                <a:gd name="connsiteY70" fmla="*/ 179532 h 290513"/>
                <a:gd name="connsiteX71" fmla="*/ 201791 w 337647"/>
                <a:gd name="connsiteY71" fmla="*/ 175311 h 290513"/>
                <a:gd name="connsiteX72" fmla="*/ 197837 w 337647"/>
                <a:gd name="connsiteY72" fmla="*/ 12700 h 290513"/>
                <a:gd name="connsiteX73" fmla="*/ 295255 w 337647"/>
                <a:gd name="connsiteY73" fmla="*/ 111680 h 290513"/>
                <a:gd name="connsiteX74" fmla="*/ 292622 w 337647"/>
                <a:gd name="connsiteY74" fmla="*/ 118279 h 290513"/>
                <a:gd name="connsiteX75" fmla="*/ 286040 w 337647"/>
                <a:gd name="connsiteY75" fmla="*/ 122238 h 290513"/>
                <a:gd name="connsiteX76" fmla="*/ 196520 w 337647"/>
                <a:gd name="connsiteY76" fmla="*/ 122238 h 290513"/>
                <a:gd name="connsiteX77" fmla="*/ 187305 w 337647"/>
                <a:gd name="connsiteY77" fmla="*/ 113000 h 290513"/>
                <a:gd name="connsiteX78" fmla="*/ 187305 w 337647"/>
                <a:gd name="connsiteY78" fmla="*/ 21938 h 290513"/>
                <a:gd name="connsiteX79" fmla="*/ 189938 w 337647"/>
                <a:gd name="connsiteY79" fmla="*/ 15339 h 290513"/>
                <a:gd name="connsiteX80" fmla="*/ 197837 w 337647"/>
                <a:gd name="connsiteY80" fmla="*/ 12700 h 290513"/>
                <a:gd name="connsiteX81" fmla="*/ 150484 w 337647"/>
                <a:gd name="connsiteY81" fmla="*/ 0 h 290513"/>
                <a:gd name="connsiteX82" fmla="*/ 159686 w 337647"/>
                <a:gd name="connsiteY82" fmla="*/ 3938 h 290513"/>
                <a:gd name="connsiteX83" fmla="*/ 163629 w 337647"/>
                <a:gd name="connsiteY83" fmla="*/ 13127 h 290513"/>
                <a:gd name="connsiteX84" fmla="*/ 163629 w 337647"/>
                <a:gd name="connsiteY84" fmla="*/ 132587 h 290513"/>
                <a:gd name="connsiteX85" fmla="*/ 176775 w 337647"/>
                <a:gd name="connsiteY85" fmla="*/ 145714 h 290513"/>
                <a:gd name="connsiteX86" fmla="*/ 296398 w 337647"/>
                <a:gd name="connsiteY86" fmla="*/ 145714 h 290513"/>
                <a:gd name="connsiteX87" fmla="*/ 305599 w 337647"/>
                <a:gd name="connsiteY87" fmla="*/ 149653 h 290513"/>
                <a:gd name="connsiteX88" fmla="*/ 308228 w 337647"/>
                <a:gd name="connsiteY88" fmla="*/ 158842 h 290513"/>
                <a:gd name="connsiteX89" fmla="*/ 305599 w 337647"/>
                <a:gd name="connsiteY89" fmla="*/ 178533 h 290513"/>
                <a:gd name="connsiteX90" fmla="*/ 262220 w 337647"/>
                <a:gd name="connsiteY90" fmla="*/ 204788 h 290513"/>
                <a:gd name="connsiteX91" fmla="*/ 242502 w 337647"/>
                <a:gd name="connsiteY91" fmla="*/ 194286 h 290513"/>
                <a:gd name="connsiteX92" fmla="*/ 218840 w 337647"/>
                <a:gd name="connsiteY92" fmla="*/ 165406 h 290513"/>
                <a:gd name="connsiteX93" fmla="*/ 205694 w 337647"/>
                <a:gd name="connsiteY93" fmla="*/ 162780 h 290513"/>
                <a:gd name="connsiteX94" fmla="*/ 168887 w 337647"/>
                <a:gd name="connsiteY94" fmla="*/ 186409 h 290513"/>
                <a:gd name="connsiteX95" fmla="*/ 168887 w 337647"/>
                <a:gd name="connsiteY95" fmla="*/ 187722 h 290513"/>
                <a:gd name="connsiteX96" fmla="*/ 146540 w 337647"/>
                <a:gd name="connsiteY96" fmla="*/ 196912 h 290513"/>
                <a:gd name="connsiteX97" fmla="*/ 142597 w 337647"/>
                <a:gd name="connsiteY97" fmla="*/ 195599 h 290513"/>
                <a:gd name="connsiteX98" fmla="*/ 128137 w 337647"/>
                <a:gd name="connsiteY98" fmla="*/ 192973 h 290513"/>
                <a:gd name="connsiteX99" fmla="*/ 107104 w 337647"/>
                <a:gd name="connsiteY99" fmla="*/ 199537 h 290513"/>
                <a:gd name="connsiteX100" fmla="*/ 70297 w 337647"/>
                <a:gd name="connsiteY100" fmla="*/ 189035 h 290513"/>
                <a:gd name="connsiteX101" fmla="*/ 45321 w 337647"/>
                <a:gd name="connsiteY101" fmla="*/ 191661 h 290513"/>
                <a:gd name="connsiteX102" fmla="*/ 29546 w 337647"/>
                <a:gd name="connsiteY102" fmla="*/ 199537 h 290513"/>
                <a:gd name="connsiteX103" fmla="*/ 19030 w 337647"/>
                <a:gd name="connsiteY103" fmla="*/ 145714 h 290513"/>
                <a:gd name="connsiteX104" fmla="*/ 150484 w 337647"/>
                <a:gd name="connsiteY104" fmla="*/ 0 h 290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337647" h="290513">
                  <a:moveTo>
                    <a:pt x="181524" y="231775"/>
                  </a:moveTo>
                  <a:cubicBezTo>
                    <a:pt x="184159" y="234386"/>
                    <a:pt x="188113" y="235691"/>
                    <a:pt x="190749" y="236996"/>
                  </a:cubicBezTo>
                  <a:cubicBezTo>
                    <a:pt x="194703" y="238302"/>
                    <a:pt x="199975" y="239607"/>
                    <a:pt x="205246" y="239607"/>
                  </a:cubicBezTo>
                  <a:cubicBezTo>
                    <a:pt x="210518" y="239607"/>
                    <a:pt x="217108" y="238302"/>
                    <a:pt x="222379" y="235691"/>
                  </a:cubicBezTo>
                  <a:lnTo>
                    <a:pt x="243466" y="247439"/>
                  </a:lnTo>
                  <a:cubicBezTo>
                    <a:pt x="248738" y="251354"/>
                    <a:pt x="255327" y="252660"/>
                    <a:pt x="261917" y="252660"/>
                  </a:cubicBezTo>
                  <a:cubicBezTo>
                    <a:pt x="235559" y="276155"/>
                    <a:pt x="201292" y="290513"/>
                    <a:pt x="163073" y="290513"/>
                  </a:cubicBezTo>
                  <a:cubicBezTo>
                    <a:pt x="118263" y="290513"/>
                    <a:pt x="78726" y="270934"/>
                    <a:pt x="52367" y="239607"/>
                  </a:cubicBezTo>
                  <a:cubicBezTo>
                    <a:pt x="52367" y="239607"/>
                    <a:pt x="52367" y="239607"/>
                    <a:pt x="60275" y="234386"/>
                  </a:cubicBezTo>
                  <a:cubicBezTo>
                    <a:pt x="60275" y="234386"/>
                    <a:pt x="60275" y="234386"/>
                    <a:pt x="91905" y="243523"/>
                  </a:cubicBezTo>
                  <a:cubicBezTo>
                    <a:pt x="91905" y="244828"/>
                    <a:pt x="91905" y="246133"/>
                    <a:pt x="93223" y="247439"/>
                  </a:cubicBezTo>
                  <a:cubicBezTo>
                    <a:pt x="97176" y="256576"/>
                    <a:pt x="105084" y="263102"/>
                    <a:pt x="114309" y="267018"/>
                  </a:cubicBezTo>
                  <a:cubicBezTo>
                    <a:pt x="118263" y="269629"/>
                    <a:pt x="123535" y="269629"/>
                    <a:pt x="127489" y="269629"/>
                  </a:cubicBezTo>
                  <a:cubicBezTo>
                    <a:pt x="143304" y="269629"/>
                    <a:pt x="157801" y="260491"/>
                    <a:pt x="164391" y="244828"/>
                  </a:cubicBezTo>
                  <a:cubicBezTo>
                    <a:pt x="164391" y="243523"/>
                    <a:pt x="164391" y="240912"/>
                    <a:pt x="165708" y="239607"/>
                  </a:cubicBezTo>
                  <a:cubicBezTo>
                    <a:pt x="165708" y="239607"/>
                    <a:pt x="165708" y="239607"/>
                    <a:pt x="181524" y="231775"/>
                  </a:cubicBezTo>
                  <a:close/>
                  <a:moveTo>
                    <a:pt x="127774" y="220663"/>
                  </a:moveTo>
                  <a:cubicBezTo>
                    <a:pt x="123904" y="220663"/>
                    <a:pt x="120035" y="223278"/>
                    <a:pt x="118745" y="227200"/>
                  </a:cubicBezTo>
                  <a:cubicBezTo>
                    <a:pt x="117455" y="229815"/>
                    <a:pt x="118745" y="232429"/>
                    <a:pt x="118745" y="235044"/>
                  </a:cubicBezTo>
                  <a:cubicBezTo>
                    <a:pt x="120035" y="237659"/>
                    <a:pt x="122615" y="238966"/>
                    <a:pt x="125194" y="240273"/>
                  </a:cubicBezTo>
                  <a:cubicBezTo>
                    <a:pt x="129064" y="242888"/>
                    <a:pt x="135513" y="238966"/>
                    <a:pt x="136803" y="235044"/>
                  </a:cubicBezTo>
                  <a:cubicBezTo>
                    <a:pt x="138093" y="232429"/>
                    <a:pt x="138093" y="229815"/>
                    <a:pt x="136803" y="227200"/>
                  </a:cubicBezTo>
                  <a:cubicBezTo>
                    <a:pt x="135513" y="224585"/>
                    <a:pt x="134223" y="223278"/>
                    <a:pt x="131644" y="221970"/>
                  </a:cubicBezTo>
                  <a:cubicBezTo>
                    <a:pt x="130354" y="221970"/>
                    <a:pt x="129064" y="220663"/>
                    <a:pt x="127774" y="220663"/>
                  </a:cubicBezTo>
                  <a:close/>
                  <a:moveTo>
                    <a:pt x="206249" y="190500"/>
                  </a:moveTo>
                  <a:cubicBezTo>
                    <a:pt x="200745" y="190500"/>
                    <a:pt x="197994" y="193080"/>
                    <a:pt x="195242" y="196950"/>
                  </a:cubicBezTo>
                  <a:cubicBezTo>
                    <a:pt x="195242" y="199529"/>
                    <a:pt x="195242" y="202109"/>
                    <a:pt x="196618" y="204689"/>
                  </a:cubicBezTo>
                  <a:cubicBezTo>
                    <a:pt x="196618" y="207269"/>
                    <a:pt x="199370" y="208558"/>
                    <a:pt x="202121" y="209848"/>
                  </a:cubicBezTo>
                  <a:cubicBezTo>
                    <a:pt x="207625" y="211138"/>
                    <a:pt x="213128" y="208558"/>
                    <a:pt x="215880" y="204689"/>
                  </a:cubicBezTo>
                  <a:cubicBezTo>
                    <a:pt x="215880" y="202109"/>
                    <a:pt x="215880" y="199529"/>
                    <a:pt x="214504" y="196950"/>
                  </a:cubicBezTo>
                  <a:cubicBezTo>
                    <a:pt x="214504" y="194370"/>
                    <a:pt x="211752" y="193080"/>
                    <a:pt x="209001" y="191790"/>
                  </a:cubicBezTo>
                  <a:cubicBezTo>
                    <a:pt x="207625" y="190500"/>
                    <a:pt x="206249" y="190500"/>
                    <a:pt x="206249" y="190500"/>
                  </a:cubicBezTo>
                  <a:close/>
                  <a:moveTo>
                    <a:pt x="201791" y="175311"/>
                  </a:moveTo>
                  <a:cubicBezTo>
                    <a:pt x="206090" y="174661"/>
                    <a:pt x="210720" y="174986"/>
                    <a:pt x="215351" y="176934"/>
                  </a:cubicBezTo>
                  <a:cubicBezTo>
                    <a:pt x="219319" y="178233"/>
                    <a:pt x="223288" y="180831"/>
                    <a:pt x="227257" y="184728"/>
                  </a:cubicBezTo>
                  <a:cubicBezTo>
                    <a:pt x="228580" y="187325"/>
                    <a:pt x="229903" y="188624"/>
                    <a:pt x="229903" y="191222"/>
                  </a:cubicBezTo>
                  <a:cubicBezTo>
                    <a:pt x="231226" y="193820"/>
                    <a:pt x="232549" y="197717"/>
                    <a:pt x="232549" y="201613"/>
                  </a:cubicBezTo>
                  <a:cubicBezTo>
                    <a:pt x="232549" y="201613"/>
                    <a:pt x="232549" y="201613"/>
                    <a:pt x="261653" y="218498"/>
                  </a:cubicBezTo>
                  <a:cubicBezTo>
                    <a:pt x="261653" y="218498"/>
                    <a:pt x="261653" y="218498"/>
                    <a:pt x="319861" y="184728"/>
                  </a:cubicBezTo>
                  <a:cubicBezTo>
                    <a:pt x="325153" y="180831"/>
                    <a:pt x="333090" y="183429"/>
                    <a:pt x="335736" y="188624"/>
                  </a:cubicBezTo>
                  <a:cubicBezTo>
                    <a:pt x="339705" y="193820"/>
                    <a:pt x="337059" y="200314"/>
                    <a:pt x="331768" y="204211"/>
                  </a:cubicBezTo>
                  <a:cubicBezTo>
                    <a:pt x="331768" y="204211"/>
                    <a:pt x="331768" y="204211"/>
                    <a:pt x="274882" y="237981"/>
                  </a:cubicBezTo>
                  <a:cubicBezTo>
                    <a:pt x="266944" y="241878"/>
                    <a:pt x="257684" y="241878"/>
                    <a:pt x="251069" y="237981"/>
                  </a:cubicBezTo>
                  <a:cubicBezTo>
                    <a:pt x="251069" y="237981"/>
                    <a:pt x="251069" y="237981"/>
                    <a:pt x="223288" y="222395"/>
                  </a:cubicBezTo>
                  <a:cubicBezTo>
                    <a:pt x="219319" y="224993"/>
                    <a:pt x="215351" y="226292"/>
                    <a:pt x="210059" y="227590"/>
                  </a:cubicBezTo>
                  <a:cubicBezTo>
                    <a:pt x="208736" y="227590"/>
                    <a:pt x="207413" y="227590"/>
                    <a:pt x="206090" y="227590"/>
                  </a:cubicBezTo>
                  <a:cubicBezTo>
                    <a:pt x="202121" y="227590"/>
                    <a:pt x="199476" y="227590"/>
                    <a:pt x="195507" y="226292"/>
                  </a:cubicBezTo>
                  <a:cubicBezTo>
                    <a:pt x="191538" y="224993"/>
                    <a:pt x="187569" y="222395"/>
                    <a:pt x="184924" y="218498"/>
                  </a:cubicBezTo>
                  <a:cubicBezTo>
                    <a:pt x="184924" y="218498"/>
                    <a:pt x="184924" y="218498"/>
                    <a:pt x="166403" y="226292"/>
                  </a:cubicBezTo>
                  <a:cubicBezTo>
                    <a:pt x="166403" y="226292"/>
                    <a:pt x="166403" y="226292"/>
                    <a:pt x="155819" y="231487"/>
                  </a:cubicBezTo>
                  <a:cubicBezTo>
                    <a:pt x="155819" y="235384"/>
                    <a:pt x="154496" y="237981"/>
                    <a:pt x="153173" y="240579"/>
                  </a:cubicBezTo>
                  <a:cubicBezTo>
                    <a:pt x="149205" y="250970"/>
                    <a:pt x="139944" y="258763"/>
                    <a:pt x="128038" y="258763"/>
                  </a:cubicBezTo>
                  <a:cubicBezTo>
                    <a:pt x="125392" y="258763"/>
                    <a:pt x="121423" y="257464"/>
                    <a:pt x="118778" y="256165"/>
                  </a:cubicBezTo>
                  <a:cubicBezTo>
                    <a:pt x="112163" y="253568"/>
                    <a:pt x="106871" y="248372"/>
                    <a:pt x="102903" y="241878"/>
                  </a:cubicBezTo>
                  <a:cubicBezTo>
                    <a:pt x="102903" y="239280"/>
                    <a:pt x="101580" y="236682"/>
                    <a:pt x="101580" y="234085"/>
                  </a:cubicBezTo>
                  <a:cubicBezTo>
                    <a:pt x="101580" y="234085"/>
                    <a:pt x="101580" y="234085"/>
                    <a:pt x="89673" y="230188"/>
                  </a:cubicBezTo>
                  <a:cubicBezTo>
                    <a:pt x="89673" y="230188"/>
                    <a:pt x="89673" y="230188"/>
                    <a:pt x="60569" y="222395"/>
                  </a:cubicBezTo>
                  <a:cubicBezTo>
                    <a:pt x="60569" y="222395"/>
                    <a:pt x="60569" y="222395"/>
                    <a:pt x="15590" y="243177"/>
                  </a:cubicBezTo>
                  <a:cubicBezTo>
                    <a:pt x="14267" y="244476"/>
                    <a:pt x="12944" y="244476"/>
                    <a:pt x="11621" y="244476"/>
                  </a:cubicBezTo>
                  <a:cubicBezTo>
                    <a:pt x="6330" y="244476"/>
                    <a:pt x="2361" y="241878"/>
                    <a:pt x="1038" y="237981"/>
                  </a:cubicBezTo>
                  <a:cubicBezTo>
                    <a:pt x="-1608" y="232786"/>
                    <a:pt x="1038" y="226292"/>
                    <a:pt x="6330" y="223694"/>
                  </a:cubicBezTo>
                  <a:cubicBezTo>
                    <a:pt x="6330" y="223694"/>
                    <a:pt x="6330" y="223694"/>
                    <a:pt x="49986" y="202912"/>
                  </a:cubicBezTo>
                  <a:cubicBezTo>
                    <a:pt x="55278" y="200314"/>
                    <a:pt x="60569" y="199015"/>
                    <a:pt x="65861" y="201613"/>
                  </a:cubicBezTo>
                  <a:cubicBezTo>
                    <a:pt x="65861" y="201613"/>
                    <a:pt x="65861" y="201613"/>
                    <a:pt x="97611" y="209406"/>
                  </a:cubicBezTo>
                  <a:cubicBezTo>
                    <a:pt x="97611" y="209406"/>
                    <a:pt x="97611" y="209406"/>
                    <a:pt x="109517" y="213303"/>
                  </a:cubicBezTo>
                  <a:cubicBezTo>
                    <a:pt x="116132" y="205510"/>
                    <a:pt x="128038" y="202912"/>
                    <a:pt x="138621" y="206809"/>
                  </a:cubicBezTo>
                  <a:cubicBezTo>
                    <a:pt x="141267" y="208107"/>
                    <a:pt x="143913" y="209406"/>
                    <a:pt x="145236" y="210705"/>
                  </a:cubicBezTo>
                  <a:cubicBezTo>
                    <a:pt x="145236" y="210705"/>
                    <a:pt x="145236" y="210705"/>
                    <a:pt x="157142" y="206809"/>
                  </a:cubicBezTo>
                  <a:cubicBezTo>
                    <a:pt x="157142" y="206809"/>
                    <a:pt x="157142" y="206809"/>
                    <a:pt x="178309" y="196418"/>
                  </a:cubicBezTo>
                  <a:cubicBezTo>
                    <a:pt x="178309" y="195119"/>
                    <a:pt x="179632" y="193820"/>
                    <a:pt x="179632" y="192521"/>
                  </a:cubicBezTo>
                  <a:cubicBezTo>
                    <a:pt x="182278" y="187325"/>
                    <a:pt x="184924" y="183429"/>
                    <a:pt x="190215" y="179532"/>
                  </a:cubicBezTo>
                  <a:cubicBezTo>
                    <a:pt x="193522" y="177584"/>
                    <a:pt x="197491" y="175960"/>
                    <a:pt x="201791" y="175311"/>
                  </a:cubicBezTo>
                  <a:close/>
                  <a:moveTo>
                    <a:pt x="197837" y="12700"/>
                  </a:moveTo>
                  <a:cubicBezTo>
                    <a:pt x="249179" y="17979"/>
                    <a:pt x="291306" y="60210"/>
                    <a:pt x="295255" y="111680"/>
                  </a:cubicBezTo>
                  <a:cubicBezTo>
                    <a:pt x="295255" y="114319"/>
                    <a:pt x="295255" y="116959"/>
                    <a:pt x="292622" y="118279"/>
                  </a:cubicBezTo>
                  <a:cubicBezTo>
                    <a:pt x="291306" y="120918"/>
                    <a:pt x="288673" y="122238"/>
                    <a:pt x="286040" y="122238"/>
                  </a:cubicBezTo>
                  <a:cubicBezTo>
                    <a:pt x="286040" y="122238"/>
                    <a:pt x="286040" y="122238"/>
                    <a:pt x="196520" y="122238"/>
                  </a:cubicBezTo>
                  <a:cubicBezTo>
                    <a:pt x="191254" y="122238"/>
                    <a:pt x="187305" y="118279"/>
                    <a:pt x="187305" y="113000"/>
                  </a:cubicBezTo>
                  <a:cubicBezTo>
                    <a:pt x="187305" y="113000"/>
                    <a:pt x="187305" y="113000"/>
                    <a:pt x="187305" y="21938"/>
                  </a:cubicBezTo>
                  <a:cubicBezTo>
                    <a:pt x="187305" y="19299"/>
                    <a:pt x="188621" y="17979"/>
                    <a:pt x="189938" y="15339"/>
                  </a:cubicBezTo>
                  <a:cubicBezTo>
                    <a:pt x="192571" y="14020"/>
                    <a:pt x="195204" y="12700"/>
                    <a:pt x="197837" y="12700"/>
                  </a:cubicBezTo>
                  <a:close/>
                  <a:moveTo>
                    <a:pt x="150484" y="0"/>
                  </a:moveTo>
                  <a:cubicBezTo>
                    <a:pt x="154427" y="0"/>
                    <a:pt x="157057" y="1313"/>
                    <a:pt x="159686" y="3938"/>
                  </a:cubicBezTo>
                  <a:cubicBezTo>
                    <a:pt x="162315" y="6564"/>
                    <a:pt x="163629" y="9189"/>
                    <a:pt x="163629" y="13127"/>
                  </a:cubicBezTo>
                  <a:cubicBezTo>
                    <a:pt x="163629" y="13127"/>
                    <a:pt x="163629" y="13127"/>
                    <a:pt x="163629" y="132587"/>
                  </a:cubicBezTo>
                  <a:cubicBezTo>
                    <a:pt x="163629" y="139151"/>
                    <a:pt x="168887" y="145714"/>
                    <a:pt x="176775" y="145714"/>
                  </a:cubicBezTo>
                  <a:cubicBezTo>
                    <a:pt x="176775" y="145714"/>
                    <a:pt x="176775" y="145714"/>
                    <a:pt x="296398" y="145714"/>
                  </a:cubicBezTo>
                  <a:cubicBezTo>
                    <a:pt x="300341" y="145714"/>
                    <a:pt x="302970" y="147027"/>
                    <a:pt x="305599" y="149653"/>
                  </a:cubicBezTo>
                  <a:cubicBezTo>
                    <a:pt x="308228" y="152278"/>
                    <a:pt x="309543" y="154904"/>
                    <a:pt x="308228" y="158842"/>
                  </a:cubicBezTo>
                  <a:cubicBezTo>
                    <a:pt x="308228" y="165406"/>
                    <a:pt x="306914" y="171969"/>
                    <a:pt x="305599" y="178533"/>
                  </a:cubicBezTo>
                  <a:cubicBezTo>
                    <a:pt x="305599" y="178533"/>
                    <a:pt x="305599" y="178533"/>
                    <a:pt x="262220" y="204788"/>
                  </a:cubicBezTo>
                  <a:cubicBezTo>
                    <a:pt x="262220" y="204788"/>
                    <a:pt x="262220" y="204788"/>
                    <a:pt x="242502" y="194286"/>
                  </a:cubicBezTo>
                  <a:cubicBezTo>
                    <a:pt x="239872" y="181158"/>
                    <a:pt x="231985" y="169344"/>
                    <a:pt x="218840" y="165406"/>
                  </a:cubicBezTo>
                  <a:cubicBezTo>
                    <a:pt x="214896" y="162780"/>
                    <a:pt x="209638" y="162780"/>
                    <a:pt x="205694" y="162780"/>
                  </a:cubicBezTo>
                  <a:cubicBezTo>
                    <a:pt x="189920" y="162780"/>
                    <a:pt x="175460" y="171969"/>
                    <a:pt x="168887" y="186409"/>
                  </a:cubicBezTo>
                  <a:cubicBezTo>
                    <a:pt x="168887" y="187722"/>
                    <a:pt x="168887" y="187722"/>
                    <a:pt x="168887" y="187722"/>
                  </a:cubicBezTo>
                  <a:cubicBezTo>
                    <a:pt x="168887" y="187722"/>
                    <a:pt x="168887" y="187722"/>
                    <a:pt x="146540" y="196912"/>
                  </a:cubicBezTo>
                  <a:cubicBezTo>
                    <a:pt x="145226" y="196912"/>
                    <a:pt x="143911" y="195599"/>
                    <a:pt x="142597" y="195599"/>
                  </a:cubicBezTo>
                  <a:cubicBezTo>
                    <a:pt x="137338" y="192973"/>
                    <a:pt x="133395" y="192973"/>
                    <a:pt x="128137" y="192973"/>
                  </a:cubicBezTo>
                  <a:cubicBezTo>
                    <a:pt x="120249" y="192973"/>
                    <a:pt x="112362" y="195599"/>
                    <a:pt x="107104" y="199537"/>
                  </a:cubicBezTo>
                  <a:cubicBezTo>
                    <a:pt x="107104" y="199537"/>
                    <a:pt x="107104" y="199537"/>
                    <a:pt x="70297" y="189035"/>
                  </a:cubicBezTo>
                  <a:cubicBezTo>
                    <a:pt x="61095" y="187722"/>
                    <a:pt x="53208" y="187722"/>
                    <a:pt x="45321" y="191661"/>
                  </a:cubicBezTo>
                  <a:lnTo>
                    <a:pt x="29546" y="199537"/>
                  </a:lnTo>
                  <a:cubicBezTo>
                    <a:pt x="21659" y="182471"/>
                    <a:pt x="19030" y="164093"/>
                    <a:pt x="19030" y="145714"/>
                  </a:cubicBezTo>
                  <a:cubicBezTo>
                    <a:pt x="19030" y="69575"/>
                    <a:pt x="76870" y="7876"/>
                    <a:pt x="15048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028960" y="1371600"/>
            <a:ext cx="1614603" cy="1600200"/>
            <a:chOff x="3021720" y="1028700"/>
            <a:chExt cx="1210952" cy="1200150"/>
          </a:xfrm>
        </p:grpSpPr>
        <p:sp>
          <p:nvSpPr>
            <p:cNvPr id="26" name="箭头: V 形 25"/>
            <p:cNvSpPr/>
            <p:nvPr/>
          </p:nvSpPr>
          <p:spPr>
            <a:xfrm>
              <a:off x="3032522" y="1028700"/>
              <a:ext cx="1200150" cy="1200150"/>
            </a:xfrm>
            <a:prstGeom prst="chevron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任意多边形: 形状 10"/>
            <p:cNvSpPr>
              <a:spLocks/>
            </p:cNvSpPr>
            <p:nvPr/>
          </p:nvSpPr>
          <p:spPr bwMode="auto">
            <a:xfrm>
              <a:off x="3021720" y="1497252"/>
              <a:ext cx="348415" cy="299777"/>
            </a:xfrm>
            <a:custGeom>
              <a:avLst/>
              <a:gdLst>
                <a:gd name="connsiteX0" fmla="*/ 181524 w 337647"/>
                <a:gd name="connsiteY0" fmla="*/ 231775 h 290513"/>
                <a:gd name="connsiteX1" fmla="*/ 190749 w 337647"/>
                <a:gd name="connsiteY1" fmla="*/ 236996 h 290513"/>
                <a:gd name="connsiteX2" fmla="*/ 205246 w 337647"/>
                <a:gd name="connsiteY2" fmla="*/ 239607 h 290513"/>
                <a:gd name="connsiteX3" fmla="*/ 222379 w 337647"/>
                <a:gd name="connsiteY3" fmla="*/ 235691 h 290513"/>
                <a:gd name="connsiteX4" fmla="*/ 243466 w 337647"/>
                <a:gd name="connsiteY4" fmla="*/ 247439 h 290513"/>
                <a:gd name="connsiteX5" fmla="*/ 261917 w 337647"/>
                <a:gd name="connsiteY5" fmla="*/ 252660 h 290513"/>
                <a:gd name="connsiteX6" fmla="*/ 163073 w 337647"/>
                <a:gd name="connsiteY6" fmla="*/ 290513 h 290513"/>
                <a:gd name="connsiteX7" fmla="*/ 52367 w 337647"/>
                <a:gd name="connsiteY7" fmla="*/ 239607 h 290513"/>
                <a:gd name="connsiteX8" fmla="*/ 60275 w 337647"/>
                <a:gd name="connsiteY8" fmla="*/ 234386 h 290513"/>
                <a:gd name="connsiteX9" fmla="*/ 91905 w 337647"/>
                <a:gd name="connsiteY9" fmla="*/ 243523 h 290513"/>
                <a:gd name="connsiteX10" fmla="*/ 93223 w 337647"/>
                <a:gd name="connsiteY10" fmla="*/ 247439 h 290513"/>
                <a:gd name="connsiteX11" fmla="*/ 114309 w 337647"/>
                <a:gd name="connsiteY11" fmla="*/ 267018 h 290513"/>
                <a:gd name="connsiteX12" fmla="*/ 127489 w 337647"/>
                <a:gd name="connsiteY12" fmla="*/ 269629 h 290513"/>
                <a:gd name="connsiteX13" fmla="*/ 164391 w 337647"/>
                <a:gd name="connsiteY13" fmla="*/ 244828 h 290513"/>
                <a:gd name="connsiteX14" fmla="*/ 165708 w 337647"/>
                <a:gd name="connsiteY14" fmla="*/ 239607 h 290513"/>
                <a:gd name="connsiteX15" fmla="*/ 181524 w 337647"/>
                <a:gd name="connsiteY15" fmla="*/ 231775 h 290513"/>
                <a:gd name="connsiteX16" fmla="*/ 127774 w 337647"/>
                <a:gd name="connsiteY16" fmla="*/ 220663 h 290513"/>
                <a:gd name="connsiteX17" fmla="*/ 118745 w 337647"/>
                <a:gd name="connsiteY17" fmla="*/ 227200 h 290513"/>
                <a:gd name="connsiteX18" fmla="*/ 118745 w 337647"/>
                <a:gd name="connsiteY18" fmla="*/ 235044 h 290513"/>
                <a:gd name="connsiteX19" fmla="*/ 125194 w 337647"/>
                <a:gd name="connsiteY19" fmla="*/ 240273 h 290513"/>
                <a:gd name="connsiteX20" fmla="*/ 136803 w 337647"/>
                <a:gd name="connsiteY20" fmla="*/ 235044 h 290513"/>
                <a:gd name="connsiteX21" fmla="*/ 136803 w 337647"/>
                <a:gd name="connsiteY21" fmla="*/ 227200 h 290513"/>
                <a:gd name="connsiteX22" fmla="*/ 131644 w 337647"/>
                <a:gd name="connsiteY22" fmla="*/ 221970 h 290513"/>
                <a:gd name="connsiteX23" fmla="*/ 127774 w 337647"/>
                <a:gd name="connsiteY23" fmla="*/ 220663 h 290513"/>
                <a:gd name="connsiteX24" fmla="*/ 206249 w 337647"/>
                <a:gd name="connsiteY24" fmla="*/ 190500 h 290513"/>
                <a:gd name="connsiteX25" fmla="*/ 195242 w 337647"/>
                <a:gd name="connsiteY25" fmla="*/ 196950 h 290513"/>
                <a:gd name="connsiteX26" fmla="*/ 196618 w 337647"/>
                <a:gd name="connsiteY26" fmla="*/ 204689 h 290513"/>
                <a:gd name="connsiteX27" fmla="*/ 202121 w 337647"/>
                <a:gd name="connsiteY27" fmla="*/ 209848 h 290513"/>
                <a:gd name="connsiteX28" fmla="*/ 215880 w 337647"/>
                <a:gd name="connsiteY28" fmla="*/ 204689 h 290513"/>
                <a:gd name="connsiteX29" fmla="*/ 214504 w 337647"/>
                <a:gd name="connsiteY29" fmla="*/ 196950 h 290513"/>
                <a:gd name="connsiteX30" fmla="*/ 209001 w 337647"/>
                <a:gd name="connsiteY30" fmla="*/ 191790 h 290513"/>
                <a:gd name="connsiteX31" fmla="*/ 206249 w 337647"/>
                <a:gd name="connsiteY31" fmla="*/ 190500 h 290513"/>
                <a:gd name="connsiteX32" fmla="*/ 201791 w 337647"/>
                <a:gd name="connsiteY32" fmla="*/ 175311 h 290513"/>
                <a:gd name="connsiteX33" fmla="*/ 215351 w 337647"/>
                <a:gd name="connsiteY33" fmla="*/ 176934 h 290513"/>
                <a:gd name="connsiteX34" fmla="*/ 227257 w 337647"/>
                <a:gd name="connsiteY34" fmla="*/ 184728 h 290513"/>
                <a:gd name="connsiteX35" fmla="*/ 229903 w 337647"/>
                <a:gd name="connsiteY35" fmla="*/ 191222 h 290513"/>
                <a:gd name="connsiteX36" fmla="*/ 232549 w 337647"/>
                <a:gd name="connsiteY36" fmla="*/ 201613 h 290513"/>
                <a:gd name="connsiteX37" fmla="*/ 261653 w 337647"/>
                <a:gd name="connsiteY37" fmla="*/ 218498 h 290513"/>
                <a:gd name="connsiteX38" fmla="*/ 319861 w 337647"/>
                <a:gd name="connsiteY38" fmla="*/ 184728 h 290513"/>
                <a:gd name="connsiteX39" fmla="*/ 335736 w 337647"/>
                <a:gd name="connsiteY39" fmla="*/ 188624 h 290513"/>
                <a:gd name="connsiteX40" fmla="*/ 331768 w 337647"/>
                <a:gd name="connsiteY40" fmla="*/ 204211 h 290513"/>
                <a:gd name="connsiteX41" fmla="*/ 274882 w 337647"/>
                <a:gd name="connsiteY41" fmla="*/ 237981 h 290513"/>
                <a:gd name="connsiteX42" fmla="*/ 251069 w 337647"/>
                <a:gd name="connsiteY42" fmla="*/ 237981 h 290513"/>
                <a:gd name="connsiteX43" fmla="*/ 223288 w 337647"/>
                <a:gd name="connsiteY43" fmla="*/ 222395 h 290513"/>
                <a:gd name="connsiteX44" fmla="*/ 210059 w 337647"/>
                <a:gd name="connsiteY44" fmla="*/ 227590 h 290513"/>
                <a:gd name="connsiteX45" fmla="*/ 206090 w 337647"/>
                <a:gd name="connsiteY45" fmla="*/ 227590 h 290513"/>
                <a:gd name="connsiteX46" fmla="*/ 195507 w 337647"/>
                <a:gd name="connsiteY46" fmla="*/ 226292 h 290513"/>
                <a:gd name="connsiteX47" fmla="*/ 184924 w 337647"/>
                <a:gd name="connsiteY47" fmla="*/ 218498 h 290513"/>
                <a:gd name="connsiteX48" fmla="*/ 166403 w 337647"/>
                <a:gd name="connsiteY48" fmla="*/ 226292 h 290513"/>
                <a:gd name="connsiteX49" fmla="*/ 155819 w 337647"/>
                <a:gd name="connsiteY49" fmla="*/ 231487 h 290513"/>
                <a:gd name="connsiteX50" fmla="*/ 153173 w 337647"/>
                <a:gd name="connsiteY50" fmla="*/ 240579 h 290513"/>
                <a:gd name="connsiteX51" fmla="*/ 128038 w 337647"/>
                <a:gd name="connsiteY51" fmla="*/ 258763 h 290513"/>
                <a:gd name="connsiteX52" fmla="*/ 118778 w 337647"/>
                <a:gd name="connsiteY52" fmla="*/ 256165 h 290513"/>
                <a:gd name="connsiteX53" fmla="*/ 102903 w 337647"/>
                <a:gd name="connsiteY53" fmla="*/ 241878 h 290513"/>
                <a:gd name="connsiteX54" fmla="*/ 101580 w 337647"/>
                <a:gd name="connsiteY54" fmla="*/ 234085 h 290513"/>
                <a:gd name="connsiteX55" fmla="*/ 89673 w 337647"/>
                <a:gd name="connsiteY55" fmla="*/ 230188 h 290513"/>
                <a:gd name="connsiteX56" fmla="*/ 60569 w 337647"/>
                <a:gd name="connsiteY56" fmla="*/ 222395 h 290513"/>
                <a:gd name="connsiteX57" fmla="*/ 15590 w 337647"/>
                <a:gd name="connsiteY57" fmla="*/ 243177 h 290513"/>
                <a:gd name="connsiteX58" fmla="*/ 11621 w 337647"/>
                <a:gd name="connsiteY58" fmla="*/ 244476 h 290513"/>
                <a:gd name="connsiteX59" fmla="*/ 1038 w 337647"/>
                <a:gd name="connsiteY59" fmla="*/ 237981 h 290513"/>
                <a:gd name="connsiteX60" fmla="*/ 6330 w 337647"/>
                <a:gd name="connsiteY60" fmla="*/ 223694 h 290513"/>
                <a:gd name="connsiteX61" fmla="*/ 49986 w 337647"/>
                <a:gd name="connsiteY61" fmla="*/ 202912 h 290513"/>
                <a:gd name="connsiteX62" fmla="*/ 65861 w 337647"/>
                <a:gd name="connsiteY62" fmla="*/ 201613 h 290513"/>
                <a:gd name="connsiteX63" fmla="*/ 97611 w 337647"/>
                <a:gd name="connsiteY63" fmla="*/ 209406 h 290513"/>
                <a:gd name="connsiteX64" fmla="*/ 109517 w 337647"/>
                <a:gd name="connsiteY64" fmla="*/ 213303 h 290513"/>
                <a:gd name="connsiteX65" fmla="*/ 138621 w 337647"/>
                <a:gd name="connsiteY65" fmla="*/ 206809 h 290513"/>
                <a:gd name="connsiteX66" fmla="*/ 145236 w 337647"/>
                <a:gd name="connsiteY66" fmla="*/ 210705 h 290513"/>
                <a:gd name="connsiteX67" fmla="*/ 157142 w 337647"/>
                <a:gd name="connsiteY67" fmla="*/ 206809 h 290513"/>
                <a:gd name="connsiteX68" fmla="*/ 178309 w 337647"/>
                <a:gd name="connsiteY68" fmla="*/ 196418 h 290513"/>
                <a:gd name="connsiteX69" fmla="*/ 179632 w 337647"/>
                <a:gd name="connsiteY69" fmla="*/ 192521 h 290513"/>
                <a:gd name="connsiteX70" fmla="*/ 190215 w 337647"/>
                <a:gd name="connsiteY70" fmla="*/ 179532 h 290513"/>
                <a:gd name="connsiteX71" fmla="*/ 201791 w 337647"/>
                <a:gd name="connsiteY71" fmla="*/ 175311 h 290513"/>
                <a:gd name="connsiteX72" fmla="*/ 197837 w 337647"/>
                <a:gd name="connsiteY72" fmla="*/ 12700 h 290513"/>
                <a:gd name="connsiteX73" fmla="*/ 295255 w 337647"/>
                <a:gd name="connsiteY73" fmla="*/ 111680 h 290513"/>
                <a:gd name="connsiteX74" fmla="*/ 292622 w 337647"/>
                <a:gd name="connsiteY74" fmla="*/ 118279 h 290513"/>
                <a:gd name="connsiteX75" fmla="*/ 286040 w 337647"/>
                <a:gd name="connsiteY75" fmla="*/ 122238 h 290513"/>
                <a:gd name="connsiteX76" fmla="*/ 196520 w 337647"/>
                <a:gd name="connsiteY76" fmla="*/ 122238 h 290513"/>
                <a:gd name="connsiteX77" fmla="*/ 187305 w 337647"/>
                <a:gd name="connsiteY77" fmla="*/ 113000 h 290513"/>
                <a:gd name="connsiteX78" fmla="*/ 187305 w 337647"/>
                <a:gd name="connsiteY78" fmla="*/ 21938 h 290513"/>
                <a:gd name="connsiteX79" fmla="*/ 189938 w 337647"/>
                <a:gd name="connsiteY79" fmla="*/ 15339 h 290513"/>
                <a:gd name="connsiteX80" fmla="*/ 197837 w 337647"/>
                <a:gd name="connsiteY80" fmla="*/ 12700 h 290513"/>
                <a:gd name="connsiteX81" fmla="*/ 150484 w 337647"/>
                <a:gd name="connsiteY81" fmla="*/ 0 h 290513"/>
                <a:gd name="connsiteX82" fmla="*/ 159686 w 337647"/>
                <a:gd name="connsiteY82" fmla="*/ 3938 h 290513"/>
                <a:gd name="connsiteX83" fmla="*/ 163629 w 337647"/>
                <a:gd name="connsiteY83" fmla="*/ 13127 h 290513"/>
                <a:gd name="connsiteX84" fmla="*/ 163629 w 337647"/>
                <a:gd name="connsiteY84" fmla="*/ 132587 h 290513"/>
                <a:gd name="connsiteX85" fmla="*/ 176775 w 337647"/>
                <a:gd name="connsiteY85" fmla="*/ 145714 h 290513"/>
                <a:gd name="connsiteX86" fmla="*/ 296398 w 337647"/>
                <a:gd name="connsiteY86" fmla="*/ 145714 h 290513"/>
                <a:gd name="connsiteX87" fmla="*/ 305599 w 337647"/>
                <a:gd name="connsiteY87" fmla="*/ 149653 h 290513"/>
                <a:gd name="connsiteX88" fmla="*/ 308228 w 337647"/>
                <a:gd name="connsiteY88" fmla="*/ 158842 h 290513"/>
                <a:gd name="connsiteX89" fmla="*/ 305599 w 337647"/>
                <a:gd name="connsiteY89" fmla="*/ 178533 h 290513"/>
                <a:gd name="connsiteX90" fmla="*/ 262220 w 337647"/>
                <a:gd name="connsiteY90" fmla="*/ 204788 h 290513"/>
                <a:gd name="connsiteX91" fmla="*/ 242502 w 337647"/>
                <a:gd name="connsiteY91" fmla="*/ 194286 h 290513"/>
                <a:gd name="connsiteX92" fmla="*/ 218840 w 337647"/>
                <a:gd name="connsiteY92" fmla="*/ 165406 h 290513"/>
                <a:gd name="connsiteX93" fmla="*/ 205694 w 337647"/>
                <a:gd name="connsiteY93" fmla="*/ 162780 h 290513"/>
                <a:gd name="connsiteX94" fmla="*/ 168887 w 337647"/>
                <a:gd name="connsiteY94" fmla="*/ 186409 h 290513"/>
                <a:gd name="connsiteX95" fmla="*/ 168887 w 337647"/>
                <a:gd name="connsiteY95" fmla="*/ 187722 h 290513"/>
                <a:gd name="connsiteX96" fmla="*/ 146540 w 337647"/>
                <a:gd name="connsiteY96" fmla="*/ 196912 h 290513"/>
                <a:gd name="connsiteX97" fmla="*/ 142597 w 337647"/>
                <a:gd name="connsiteY97" fmla="*/ 195599 h 290513"/>
                <a:gd name="connsiteX98" fmla="*/ 128137 w 337647"/>
                <a:gd name="connsiteY98" fmla="*/ 192973 h 290513"/>
                <a:gd name="connsiteX99" fmla="*/ 107104 w 337647"/>
                <a:gd name="connsiteY99" fmla="*/ 199537 h 290513"/>
                <a:gd name="connsiteX100" fmla="*/ 70297 w 337647"/>
                <a:gd name="connsiteY100" fmla="*/ 189035 h 290513"/>
                <a:gd name="connsiteX101" fmla="*/ 45321 w 337647"/>
                <a:gd name="connsiteY101" fmla="*/ 191661 h 290513"/>
                <a:gd name="connsiteX102" fmla="*/ 29546 w 337647"/>
                <a:gd name="connsiteY102" fmla="*/ 199537 h 290513"/>
                <a:gd name="connsiteX103" fmla="*/ 19030 w 337647"/>
                <a:gd name="connsiteY103" fmla="*/ 145714 h 290513"/>
                <a:gd name="connsiteX104" fmla="*/ 150484 w 337647"/>
                <a:gd name="connsiteY104" fmla="*/ 0 h 290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337647" h="290513">
                  <a:moveTo>
                    <a:pt x="181524" y="231775"/>
                  </a:moveTo>
                  <a:cubicBezTo>
                    <a:pt x="184159" y="234386"/>
                    <a:pt x="188113" y="235691"/>
                    <a:pt x="190749" y="236996"/>
                  </a:cubicBezTo>
                  <a:cubicBezTo>
                    <a:pt x="194703" y="238302"/>
                    <a:pt x="199975" y="239607"/>
                    <a:pt x="205246" y="239607"/>
                  </a:cubicBezTo>
                  <a:cubicBezTo>
                    <a:pt x="210518" y="239607"/>
                    <a:pt x="217108" y="238302"/>
                    <a:pt x="222379" y="235691"/>
                  </a:cubicBezTo>
                  <a:lnTo>
                    <a:pt x="243466" y="247439"/>
                  </a:lnTo>
                  <a:cubicBezTo>
                    <a:pt x="248738" y="251354"/>
                    <a:pt x="255327" y="252660"/>
                    <a:pt x="261917" y="252660"/>
                  </a:cubicBezTo>
                  <a:cubicBezTo>
                    <a:pt x="235559" y="276155"/>
                    <a:pt x="201292" y="290513"/>
                    <a:pt x="163073" y="290513"/>
                  </a:cubicBezTo>
                  <a:cubicBezTo>
                    <a:pt x="118263" y="290513"/>
                    <a:pt x="78726" y="270934"/>
                    <a:pt x="52367" y="239607"/>
                  </a:cubicBezTo>
                  <a:cubicBezTo>
                    <a:pt x="52367" y="239607"/>
                    <a:pt x="52367" y="239607"/>
                    <a:pt x="60275" y="234386"/>
                  </a:cubicBezTo>
                  <a:cubicBezTo>
                    <a:pt x="60275" y="234386"/>
                    <a:pt x="60275" y="234386"/>
                    <a:pt x="91905" y="243523"/>
                  </a:cubicBezTo>
                  <a:cubicBezTo>
                    <a:pt x="91905" y="244828"/>
                    <a:pt x="91905" y="246133"/>
                    <a:pt x="93223" y="247439"/>
                  </a:cubicBezTo>
                  <a:cubicBezTo>
                    <a:pt x="97176" y="256576"/>
                    <a:pt x="105084" y="263102"/>
                    <a:pt x="114309" y="267018"/>
                  </a:cubicBezTo>
                  <a:cubicBezTo>
                    <a:pt x="118263" y="269629"/>
                    <a:pt x="123535" y="269629"/>
                    <a:pt x="127489" y="269629"/>
                  </a:cubicBezTo>
                  <a:cubicBezTo>
                    <a:pt x="143304" y="269629"/>
                    <a:pt x="157801" y="260491"/>
                    <a:pt x="164391" y="244828"/>
                  </a:cubicBezTo>
                  <a:cubicBezTo>
                    <a:pt x="164391" y="243523"/>
                    <a:pt x="164391" y="240912"/>
                    <a:pt x="165708" y="239607"/>
                  </a:cubicBezTo>
                  <a:cubicBezTo>
                    <a:pt x="165708" y="239607"/>
                    <a:pt x="165708" y="239607"/>
                    <a:pt x="181524" y="231775"/>
                  </a:cubicBezTo>
                  <a:close/>
                  <a:moveTo>
                    <a:pt x="127774" y="220663"/>
                  </a:moveTo>
                  <a:cubicBezTo>
                    <a:pt x="123904" y="220663"/>
                    <a:pt x="120035" y="223278"/>
                    <a:pt x="118745" y="227200"/>
                  </a:cubicBezTo>
                  <a:cubicBezTo>
                    <a:pt x="117455" y="229815"/>
                    <a:pt x="118745" y="232429"/>
                    <a:pt x="118745" y="235044"/>
                  </a:cubicBezTo>
                  <a:cubicBezTo>
                    <a:pt x="120035" y="237659"/>
                    <a:pt x="122615" y="238966"/>
                    <a:pt x="125194" y="240273"/>
                  </a:cubicBezTo>
                  <a:cubicBezTo>
                    <a:pt x="129064" y="242888"/>
                    <a:pt x="135513" y="238966"/>
                    <a:pt x="136803" y="235044"/>
                  </a:cubicBezTo>
                  <a:cubicBezTo>
                    <a:pt x="138093" y="232429"/>
                    <a:pt x="138093" y="229815"/>
                    <a:pt x="136803" y="227200"/>
                  </a:cubicBezTo>
                  <a:cubicBezTo>
                    <a:pt x="135513" y="224585"/>
                    <a:pt x="134223" y="223278"/>
                    <a:pt x="131644" y="221970"/>
                  </a:cubicBezTo>
                  <a:cubicBezTo>
                    <a:pt x="130354" y="221970"/>
                    <a:pt x="129064" y="220663"/>
                    <a:pt x="127774" y="220663"/>
                  </a:cubicBezTo>
                  <a:close/>
                  <a:moveTo>
                    <a:pt x="206249" y="190500"/>
                  </a:moveTo>
                  <a:cubicBezTo>
                    <a:pt x="200745" y="190500"/>
                    <a:pt x="197994" y="193080"/>
                    <a:pt x="195242" y="196950"/>
                  </a:cubicBezTo>
                  <a:cubicBezTo>
                    <a:pt x="195242" y="199529"/>
                    <a:pt x="195242" y="202109"/>
                    <a:pt x="196618" y="204689"/>
                  </a:cubicBezTo>
                  <a:cubicBezTo>
                    <a:pt x="196618" y="207269"/>
                    <a:pt x="199370" y="208558"/>
                    <a:pt x="202121" y="209848"/>
                  </a:cubicBezTo>
                  <a:cubicBezTo>
                    <a:pt x="207625" y="211138"/>
                    <a:pt x="213128" y="208558"/>
                    <a:pt x="215880" y="204689"/>
                  </a:cubicBezTo>
                  <a:cubicBezTo>
                    <a:pt x="215880" y="202109"/>
                    <a:pt x="215880" y="199529"/>
                    <a:pt x="214504" y="196950"/>
                  </a:cubicBezTo>
                  <a:cubicBezTo>
                    <a:pt x="214504" y="194370"/>
                    <a:pt x="211752" y="193080"/>
                    <a:pt x="209001" y="191790"/>
                  </a:cubicBezTo>
                  <a:cubicBezTo>
                    <a:pt x="207625" y="190500"/>
                    <a:pt x="206249" y="190500"/>
                    <a:pt x="206249" y="190500"/>
                  </a:cubicBezTo>
                  <a:close/>
                  <a:moveTo>
                    <a:pt x="201791" y="175311"/>
                  </a:moveTo>
                  <a:cubicBezTo>
                    <a:pt x="206090" y="174661"/>
                    <a:pt x="210720" y="174986"/>
                    <a:pt x="215351" y="176934"/>
                  </a:cubicBezTo>
                  <a:cubicBezTo>
                    <a:pt x="219319" y="178233"/>
                    <a:pt x="223288" y="180831"/>
                    <a:pt x="227257" y="184728"/>
                  </a:cubicBezTo>
                  <a:cubicBezTo>
                    <a:pt x="228580" y="187325"/>
                    <a:pt x="229903" y="188624"/>
                    <a:pt x="229903" y="191222"/>
                  </a:cubicBezTo>
                  <a:cubicBezTo>
                    <a:pt x="231226" y="193820"/>
                    <a:pt x="232549" y="197717"/>
                    <a:pt x="232549" y="201613"/>
                  </a:cubicBezTo>
                  <a:cubicBezTo>
                    <a:pt x="232549" y="201613"/>
                    <a:pt x="232549" y="201613"/>
                    <a:pt x="261653" y="218498"/>
                  </a:cubicBezTo>
                  <a:cubicBezTo>
                    <a:pt x="261653" y="218498"/>
                    <a:pt x="261653" y="218498"/>
                    <a:pt x="319861" y="184728"/>
                  </a:cubicBezTo>
                  <a:cubicBezTo>
                    <a:pt x="325153" y="180831"/>
                    <a:pt x="333090" y="183429"/>
                    <a:pt x="335736" y="188624"/>
                  </a:cubicBezTo>
                  <a:cubicBezTo>
                    <a:pt x="339705" y="193820"/>
                    <a:pt x="337059" y="200314"/>
                    <a:pt x="331768" y="204211"/>
                  </a:cubicBezTo>
                  <a:cubicBezTo>
                    <a:pt x="331768" y="204211"/>
                    <a:pt x="331768" y="204211"/>
                    <a:pt x="274882" y="237981"/>
                  </a:cubicBezTo>
                  <a:cubicBezTo>
                    <a:pt x="266944" y="241878"/>
                    <a:pt x="257684" y="241878"/>
                    <a:pt x="251069" y="237981"/>
                  </a:cubicBezTo>
                  <a:cubicBezTo>
                    <a:pt x="251069" y="237981"/>
                    <a:pt x="251069" y="237981"/>
                    <a:pt x="223288" y="222395"/>
                  </a:cubicBezTo>
                  <a:cubicBezTo>
                    <a:pt x="219319" y="224993"/>
                    <a:pt x="215351" y="226292"/>
                    <a:pt x="210059" y="227590"/>
                  </a:cubicBezTo>
                  <a:cubicBezTo>
                    <a:pt x="208736" y="227590"/>
                    <a:pt x="207413" y="227590"/>
                    <a:pt x="206090" y="227590"/>
                  </a:cubicBezTo>
                  <a:cubicBezTo>
                    <a:pt x="202121" y="227590"/>
                    <a:pt x="199476" y="227590"/>
                    <a:pt x="195507" y="226292"/>
                  </a:cubicBezTo>
                  <a:cubicBezTo>
                    <a:pt x="191538" y="224993"/>
                    <a:pt x="187569" y="222395"/>
                    <a:pt x="184924" y="218498"/>
                  </a:cubicBezTo>
                  <a:cubicBezTo>
                    <a:pt x="184924" y="218498"/>
                    <a:pt x="184924" y="218498"/>
                    <a:pt x="166403" y="226292"/>
                  </a:cubicBezTo>
                  <a:cubicBezTo>
                    <a:pt x="166403" y="226292"/>
                    <a:pt x="166403" y="226292"/>
                    <a:pt x="155819" y="231487"/>
                  </a:cubicBezTo>
                  <a:cubicBezTo>
                    <a:pt x="155819" y="235384"/>
                    <a:pt x="154496" y="237981"/>
                    <a:pt x="153173" y="240579"/>
                  </a:cubicBezTo>
                  <a:cubicBezTo>
                    <a:pt x="149205" y="250970"/>
                    <a:pt x="139944" y="258763"/>
                    <a:pt x="128038" y="258763"/>
                  </a:cubicBezTo>
                  <a:cubicBezTo>
                    <a:pt x="125392" y="258763"/>
                    <a:pt x="121423" y="257464"/>
                    <a:pt x="118778" y="256165"/>
                  </a:cubicBezTo>
                  <a:cubicBezTo>
                    <a:pt x="112163" y="253568"/>
                    <a:pt x="106871" y="248372"/>
                    <a:pt x="102903" y="241878"/>
                  </a:cubicBezTo>
                  <a:cubicBezTo>
                    <a:pt x="102903" y="239280"/>
                    <a:pt x="101580" y="236682"/>
                    <a:pt x="101580" y="234085"/>
                  </a:cubicBezTo>
                  <a:cubicBezTo>
                    <a:pt x="101580" y="234085"/>
                    <a:pt x="101580" y="234085"/>
                    <a:pt x="89673" y="230188"/>
                  </a:cubicBezTo>
                  <a:cubicBezTo>
                    <a:pt x="89673" y="230188"/>
                    <a:pt x="89673" y="230188"/>
                    <a:pt x="60569" y="222395"/>
                  </a:cubicBezTo>
                  <a:cubicBezTo>
                    <a:pt x="60569" y="222395"/>
                    <a:pt x="60569" y="222395"/>
                    <a:pt x="15590" y="243177"/>
                  </a:cubicBezTo>
                  <a:cubicBezTo>
                    <a:pt x="14267" y="244476"/>
                    <a:pt x="12944" y="244476"/>
                    <a:pt x="11621" y="244476"/>
                  </a:cubicBezTo>
                  <a:cubicBezTo>
                    <a:pt x="6330" y="244476"/>
                    <a:pt x="2361" y="241878"/>
                    <a:pt x="1038" y="237981"/>
                  </a:cubicBezTo>
                  <a:cubicBezTo>
                    <a:pt x="-1608" y="232786"/>
                    <a:pt x="1038" y="226292"/>
                    <a:pt x="6330" y="223694"/>
                  </a:cubicBezTo>
                  <a:cubicBezTo>
                    <a:pt x="6330" y="223694"/>
                    <a:pt x="6330" y="223694"/>
                    <a:pt x="49986" y="202912"/>
                  </a:cubicBezTo>
                  <a:cubicBezTo>
                    <a:pt x="55278" y="200314"/>
                    <a:pt x="60569" y="199015"/>
                    <a:pt x="65861" y="201613"/>
                  </a:cubicBezTo>
                  <a:cubicBezTo>
                    <a:pt x="65861" y="201613"/>
                    <a:pt x="65861" y="201613"/>
                    <a:pt x="97611" y="209406"/>
                  </a:cubicBezTo>
                  <a:cubicBezTo>
                    <a:pt x="97611" y="209406"/>
                    <a:pt x="97611" y="209406"/>
                    <a:pt x="109517" y="213303"/>
                  </a:cubicBezTo>
                  <a:cubicBezTo>
                    <a:pt x="116132" y="205510"/>
                    <a:pt x="128038" y="202912"/>
                    <a:pt x="138621" y="206809"/>
                  </a:cubicBezTo>
                  <a:cubicBezTo>
                    <a:pt x="141267" y="208107"/>
                    <a:pt x="143913" y="209406"/>
                    <a:pt x="145236" y="210705"/>
                  </a:cubicBezTo>
                  <a:cubicBezTo>
                    <a:pt x="145236" y="210705"/>
                    <a:pt x="145236" y="210705"/>
                    <a:pt x="157142" y="206809"/>
                  </a:cubicBezTo>
                  <a:cubicBezTo>
                    <a:pt x="157142" y="206809"/>
                    <a:pt x="157142" y="206809"/>
                    <a:pt x="178309" y="196418"/>
                  </a:cubicBezTo>
                  <a:cubicBezTo>
                    <a:pt x="178309" y="195119"/>
                    <a:pt x="179632" y="193820"/>
                    <a:pt x="179632" y="192521"/>
                  </a:cubicBezTo>
                  <a:cubicBezTo>
                    <a:pt x="182278" y="187325"/>
                    <a:pt x="184924" y="183429"/>
                    <a:pt x="190215" y="179532"/>
                  </a:cubicBezTo>
                  <a:cubicBezTo>
                    <a:pt x="193522" y="177584"/>
                    <a:pt x="197491" y="175960"/>
                    <a:pt x="201791" y="175311"/>
                  </a:cubicBezTo>
                  <a:close/>
                  <a:moveTo>
                    <a:pt x="197837" y="12700"/>
                  </a:moveTo>
                  <a:cubicBezTo>
                    <a:pt x="249179" y="17979"/>
                    <a:pt x="291306" y="60210"/>
                    <a:pt x="295255" y="111680"/>
                  </a:cubicBezTo>
                  <a:cubicBezTo>
                    <a:pt x="295255" y="114319"/>
                    <a:pt x="295255" y="116959"/>
                    <a:pt x="292622" y="118279"/>
                  </a:cubicBezTo>
                  <a:cubicBezTo>
                    <a:pt x="291306" y="120918"/>
                    <a:pt x="288673" y="122238"/>
                    <a:pt x="286040" y="122238"/>
                  </a:cubicBezTo>
                  <a:cubicBezTo>
                    <a:pt x="286040" y="122238"/>
                    <a:pt x="286040" y="122238"/>
                    <a:pt x="196520" y="122238"/>
                  </a:cubicBezTo>
                  <a:cubicBezTo>
                    <a:pt x="191254" y="122238"/>
                    <a:pt x="187305" y="118279"/>
                    <a:pt x="187305" y="113000"/>
                  </a:cubicBezTo>
                  <a:cubicBezTo>
                    <a:pt x="187305" y="113000"/>
                    <a:pt x="187305" y="113000"/>
                    <a:pt x="187305" y="21938"/>
                  </a:cubicBezTo>
                  <a:cubicBezTo>
                    <a:pt x="187305" y="19299"/>
                    <a:pt x="188621" y="17979"/>
                    <a:pt x="189938" y="15339"/>
                  </a:cubicBezTo>
                  <a:cubicBezTo>
                    <a:pt x="192571" y="14020"/>
                    <a:pt x="195204" y="12700"/>
                    <a:pt x="197837" y="12700"/>
                  </a:cubicBezTo>
                  <a:close/>
                  <a:moveTo>
                    <a:pt x="150484" y="0"/>
                  </a:moveTo>
                  <a:cubicBezTo>
                    <a:pt x="154427" y="0"/>
                    <a:pt x="157057" y="1313"/>
                    <a:pt x="159686" y="3938"/>
                  </a:cubicBezTo>
                  <a:cubicBezTo>
                    <a:pt x="162315" y="6564"/>
                    <a:pt x="163629" y="9189"/>
                    <a:pt x="163629" y="13127"/>
                  </a:cubicBezTo>
                  <a:cubicBezTo>
                    <a:pt x="163629" y="13127"/>
                    <a:pt x="163629" y="13127"/>
                    <a:pt x="163629" y="132587"/>
                  </a:cubicBezTo>
                  <a:cubicBezTo>
                    <a:pt x="163629" y="139151"/>
                    <a:pt x="168887" y="145714"/>
                    <a:pt x="176775" y="145714"/>
                  </a:cubicBezTo>
                  <a:cubicBezTo>
                    <a:pt x="176775" y="145714"/>
                    <a:pt x="176775" y="145714"/>
                    <a:pt x="296398" y="145714"/>
                  </a:cubicBezTo>
                  <a:cubicBezTo>
                    <a:pt x="300341" y="145714"/>
                    <a:pt x="302970" y="147027"/>
                    <a:pt x="305599" y="149653"/>
                  </a:cubicBezTo>
                  <a:cubicBezTo>
                    <a:pt x="308228" y="152278"/>
                    <a:pt x="309543" y="154904"/>
                    <a:pt x="308228" y="158842"/>
                  </a:cubicBezTo>
                  <a:cubicBezTo>
                    <a:pt x="308228" y="165406"/>
                    <a:pt x="306914" y="171969"/>
                    <a:pt x="305599" y="178533"/>
                  </a:cubicBezTo>
                  <a:cubicBezTo>
                    <a:pt x="305599" y="178533"/>
                    <a:pt x="305599" y="178533"/>
                    <a:pt x="262220" y="204788"/>
                  </a:cubicBezTo>
                  <a:cubicBezTo>
                    <a:pt x="262220" y="204788"/>
                    <a:pt x="262220" y="204788"/>
                    <a:pt x="242502" y="194286"/>
                  </a:cubicBezTo>
                  <a:cubicBezTo>
                    <a:pt x="239872" y="181158"/>
                    <a:pt x="231985" y="169344"/>
                    <a:pt x="218840" y="165406"/>
                  </a:cubicBezTo>
                  <a:cubicBezTo>
                    <a:pt x="214896" y="162780"/>
                    <a:pt x="209638" y="162780"/>
                    <a:pt x="205694" y="162780"/>
                  </a:cubicBezTo>
                  <a:cubicBezTo>
                    <a:pt x="189920" y="162780"/>
                    <a:pt x="175460" y="171969"/>
                    <a:pt x="168887" y="186409"/>
                  </a:cubicBezTo>
                  <a:cubicBezTo>
                    <a:pt x="168887" y="187722"/>
                    <a:pt x="168887" y="187722"/>
                    <a:pt x="168887" y="187722"/>
                  </a:cubicBezTo>
                  <a:cubicBezTo>
                    <a:pt x="168887" y="187722"/>
                    <a:pt x="168887" y="187722"/>
                    <a:pt x="146540" y="196912"/>
                  </a:cubicBezTo>
                  <a:cubicBezTo>
                    <a:pt x="145226" y="196912"/>
                    <a:pt x="143911" y="195599"/>
                    <a:pt x="142597" y="195599"/>
                  </a:cubicBezTo>
                  <a:cubicBezTo>
                    <a:pt x="137338" y="192973"/>
                    <a:pt x="133395" y="192973"/>
                    <a:pt x="128137" y="192973"/>
                  </a:cubicBezTo>
                  <a:cubicBezTo>
                    <a:pt x="120249" y="192973"/>
                    <a:pt x="112362" y="195599"/>
                    <a:pt x="107104" y="199537"/>
                  </a:cubicBezTo>
                  <a:cubicBezTo>
                    <a:pt x="107104" y="199537"/>
                    <a:pt x="107104" y="199537"/>
                    <a:pt x="70297" y="189035"/>
                  </a:cubicBezTo>
                  <a:cubicBezTo>
                    <a:pt x="61095" y="187722"/>
                    <a:pt x="53208" y="187722"/>
                    <a:pt x="45321" y="191661"/>
                  </a:cubicBezTo>
                  <a:lnTo>
                    <a:pt x="29546" y="199537"/>
                  </a:lnTo>
                  <a:cubicBezTo>
                    <a:pt x="21659" y="182471"/>
                    <a:pt x="19030" y="164093"/>
                    <a:pt x="19030" y="145714"/>
                  </a:cubicBezTo>
                  <a:cubicBezTo>
                    <a:pt x="19030" y="69575"/>
                    <a:pt x="76870" y="7876"/>
                    <a:pt x="15048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138059" y="2471057"/>
            <a:ext cx="1915885" cy="1915887"/>
            <a:chOff x="3853544" y="1853292"/>
            <a:chExt cx="1436914" cy="1436915"/>
          </a:xfrm>
        </p:grpSpPr>
        <p:sp>
          <p:nvSpPr>
            <p:cNvPr id="22" name="矩形: 圆角 21"/>
            <p:cNvSpPr/>
            <p:nvPr/>
          </p:nvSpPr>
          <p:spPr>
            <a:xfrm rot="2700000">
              <a:off x="3853543" y="1853293"/>
              <a:ext cx="1436915" cy="143691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 u="sng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任意多边形: 形状 8"/>
            <p:cNvSpPr>
              <a:spLocks/>
            </p:cNvSpPr>
            <p:nvPr/>
          </p:nvSpPr>
          <p:spPr bwMode="auto">
            <a:xfrm>
              <a:off x="4201363" y="2228851"/>
              <a:ext cx="741276" cy="685799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u="sng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043363" y="3886200"/>
            <a:ext cx="1600200" cy="1600200"/>
            <a:chOff x="3032522" y="2914650"/>
            <a:chExt cx="1200150" cy="1200150"/>
          </a:xfrm>
        </p:grpSpPr>
        <p:sp>
          <p:nvSpPr>
            <p:cNvPr id="25" name="箭头: V 形 24"/>
            <p:cNvSpPr/>
            <p:nvPr/>
          </p:nvSpPr>
          <p:spPr>
            <a:xfrm rot="16200000">
              <a:off x="3032522" y="2914650"/>
              <a:ext cx="1200150" cy="1200150"/>
            </a:xfrm>
            <a:prstGeom prst="chevron">
              <a:avLst/>
            </a:pr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任意多边形: 形状 11"/>
            <p:cNvSpPr>
              <a:spLocks noChangeAspect="1"/>
            </p:cNvSpPr>
            <p:nvPr/>
          </p:nvSpPr>
          <p:spPr bwMode="auto">
            <a:xfrm>
              <a:off x="3459274" y="3744589"/>
              <a:ext cx="346646" cy="298256"/>
            </a:xfrm>
            <a:custGeom>
              <a:avLst/>
              <a:gdLst>
                <a:gd name="connsiteX0" fmla="*/ 181524 w 337647"/>
                <a:gd name="connsiteY0" fmla="*/ 231775 h 290513"/>
                <a:gd name="connsiteX1" fmla="*/ 190749 w 337647"/>
                <a:gd name="connsiteY1" fmla="*/ 236996 h 290513"/>
                <a:gd name="connsiteX2" fmla="*/ 205246 w 337647"/>
                <a:gd name="connsiteY2" fmla="*/ 239607 h 290513"/>
                <a:gd name="connsiteX3" fmla="*/ 222379 w 337647"/>
                <a:gd name="connsiteY3" fmla="*/ 235691 h 290513"/>
                <a:gd name="connsiteX4" fmla="*/ 243466 w 337647"/>
                <a:gd name="connsiteY4" fmla="*/ 247439 h 290513"/>
                <a:gd name="connsiteX5" fmla="*/ 261917 w 337647"/>
                <a:gd name="connsiteY5" fmla="*/ 252660 h 290513"/>
                <a:gd name="connsiteX6" fmla="*/ 163073 w 337647"/>
                <a:gd name="connsiteY6" fmla="*/ 290513 h 290513"/>
                <a:gd name="connsiteX7" fmla="*/ 52367 w 337647"/>
                <a:gd name="connsiteY7" fmla="*/ 239607 h 290513"/>
                <a:gd name="connsiteX8" fmla="*/ 60275 w 337647"/>
                <a:gd name="connsiteY8" fmla="*/ 234386 h 290513"/>
                <a:gd name="connsiteX9" fmla="*/ 91905 w 337647"/>
                <a:gd name="connsiteY9" fmla="*/ 243523 h 290513"/>
                <a:gd name="connsiteX10" fmla="*/ 93223 w 337647"/>
                <a:gd name="connsiteY10" fmla="*/ 247439 h 290513"/>
                <a:gd name="connsiteX11" fmla="*/ 114309 w 337647"/>
                <a:gd name="connsiteY11" fmla="*/ 267018 h 290513"/>
                <a:gd name="connsiteX12" fmla="*/ 127489 w 337647"/>
                <a:gd name="connsiteY12" fmla="*/ 269629 h 290513"/>
                <a:gd name="connsiteX13" fmla="*/ 164391 w 337647"/>
                <a:gd name="connsiteY13" fmla="*/ 244828 h 290513"/>
                <a:gd name="connsiteX14" fmla="*/ 165708 w 337647"/>
                <a:gd name="connsiteY14" fmla="*/ 239607 h 290513"/>
                <a:gd name="connsiteX15" fmla="*/ 181524 w 337647"/>
                <a:gd name="connsiteY15" fmla="*/ 231775 h 290513"/>
                <a:gd name="connsiteX16" fmla="*/ 127774 w 337647"/>
                <a:gd name="connsiteY16" fmla="*/ 220663 h 290513"/>
                <a:gd name="connsiteX17" fmla="*/ 118745 w 337647"/>
                <a:gd name="connsiteY17" fmla="*/ 227200 h 290513"/>
                <a:gd name="connsiteX18" fmla="*/ 118745 w 337647"/>
                <a:gd name="connsiteY18" fmla="*/ 235044 h 290513"/>
                <a:gd name="connsiteX19" fmla="*/ 125194 w 337647"/>
                <a:gd name="connsiteY19" fmla="*/ 240273 h 290513"/>
                <a:gd name="connsiteX20" fmla="*/ 136803 w 337647"/>
                <a:gd name="connsiteY20" fmla="*/ 235044 h 290513"/>
                <a:gd name="connsiteX21" fmla="*/ 136803 w 337647"/>
                <a:gd name="connsiteY21" fmla="*/ 227200 h 290513"/>
                <a:gd name="connsiteX22" fmla="*/ 131644 w 337647"/>
                <a:gd name="connsiteY22" fmla="*/ 221970 h 290513"/>
                <a:gd name="connsiteX23" fmla="*/ 127774 w 337647"/>
                <a:gd name="connsiteY23" fmla="*/ 220663 h 290513"/>
                <a:gd name="connsiteX24" fmla="*/ 206249 w 337647"/>
                <a:gd name="connsiteY24" fmla="*/ 190500 h 290513"/>
                <a:gd name="connsiteX25" fmla="*/ 195242 w 337647"/>
                <a:gd name="connsiteY25" fmla="*/ 196950 h 290513"/>
                <a:gd name="connsiteX26" fmla="*/ 196618 w 337647"/>
                <a:gd name="connsiteY26" fmla="*/ 204689 h 290513"/>
                <a:gd name="connsiteX27" fmla="*/ 202121 w 337647"/>
                <a:gd name="connsiteY27" fmla="*/ 209848 h 290513"/>
                <a:gd name="connsiteX28" fmla="*/ 215880 w 337647"/>
                <a:gd name="connsiteY28" fmla="*/ 204689 h 290513"/>
                <a:gd name="connsiteX29" fmla="*/ 214504 w 337647"/>
                <a:gd name="connsiteY29" fmla="*/ 196950 h 290513"/>
                <a:gd name="connsiteX30" fmla="*/ 209001 w 337647"/>
                <a:gd name="connsiteY30" fmla="*/ 191790 h 290513"/>
                <a:gd name="connsiteX31" fmla="*/ 206249 w 337647"/>
                <a:gd name="connsiteY31" fmla="*/ 190500 h 290513"/>
                <a:gd name="connsiteX32" fmla="*/ 201791 w 337647"/>
                <a:gd name="connsiteY32" fmla="*/ 175311 h 290513"/>
                <a:gd name="connsiteX33" fmla="*/ 215351 w 337647"/>
                <a:gd name="connsiteY33" fmla="*/ 176934 h 290513"/>
                <a:gd name="connsiteX34" fmla="*/ 227257 w 337647"/>
                <a:gd name="connsiteY34" fmla="*/ 184728 h 290513"/>
                <a:gd name="connsiteX35" fmla="*/ 229903 w 337647"/>
                <a:gd name="connsiteY35" fmla="*/ 191222 h 290513"/>
                <a:gd name="connsiteX36" fmla="*/ 232549 w 337647"/>
                <a:gd name="connsiteY36" fmla="*/ 201613 h 290513"/>
                <a:gd name="connsiteX37" fmla="*/ 261653 w 337647"/>
                <a:gd name="connsiteY37" fmla="*/ 218498 h 290513"/>
                <a:gd name="connsiteX38" fmla="*/ 319861 w 337647"/>
                <a:gd name="connsiteY38" fmla="*/ 184728 h 290513"/>
                <a:gd name="connsiteX39" fmla="*/ 335736 w 337647"/>
                <a:gd name="connsiteY39" fmla="*/ 188624 h 290513"/>
                <a:gd name="connsiteX40" fmla="*/ 331768 w 337647"/>
                <a:gd name="connsiteY40" fmla="*/ 204211 h 290513"/>
                <a:gd name="connsiteX41" fmla="*/ 274882 w 337647"/>
                <a:gd name="connsiteY41" fmla="*/ 237981 h 290513"/>
                <a:gd name="connsiteX42" fmla="*/ 251069 w 337647"/>
                <a:gd name="connsiteY42" fmla="*/ 237981 h 290513"/>
                <a:gd name="connsiteX43" fmla="*/ 223288 w 337647"/>
                <a:gd name="connsiteY43" fmla="*/ 222395 h 290513"/>
                <a:gd name="connsiteX44" fmla="*/ 210059 w 337647"/>
                <a:gd name="connsiteY44" fmla="*/ 227590 h 290513"/>
                <a:gd name="connsiteX45" fmla="*/ 206090 w 337647"/>
                <a:gd name="connsiteY45" fmla="*/ 227590 h 290513"/>
                <a:gd name="connsiteX46" fmla="*/ 195507 w 337647"/>
                <a:gd name="connsiteY46" fmla="*/ 226292 h 290513"/>
                <a:gd name="connsiteX47" fmla="*/ 184924 w 337647"/>
                <a:gd name="connsiteY47" fmla="*/ 218498 h 290513"/>
                <a:gd name="connsiteX48" fmla="*/ 166403 w 337647"/>
                <a:gd name="connsiteY48" fmla="*/ 226292 h 290513"/>
                <a:gd name="connsiteX49" fmla="*/ 155819 w 337647"/>
                <a:gd name="connsiteY49" fmla="*/ 231487 h 290513"/>
                <a:gd name="connsiteX50" fmla="*/ 153173 w 337647"/>
                <a:gd name="connsiteY50" fmla="*/ 240579 h 290513"/>
                <a:gd name="connsiteX51" fmla="*/ 128038 w 337647"/>
                <a:gd name="connsiteY51" fmla="*/ 258763 h 290513"/>
                <a:gd name="connsiteX52" fmla="*/ 118778 w 337647"/>
                <a:gd name="connsiteY52" fmla="*/ 256165 h 290513"/>
                <a:gd name="connsiteX53" fmla="*/ 102903 w 337647"/>
                <a:gd name="connsiteY53" fmla="*/ 241878 h 290513"/>
                <a:gd name="connsiteX54" fmla="*/ 101580 w 337647"/>
                <a:gd name="connsiteY54" fmla="*/ 234085 h 290513"/>
                <a:gd name="connsiteX55" fmla="*/ 89673 w 337647"/>
                <a:gd name="connsiteY55" fmla="*/ 230188 h 290513"/>
                <a:gd name="connsiteX56" fmla="*/ 60569 w 337647"/>
                <a:gd name="connsiteY56" fmla="*/ 222395 h 290513"/>
                <a:gd name="connsiteX57" fmla="*/ 15590 w 337647"/>
                <a:gd name="connsiteY57" fmla="*/ 243177 h 290513"/>
                <a:gd name="connsiteX58" fmla="*/ 11621 w 337647"/>
                <a:gd name="connsiteY58" fmla="*/ 244476 h 290513"/>
                <a:gd name="connsiteX59" fmla="*/ 1038 w 337647"/>
                <a:gd name="connsiteY59" fmla="*/ 237981 h 290513"/>
                <a:gd name="connsiteX60" fmla="*/ 6330 w 337647"/>
                <a:gd name="connsiteY60" fmla="*/ 223694 h 290513"/>
                <a:gd name="connsiteX61" fmla="*/ 49986 w 337647"/>
                <a:gd name="connsiteY61" fmla="*/ 202912 h 290513"/>
                <a:gd name="connsiteX62" fmla="*/ 65861 w 337647"/>
                <a:gd name="connsiteY62" fmla="*/ 201613 h 290513"/>
                <a:gd name="connsiteX63" fmla="*/ 97611 w 337647"/>
                <a:gd name="connsiteY63" fmla="*/ 209406 h 290513"/>
                <a:gd name="connsiteX64" fmla="*/ 109517 w 337647"/>
                <a:gd name="connsiteY64" fmla="*/ 213303 h 290513"/>
                <a:gd name="connsiteX65" fmla="*/ 138621 w 337647"/>
                <a:gd name="connsiteY65" fmla="*/ 206809 h 290513"/>
                <a:gd name="connsiteX66" fmla="*/ 145236 w 337647"/>
                <a:gd name="connsiteY66" fmla="*/ 210705 h 290513"/>
                <a:gd name="connsiteX67" fmla="*/ 157142 w 337647"/>
                <a:gd name="connsiteY67" fmla="*/ 206809 h 290513"/>
                <a:gd name="connsiteX68" fmla="*/ 178309 w 337647"/>
                <a:gd name="connsiteY68" fmla="*/ 196418 h 290513"/>
                <a:gd name="connsiteX69" fmla="*/ 179632 w 337647"/>
                <a:gd name="connsiteY69" fmla="*/ 192521 h 290513"/>
                <a:gd name="connsiteX70" fmla="*/ 190215 w 337647"/>
                <a:gd name="connsiteY70" fmla="*/ 179532 h 290513"/>
                <a:gd name="connsiteX71" fmla="*/ 201791 w 337647"/>
                <a:gd name="connsiteY71" fmla="*/ 175311 h 290513"/>
                <a:gd name="connsiteX72" fmla="*/ 197837 w 337647"/>
                <a:gd name="connsiteY72" fmla="*/ 12700 h 290513"/>
                <a:gd name="connsiteX73" fmla="*/ 295255 w 337647"/>
                <a:gd name="connsiteY73" fmla="*/ 111680 h 290513"/>
                <a:gd name="connsiteX74" fmla="*/ 292622 w 337647"/>
                <a:gd name="connsiteY74" fmla="*/ 118279 h 290513"/>
                <a:gd name="connsiteX75" fmla="*/ 286040 w 337647"/>
                <a:gd name="connsiteY75" fmla="*/ 122238 h 290513"/>
                <a:gd name="connsiteX76" fmla="*/ 196520 w 337647"/>
                <a:gd name="connsiteY76" fmla="*/ 122238 h 290513"/>
                <a:gd name="connsiteX77" fmla="*/ 187305 w 337647"/>
                <a:gd name="connsiteY77" fmla="*/ 113000 h 290513"/>
                <a:gd name="connsiteX78" fmla="*/ 187305 w 337647"/>
                <a:gd name="connsiteY78" fmla="*/ 21938 h 290513"/>
                <a:gd name="connsiteX79" fmla="*/ 189938 w 337647"/>
                <a:gd name="connsiteY79" fmla="*/ 15339 h 290513"/>
                <a:gd name="connsiteX80" fmla="*/ 197837 w 337647"/>
                <a:gd name="connsiteY80" fmla="*/ 12700 h 290513"/>
                <a:gd name="connsiteX81" fmla="*/ 150484 w 337647"/>
                <a:gd name="connsiteY81" fmla="*/ 0 h 290513"/>
                <a:gd name="connsiteX82" fmla="*/ 159686 w 337647"/>
                <a:gd name="connsiteY82" fmla="*/ 3938 h 290513"/>
                <a:gd name="connsiteX83" fmla="*/ 163629 w 337647"/>
                <a:gd name="connsiteY83" fmla="*/ 13127 h 290513"/>
                <a:gd name="connsiteX84" fmla="*/ 163629 w 337647"/>
                <a:gd name="connsiteY84" fmla="*/ 132587 h 290513"/>
                <a:gd name="connsiteX85" fmla="*/ 176775 w 337647"/>
                <a:gd name="connsiteY85" fmla="*/ 145714 h 290513"/>
                <a:gd name="connsiteX86" fmla="*/ 296398 w 337647"/>
                <a:gd name="connsiteY86" fmla="*/ 145714 h 290513"/>
                <a:gd name="connsiteX87" fmla="*/ 305599 w 337647"/>
                <a:gd name="connsiteY87" fmla="*/ 149653 h 290513"/>
                <a:gd name="connsiteX88" fmla="*/ 308228 w 337647"/>
                <a:gd name="connsiteY88" fmla="*/ 158842 h 290513"/>
                <a:gd name="connsiteX89" fmla="*/ 305599 w 337647"/>
                <a:gd name="connsiteY89" fmla="*/ 178533 h 290513"/>
                <a:gd name="connsiteX90" fmla="*/ 262220 w 337647"/>
                <a:gd name="connsiteY90" fmla="*/ 204788 h 290513"/>
                <a:gd name="connsiteX91" fmla="*/ 242502 w 337647"/>
                <a:gd name="connsiteY91" fmla="*/ 194286 h 290513"/>
                <a:gd name="connsiteX92" fmla="*/ 218840 w 337647"/>
                <a:gd name="connsiteY92" fmla="*/ 165406 h 290513"/>
                <a:gd name="connsiteX93" fmla="*/ 205694 w 337647"/>
                <a:gd name="connsiteY93" fmla="*/ 162780 h 290513"/>
                <a:gd name="connsiteX94" fmla="*/ 168887 w 337647"/>
                <a:gd name="connsiteY94" fmla="*/ 186409 h 290513"/>
                <a:gd name="connsiteX95" fmla="*/ 168887 w 337647"/>
                <a:gd name="connsiteY95" fmla="*/ 187722 h 290513"/>
                <a:gd name="connsiteX96" fmla="*/ 146540 w 337647"/>
                <a:gd name="connsiteY96" fmla="*/ 196912 h 290513"/>
                <a:gd name="connsiteX97" fmla="*/ 142597 w 337647"/>
                <a:gd name="connsiteY97" fmla="*/ 195599 h 290513"/>
                <a:gd name="connsiteX98" fmla="*/ 128137 w 337647"/>
                <a:gd name="connsiteY98" fmla="*/ 192973 h 290513"/>
                <a:gd name="connsiteX99" fmla="*/ 107104 w 337647"/>
                <a:gd name="connsiteY99" fmla="*/ 199537 h 290513"/>
                <a:gd name="connsiteX100" fmla="*/ 70297 w 337647"/>
                <a:gd name="connsiteY100" fmla="*/ 189035 h 290513"/>
                <a:gd name="connsiteX101" fmla="*/ 45321 w 337647"/>
                <a:gd name="connsiteY101" fmla="*/ 191661 h 290513"/>
                <a:gd name="connsiteX102" fmla="*/ 29546 w 337647"/>
                <a:gd name="connsiteY102" fmla="*/ 199537 h 290513"/>
                <a:gd name="connsiteX103" fmla="*/ 19030 w 337647"/>
                <a:gd name="connsiteY103" fmla="*/ 145714 h 290513"/>
                <a:gd name="connsiteX104" fmla="*/ 150484 w 337647"/>
                <a:gd name="connsiteY104" fmla="*/ 0 h 290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337647" h="290513">
                  <a:moveTo>
                    <a:pt x="181524" y="231775"/>
                  </a:moveTo>
                  <a:cubicBezTo>
                    <a:pt x="184159" y="234386"/>
                    <a:pt x="188113" y="235691"/>
                    <a:pt x="190749" y="236996"/>
                  </a:cubicBezTo>
                  <a:cubicBezTo>
                    <a:pt x="194703" y="238302"/>
                    <a:pt x="199975" y="239607"/>
                    <a:pt x="205246" y="239607"/>
                  </a:cubicBezTo>
                  <a:cubicBezTo>
                    <a:pt x="210518" y="239607"/>
                    <a:pt x="217108" y="238302"/>
                    <a:pt x="222379" y="235691"/>
                  </a:cubicBezTo>
                  <a:lnTo>
                    <a:pt x="243466" y="247439"/>
                  </a:lnTo>
                  <a:cubicBezTo>
                    <a:pt x="248738" y="251354"/>
                    <a:pt x="255327" y="252660"/>
                    <a:pt x="261917" y="252660"/>
                  </a:cubicBezTo>
                  <a:cubicBezTo>
                    <a:pt x="235559" y="276155"/>
                    <a:pt x="201292" y="290513"/>
                    <a:pt x="163073" y="290513"/>
                  </a:cubicBezTo>
                  <a:cubicBezTo>
                    <a:pt x="118263" y="290513"/>
                    <a:pt x="78726" y="270934"/>
                    <a:pt x="52367" y="239607"/>
                  </a:cubicBezTo>
                  <a:cubicBezTo>
                    <a:pt x="52367" y="239607"/>
                    <a:pt x="52367" y="239607"/>
                    <a:pt x="60275" y="234386"/>
                  </a:cubicBezTo>
                  <a:cubicBezTo>
                    <a:pt x="60275" y="234386"/>
                    <a:pt x="60275" y="234386"/>
                    <a:pt x="91905" y="243523"/>
                  </a:cubicBezTo>
                  <a:cubicBezTo>
                    <a:pt x="91905" y="244828"/>
                    <a:pt x="91905" y="246133"/>
                    <a:pt x="93223" y="247439"/>
                  </a:cubicBezTo>
                  <a:cubicBezTo>
                    <a:pt x="97176" y="256576"/>
                    <a:pt x="105084" y="263102"/>
                    <a:pt x="114309" y="267018"/>
                  </a:cubicBezTo>
                  <a:cubicBezTo>
                    <a:pt x="118263" y="269629"/>
                    <a:pt x="123535" y="269629"/>
                    <a:pt x="127489" y="269629"/>
                  </a:cubicBezTo>
                  <a:cubicBezTo>
                    <a:pt x="143304" y="269629"/>
                    <a:pt x="157801" y="260491"/>
                    <a:pt x="164391" y="244828"/>
                  </a:cubicBezTo>
                  <a:cubicBezTo>
                    <a:pt x="164391" y="243523"/>
                    <a:pt x="164391" y="240912"/>
                    <a:pt x="165708" y="239607"/>
                  </a:cubicBezTo>
                  <a:cubicBezTo>
                    <a:pt x="165708" y="239607"/>
                    <a:pt x="165708" y="239607"/>
                    <a:pt x="181524" y="231775"/>
                  </a:cubicBezTo>
                  <a:close/>
                  <a:moveTo>
                    <a:pt x="127774" y="220663"/>
                  </a:moveTo>
                  <a:cubicBezTo>
                    <a:pt x="123904" y="220663"/>
                    <a:pt x="120035" y="223278"/>
                    <a:pt x="118745" y="227200"/>
                  </a:cubicBezTo>
                  <a:cubicBezTo>
                    <a:pt x="117455" y="229815"/>
                    <a:pt x="118745" y="232429"/>
                    <a:pt x="118745" y="235044"/>
                  </a:cubicBezTo>
                  <a:cubicBezTo>
                    <a:pt x="120035" y="237659"/>
                    <a:pt x="122615" y="238966"/>
                    <a:pt x="125194" y="240273"/>
                  </a:cubicBezTo>
                  <a:cubicBezTo>
                    <a:pt x="129064" y="242888"/>
                    <a:pt x="135513" y="238966"/>
                    <a:pt x="136803" y="235044"/>
                  </a:cubicBezTo>
                  <a:cubicBezTo>
                    <a:pt x="138093" y="232429"/>
                    <a:pt x="138093" y="229815"/>
                    <a:pt x="136803" y="227200"/>
                  </a:cubicBezTo>
                  <a:cubicBezTo>
                    <a:pt x="135513" y="224585"/>
                    <a:pt x="134223" y="223278"/>
                    <a:pt x="131644" y="221970"/>
                  </a:cubicBezTo>
                  <a:cubicBezTo>
                    <a:pt x="130354" y="221970"/>
                    <a:pt x="129064" y="220663"/>
                    <a:pt x="127774" y="220663"/>
                  </a:cubicBezTo>
                  <a:close/>
                  <a:moveTo>
                    <a:pt x="206249" y="190500"/>
                  </a:moveTo>
                  <a:cubicBezTo>
                    <a:pt x="200745" y="190500"/>
                    <a:pt x="197994" y="193080"/>
                    <a:pt x="195242" y="196950"/>
                  </a:cubicBezTo>
                  <a:cubicBezTo>
                    <a:pt x="195242" y="199529"/>
                    <a:pt x="195242" y="202109"/>
                    <a:pt x="196618" y="204689"/>
                  </a:cubicBezTo>
                  <a:cubicBezTo>
                    <a:pt x="196618" y="207269"/>
                    <a:pt x="199370" y="208558"/>
                    <a:pt x="202121" y="209848"/>
                  </a:cubicBezTo>
                  <a:cubicBezTo>
                    <a:pt x="207625" y="211138"/>
                    <a:pt x="213128" y="208558"/>
                    <a:pt x="215880" y="204689"/>
                  </a:cubicBezTo>
                  <a:cubicBezTo>
                    <a:pt x="215880" y="202109"/>
                    <a:pt x="215880" y="199529"/>
                    <a:pt x="214504" y="196950"/>
                  </a:cubicBezTo>
                  <a:cubicBezTo>
                    <a:pt x="214504" y="194370"/>
                    <a:pt x="211752" y="193080"/>
                    <a:pt x="209001" y="191790"/>
                  </a:cubicBezTo>
                  <a:cubicBezTo>
                    <a:pt x="207625" y="190500"/>
                    <a:pt x="206249" y="190500"/>
                    <a:pt x="206249" y="190500"/>
                  </a:cubicBezTo>
                  <a:close/>
                  <a:moveTo>
                    <a:pt x="201791" y="175311"/>
                  </a:moveTo>
                  <a:cubicBezTo>
                    <a:pt x="206090" y="174661"/>
                    <a:pt x="210720" y="174986"/>
                    <a:pt x="215351" y="176934"/>
                  </a:cubicBezTo>
                  <a:cubicBezTo>
                    <a:pt x="219319" y="178233"/>
                    <a:pt x="223288" y="180831"/>
                    <a:pt x="227257" y="184728"/>
                  </a:cubicBezTo>
                  <a:cubicBezTo>
                    <a:pt x="228580" y="187325"/>
                    <a:pt x="229903" y="188624"/>
                    <a:pt x="229903" y="191222"/>
                  </a:cubicBezTo>
                  <a:cubicBezTo>
                    <a:pt x="231226" y="193820"/>
                    <a:pt x="232549" y="197717"/>
                    <a:pt x="232549" y="201613"/>
                  </a:cubicBezTo>
                  <a:cubicBezTo>
                    <a:pt x="232549" y="201613"/>
                    <a:pt x="232549" y="201613"/>
                    <a:pt x="261653" y="218498"/>
                  </a:cubicBezTo>
                  <a:cubicBezTo>
                    <a:pt x="261653" y="218498"/>
                    <a:pt x="261653" y="218498"/>
                    <a:pt x="319861" y="184728"/>
                  </a:cubicBezTo>
                  <a:cubicBezTo>
                    <a:pt x="325153" y="180831"/>
                    <a:pt x="333090" y="183429"/>
                    <a:pt x="335736" y="188624"/>
                  </a:cubicBezTo>
                  <a:cubicBezTo>
                    <a:pt x="339705" y="193820"/>
                    <a:pt x="337059" y="200314"/>
                    <a:pt x="331768" y="204211"/>
                  </a:cubicBezTo>
                  <a:cubicBezTo>
                    <a:pt x="331768" y="204211"/>
                    <a:pt x="331768" y="204211"/>
                    <a:pt x="274882" y="237981"/>
                  </a:cubicBezTo>
                  <a:cubicBezTo>
                    <a:pt x="266944" y="241878"/>
                    <a:pt x="257684" y="241878"/>
                    <a:pt x="251069" y="237981"/>
                  </a:cubicBezTo>
                  <a:cubicBezTo>
                    <a:pt x="251069" y="237981"/>
                    <a:pt x="251069" y="237981"/>
                    <a:pt x="223288" y="222395"/>
                  </a:cubicBezTo>
                  <a:cubicBezTo>
                    <a:pt x="219319" y="224993"/>
                    <a:pt x="215351" y="226292"/>
                    <a:pt x="210059" y="227590"/>
                  </a:cubicBezTo>
                  <a:cubicBezTo>
                    <a:pt x="208736" y="227590"/>
                    <a:pt x="207413" y="227590"/>
                    <a:pt x="206090" y="227590"/>
                  </a:cubicBezTo>
                  <a:cubicBezTo>
                    <a:pt x="202121" y="227590"/>
                    <a:pt x="199476" y="227590"/>
                    <a:pt x="195507" y="226292"/>
                  </a:cubicBezTo>
                  <a:cubicBezTo>
                    <a:pt x="191538" y="224993"/>
                    <a:pt x="187569" y="222395"/>
                    <a:pt x="184924" y="218498"/>
                  </a:cubicBezTo>
                  <a:cubicBezTo>
                    <a:pt x="184924" y="218498"/>
                    <a:pt x="184924" y="218498"/>
                    <a:pt x="166403" y="226292"/>
                  </a:cubicBezTo>
                  <a:cubicBezTo>
                    <a:pt x="166403" y="226292"/>
                    <a:pt x="166403" y="226292"/>
                    <a:pt x="155819" y="231487"/>
                  </a:cubicBezTo>
                  <a:cubicBezTo>
                    <a:pt x="155819" y="235384"/>
                    <a:pt x="154496" y="237981"/>
                    <a:pt x="153173" y="240579"/>
                  </a:cubicBezTo>
                  <a:cubicBezTo>
                    <a:pt x="149205" y="250970"/>
                    <a:pt x="139944" y="258763"/>
                    <a:pt x="128038" y="258763"/>
                  </a:cubicBezTo>
                  <a:cubicBezTo>
                    <a:pt x="125392" y="258763"/>
                    <a:pt x="121423" y="257464"/>
                    <a:pt x="118778" y="256165"/>
                  </a:cubicBezTo>
                  <a:cubicBezTo>
                    <a:pt x="112163" y="253568"/>
                    <a:pt x="106871" y="248372"/>
                    <a:pt x="102903" y="241878"/>
                  </a:cubicBezTo>
                  <a:cubicBezTo>
                    <a:pt x="102903" y="239280"/>
                    <a:pt x="101580" y="236682"/>
                    <a:pt x="101580" y="234085"/>
                  </a:cubicBezTo>
                  <a:cubicBezTo>
                    <a:pt x="101580" y="234085"/>
                    <a:pt x="101580" y="234085"/>
                    <a:pt x="89673" y="230188"/>
                  </a:cubicBezTo>
                  <a:cubicBezTo>
                    <a:pt x="89673" y="230188"/>
                    <a:pt x="89673" y="230188"/>
                    <a:pt x="60569" y="222395"/>
                  </a:cubicBezTo>
                  <a:cubicBezTo>
                    <a:pt x="60569" y="222395"/>
                    <a:pt x="60569" y="222395"/>
                    <a:pt x="15590" y="243177"/>
                  </a:cubicBezTo>
                  <a:cubicBezTo>
                    <a:pt x="14267" y="244476"/>
                    <a:pt x="12944" y="244476"/>
                    <a:pt x="11621" y="244476"/>
                  </a:cubicBezTo>
                  <a:cubicBezTo>
                    <a:pt x="6330" y="244476"/>
                    <a:pt x="2361" y="241878"/>
                    <a:pt x="1038" y="237981"/>
                  </a:cubicBezTo>
                  <a:cubicBezTo>
                    <a:pt x="-1608" y="232786"/>
                    <a:pt x="1038" y="226292"/>
                    <a:pt x="6330" y="223694"/>
                  </a:cubicBezTo>
                  <a:cubicBezTo>
                    <a:pt x="6330" y="223694"/>
                    <a:pt x="6330" y="223694"/>
                    <a:pt x="49986" y="202912"/>
                  </a:cubicBezTo>
                  <a:cubicBezTo>
                    <a:pt x="55278" y="200314"/>
                    <a:pt x="60569" y="199015"/>
                    <a:pt x="65861" y="201613"/>
                  </a:cubicBezTo>
                  <a:cubicBezTo>
                    <a:pt x="65861" y="201613"/>
                    <a:pt x="65861" y="201613"/>
                    <a:pt x="97611" y="209406"/>
                  </a:cubicBezTo>
                  <a:cubicBezTo>
                    <a:pt x="97611" y="209406"/>
                    <a:pt x="97611" y="209406"/>
                    <a:pt x="109517" y="213303"/>
                  </a:cubicBezTo>
                  <a:cubicBezTo>
                    <a:pt x="116132" y="205510"/>
                    <a:pt x="128038" y="202912"/>
                    <a:pt x="138621" y="206809"/>
                  </a:cubicBezTo>
                  <a:cubicBezTo>
                    <a:pt x="141267" y="208107"/>
                    <a:pt x="143913" y="209406"/>
                    <a:pt x="145236" y="210705"/>
                  </a:cubicBezTo>
                  <a:cubicBezTo>
                    <a:pt x="145236" y="210705"/>
                    <a:pt x="145236" y="210705"/>
                    <a:pt x="157142" y="206809"/>
                  </a:cubicBezTo>
                  <a:cubicBezTo>
                    <a:pt x="157142" y="206809"/>
                    <a:pt x="157142" y="206809"/>
                    <a:pt x="178309" y="196418"/>
                  </a:cubicBezTo>
                  <a:cubicBezTo>
                    <a:pt x="178309" y="195119"/>
                    <a:pt x="179632" y="193820"/>
                    <a:pt x="179632" y="192521"/>
                  </a:cubicBezTo>
                  <a:cubicBezTo>
                    <a:pt x="182278" y="187325"/>
                    <a:pt x="184924" y="183429"/>
                    <a:pt x="190215" y="179532"/>
                  </a:cubicBezTo>
                  <a:cubicBezTo>
                    <a:pt x="193522" y="177584"/>
                    <a:pt x="197491" y="175960"/>
                    <a:pt x="201791" y="175311"/>
                  </a:cubicBezTo>
                  <a:close/>
                  <a:moveTo>
                    <a:pt x="197837" y="12700"/>
                  </a:moveTo>
                  <a:cubicBezTo>
                    <a:pt x="249179" y="17979"/>
                    <a:pt x="291306" y="60210"/>
                    <a:pt x="295255" y="111680"/>
                  </a:cubicBezTo>
                  <a:cubicBezTo>
                    <a:pt x="295255" y="114319"/>
                    <a:pt x="295255" y="116959"/>
                    <a:pt x="292622" y="118279"/>
                  </a:cubicBezTo>
                  <a:cubicBezTo>
                    <a:pt x="291306" y="120918"/>
                    <a:pt x="288673" y="122238"/>
                    <a:pt x="286040" y="122238"/>
                  </a:cubicBezTo>
                  <a:cubicBezTo>
                    <a:pt x="286040" y="122238"/>
                    <a:pt x="286040" y="122238"/>
                    <a:pt x="196520" y="122238"/>
                  </a:cubicBezTo>
                  <a:cubicBezTo>
                    <a:pt x="191254" y="122238"/>
                    <a:pt x="187305" y="118279"/>
                    <a:pt x="187305" y="113000"/>
                  </a:cubicBezTo>
                  <a:cubicBezTo>
                    <a:pt x="187305" y="113000"/>
                    <a:pt x="187305" y="113000"/>
                    <a:pt x="187305" y="21938"/>
                  </a:cubicBezTo>
                  <a:cubicBezTo>
                    <a:pt x="187305" y="19299"/>
                    <a:pt x="188621" y="17979"/>
                    <a:pt x="189938" y="15339"/>
                  </a:cubicBezTo>
                  <a:cubicBezTo>
                    <a:pt x="192571" y="14020"/>
                    <a:pt x="195204" y="12700"/>
                    <a:pt x="197837" y="12700"/>
                  </a:cubicBezTo>
                  <a:close/>
                  <a:moveTo>
                    <a:pt x="150484" y="0"/>
                  </a:moveTo>
                  <a:cubicBezTo>
                    <a:pt x="154427" y="0"/>
                    <a:pt x="157057" y="1313"/>
                    <a:pt x="159686" y="3938"/>
                  </a:cubicBezTo>
                  <a:cubicBezTo>
                    <a:pt x="162315" y="6564"/>
                    <a:pt x="163629" y="9189"/>
                    <a:pt x="163629" y="13127"/>
                  </a:cubicBezTo>
                  <a:cubicBezTo>
                    <a:pt x="163629" y="13127"/>
                    <a:pt x="163629" y="13127"/>
                    <a:pt x="163629" y="132587"/>
                  </a:cubicBezTo>
                  <a:cubicBezTo>
                    <a:pt x="163629" y="139151"/>
                    <a:pt x="168887" y="145714"/>
                    <a:pt x="176775" y="145714"/>
                  </a:cubicBezTo>
                  <a:cubicBezTo>
                    <a:pt x="176775" y="145714"/>
                    <a:pt x="176775" y="145714"/>
                    <a:pt x="296398" y="145714"/>
                  </a:cubicBezTo>
                  <a:cubicBezTo>
                    <a:pt x="300341" y="145714"/>
                    <a:pt x="302970" y="147027"/>
                    <a:pt x="305599" y="149653"/>
                  </a:cubicBezTo>
                  <a:cubicBezTo>
                    <a:pt x="308228" y="152278"/>
                    <a:pt x="309543" y="154904"/>
                    <a:pt x="308228" y="158842"/>
                  </a:cubicBezTo>
                  <a:cubicBezTo>
                    <a:pt x="308228" y="165406"/>
                    <a:pt x="306914" y="171969"/>
                    <a:pt x="305599" y="178533"/>
                  </a:cubicBezTo>
                  <a:cubicBezTo>
                    <a:pt x="305599" y="178533"/>
                    <a:pt x="305599" y="178533"/>
                    <a:pt x="262220" y="204788"/>
                  </a:cubicBezTo>
                  <a:cubicBezTo>
                    <a:pt x="262220" y="204788"/>
                    <a:pt x="262220" y="204788"/>
                    <a:pt x="242502" y="194286"/>
                  </a:cubicBezTo>
                  <a:cubicBezTo>
                    <a:pt x="239872" y="181158"/>
                    <a:pt x="231985" y="169344"/>
                    <a:pt x="218840" y="165406"/>
                  </a:cubicBezTo>
                  <a:cubicBezTo>
                    <a:pt x="214896" y="162780"/>
                    <a:pt x="209638" y="162780"/>
                    <a:pt x="205694" y="162780"/>
                  </a:cubicBezTo>
                  <a:cubicBezTo>
                    <a:pt x="189920" y="162780"/>
                    <a:pt x="175460" y="171969"/>
                    <a:pt x="168887" y="186409"/>
                  </a:cubicBezTo>
                  <a:cubicBezTo>
                    <a:pt x="168887" y="187722"/>
                    <a:pt x="168887" y="187722"/>
                    <a:pt x="168887" y="187722"/>
                  </a:cubicBezTo>
                  <a:cubicBezTo>
                    <a:pt x="168887" y="187722"/>
                    <a:pt x="168887" y="187722"/>
                    <a:pt x="146540" y="196912"/>
                  </a:cubicBezTo>
                  <a:cubicBezTo>
                    <a:pt x="145226" y="196912"/>
                    <a:pt x="143911" y="195599"/>
                    <a:pt x="142597" y="195599"/>
                  </a:cubicBezTo>
                  <a:cubicBezTo>
                    <a:pt x="137338" y="192973"/>
                    <a:pt x="133395" y="192973"/>
                    <a:pt x="128137" y="192973"/>
                  </a:cubicBezTo>
                  <a:cubicBezTo>
                    <a:pt x="120249" y="192973"/>
                    <a:pt x="112362" y="195599"/>
                    <a:pt x="107104" y="199537"/>
                  </a:cubicBezTo>
                  <a:cubicBezTo>
                    <a:pt x="107104" y="199537"/>
                    <a:pt x="107104" y="199537"/>
                    <a:pt x="70297" y="189035"/>
                  </a:cubicBezTo>
                  <a:cubicBezTo>
                    <a:pt x="61095" y="187722"/>
                    <a:pt x="53208" y="187722"/>
                    <a:pt x="45321" y="191661"/>
                  </a:cubicBezTo>
                  <a:lnTo>
                    <a:pt x="29546" y="199537"/>
                  </a:lnTo>
                  <a:cubicBezTo>
                    <a:pt x="21659" y="182471"/>
                    <a:pt x="19030" y="164093"/>
                    <a:pt x="19030" y="145714"/>
                  </a:cubicBezTo>
                  <a:cubicBezTo>
                    <a:pt x="19030" y="69575"/>
                    <a:pt x="76870" y="7876"/>
                    <a:pt x="15048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2400" u="sng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545861" y="3886199"/>
            <a:ext cx="1600200" cy="1600200"/>
            <a:chOff x="4909396" y="2914649"/>
            <a:chExt cx="1200150" cy="1200150"/>
          </a:xfrm>
        </p:grpSpPr>
        <p:sp>
          <p:nvSpPr>
            <p:cNvPr id="24" name="箭头: V 形 23"/>
            <p:cNvSpPr/>
            <p:nvPr/>
          </p:nvSpPr>
          <p:spPr>
            <a:xfrm rot="10800000">
              <a:off x="4909396" y="2914649"/>
              <a:ext cx="1200150" cy="1200150"/>
            </a:xfrm>
            <a:prstGeom prst="chevron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任意多边形: 形状 12"/>
            <p:cNvSpPr>
              <a:spLocks/>
            </p:cNvSpPr>
            <p:nvPr/>
          </p:nvSpPr>
          <p:spPr bwMode="auto">
            <a:xfrm>
              <a:off x="5772541" y="3374130"/>
              <a:ext cx="326810" cy="281189"/>
            </a:xfrm>
            <a:custGeom>
              <a:avLst/>
              <a:gdLst>
                <a:gd name="connsiteX0" fmla="*/ 181524 w 337647"/>
                <a:gd name="connsiteY0" fmla="*/ 231775 h 290513"/>
                <a:gd name="connsiteX1" fmla="*/ 190749 w 337647"/>
                <a:gd name="connsiteY1" fmla="*/ 236996 h 290513"/>
                <a:gd name="connsiteX2" fmla="*/ 205246 w 337647"/>
                <a:gd name="connsiteY2" fmla="*/ 239607 h 290513"/>
                <a:gd name="connsiteX3" fmla="*/ 222379 w 337647"/>
                <a:gd name="connsiteY3" fmla="*/ 235691 h 290513"/>
                <a:gd name="connsiteX4" fmla="*/ 243466 w 337647"/>
                <a:gd name="connsiteY4" fmla="*/ 247439 h 290513"/>
                <a:gd name="connsiteX5" fmla="*/ 261917 w 337647"/>
                <a:gd name="connsiteY5" fmla="*/ 252660 h 290513"/>
                <a:gd name="connsiteX6" fmla="*/ 163073 w 337647"/>
                <a:gd name="connsiteY6" fmla="*/ 290513 h 290513"/>
                <a:gd name="connsiteX7" fmla="*/ 52367 w 337647"/>
                <a:gd name="connsiteY7" fmla="*/ 239607 h 290513"/>
                <a:gd name="connsiteX8" fmla="*/ 60275 w 337647"/>
                <a:gd name="connsiteY8" fmla="*/ 234386 h 290513"/>
                <a:gd name="connsiteX9" fmla="*/ 91905 w 337647"/>
                <a:gd name="connsiteY9" fmla="*/ 243523 h 290513"/>
                <a:gd name="connsiteX10" fmla="*/ 93223 w 337647"/>
                <a:gd name="connsiteY10" fmla="*/ 247439 h 290513"/>
                <a:gd name="connsiteX11" fmla="*/ 114309 w 337647"/>
                <a:gd name="connsiteY11" fmla="*/ 267018 h 290513"/>
                <a:gd name="connsiteX12" fmla="*/ 127489 w 337647"/>
                <a:gd name="connsiteY12" fmla="*/ 269629 h 290513"/>
                <a:gd name="connsiteX13" fmla="*/ 164391 w 337647"/>
                <a:gd name="connsiteY13" fmla="*/ 244828 h 290513"/>
                <a:gd name="connsiteX14" fmla="*/ 165708 w 337647"/>
                <a:gd name="connsiteY14" fmla="*/ 239607 h 290513"/>
                <a:gd name="connsiteX15" fmla="*/ 181524 w 337647"/>
                <a:gd name="connsiteY15" fmla="*/ 231775 h 290513"/>
                <a:gd name="connsiteX16" fmla="*/ 127774 w 337647"/>
                <a:gd name="connsiteY16" fmla="*/ 220663 h 290513"/>
                <a:gd name="connsiteX17" fmla="*/ 118745 w 337647"/>
                <a:gd name="connsiteY17" fmla="*/ 227200 h 290513"/>
                <a:gd name="connsiteX18" fmla="*/ 118745 w 337647"/>
                <a:gd name="connsiteY18" fmla="*/ 235044 h 290513"/>
                <a:gd name="connsiteX19" fmla="*/ 125194 w 337647"/>
                <a:gd name="connsiteY19" fmla="*/ 240273 h 290513"/>
                <a:gd name="connsiteX20" fmla="*/ 136803 w 337647"/>
                <a:gd name="connsiteY20" fmla="*/ 235044 h 290513"/>
                <a:gd name="connsiteX21" fmla="*/ 136803 w 337647"/>
                <a:gd name="connsiteY21" fmla="*/ 227200 h 290513"/>
                <a:gd name="connsiteX22" fmla="*/ 131644 w 337647"/>
                <a:gd name="connsiteY22" fmla="*/ 221970 h 290513"/>
                <a:gd name="connsiteX23" fmla="*/ 127774 w 337647"/>
                <a:gd name="connsiteY23" fmla="*/ 220663 h 290513"/>
                <a:gd name="connsiteX24" fmla="*/ 206249 w 337647"/>
                <a:gd name="connsiteY24" fmla="*/ 190500 h 290513"/>
                <a:gd name="connsiteX25" fmla="*/ 195242 w 337647"/>
                <a:gd name="connsiteY25" fmla="*/ 196950 h 290513"/>
                <a:gd name="connsiteX26" fmla="*/ 196618 w 337647"/>
                <a:gd name="connsiteY26" fmla="*/ 204689 h 290513"/>
                <a:gd name="connsiteX27" fmla="*/ 202121 w 337647"/>
                <a:gd name="connsiteY27" fmla="*/ 209848 h 290513"/>
                <a:gd name="connsiteX28" fmla="*/ 215880 w 337647"/>
                <a:gd name="connsiteY28" fmla="*/ 204689 h 290513"/>
                <a:gd name="connsiteX29" fmla="*/ 214504 w 337647"/>
                <a:gd name="connsiteY29" fmla="*/ 196950 h 290513"/>
                <a:gd name="connsiteX30" fmla="*/ 209001 w 337647"/>
                <a:gd name="connsiteY30" fmla="*/ 191790 h 290513"/>
                <a:gd name="connsiteX31" fmla="*/ 206249 w 337647"/>
                <a:gd name="connsiteY31" fmla="*/ 190500 h 290513"/>
                <a:gd name="connsiteX32" fmla="*/ 201791 w 337647"/>
                <a:gd name="connsiteY32" fmla="*/ 175311 h 290513"/>
                <a:gd name="connsiteX33" fmla="*/ 215351 w 337647"/>
                <a:gd name="connsiteY33" fmla="*/ 176934 h 290513"/>
                <a:gd name="connsiteX34" fmla="*/ 227257 w 337647"/>
                <a:gd name="connsiteY34" fmla="*/ 184728 h 290513"/>
                <a:gd name="connsiteX35" fmla="*/ 229903 w 337647"/>
                <a:gd name="connsiteY35" fmla="*/ 191222 h 290513"/>
                <a:gd name="connsiteX36" fmla="*/ 232549 w 337647"/>
                <a:gd name="connsiteY36" fmla="*/ 201613 h 290513"/>
                <a:gd name="connsiteX37" fmla="*/ 261653 w 337647"/>
                <a:gd name="connsiteY37" fmla="*/ 218498 h 290513"/>
                <a:gd name="connsiteX38" fmla="*/ 319861 w 337647"/>
                <a:gd name="connsiteY38" fmla="*/ 184728 h 290513"/>
                <a:gd name="connsiteX39" fmla="*/ 335736 w 337647"/>
                <a:gd name="connsiteY39" fmla="*/ 188624 h 290513"/>
                <a:gd name="connsiteX40" fmla="*/ 331768 w 337647"/>
                <a:gd name="connsiteY40" fmla="*/ 204211 h 290513"/>
                <a:gd name="connsiteX41" fmla="*/ 274882 w 337647"/>
                <a:gd name="connsiteY41" fmla="*/ 237981 h 290513"/>
                <a:gd name="connsiteX42" fmla="*/ 251069 w 337647"/>
                <a:gd name="connsiteY42" fmla="*/ 237981 h 290513"/>
                <a:gd name="connsiteX43" fmla="*/ 223288 w 337647"/>
                <a:gd name="connsiteY43" fmla="*/ 222395 h 290513"/>
                <a:gd name="connsiteX44" fmla="*/ 210059 w 337647"/>
                <a:gd name="connsiteY44" fmla="*/ 227590 h 290513"/>
                <a:gd name="connsiteX45" fmla="*/ 206090 w 337647"/>
                <a:gd name="connsiteY45" fmla="*/ 227590 h 290513"/>
                <a:gd name="connsiteX46" fmla="*/ 195507 w 337647"/>
                <a:gd name="connsiteY46" fmla="*/ 226292 h 290513"/>
                <a:gd name="connsiteX47" fmla="*/ 184924 w 337647"/>
                <a:gd name="connsiteY47" fmla="*/ 218498 h 290513"/>
                <a:gd name="connsiteX48" fmla="*/ 166403 w 337647"/>
                <a:gd name="connsiteY48" fmla="*/ 226292 h 290513"/>
                <a:gd name="connsiteX49" fmla="*/ 155819 w 337647"/>
                <a:gd name="connsiteY49" fmla="*/ 231487 h 290513"/>
                <a:gd name="connsiteX50" fmla="*/ 153173 w 337647"/>
                <a:gd name="connsiteY50" fmla="*/ 240579 h 290513"/>
                <a:gd name="connsiteX51" fmla="*/ 128038 w 337647"/>
                <a:gd name="connsiteY51" fmla="*/ 258763 h 290513"/>
                <a:gd name="connsiteX52" fmla="*/ 118778 w 337647"/>
                <a:gd name="connsiteY52" fmla="*/ 256165 h 290513"/>
                <a:gd name="connsiteX53" fmla="*/ 102903 w 337647"/>
                <a:gd name="connsiteY53" fmla="*/ 241878 h 290513"/>
                <a:gd name="connsiteX54" fmla="*/ 101580 w 337647"/>
                <a:gd name="connsiteY54" fmla="*/ 234085 h 290513"/>
                <a:gd name="connsiteX55" fmla="*/ 89673 w 337647"/>
                <a:gd name="connsiteY55" fmla="*/ 230188 h 290513"/>
                <a:gd name="connsiteX56" fmla="*/ 60569 w 337647"/>
                <a:gd name="connsiteY56" fmla="*/ 222395 h 290513"/>
                <a:gd name="connsiteX57" fmla="*/ 15590 w 337647"/>
                <a:gd name="connsiteY57" fmla="*/ 243177 h 290513"/>
                <a:gd name="connsiteX58" fmla="*/ 11621 w 337647"/>
                <a:gd name="connsiteY58" fmla="*/ 244476 h 290513"/>
                <a:gd name="connsiteX59" fmla="*/ 1038 w 337647"/>
                <a:gd name="connsiteY59" fmla="*/ 237981 h 290513"/>
                <a:gd name="connsiteX60" fmla="*/ 6330 w 337647"/>
                <a:gd name="connsiteY60" fmla="*/ 223694 h 290513"/>
                <a:gd name="connsiteX61" fmla="*/ 49986 w 337647"/>
                <a:gd name="connsiteY61" fmla="*/ 202912 h 290513"/>
                <a:gd name="connsiteX62" fmla="*/ 65861 w 337647"/>
                <a:gd name="connsiteY62" fmla="*/ 201613 h 290513"/>
                <a:gd name="connsiteX63" fmla="*/ 97611 w 337647"/>
                <a:gd name="connsiteY63" fmla="*/ 209406 h 290513"/>
                <a:gd name="connsiteX64" fmla="*/ 109517 w 337647"/>
                <a:gd name="connsiteY64" fmla="*/ 213303 h 290513"/>
                <a:gd name="connsiteX65" fmla="*/ 138621 w 337647"/>
                <a:gd name="connsiteY65" fmla="*/ 206809 h 290513"/>
                <a:gd name="connsiteX66" fmla="*/ 145236 w 337647"/>
                <a:gd name="connsiteY66" fmla="*/ 210705 h 290513"/>
                <a:gd name="connsiteX67" fmla="*/ 157142 w 337647"/>
                <a:gd name="connsiteY67" fmla="*/ 206809 h 290513"/>
                <a:gd name="connsiteX68" fmla="*/ 178309 w 337647"/>
                <a:gd name="connsiteY68" fmla="*/ 196418 h 290513"/>
                <a:gd name="connsiteX69" fmla="*/ 179632 w 337647"/>
                <a:gd name="connsiteY69" fmla="*/ 192521 h 290513"/>
                <a:gd name="connsiteX70" fmla="*/ 190215 w 337647"/>
                <a:gd name="connsiteY70" fmla="*/ 179532 h 290513"/>
                <a:gd name="connsiteX71" fmla="*/ 201791 w 337647"/>
                <a:gd name="connsiteY71" fmla="*/ 175311 h 290513"/>
                <a:gd name="connsiteX72" fmla="*/ 197837 w 337647"/>
                <a:gd name="connsiteY72" fmla="*/ 12700 h 290513"/>
                <a:gd name="connsiteX73" fmla="*/ 295255 w 337647"/>
                <a:gd name="connsiteY73" fmla="*/ 111680 h 290513"/>
                <a:gd name="connsiteX74" fmla="*/ 292622 w 337647"/>
                <a:gd name="connsiteY74" fmla="*/ 118279 h 290513"/>
                <a:gd name="connsiteX75" fmla="*/ 286040 w 337647"/>
                <a:gd name="connsiteY75" fmla="*/ 122238 h 290513"/>
                <a:gd name="connsiteX76" fmla="*/ 196520 w 337647"/>
                <a:gd name="connsiteY76" fmla="*/ 122238 h 290513"/>
                <a:gd name="connsiteX77" fmla="*/ 187305 w 337647"/>
                <a:gd name="connsiteY77" fmla="*/ 113000 h 290513"/>
                <a:gd name="connsiteX78" fmla="*/ 187305 w 337647"/>
                <a:gd name="connsiteY78" fmla="*/ 21938 h 290513"/>
                <a:gd name="connsiteX79" fmla="*/ 189938 w 337647"/>
                <a:gd name="connsiteY79" fmla="*/ 15339 h 290513"/>
                <a:gd name="connsiteX80" fmla="*/ 197837 w 337647"/>
                <a:gd name="connsiteY80" fmla="*/ 12700 h 290513"/>
                <a:gd name="connsiteX81" fmla="*/ 150484 w 337647"/>
                <a:gd name="connsiteY81" fmla="*/ 0 h 290513"/>
                <a:gd name="connsiteX82" fmla="*/ 159686 w 337647"/>
                <a:gd name="connsiteY82" fmla="*/ 3938 h 290513"/>
                <a:gd name="connsiteX83" fmla="*/ 163629 w 337647"/>
                <a:gd name="connsiteY83" fmla="*/ 13127 h 290513"/>
                <a:gd name="connsiteX84" fmla="*/ 163629 w 337647"/>
                <a:gd name="connsiteY84" fmla="*/ 132587 h 290513"/>
                <a:gd name="connsiteX85" fmla="*/ 176775 w 337647"/>
                <a:gd name="connsiteY85" fmla="*/ 145714 h 290513"/>
                <a:gd name="connsiteX86" fmla="*/ 296398 w 337647"/>
                <a:gd name="connsiteY86" fmla="*/ 145714 h 290513"/>
                <a:gd name="connsiteX87" fmla="*/ 305599 w 337647"/>
                <a:gd name="connsiteY87" fmla="*/ 149653 h 290513"/>
                <a:gd name="connsiteX88" fmla="*/ 308228 w 337647"/>
                <a:gd name="connsiteY88" fmla="*/ 158842 h 290513"/>
                <a:gd name="connsiteX89" fmla="*/ 305599 w 337647"/>
                <a:gd name="connsiteY89" fmla="*/ 178533 h 290513"/>
                <a:gd name="connsiteX90" fmla="*/ 262220 w 337647"/>
                <a:gd name="connsiteY90" fmla="*/ 204788 h 290513"/>
                <a:gd name="connsiteX91" fmla="*/ 242502 w 337647"/>
                <a:gd name="connsiteY91" fmla="*/ 194286 h 290513"/>
                <a:gd name="connsiteX92" fmla="*/ 218840 w 337647"/>
                <a:gd name="connsiteY92" fmla="*/ 165406 h 290513"/>
                <a:gd name="connsiteX93" fmla="*/ 205694 w 337647"/>
                <a:gd name="connsiteY93" fmla="*/ 162780 h 290513"/>
                <a:gd name="connsiteX94" fmla="*/ 168887 w 337647"/>
                <a:gd name="connsiteY94" fmla="*/ 186409 h 290513"/>
                <a:gd name="connsiteX95" fmla="*/ 168887 w 337647"/>
                <a:gd name="connsiteY95" fmla="*/ 187722 h 290513"/>
                <a:gd name="connsiteX96" fmla="*/ 146540 w 337647"/>
                <a:gd name="connsiteY96" fmla="*/ 196912 h 290513"/>
                <a:gd name="connsiteX97" fmla="*/ 142597 w 337647"/>
                <a:gd name="connsiteY97" fmla="*/ 195599 h 290513"/>
                <a:gd name="connsiteX98" fmla="*/ 128137 w 337647"/>
                <a:gd name="connsiteY98" fmla="*/ 192973 h 290513"/>
                <a:gd name="connsiteX99" fmla="*/ 107104 w 337647"/>
                <a:gd name="connsiteY99" fmla="*/ 199537 h 290513"/>
                <a:gd name="connsiteX100" fmla="*/ 70297 w 337647"/>
                <a:gd name="connsiteY100" fmla="*/ 189035 h 290513"/>
                <a:gd name="connsiteX101" fmla="*/ 45321 w 337647"/>
                <a:gd name="connsiteY101" fmla="*/ 191661 h 290513"/>
                <a:gd name="connsiteX102" fmla="*/ 29546 w 337647"/>
                <a:gd name="connsiteY102" fmla="*/ 199537 h 290513"/>
                <a:gd name="connsiteX103" fmla="*/ 19030 w 337647"/>
                <a:gd name="connsiteY103" fmla="*/ 145714 h 290513"/>
                <a:gd name="connsiteX104" fmla="*/ 150484 w 337647"/>
                <a:gd name="connsiteY104" fmla="*/ 0 h 290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337647" h="290513">
                  <a:moveTo>
                    <a:pt x="181524" y="231775"/>
                  </a:moveTo>
                  <a:cubicBezTo>
                    <a:pt x="184159" y="234386"/>
                    <a:pt x="188113" y="235691"/>
                    <a:pt x="190749" y="236996"/>
                  </a:cubicBezTo>
                  <a:cubicBezTo>
                    <a:pt x="194703" y="238302"/>
                    <a:pt x="199975" y="239607"/>
                    <a:pt x="205246" y="239607"/>
                  </a:cubicBezTo>
                  <a:cubicBezTo>
                    <a:pt x="210518" y="239607"/>
                    <a:pt x="217108" y="238302"/>
                    <a:pt x="222379" y="235691"/>
                  </a:cubicBezTo>
                  <a:lnTo>
                    <a:pt x="243466" y="247439"/>
                  </a:lnTo>
                  <a:cubicBezTo>
                    <a:pt x="248738" y="251354"/>
                    <a:pt x="255327" y="252660"/>
                    <a:pt x="261917" y="252660"/>
                  </a:cubicBezTo>
                  <a:cubicBezTo>
                    <a:pt x="235559" y="276155"/>
                    <a:pt x="201292" y="290513"/>
                    <a:pt x="163073" y="290513"/>
                  </a:cubicBezTo>
                  <a:cubicBezTo>
                    <a:pt x="118263" y="290513"/>
                    <a:pt x="78726" y="270934"/>
                    <a:pt x="52367" y="239607"/>
                  </a:cubicBezTo>
                  <a:cubicBezTo>
                    <a:pt x="52367" y="239607"/>
                    <a:pt x="52367" y="239607"/>
                    <a:pt x="60275" y="234386"/>
                  </a:cubicBezTo>
                  <a:cubicBezTo>
                    <a:pt x="60275" y="234386"/>
                    <a:pt x="60275" y="234386"/>
                    <a:pt x="91905" y="243523"/>
                  </a:cubicBezTo>
                  <a:cubicBezTo>
                    <a:pt x="91905" y="244828"/>
                    <a:pt x="91905" y="246133"/>
                    <a:pt x="93223" y="247439"/>
                  </a:cubicBezTo>
                  <a:cubicBezTo>
                    <a:pt x="97176" y="256576"/>
                    <a:pt x="105084" y="263102"/>
                    <a:pt x="114309" y="267018"/>
                  </a:cubicBezTo>
                  <a:cubicBezTo>
                    <a:pt x="118263" y="269629"/>
                    <a:pt x="123535" y="269629"/>
                    <a:pt x="127489" y="269629"/>
                  </a:cubicBezTo>
                  <a:cubicBezTo>
                    <a:pt x="143304" y="269629"/>
                    <a:pt x="157801" y="260491"/>
                    <a:pt x="164391" y="244828"/>
                  </a:cubicBezTo>
                  <a:cubicBezTo>
                    <a:pt x="164391" y="243523"/>
                    <a:pt x="164391" y="240912"/>
                    <a:pt x="165708" y="239607"/>
                  </a:cubicBezTo>
                  <a:cubicBezTo>
                    <a:pt x="165708" y="239607"/>
                    <a:pt x="165708" y="239607"/>
                    <a:pt x="181524" y="231775"/>
                  </a:cubicBezTo>
                  <a:close/>
                  <a:moveTo>
                    <a:pt x="127774" y="220663"/>
                  </a:moveTo>
                  <a:cubicBezTo>
                    <a:pt x="123904" y="220663"/>
                    <a:pt x="120035" y="223278"/>
                    <a:pt x="118745" y="227200"/>
                  </a:cubicBezTo>
                  <a:cubicBezTo>
                    <a:pt x="117455" y="229815"/>
                    <a:pt x="118745" y="232429"/>
                    <a:pt x="118745" y="235044"/>
                  </a:cubicBezTo>
                  <a:cubicBezTo>
                    <a:pt x="120035" y="237659"/>
                    <a:pt x="122615" y="238966"/>
                    <a:pt x="125194" y="240273"/>
                  </a:cubicBezTo>
                  <a:cubicBezTo>
                    <a:pt x="129064" y="242888"/>
                    <a:pt x="135513" y="238966"/>
                    <a:pt x="136803" y="235044"/>
                  </a:cubicBezTo>
                  <a:cubicBezTo>
                    <a:pt x="138093" y="232429"/>
                    <a:pt x="138093" y="229815"/>
                    <a:pt x="136803" y="227200"/>
                  </a:cubicBezTo>
                  <a:cubicBezTo>
                    <a:pt x="135513" y="224585"/>
                    <a:pt x="134223" y="223278"/>
                    <a:pt x="131644" y="221970"/>
                  </a:cubicBezTo>
                  <a:cubicBezTo>
                    <a:pt x="130354" y="221970"/>
                    <a:pt x="129064" y="220663"/>
                    <a:pt x="127774" y="220663"/>
                  </a:cubicBezTo>
                  <a:close/>
                  <a:moveTo>
                    <a:pt x="206249" y="190500"/>
                  </a:moveTo>
                  <a:cubicBezTo>
                    <a:pt x="200745" y="190500"/>
                    <a:pt x="197994" y="193080"/>
                    <a:pt x="195242" y="196950"/>
                  </a:cubicBezTo>
                  <a:cubicBezTo>
                    <a:pt x="195242" y="199529"/>
                    <a:pt x="195242" y="202109"/>
                    <a:pt x="196618" y="204689"/>
                  </a:cubicBezTo>
                  <a:cubicBezTo>
                    <a:pt x="196618" y="207269"/>
                    <a:pt x="199370" y="208558"/>
                    <a:pt x="202121" y="209848"/>
                  </a:cubicBezTo>
                  <a:cubicBezTo>
                    <a:pt x="207625" y="211138"/>
                    <a:pt x="213128" y="208558"/>
                    <a:pt x="215880" y="204689"/>
                  </a:cubicBezTo>
                  <a:cubicBezTo>
                    <a:pt x="215880" y="202109"/>
                    <a:pt x="215880" y="199529"/>
                    <a:pt x="214504" y="196950"/>
                  </a:cubicBezTo>
                  <a:cubicBezTo>
                    <a:pt x="214504" y="194370"/>
                    <a:pt x="211752" y="193080"/>
                    <a:pt x="209001" y="191790"/>
                  </a:cubicBezTo>
                  <a:cubicBezTo>
                    <a:pt x="207625" y="190500"/>
                    <a:pt x="206249" y="190500"/>
                    <a:pt x="206249" y="190500"/>
                  </a:cubicBezTo>
                  <a:close/>
                  <a:moveTo>
                    <a:pt x="201791" y="175311"/>
                  </a:moveTo>
                  <a:cubicBezTo>
                    <a:pt x="206090" y="174661"/>
                    <a:pt x="210720" y="174986"/>
                    <a:pt x="215351" y="176934"/>
                  </a:cubicBezTo>
                  <a:cubicBezTo>
                    <a:pt x="219319" y="178233"/>
                    <a:pt x="223288" y="180831"/>
                    <a:pt x="227257" y="184728"/>
                  </a:cubicBezTo>
                  <a:cubicBezTo>
                    <a:pt x="228580" y="187325"/>
                    <a:pt x="229903" y="188624"/>
                    <a:pt x="229903" y="191222"/>
                  </a:cubicBezTo>
                  <a:cubicBezTo>
                    <a:pt x="231226" y="193820"/>
                    <a:pt x="232549" y="197717"/>
                    <a:pt x="232549" y="201613"/>
                  </a:cubicBezTo>
                  <a:cubicBezTo>
                    <a:pt x="232549" y="201613"/>
                    <a:pt x="232549" y="201613"/>
                    <a:pt x="261653" y="218498"/>
                  </a:cubicBezTo>
                  <a:cubicBezTo>
                    <a:pt x="261653" y="218498"/>
                    <a:pt x="261653" y="218498"/>
                    <a:pt x="319861" y="184728"/>
                  </a:cubicBezTo>
                  <a:cubicBezTo>
                    <a:pt x="325153" y="180831"/>
                    <a:pt x="333090" y="183429"/>
                    <a:pt x="335736" y="188624"/>
                  </a:cubicBezTo>
                  <a:cubicBezTo>
                    <a:pt x="339705" y="193820"/>
                    <a:pt x="337059" y="200314"/>
                    <a:pt x="331768" y="204211"/>
                  </a:cubicBezTo>
                  <a:cubicBezTo>
                    <a:pt x="331768" y="204211"/>
                    <a:pt x="331768" y="204211"/>
                    <a:pt x="274882" y="237981"/>
                  </a:cubicBezTo>
                  <a:cubicBezTo>
                    <a:pt x="266944" y="241878"/>
                    <a:pt x="257684" y="241878"/>
                    <a:pt x="251069" y="237981"/>
                  </a:cubicBezTo>
                  <a:cubicBezTo>
                    <a:pt x="251069" y="237981"/>
                    <a:pt x="251069" y="237981"/>
                    <a:pt x="223288" y="222395"/>
                  </a:cubicBezTo>
                  <a:cubicBezTo>
                    <a:pt x="219319" y="224993"/>
                    <a:pt x="215351" y="226292"/>
                    <a:pt x="210059" y="227590"/>
                  </a:cubicBezTo>
                  <a:cubicBezTo>
                    <a:pt x="208736" y="227590"/>
                    <a:pt x="207413" y="227590"/>
                    <a:pt x="206090" y="227590"/>
                  </a:cubicBezTo>
                  <a:cubicBezTo>
                    <a:pt x="202121" y="227590"/>
                    <a:pt x="199476" y="227590"/>
                    <a:pt x="195507" y="226292"/>
                  </a:cubicBezTo>
                  <a:cubicBezTo>
                    <a:pt x="191538" y="224993"/>
                    <a:pt x="187569" y="222395"/>
                    <a:pt x="184924" y="218498"/>
                  </a:cubicBezTo>
                  <a:cubicBezTo>
                    <a:pt x="184924" y="218498"/>
                    <a:pt x="184924" y="218498"/>
                    <a:pt x="166403" y="226292"/>
                  </a:cubicBezTo>
                  <a:cubicBezTo>
                    <a:pt x="166403" y="226292"/>
                    <a:pt x="166403" y="226292"/>
                    <a:pt x="155819" y="231487"/>
                  </a:cubicBezTo>
                  <a:cubicBezTo>
                    <a:pt x="155819" y="235384"/>
                    <a:pt x="154496" y="237981"/>
                    <a:pt x="153173" y="240579"/>
                  </a:cubicBezTo>
                  <a:cubicBezTo>
                    <a:pt x="149205" y="250970"/>
                    <a:pt x="139944" y="258763"/>
                    <a:pt x="128038" y="258763"/>
                  </a:cubicBezTo>
                  <a:cubicBezTo>
                    <a:pt x="125392" y="258763"/>
                    <a:pt x="121423" y="257464"/>
                    <a:pt x="118778" y="256165"/>
                  </a:cubicBezTo>
                  <a:cubicBezTo>
                    <a:pt x="112163" y="253568"/>
                    <a:pt x="106871" y="248372"/>
                    <a:pt x="102903" y="241878"/>
                  </a:cubicBezTo>
                  <a:cubicBezTo>
                    <a:pt x="102903" y="239280"/>
                    <a:pt x="101580" y="236682"/>
                    <a:pt x="101580" y="234085"/>
                  </a:cubicBezTo>
                  <a:cubicBezTo>
                    <a:pt x="101580" y="234085"/>
                    <a:pt x="101580" y="234085"/>
                    <a:pt x="89673" y="230188"/>
                  </a:cubicBezTo>
                  <a:cubicBezTo>
                    <a:pt x="89673" y="230188"/>
                    <a:pt x="89673" y="230188"/>
                    <a:pt x="60569" y="222395"/>
                  </a:cubicBezTo>
                  <a:cubicBezTo>
                    <a:pt x="60569" y="222395"/>
                    <a:pt x="60569" y="222395"/>
                    <a:pt x="15590" y="243177"/>
                  </a:cubicBezTo>
                  <a:cubicBezTo>
                    <a:pt x="14267" y="244476"/>
                    <a:pt x="12944" y="244476"/>
                    <a:pt x="11621" y="244476"/>
                  </a:cubicBezTo>
                  <a:cubicBezTo>
                    <a:pt x="6330" y="244476"/>
                    <a:pt x="2361" y="241878"/>
                    <a:pt x="1038" y="237981"/>
                  </a:cubicBezTo>
                  <a:cubicBezTo>
                    <a:pt x="-1608" y="232786"/>
                    <a:pt x="1038" y="226292"/>
                    <a:pt x="6330" y="223694"/>
                  </a:cubicBezTo>
                  <a:cubicBezTo>
                    <a:pt x="6330" y="223694"/>
                    <a:pt x="6330" y="223694"/>
                    <a:pt x="49986" y="202912"/>
                  </a:cubicBezTo>
                  <a:cubicBezTo>
                    <a:pt x="55278" y="200314"/>
                    <a:pt x="60569" y="199015"/>
                    <a:pt x="65861" y="201613"/>
                  </a:cubicBezTo>
                  <a:cubicBezTo>
                    <a:pt x="65861" y="201613"/>
                    <a:pt x="65861" y="201613"/>
                    <a:pt x="97611" y="209406"/>
                  </a:cubicBezTo>
                  <a:cubicBezTo>
                    <a:pt x="97611" y="209406"/>
                    <a:pt x="97611" y="209406"/>
                    <a:pt x="109517" y="213303"/>
                  </a:cubicBezTo>
                  <a:cubicBezTo>
                    <a:pt x="116132" y="205510"/>
                    <a:pt x="128038" y="202912"/>
                    <a:pt x="138621" y="206809"/>
                  </a:cubicBezTo>
                  <a:cubicBezTo>
                    <a:pt x="141267" y="208107"/>
                    <a:pt x="143913" y="209406"/>
                    <a:pt x="145236" y="210705"/>
                  </a:cubicBezTo>
                  <a:cubicBezTo>
                    <a:pt x="145236" y="210705"/>
                    <a:pt x="145236" y="210705"/>
                    <a:pt x="157142" y="206809"/>
                  </a:cubicBezTo>
                  <a:cubicBezTo>
                    <a:pt x="157142" y="206809"/>
                    <a:pt x="157142" y="206809"/>
                    <a:pt x="178309" y="196418"/>
                  </a:cubicBezTo>
                  <a:cubicBezTo>
                    <a:pt x="178309" y="195119"/>
                    <a:pt x="179632" y="193820"/>
                    <a:pt x="179632" y="192521"/>
                  </a:cubicBezTo>
                  <a:cubicBezTo>
                    <a:pt x="182278" y="187325"/>
                    <a:pt x="184924" y="183429"/>
                    <a:pt x="190215" y="179532"/>
                  </a:cubicBezTo>
                  <a:cubicBezTo>
                    <a:pt x="193522" y="177584"/>
                    <a:pt x="197491" y="175960"/>
                    <a:pt x="201791" y="175311"/>
                  </a:cubicBezTo>
                  <a:close/>
                  <a:moveTo>
                    <a:pt x="197837" y="12700"/>
                  </a:moveTo>
                  <a:cubicBezTo>
                    <a:pt x="249179" y="17979"/>
                    <a:pt x="291306" y="60210"/>
                    <a:pt x="295255" y="111680"/>
                  </a:cubicBezTo>
                  <a:cubicBezTo>
                    <a:pt x="295255" y="114319"/>
                    <a:pt x="295255" y="116959"/>
                    <a:pt x="292622" y="118279"/>
                  </a:cubicBezTo>
                  <a:cubicBezTo>
                    <a:pt x="291306" y="120918"/>
                    <a:pt x="288673" y="122238"/>
                    <a:pt x="286040" y="122238"/>
                  </a:cubicBezTo>
                  <a:cubicBezTo>
                    <a:pt x="286040" y="122238"/>
                    <a:pt x="286040" y="122238"/>
                    <a:pt x="196520" y="122238"/>
                  </a:cubicBezTo>
                  <a:cubicBezTo>
                    <a:pt x="191254" y="122238"/>
                    <a:pt x="187305" y="118279"/>
                    <a:pt x="187305" y="113000"/>
                  </a:cubicBezTo>
                  <a:cubicBezTo>
                    <a:pt x="187305" y="113000"/>
                    <a:pt x="187305" y="113000"/>
                    <a:pt x="187305" y="21938"/>
                  </a:cubicBezTo>
                  <a:cubicBezTo>
                    <a:pt x="187305" y="19299"/>
                    <a:pt x="188621" y="17979"/>
                    <a:pt x="189938" y="15339"/>
                  </a:cubicBezTo>
                  <a:cubicBezTo>
                    <a:pt x="192571" y="14020"/>
                    <a:pt x="195204" y="12700"/>
                    <a:pt x="197837" y="12700"/>
                  </a:cubicBezTo>
                  <a:close/>
                  <a:moveTo>
                    <a:pt x="150484" y="0"/>
                  </a:moveTo>
                  <a:cubicBezTo>
                    <a:pt x="154427" y="0"/>
                    <a:pt x="157057" y="1313"/>
                    <a:pt x="159686" y="3938"/>
                  </a:cubicBezTo>
                  <a:cubicBezTo>
                    <a:pt x="162315" y="6564"/>
                    <a:pt x="163629" y="9189"/>
                    <a:pt x="163629" y="13127"/>
                  </a:cubicBezTo>
                  <a:cubicBezTo>
                    <a:pt x="163629" y="13127"/>
                    <a:pt x="163629" y="13127"/>
                    <a:pt x="163629" y="132587"/>
                  </a:cubicBezTo>
                  <a:cubicBezTo>
                    <a:pt x="163629" y="139151"/>
                    <a:pt x="168887" y="145714"/>
                    <a:pt x="176775" y="145714"/>
                  </a:cubicBezTo>
                  <a:cubicBezTo>
                    <a:pt x="176775" y="145714"/>
                    <a:pt x="176775" y="145714"/>
                    <a:pt x="296398" y="145714"/>
                  </a:cubicBezTo>
                  <a:cubicBezTo>
                    <a:pt x="300341" y="145714"/>
                    <a:pt x="302970" y="147027"/>
                    <a:pt x="305599" y="149653"/>
                  </a:cubicBezTo>
                  <a:cubicBezTo>
                    <a:pt x="308228" y="152278"/>
                    <a:pt x="309543" y="154904"/>
                    <a:pt x="308228" y="158842"/>
                  </a:cubicBezTo>
                  <a:cubicBezTo>
                    <a:pt x="308228" y="165406"/>
                    <a:pt x="306914" y="171969"/>
                    <a:pt x="305599" y="178533"/>
                  </a:cubicBezTo>
                  <a:cubicBezTo>
                    <a:pt x="305599" y="178533"/>
                    <a:pt x="305599" y="178533"/>
                    <a:pt x="262220" y="204788"/>
                  </a:cubicBezTo>
                  <a:cubicBezTo>
                    <a:pt x="262220" y="204788"/>
                    <a:pt x="262220" y="204788"/>
                    <a:pt x="242502" y="194286"/>
                  </a:cubicBezTo>
                  <a:cubicBezTo>
                    <a:pt x="239872" y="181158"/>
                    <a:pt x="231985" y="169344"/>
                    <a:pt x="218840" y="165406"/>
                  </a:cubicBezTo>
                  <a:cubicBezTo>
                    <a:pt x="214896" y="162780"/>
                    <a:pt x="209638" y="162780"/>
                    <a:pt x="205694" y="162780"/>
                  </a:cubicBezTo>
                  <a:cubicBezTo>
                    <a:pt x="189920" y="162780"/>
                    <a:pt x="175460" y="171969"/>
                    <a:pt x="168887" y="186409"/>
                  </a:cubicBezTo>
                  <a:cubicBezTo>
                    <a:pt x="168887" y="187722"/>
                    <a:pt x="168887" y="187722"/>
                    <a:pt x="168887" y="187722"/>
                  </a:cubicBezTo>
                  <a:cubicBezTo>
                    <a:pt x="168887" y="187722"/>
                    <a:pt x="168887" y="187722"/>
                    <a:pt x="146540" y="196912"/>
                  </a:cubicBezTo>
                  <a:cubicBezTo>
                    <a:pt x="145226" y="196912"/>
                    <a:pt x="143911" y="195599"/>
                    <a:pt x="142597" y="195599"/>
                  </a:cubicBezTo>
                  <a:cubicBezTo>
                    <a:pt x="137338" y="192973"/>
                    <a:pt x="133395" y="192973"/>
                    <a:pt x="128137" y="192973"/>
                  </a:cubicBezTo>
                  <a:cubicBezTo>
                    <a:pt x="120249" y="192973"/>
                    <a:pt x="112362" y="195599"/>
                    <a:pt x="107104" y="199537"/>
                  </a:cubicBezTo>
                  <a:cubicBezTo>
                    <a:pt x="107104" y="199537"/>
                    <a:pt x="107104" y="199537"/>
                    <a:pt x="70297" y="189035"/>
                  </a:cubicBezTo>
                  <a:cubicBezTo>
                    <a:pt x="61095" y="187722"/>
                    <a:pt x="53208" y="187722"/>
                    <a:pt x="45321" y="191661"/>
                  </a:cubicBezTo>
                  <a:lnTo>
                    <a:pt x="29546" y="199537"/>
                  </a:lnTo>
                  <a:cubicBezTo>
                    <a:pt x="21659" y="182471"/>
                    <a:pt x="19030" y="164093"/>
                    <a:pt x="19030" y="145714"/>
                  </a:cubicBezTo>
                  <a:cubicBezTo>
                    <a:pt x="19030" y="69575"/>
                    <a:pt x="76870" y="7876"/>
                    <a:pt x="15048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43173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push dir="u"/>
      </p:transition>
    </mc:Choice>
    <mc:Fallback xmlns="">
      <p:transition spd="slow" advTm="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3914009" y="1665031"/>
            <a:ext cx="2919567" cy="3074040"/>
            <a:chOff x="2935506" y="1248773"/>
            <a:chExt cx="2189675" cy="2305530"/>
          </a:xfrm>
        </p:grpSpPr>
        <p:sp>
          <p:nvSpPr>
            <p:cNvPr id="4" name="TextBox 1"/>
            <p:cNvSpPr txBox="1">
              <a:spLocks/>
            </p:cNvSpPr>
            <p:nvPr/>
          </p:nvSpPr>
          <p:spPr>
            <a:xfrm>
              <a:off x="3131671" y="1248773"/>
              <a:ext cx="1962232" cy="306559"/>
            </a:xfrm>
            <a:prstGeom prst="rect">
              <a:avLst/>
            </a:prstGeom>
            <a:ln w="12700">
              <a:miter lim="400000"/>
            </a:ln>
          </p:spPr>
          <p:txBody>
            <a:bodyPr lIns="0" tIns="0" rIns="0" bIns="0">
              <a:normAutofit/>
            </a:bodyPr>
            <a:lstStyle/>
            <a:p>
              <a:r>
                <a:rPr lang="id-ID"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step 2</a:t>
              </a:r>
            </a:p>
          </p:txBody>
        </p:sp>
        <p:sp>
          <p:nvSpPr>
            <p:cNvPr id="5" name="TextBox 2"/>
            <p:cNvSpPr txBox="1">
              <a:spLocks/>
            </p:cNvSpPr>
            <p:nvPr/>
          </p:nvSpPr>
          <p:spPr>
            <a:xfrm>
              <a:off x="3130476" y="1573852"/>
              <a:ext cx="1994705" cy="393642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>
              <a:normAutofit fontScale="55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2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2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（建议使用主题字体）。</a:t>
              </a:r>
            </a:p>
          </p:txBody>
        </p:sp>
        <p:sp>
          <p:nvSpPr>
            <p:cNvPr id="14" name="Oval 11"/>
            <p:cNvSpPr/>
            <p:nvPr/>
          </p:nvSpPr>
          <p:spPr>
            <a:xfrm rot="10800000" flipH="1">
              <a:off x="2935506" y="2147022"/>
              <a:ext cx="1407281" cy="1407281"/>
            </a:xfrm>
            <a:prstGeom prst="ellipse">
              <a:avLst/>
            </a:prstGeom>
            <a:solidFill>
              <a:srgbClr val="E6E7EA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: Shape 12"/>
            <p:cNvSpPr/>
            <p:nvPr/>
          </p:nvSpPr>
          <p:spPr>
            <a:xfrm>
              <a:off x="2990643" y="2081308"/>
              <a:ext cx="1268364" cy="3925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156" extrusionOk="0">
                  <a:moveTo>
                    <a:pt x="0" y="15834"/>
                  </a:moveTo>
                  <a:cubicBezTo>
                    <a:pt x="3445" y="817"/>
                    <a:pt x="11156" y="-4444"/>
                    <a:pt x="17223" y="4084"/>
                  </a:cubicBezTo>
                  <a:cubicBezTo>
                    <a:pt x="18678" y="6130"/>
                    <a:pt x="19955" y="8872"/>
                    <a:pt x="20978" y="12149"/>
                  </a:cubicBezTo>
                  <a:lnTo>
                    <a:pt x="21600" y="11275"/>
                  </a:lnTo>
                  <a:lnTo>
                    <a:pt x="21499" y="16495"/>
                  </a:lnTo>
                  <a:lnTo>
                    <a:pt x="19406" y="14359"/>
                  </a:lnTo>
                  <a:lnTo>
                    <a:pt x="20028" y="13486"/>
                  </a:lnTo>
                  <a:cubicBezTo>
                    <a:pt x="16058" y="1123"/>
                    <a:pt x="8792" y="-935"/>
                    <a:pt x="3798" y="8891"/>
                  </a:cubicBezTo>
                  <a:cubicBezTo>
                    <a:pt x="2640" y="11168"/>
                    <a:pt x="1670" y="13974"/>
                    <a:pt x="940" y="17156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6" name="Group 13"/>
            <p:cNvGrpSpPr/>
            <p:nvPr/>
          </p:nvGrpSpPr>
          <p:grpSpPr>
            <a:xfrm>
              <a:off x="3027991" y="2239507"/>
              <a:ext cx="1222314" cy="1222314"/>
              <a:chOff x="0" y="0"/>
              <a:chExt cx="3259500" cy="3259500"/>
            </a:xfrm>
          </p:grpSpPr>
          <p:sp>
            <p:nvSpPr>
              <p:cNvPr id="30" name="Oval 14"/>
              <p:cNvSpPr/>
              <p:nvPr/>
            </p:nvSpPr>
            <p:spPr>
              <a:xfrm rot="10800000" flipH="1">
                <a:off x="0" y="0"/>
                <a:ext cx="3259500" cy="3259500"/>
              </a:xfrm>
              <a:prstGeom prst="ellipse">
                <a:avLst/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31" name="Group 15"/>
              <p:cNvGrpSpPr/>
              <p:nvPr/>
            </p:nvGrpSpPr>
            <p:grpSpPr>
              <a:xfrm>
                <a:off x="1103439" y="1088764"/>
                <a:ext cx="1052622" cy="1081972"/>
                <a:chOff x="-1" y="-1"/>
                <a:chExt cx="1052621" cy="1081970"/>
              </a:xfrm>
            </p:grpSpPr>
            <p:sp>
              <p:nvSpPr>
                <p:cNvPr id="32" name="Freeform: Shape 16"/>
                <p:cNvSpPr/>
                <p:nvPr/>
              </p:nvSpPr>
              <p:spPr>
                <a:xfrm>
                  <a:off x="-1" y="144251"/>
                  <a:ext cx="1052621" cy="93771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200" y="0"/>
                      </a:moveTo>
                      <a:lnTo>
                        <a:pt x="18120" y="0"/>
                      </a:lnTo>
                      <a:lnTo>
                        <a:pt x="18120" y="2700"/>
                      </a:lnTo>
                      <a:lnTo>
                        <a:pt x="14280" y="2700"/>
                      </a:lnTo>
                      <a:lnTo>
                        <a:pt x="14280" y="0"/>
                      </a:lnTo>
                      <a:lnTo>
                        <a:pt x="7320" y="0"/>
                      </a:lnTo>
                      <a:lnTo>
                        <a:pt x="7320" y="2700"/>
                      </a:lnTo>
                      <a:lnTo>
                        <a:pt x="3480" y="2700"/>
                      </a:lnTo>
                      <a:lnTo>
                        <a:pt x="3480" y="0"/>
                      </a:lnTo>
                      <a:lnTo>
                        <a:pt x="2400" y="0"/>
                      </a:lnTo>
                      <a:cubicBezTo>
                        <a:pt x="1079" y="0"/>
                        <a:pt x="0" y="1214"/>
                        <a:pt x="0" y="2700"/>
                      </a:cubicBezTo>
                      <a:lnTo>
                        <a:pt x="0" y="18900"/>
                      </a:lnTo>
                      <a:cubicBezTo>
                        <a:pt x="0" y="20386"/>
                        <a:pt x="1079" y="21600"/>
                        <a:pt x="2400" y="21600"/>
                      </a:cubicBezTo>
                      <a:lnTo>
                        <a:pt x="19200" y="21600"/>
                      </a:lnTo>
                      <a:cubicBezTo>
                        <a:pt x="20521" y="21600"/>
                        <a:pt x="21600" y="20386"/>
                        <a:pt x="21600" y="18900"/>
                      </a:cubicBezTo>
                      <a:lnTo>
                        <a:pt x="21600" y="2700"/>
                      </a:lnTo>
                      <a:cubicBezTo>
                        <a:pt x="21600" y="1214"/>
                        <a:pt x="20521" y="0"/>
                        <a:pt x="1920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: Shape 17"/>
                <p:cNvSpPr/>
                <p:nvPr/>
              </p:nvSpPr>
              <p:spPr>
                <a:xfrm>
                  <a:off x="216319" y="-1"/>
                  <a:ext cx="608143" cy="19884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lnTo>
                        <a:pt x="18694" y="0"/>
                      </a:lnTo>
                      <a:lnTo>
                        <a:pt x="18694" y="21600"/>
                      </a:lnTo>
                      <a:lnTo>
                        <a:pt x="21600" y="21600"/>
                      </a:lnTo>
                      <a:cubicBezTo>
                        <a:pt x="21600" y="21600"/>
                        <a:pt x="21600" y="0"/>
                        <a:pt x="21600" y="0"/>
                      </a:cubicBezTo>
                      <a:close/>
                      <a:moveTo>
                        <a:pt x="2906" y="0"/>
                      </a:moveTo>
                      <a:lnTo>
                        <a:pt x="0" y="0"/>
                      </a:lnTo>
                      <a:lnTo>
                        <a:pt x="0" y="21600"/>
                      </a:lnTo>
                      <a:lnTo>
                        <a:pt x="2906" y="21600"/>
                      </a:lnTo>
                      <a:cubicBezTo>
                        <a:pt x="2906" y="21600"/>
                        <a:pt x="2906" y="0"/>
                        <a:pt x="290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37" name="组合 36"/>
          <p:cNvGrpSpPr/>
          <p:nvPr/>
        </p:nvGrpSpPr>
        <p:grpSpPr>
          <a:xfrm>
            <a:off x="8402856" y="1701892"/>
            <a:ext cx="2539309" cy="3037179"/>
            <a:chOff x="6302142" y="1276419"/>
            <a:chExt cx="1904482" cy="2277884"/>
          </a:xfrm>
        </p:grpSpPr>
        <p:sp>
          <p:nvSpPr>
            <p:cNvPr id="10" name="Rectangle 7"/>
            <p:cNvSpPr/>
            <p:nvPr/>
          </p:nvSpPr>
          <p:spPr>
            <a:xfrm>
              <a:off x="6339503" y="1567846"/>
              <a:ext cx="1867121" cy="44413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p14="http://schemas.microsoft.com/office/powerpoint/2010/main" val="1"/>
              </a:ext>
            </a:extLst>
          </p:spPr>
          <p:txBody>
            <a:bodyPr wrap="square" lIns="0" tIns="0" rIns="0" bIns="0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3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3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（建议使用主题字体）。</a:t>
              </a:r>
            </a:p>
          </p:txBody>
        </p:sp>
        <p:sp>
          <p:nvSpPr>
            <p:cNvPr id="11" name="Rectangle 8"/>
            <p:cNvSpPr/>
            <p:nvPr/>
          </p:nvSpPr>
          <p:spPr>
            <a:xfrm>
              <a:off x="6339503" y="1276419"/>
              <a:ext cx="1349990" cy="21431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p14="http://schemas.microsoft.com/office/powerpoint/2010/main" val="1"/>
              </a:ext>
            </a:extLst>
          </p:spPr>
          <p:txBody>
            <a:bodyPr lIns="0" tIns="0" rIns="0" bIns="0">
              <a:normAutofit fontScale="92500" lnSpcReduction="20000"/>
            </a:bodyPr>
            <a:lstStyle/>
            <a:p>
              <a:r>
                <a:rPr lang="en-US" sz="23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step 4</a:t>
              </a:r>
            </a:p>
          </p:txBody>
        </p:sp>
        <p:sp>
          <p:nvSpPr>
            <p:cNvPr id="19" name="Oval 20"/>
            <p:cNvSpPr/>
            <p:nvPr/>
          </p:nvSpPr>
          <p:spPr>
            <a:xfrm rot="10800000" flipH="1">
              <a:off x="6302142" y="2147022"/>
              <a:ext cx="1407281" cy="1407281"/>
            </a:xfrm>
            <a:prstGeom prst="ellipse">
              <a:avLst/>
            </a:prstGeom>
            <a:solidFill>
              <a:srgbClr val="E6E7EA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: Shape 21"/>
            <p:cNvSpPr/>
            <p:nvPr/>
          </p:nvSpPr>
          <p:spPr>
            <a:xfrm>
              <a:off x="6357279" y="2081308"/>
              <a:ext cx="1268364" cy="3925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156" extrusionOk="0">
                  <a:moveTo>
                    <a:pt x="0" y="15834"/>
                  </a:moveTo>
                  <a:cubicBezTo>
                    <a:pt x="3445" y="817"/>
                    <a:pt x="11156" y="-4444"/>
                    <a:pt x="17223" y="4084"/>
                  </a:cubicBezTo>
                  <a:cubicBezTo>
                    <a:pt x="18678" y="6130"/>
                    <a:pt x="19955" y="8872"/>
                    <a:pt x="20978" y="12149"/>
                  </a:cubicBezTo>
                  <a:lnTo>
                    <a:pt x="21600" y="11275"/>
                  </a:lnTo>
                  <a:lnTo>
                    <a:pt x="21499" y="16495"/>
                  </a:lnTo>
                  <a:lnTo>
                    <a:pt x="19406" y="14359"/>
                  </a:lnTo>
                  <a:lnTo>
                    <a:pt x="20028" y="13486"/>
                  </a:lnTo>
                  <a:cubicBezTo>
                    <a:pt x="16058" y="1123"/>
                    <a:pt x="8792" y="-935"/>
                    <a:pt x="3798" y="8891"/>
                  </a:cubicBezTo>
                  <a:cubicBezTo>
                    <a:pt x="2640" y="11168"/>
                    <a:pt x="1670" y="13974"/>
                    <a:pt x="940" y="17156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1" name="Group 22"/>
            <p:cNvGrpSpPr/>
            <p:nvPr/>
          </p:nvGrpSpPr>
          <p:grpSpPr>
            <a:xfrm>
              <a:off x="6394626" y="2239507"/>
              <a:ext cx="1222314" cy="1222314"/>
              <a:chOff x="0" y="0"/>
              <a:chExt cx="3259500" cy="3259500"/>
            </a:xfrm>
          </p:grpSpPr>
          <p:sp>
            <p:nvSpPr>
              <p:cNvPr id="28" name="Oval 23"/>
              <p:cNvSpPr/>
              <p:nvPr/>
            </p:nvSpPr>
            <p:spPr>
              <a:xfrm rot="10800000" flipH="1">
                <a:off x="0" y="0"/>
                <a:ext cx="3259500" cy="3259500"/>
              </a:xfrm>
              <a:prstGeom prst="ellipse">
                <a:avLst/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: Shape 24"/>
              <p:cNvSpPr/>
              <p:nvPr/>
            </p:nvSpPr>
            <p:spPr>
              <a:xfrm>
                <a:off x="1105920" y="1290493"/>
                <a:ext cx="1052620" cy="6785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79" h="21600" extrusionOk="0">
                    <a:moveTo>
                      <a:pt x="20331" y="5746"/>
                    </a:moveTo>
                    <a:cubicBezTo>
                      <a:pt x="19692" y="6285"/>
                      <a:pt x="11827" y="12917"/>
                      <a:pt x="11435" y="13248"/>
                    </a:cubicBezTo>
                    <a:cubicBezTo>
                      <a:pt x="11043" y="13577"/>
                      <a:pt x="10769" y="13620"/>
                      <a:pt x="10390" y="13620"/>
                    </a:cubicBezTo>
                    <a:cubicBezTo>
                      <a:pt x="10011" y="13620"/>
                      <a:pt x="9735" y="13577"/>
                      <a:pt x="9343" y="13248"/>
                    </a:cubicBezTo>
                    <a:cubicBezTo>
                      <a:pt x="8951" y="12917"/>
                      <a:pt x="1088" y="6285"/>
                      <a:pt x="448" y="5746"/>
                    </a:cubicBezTo>
                    <a:cubicBezTo>
                      <a:pt x="-3" y="5367"/>
                      <a:pt x="0" y="5811"/>
                      <a:pt x="0" y="6155"/>
                    </a:cubicBezTo>
                    <a:cubicBezTo>
                      <a:pt x="0" y="6498"/>
                      <a:pt x="0" y="19814"/>
                      <a:pt x="0" y="19814"/>
                    </a:cubicBezTo>
                    <a:cubicBezTo>
                      <a:pt x="0" y="20594"/>
                      <a:pt x="645" y="21600"/>
                      <a:pt x="1145" y="21600"/>
                    </a:cubicBezTo>
                    <a:lnTo>
                      <a:pt x="19633" y="21600"/>
                    </a:lnTo>
                    <a:cubicBezTo>
                      <a:pt x="20134" y="21600"/>
                      <a:pt x="20779" y="20594"/>
                      <a:pt x="20779" y="19814"/>
                    </a:cubicBezTo>
                    <a:cubicBezTo>
                      <a:pt x="20779" y="19814"/>
                      <a:pt x="20779" y="6498"/>
                      <a:pt x="20779" y="6155"/>
                    </a:cubicBezTo>
                    <a:cubicBezTo>
                      <a:pt x="20779" y="5811"/>
                      <a:pt x="20783" y="5367"/>
                      <a:pt x="20331" y="5746"/>
                    </a:cubicBezTo>
                    <a:close/>
                    <a:moveTo>
                      <a:pt x="687" y="2021"/>
                    </a:moveTo>
                    <a:cubicBezTo>
                      <a:pt x="1250" y="2510"/>
                      <a:pt x="9053" y="9271"/>
                      <a:pt x="9343" y="9524"/>
                    </a:cubicBezTo>
                    <a:cubicBezTo>
                      <a:pt x="9634" y="9775"/>
                      <a:pt x="10011" y="9897"/>
                      <a:pt x="10390" y="9897"/>
                    </a:cubicBezTo>
                    <a:cubicBezTo>
                      <a:pt x="10769" y="9897"/>
                      <a:pt x="11145" y="9775"/>
                      <a:pt x="11435" y="9524"/>
                    </a:cubicBezTo>
                    <a:cubicBezTo>
                      <a:pt x="11726" y="9271"/>
                      <a:pt x="19529" y="2510"/>
                      <a:pt x="20093" y="2021"/>
                    </a:cubicBezTo>
                    <a:cubicBezTo>
                      <a:pt x="20656" y="1534"/>
                      <a:pt x="21190" y="0"/>
                      <a:pt x="20154" y="0"/>
                    </a:cubicBezTo>
                    <a:lnTo>
                      <a:pt x="624" y="0"/>
                    </a:lnTo>
                    <a:cubicBezTo>
                      <a:pt x="-410" y="0"/>
                      <a:pt x="122" y="1534"/>
                      <a:pt x="687" y="202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6158434" y="2775078"/>
            <a:ext cx="2698057" cy="3071581"/>
            <a:chOff x="4618825" y="2081308"/>
            <a:chExt cx="2023543" cy="2303686"/>
          </a:xfrm>
        </p:grpSpPr>
        <p:sp>
          <p:nvSpPr>
            <p:cNvPr id="8" name="Rectangle 5"/>
            <p:cNvSpPr/>
            <p:nvPr/>
          </p:nvSpPr>
          <p:spPr>
            <a:xfrm>
              <a:off x="4775247" y="3940860"/>
              <a:ext cx="1867121" cy="44413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p14="http://schemas.microsoft.com/office/powerpoint/2010/main" val="1"/>
              </a:ext>
            </a:extLst>
          </p:spPr>
          <p:txBody>
            <a:bodyPr wrap="square" lIns="0" tIns="0" rIns="0" bIns="0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3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3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（建议使用主题字体）。</a:t>
              </a:r>
            </a:p>
          </p:txBody>
        </p:sp>
        <p:sp>
          <p:nvSpPr>
            <p:cNvPr id="9" name="Rectangle 6"/>
            <p:cNvSpPr/>
            <p:nvPr/>
          </p:nvSpPr>
          <p:spPr>
            <a:xfrm>
              <a:off x="4775247" y="3649433"/>
              <a:ext cx="1349990" cy="21431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p14="http://schemas.microsoft.com/office/powerpoint/2010/main" val="1"/>
              </a:ext>
            </a:extLst>
          </p:spPr>
          <p:txBody>
            <a:bodyPr lIns="0" tIns="0" rIns="0" bIns="0">
              <a:normAutofit fontScale="92500" lnSpcReduction="20000"/>
            </a:bodyPr>
            <a:lstStyle/>
            <a:p>
              <a:r>
                <a:rPr lang="en-US" sz="23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step 3</a:t>
              </a:r>
            </a:p>
          </p:txBody>
        </p:sp>
        <p:sp>
          <p:nvSpPr>
            <p:cNvPr id="17" name="Oval 18"/>
            <p:cNvSpPr/>
            <p:nvPr/>
          </p:nvSpPr>
          <p:spPr>
            <a:xfrm>
              <a:off x="4618825" y="2081308"/>
              <a:ext cx="1407280" cy="1407281"/>
            </a:xfrm>
            <a:prstGeom prst="ellipse">
              <a:avLst/>
            </a:prstGeom>
            <a:solidFill>
              <a:srgbClr val="E6E7EA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: Shape 19"/>
            <p:cNvSpPr/>
            <p:nvPr/>
          </p:nvSpPr>
          <p:spPr>
            <a:xfrm rot="10800000" flipH="1">
              <a:off x="4673961" y="3161787"/>
              <a:ext cx="1268364" cy="3925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156" extrusionOk="0">
                  <a:moveTo>
                    <a:pt x="0" y="15834"/>
                  </a:moveTo>
                  <a:cubicBezTo>
                    <a:pt x="3445" y="817"/>
                    <a:pt x="11156" y="-4444"/>
                    <a:pt x="17223" y="4084"/>
                  </a:cubicBezTo>
                  <a:cubicBezTo>
                    <a:pt x="18678" y="6130"/>
                    <a:pt x="19955" y="8872"/>
                    <a:pt x="20978" y="12149"/>
                  </a:cubicBezTo>
                  <a:lnTo>
                    <a:pt x="21600" y="11275"/>
                  </a:lnTo>
                  <a:lnTo>
                    <a:pt x="21499" y="16495"/>
                  </a:lnTo>
                  <a:lnTo>
                    <a:pt x="19406" y="14359"/>
                  </a:lnTo>
                  <a:lnTo>
                    <a:pt x="20028" y="13486"/>
                  </a:lnTo>
                  <a:cubicBezTo>
                    <a:pt x="16058" y="1123"/>
                    <a:pt x="8792" y="-935"/>
                    <a:pt x="3798" y="8891"/>
                  </a:cubicBezTo>
                  <a:cubicBezTo>
                    <a:pt x="2640" y="11168"/>
                    <a:pt x="1670" y="13974"/>
                    <a:pt x="940" y="17156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2" name="Group 25"/>
            <p:cNvGrpSpPr/>
            <p:nvPr/>
          </p:nvGrpSpPr>
          <p:grpSpPr>
            <a:xfrm>
              <a:off x="4711308" y="2173791"/>
              <a:ext cx="1222313" cy="1222313"/>
              <a:chOff x="0" y="0"/>
              <a:chExt cx="3259500" cy="3259500"/>
            </a:xfrm>
          </p:grpSpPr>
          <p:sp>
            <p:nvSpPr>
              <p:cNvPr id="26" name="Oval 26"/>
              <p:cNvSpPr/>
              <p:nvPr/>
            </p:nvSpPr>
            <p:spPr>
              <a:xfrm>
                <a:off x="0" y="0"/>
                <a:ext cx="3259500" cy="3259500"/>
              </a:xfrm>
              <a:prstGeom prst="ellipse">
                <a:avLst/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Freeform: Shape 27"/>
              <p:cNvSpPr/>
              <p:nvPr/>
            </p:nvSpPr>
            <p:spPr>
              <a:xfrm>
                <a:off x="1020253" y="1088765"/>
                <a:ext cx="1218990" cy="9454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580" h="20757" extrusionOk="0">
                    <a:moveTo>
                      <a:pt x="11316" y="15681"/>
                    </a:moveTo>
                    <a:cubicBezTo>
                      <a:pt x="10444" y="15681"/>
                      <a:pt x="9737" y="14763"/>
                      <a:pt x="9737" y="13632"/>
                    </a:cubicBezTo>
                    <a:cubicBezTo>
                      <a:pt x="9737" y="12501"/>
                      <a:pt x="10444" y="11585"/>
                      <a:pt x="11316" y="11585"/>
                    </a:cubicBezTo>
                    <a:cubicBezTo>
                      <a:pt x="12189" y="11585"/>
                      <a:pt x="12896" y="12501"/>
                      <a:pt x="12896" y="13632"/>
                    </a:cubicBezTo>
                    <a:cubicBezTo>
                      <a:pt x="12896" y="14763"/>
                      <a:pt x="12189" y="15681"/>
                      <a:pt x="11316" y="15681"/>
                    </a:cubicBezTo>
                    <a:close/>
                    <a:moveTo>
                      <a:pt x="18009" y="2956"/>
                    </a:moveTo>
                    <a:cubicBezTo>
                      <a:pt x="14750" y="138"/>
                      <a:pt x="11090" y="-836"/>
                      <a:pt x="6751" y="781"/>
                    </a:cubicBezTo>
                    <a:cubicBezTo>
                      <a:pt x="3364" y="2045"/>
                      <a:pt x="258" y="7054"/>
                      <a:pt x="18" y="11348"/>
                    </a:cubicBezTo>
                    <a:cubicBezTo>
                      <a:pt x="-265" y="16419"/>
                      <a:pt x="2772" y="20764"/>
                      <a:pt x="8123" y="20757"/>
                    </a:cubicBezTo>
                    <a:cubicBezTo>
                      <a:pt x="13892" y="20749"/>
                      <a:pt x="16051" y="17148"/>
                      <a:pt x="16098" y="16053"/>
                    </a:cubicBezTo>
                    <a:cubicBezTo>
                      <a:pt x="16146" y="14957"/>
                      <a:pt x="13849" y="12933"/>
                      <a:pt x="15327" y="10853"/>
                    </a:cubicBezTo>
                    <a:cubicBezTo>
                      <a:pt x="17179" y="8245"/>
                      <a:pt x="18829" y="10466"/>
                      <a:pt x="19829" y="10154"/>
                    </a:cubicBezTo>
                    <a:cubicBezTo>
                      <a:pt x="20829" y="9841"/>
                      <a:pt x="21335" y="5836"/>
                      <a:pt x="18009" y="29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1669586" y="2775078"/>
            <a:ext cx="2800852" cy="3071581"/>
            <a:chOff x="1252189" y="2081308"/>
            <a:chExt cx="2100639" cy="2303686"/>
          </a:xfrm>
        </p:grpSpPr>
        <p:sp>
          <p:nvSpPr>
            <p:cNvPr id="6" name="Rectangle 3"/>
            <p:cNvSpPr/>
            <p:nvPr/>
          </p:nvSpPr>
          <p:spPr>
            <a:xfrm>
              <a:off x="1485707" y="3940860"/>
              <a:ext cx="1867121" cy="44413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p14="http://schemas.microsoft.com/office/powerpoint/2010/main" val="1"/>
              </a:ext>
            </a:extLst>
          </p:spPr>
          <p:txBody>
            <a:bodyPr wrap="square" lIns="0" tIns="0" rIns="0" bIns="0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3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3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（建议使用主题字体）。</a:t>
              </a:r>
            </a:p>
          </p:txBody>
        </p:sp>
        <p:sp>
          <p:nvSpPr>
            <p:cNvPr id="7" name="Rectangle 4"/>
            <p:cNvSpPr/>
            <p:nvPr/>
          </p:nvSpPr>
          <p:spPr>
            <a:xfrm>
              <a:off x="1485707" y="3649433"/>
              <a:ext cx="1349990" cy="21431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p14="http://schemas.microsoft.com/office/powerpoint/2010/main" val="1"/>
              </a:ext>
            </a:extLst>
          </p:spPr>
          <p:txBody>
            <a:bodyPr lIns="0" tIns="0" rIns="0" bIns="0">
              <a:normAutofit fontScale="92500" lnSpcReduction="20000"/>
            </a:bodyPr>
            <a:lstStyle/>
            <a:p>
              <a:r>
                <a:rPr lang="en-US" sz="23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step 1</a:t>
              </a:r>
            </a:p>
          </p:txBody>
        </p:sp>
        <p:sp>
          <p:nvSpPr>
            <p:cNvPr id="12" name="Oval 9"/>
            <p:cNvSpPr/>
            <p:nvPr/>
          </p:nvSpPr>
          <p:spPr>
            <a:xfrm>
              <a:off x="1252189" y="2081308"/>
              <a:ext cx="1407281" cy="1407281"/>
            </a:xfrm>
            <a:prstGeom prst="ellipse">
              <a:avLst/>
            </a:prstGeom>
            <a:solidFill>
              <a:srgbClr val="E6E7EA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: Shape 10"/>
            <p:cNvSpPr/>
            <p:nvPr/>
          </p:nvSpPr>
          <p:spPr>
            <a:xfrm rot="10800000" flipH="1">
              <a:off x="1307326" y="3161787"/>
              <a:ext cx="1268364" cy="3925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156" extrusionOk="0">
                  <a:moveTo>
                    <a:pt x="0" y="15834"/>
                  </a:moveTo>
                  <a:cubicBezTo>
                    <a:pt x="3445" y="817"/>
                    <a:pt x="11156" y="-4444"/>
                    <a:pt x="17223" y="4084"/>
                  </a:cubicBezTo>
                  <a:cubicBezTo>
                    <a:pt x="18678" y="6130"/>
                    <a:pt x="19955" y="8872"/>
                    <a:pt x="20978" y="12149"/>
                  </a:cubicBezTo>
                  <a:lnTo>
                    <a:pt x="21600" y="11275"/>
                  </a:lnTo>
                  <a:lnTo>
                    <a:pt x="21499" y="16495"/>
                  </a:lnTo>
                  <a:lnTo>
                    <a:pt x="19406" y="14359"/>
                  </a:lnTo>
                  <a:lnTo>
                    <a:pt x="20028" y="13486"/>
                  </a:lnTo>
                  <a:cubicBezTo>
                    <a:pt x="16058" y="1123"/>
                    <a:pt x="8792" y="-935"/>
                    <a:pt x="3798" y="8891"/>
                  </a:cubicBezTo>
                  <a:cubicBezTo>
                    <a:pt x="2640" y="11168"/>
                    <a:pt x="1670" y="13974"/>
                    <a:pt x="940" y="17156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3" name="Group 28"/>
            <p:cNvGrpSpPr/>
            <p:nvPr/>
          </p:nvGrpSpPr>
          <p:grpSpPr>
            <a:xfrm>
              <a:off x="1344672" y="2173791"/>
              <a:ext cx="1222313" cy="1222313"/>
              <a:chOff x="0" y="0"/>
              <a:chExt cx="3259500" cy="3259500"/>
            </a:xfrm>
          </p:grpSpPr>
          <p:sp>
            <p:nvSpPr>
              <p:cNvPr id="24" name="Oval 29"/>
              <p:cNvSpPr/>
              <p:nvPr/>
            </p:nvSpPr>
            <p:spPr>
              <a:xfrm>
                <a:off x="0" y="0"/>
                <a:ext cx="3259500" cy="3259500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Freeform: Shape 30"/>
              <p:cNvSpPr/>
              <p:nvPr/>
            </p:nvSpPr>
            <p:spPr>
              <a:xfrm rot="1878951">
                <a:off x="1103273" y="1050034"/>
                <a:ext cx="1129045" cy="11304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97" y="7822"/>
                    </a:moveTo>
                    <a:cubicBezTo>
                      <a:pt x="20468" y="10162"/>
                      <a:pt x="18217" y="11779"/>
                      <a:pt x="15729" y="11779"/>
                    </a:cubicBezTo>
                    <a:cubicBezTo>
                      <a:pt x="12478" y="11779"/>
                      <a:pt x="9833" y="9137"/>
                      <a:pt x="9833" y="5890"/>
                    </a:cubicBezTo>
                    <a:cubicBezTo>
                      <a:pt x="9833" y="2642"/>
                      <a:pt x="12478" y="0"/>
                      <a:pt x="15729" y="0"/>
                    </a:cubicBezTo>
                    <a:cubicBezTo>
                      <a:pt x="16690" y="0"/>
                      <a:pt x="17941" y="289"/>
                      <a:pt x="18744" y="828"/>
                    </a:cubicBezTo>
                    <a:cubicBezTo>
                      <a:pt x="18875" y="920"/>
                      <a:pt x="18954" y="1039"/>
                      <a:pt x="18954" y="1196"/>
                    </a:cubicBezTo>
                    <a:cubicBezTo>
                      <a:pt x="18954" y="1341"/>
                      <a:pt x="18862" y="1486"/>
                      <a:pt x="18744" y="1564"/>
                    </a:cubicBezTo>
                    <a:lnTo>
                      <a:pt x="14887" y="3786"/>
                    </a:lnTo>
                    <a:lnTo>
                      <a:pt x="14887" y="6731"/>
                    </a:lnTo>
                    <a:lnTo>
                      <a:pt x="17427" y="8138"/>
                    </a:lnTo>
                    <a:cubicBezTo>
                      <a:pt x="17862" y="7888"/>
                      <a:pt x="20916" y="5969"/>
                      <a:pt x="21179" y="5969"/>
                    </a:cubicBezTo>
                    <a:cubicBezTo>
                      <a:pt x="21442" y="5969"/>
                      <a:pt x="21600" y="6166"/>
                      <a:pt x="21600" y="6429"/>
                    </a:cubicBezTo>
                    <a:cubicBezTo>
                      <a:pt x="21600" y="6863"/>
                      <a:pt x="21442" y="7402"/>
                      <a:pt x="21297" y="7822"/>
                    </a:cubicBezTo>
                    <a:close/>
                    <a:moveTo>
                      <a:pt x="3936" y="16828"/>
                    </a:moveTo>
                    <a:cubicBezTo>
                      <a:pt x="3475" y="16828"/>
                      <a:pt x="3093" y="17209"/>
                      <a:pt x="3093" y="17669"/>
                    </a:cubicBezTo>
                    <a:cubicBezTo>
                      <a:pt x="3093" y="18129"/>
                      <a:pt x="3475" y="18511"/>
                      <a:pt x="3936" y="18511"/>
                    </a:cubicBezTo>
                    <a:cubicBezTo>
                      <a:pt x="4396" y="18511"/>
                      <a:pt x="4778" y="18129"/>
                      <a:pt x="4778" y="17669"/>
                    </a:cubicBezTo>
                    <a:cubicBezTo>
                      <a:pt x="4778" y="17209"/>
                      <a:pt x="4396" y="16828"/>
                      <a:pt x="3936" y="16828"/>
                    </a:cubicBezTo>
                    <a:close/>
                    <a:moveTo>
                      <a:pt x="4278" y="21114"/>
                    </a:moveTo>
                    <a:cubicBezTo>
                      <a:pt x="3975" y="21416"/>
                      <a:pt x="3541" y="21600"/>
                      <a:pt x="3093" y="21600"/>
                    </a:cubicBezTo>
                    <a:cubicBezTo>
                      <a:pt x="2646" y="21600"/>
                      <a:pt x="2211" y="21416"/>
                      <a:pt x="1895" y="21114"/>
                    </a:cubicBezTo>
                    <a:lnTo>
                      <a:pt x="500" y="19694"/>
                    </a:lnTo>
                    <a:cubicBezTo>
                      <a:pt x="184" y="19391"/>
                      <a:pt x="0" y="18958"/>
                      <a:pt x="0" y="18511"/>
                    </a:cubicBezTo>
                    <a:cubicBezTo>
                      <a:pt x="0" y="18064"/>
                      <a:pt x="184" y="17630"/>
                      <a:pt x="500" y="17314"/>
                    </a:cubicBezTo>
                    <a:lnTo>
                      <a:pt x="9464" y="8361"/>
                    </a:lnTo>
                    <a:cubicBezTo>
                      <a:pt x="10148" y="10084"/>
                      <a:pt x="11531" y="11464"/>
                      <a:pt x="13255" y="12148"/>
                    </a:cubicBezTo>
                    <a:cubicBezTo>
                      <a:pt x="13255" y="12148"/>
                      <a:pt x="4278" y="21114"/>
                      <a:pt x="4278" y="21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97252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push dir="u"/>
      </p:transition>
    </mc:Choice>
    <mc:Fallback xmlns="">
      <p:transition spd="slow" advTm="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/>
          <p:nvPr/>
        </p:nvGrpSpPr>
        <p:grpSpPr>
          <a:xfrm>
            <a:off x="8358194" y="4246225"/>
            <a:ext cx="2457329" cy="835777"/>
            <a:chOff x="9029821" y="3139323"/>
            <a:chExt cx="2457329" cy="835777"/>
          </a:xfrm>
        </p:grpSpPr>
        <p:sp>
          <p:nvSpPr>
            <p:cNvPr id="20" name="TextBox 7"/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rmAutofit fontScale="92500" lnSpcReduction="20000"/>
            </a:bodyPr>
            <a:lstStyle/>
            <a:p>
              <a:pPr defTabSz="1219140">
                <a:lnSpc>
                  <a:spcPct val="120000"/>
                </a:lnSpc>
                <a:defRPr/>
              </a:pPr>
              <a:r>
                <a:rPr lang="zh-CN" altLang="en-US" sz="13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3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3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21" name="Rectangle 8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96000" tIns="0" rIns="96000" bIns="0">
              <a:normAutofit fontScale="92500" lnSpcReduction="20000"/>
            </a:bodyPr>
            <a:lstStyle/>
            <a:p>
              <a:pPr defTabSz="1219140">
                <a:defRPr/>
              </a:pPr>
              <a:r>
                <a:rPr lang="zh-CN" altLang="en-US" sz="2133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5" name="Group 9"/>
          <p:cNvGrpSpPr/>
          <p:nvPr/>
        </p:nvGrpSpPr>
        <p:grpSpPr>
          <a:xfrm>
            <a:off x="1376478" y="4246225"/>
            <a:ext cx="2407615" cy="835777"/>
            <a:chOff x="609599" y="3139323"/>
            <a:chExt cx="2407615" cy="835777"/>
          </a:xfrm>
        </p:grpSpPr>
        <p:sp>
          <p:nvSpPr>
            <p:cNvPr id="18" name="TextBox 10"/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rmAutofit fontScale="92500" lnSpcReduction="20000"/>
            </a:bodyPr>
            <a:lstStyle/>
            <a:p>
              <a:pPr algn="r" defTabSz="1219140">
                <a:lnSpc>
                  <a:spcPct val="120000"/>
                </a:lnSpc>
                <a:defRPr/>
              </a:pPr>
              <a:r>
                <a:rPr lang="zh-CN" altLang="en-US" sz="13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3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3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19" name="Rectangle 11"/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96000" tIns="0" rIns="96000" bIns="0">
              <a:normAutofit fontScale="92500" lnSpcReduction="20000"/>
            </a:bodyPr>
            <a:lstStyle/>
            <a:p>
              <a:pPr algn="r" defTabSz="1219140">
                <a:defRPr/>
              </a:pPr>
              <a:r>
                <a:rPr lang="zh-CN" altLang="en-US" sz="2133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6" name="Group 12"/>
          <p:cNvGrpSpPr/>
          <p:nvPr/>
        </p:nvGrpSpPr>
        <p:grpSpPr>
          <a:xfrm>
            <a:off x="8358194" y="1776000"/>
            <a:ext cx="2457329" cy="835777"/>
            <a:chOff x="9029821" y="3139323"/>
            <a:chExt cx="2457329" cy="835777"/>
          </a:xfrm>
        </p:grpSpPr>
        <p:sp>
          <p:nvSpPr>
            <p:cNvPr id="16" name="TextBox 13"/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rmAutofit fontScale="92500" lnSpcReduction="20000"/>
            </a:bodyPr>
            <a:lstStyle/>
            <a:p>
              <a:pPr defTabSz="1219140">
                <a:lnSpc>
                  <a:spcPct val="120000"/>
                </a:lnSpc>
                <a:defRPr/>
              </a:pPr>
              <a:r>
                <a:rPr lang="zh-CN" altLang="en-US" sz="13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3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3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17" name="Rectangle 14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96000" tIns="0" rIns="96000" bIns="0">
              <a:normAutofit fontScale="92500" lnSpcReduction="20000"/>
            </a:bodyPr>
            <a:lstStyle/>
            <a:p>
              <a:pPr defTabSz="1219140">
                <a:defRPr/>
              </a:pPr>
              <a:r>
                <a:rPr lang="zh-CN" altLang="en-US" sz="2133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7" name="Group 15"/>
          <p:cNvGrpSpPr/>
          <p:nvPr/>
        </p:nvGrpSpPr>
        <p:grpSpPr>
          <a:xfrm>
            <a:off x="1376478" y="1776000"/>
            <a:ext cx="2407615" cy="835777"/>
            <a:chOff x="609599" y="3139323"/>
            <a:chExt cx="2407615" cy="835777"/>
          </a:xfrm>
        </p:grpSpPr>
        <p:sp>
          <p:nvSpPr>
            <p:cNvPr id="14" name="TextBox 16"/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rmAutofit fontScale="92500" lnSpcReduction="20000"/>
            </a:bodyPr>
            <a:lstStyle/>
            <a:p>
              <a:pPr algn="r" defTabSz="1219140">
                <a:lnSpc>
                  <a:spcPct val="120000"/>
                </a:lnSpc>
                <a:defRPr/>
              </a:pPr>
              <a:r>
                <a:rPr lang="zh-CN" altLang="en-US" sz="1333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333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333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15" name="Rectangle 17"/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96000" tIns="0" rIns="96000" bIns="0">
              <a:normAutofit fontScale="92500" lnSpcReduction="20000"/>
            </a:bodyPr>
            <a:lstStyle/>
            <a:p>
              <a:pPr algn="r" defTabSz="1219140">
                <a:defRPr/>
              </a:pPr>
              <a:r>
                <a:rPr lang="zh-CN" altLang="en-US" sz="2133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8" name="Group 1"/>
          <p:cNvGrpSpPr/>
          <p:nvPr/>
        </p:nvGrpSpPr>
        <p:grpSpPr>
          <a:xfrm>
            <a:off x="4188815" y="823214"/>
            <a:ext cx="3887396" cy="4678173"/>
            <a:chOff x="4152302" y="823213"/>
            <a:chExt cx="3887396" cy="4678174"/>
          </a:xfrm>
        </p:grpSpPr>
        <p:sp>
          <p:nvSpPr>
            <p:cNvPr id="9" name="Freeform: Shape 20"/>
            <p:cNvSpPr>
              <a:spLocks/>
            </p:cNvSpPr>
            <p:nvPr/>
          </p:nvSpPr>
          <p:spPr bwMode="auto">
            <a:xfrm>
              <a:off x="6745066" y="1021948"/>
              <a:ext cx="1294632" cy="3408031"/>
            </a:xfrm>
            <a:custGeom>
              <a:avLst/>
              <a:gdLst>
                <a:gd name="T0" fmla="*/ 64 w 177"/>
                <a:gd name="T1" fmla="*/ 433 h 468"/>
                <a:gd name="T2" fmla="*/ 155 w 177"/>
                <a:gd name="T3" fmla="*/ 98 h 468"/>
                <a:gd name="T4" fmla="*/ 168 w 177"/>
                <a:gd name="T5" fmla="*/ 50 h 468"/>
                <a:gd name="T6" fmla="*/ 114 w 177"/>
                <a:gd name="T7" fmla="*/ 35 h 468"/>
                <a:gd name="T8" fmla="*/ 23 w 177"/>
                <a:gd name="T9" fmla="*/ 370 h 468"/>
                <a:gd name="T10" fmla="*/ 10 w 177"/>
                <a:gd name="T11" fmla="*/ 418 h 468"/>
                <a:gd name="T12" fmla="*/ 64 w 177"/>
                <a:gd name="T13" fmla="*/ 433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7" h="468">
                  <a:moveTo>
                    <a:pt x="64" y="433"/>
                  </a:moveTo>
                  <a:cubicBezTo>
                    <a:pt x="94" y="321"/>
                    <a:pt x="124" y="210"/>
                    <a:pt x="155" y="98"/>
                  </a:cubicBezTo>
                  <a:cubicBezTo>
                    <a:pt x="159" y="82"/>
                    <a:pt x="163" y="66"/>
                    <a:pt x="168" y="50"/>
                  </a:cubicBezTo>
                  <a:cubicBezTo>
                    <a:pt x="177" y="15"/>
                    <a:pt x="123" y="0"/>
                    <a:pt x="114" y="35"/>
                  </a:cubicBezTo>
                  <a:cubicBezTo>
                    <a:pt x="83" y="147"/>
                    <a:pt x="53" y="259"/>
                    <a:pt x="23" y="370"/>
                  </a:cubicBezTo>
                  <a:cubicBezTo>
                    <a:pt x="18" y="386"/>
                    <a:pt x="14" y="402"/>
                    <a:pt x="10" y="418"/>
                  </a:cubicBezTo>
                  <a:cubicBezTo>
                    <a:pt x="0" y="453"/>
                    <a:pt x="54" y="468"/>
                    <a:pt x="64" y="43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: Shape 19"/>
            <p:cNvSpPr>
              <a:spLocks/>
            </p:cNvSpPr>
            <p:nvPr/>
          </p:nvSpPr>
          <p:spPr bwMode="auto">
            <a:xfrm>
              <a:off x="6839540" y="823213"/>
              <a:ext cx="409384" cy="3418529"/>
            </a:xfrm>
            <a:custGeom>
              <a:avLst/>
              <a:gdLst>
                <a:gd name="T0" fmla="*/ 56 w 56"/>
                <a:gd name="T1" fmla="*/ 432 h 469"/>
                <a:gd name="T2" fmla="*/ 56 w 56"/>
                <a:gd name="T3" fmla="*/ 85 h 469"/>
                <a:gd name="T4" fmla="*/ 56 w 56"/>
                <a:gd name="T5" fmla="*/ 36 h 469"/>
                <a:gd name="T6" fmla="*/ 0 w 56"/>
                <a:gd name="T7" fmla="*/ 36 h 469"/>
                <a:gd name="T8" fmla="*/ 0 w 56"/>
                <a:gd name="T9" fmla="*/ 383 h 469"/>
                <a:gd name="T10" fmla="*/ 0 w 56"/>
                <a:gd name="T11" fmla="*/ 432 h 469"/>
                <a:gd name="T12" fmla="*/ 56 w 56"/>
                <a:gd name="T13" fmla="*/ 432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69">
                  <a:moveTo>
                    <a:pt x="56" y="432"/>
                  </a:moveTo>
                  <a:cubicBezTo>
                    <a:pt x="56" y="317"/>
                    <a:pt x="56" y="201"/>
                    <a:pt x="56" y="85"/>
                  </a:cubicBezTo>
                  <a:cubicBezTo>
                    <a:pt x="56" y="69"/>
                    <a:pt x="56" y="52"/>
                    <a:pt x="56" y="36"/>
                  </a:cubicBezTo>
                  <a:cubicBezTo>
                    <a:pt x="56" y="0"/>
                    <a:pt x="0" y="0"/>
                    <a:pt x="0" y="36"/>
                  </a:cubicBezTo>
                  <a:cubicBezTo>
                    <a:pt x="0" y="151"/>
                    <a:pt x="0" y="267"/>
                    <a:pt x="0" y="383"/>
                  </a:cubicBezTo>
                  <a:cubicBezTo>
                    <a:pt x="0" y="399"/>
                    <a:pt x="0" y="416"/>
                    <a:pt x="0" y="432"/>
                  </a:cubicBezTo>
                  <a:cubicBezTo>
                    <a:pt x="0" y="469"/>
                    <a:pt x="56" y="469"/>
                    <a:pt x="56" y="43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: Shape 26"/>
            <p:cNvSpPr/>
            <p:nvPr/>
          </p:nvSpPr>
          <p:spPr>
            <a:xfrm>
              <a:off x="6075585" y="1131760"/>
              <a:ext cx="943367" cy="2127593"/>
            </a:xfrm>
            <a:custGeom>
              <a:avLst/>
              <a:gdLst>
                <a:gd name="connsiteX0" fmla="*/ 173278 w 709175"/>
                <a:gd name="connsiteY0" fmla="*/ 314 h 1599415"/>
                <a:gd name="connsiteX1" fmla="*/ 301695 w 709175"/>
                <a:gd name="connsiteY1" fmla="*/ 109055 h 1599415"/>
                <a:gd name="connsiteX2" fmla="*/ 680133 w 709175"/>
                <a:gd name="connsiteY2" fmla="*/ 1499569 h 1599415"/>
                <a:gd name="connsiteX3" fmla="*/ 704814 w 709175"/>
                <a:gd name="connsiteY3" fmla="*/ 1584423 h 1599415"/>
                <a:gd name="connsiteX4" fmla="*/ 709175 w 709175"/>
                <a:gd name="connsiteY4" fmla="*/ 1599415 h 1599415"/>
                <a:gd name="connsiteX5" fmla="*/ 391067 w 709175"/>
                <a:gd name="connsiteY5" fmla="*/ 1599415 h 1599415"/>
                <a:gd name="connsiteX6" fmla="*/ 386706 w 709175"/>
                <a:gd name="connsiteY6" fmla="*/ 1584423 h 1599415"/>
                <a:gd name="connsiteX7" fmla="*/ 362026 w 709175"/>
                <a:gd name="connsiteY7" fmla="*/ 1499569 h 1599415"/>
                <a:gd name="connsiteX8" fmla="*/ 76827 w 709175"/>
                <a:gd name="connsiteY8" fmla="*/ 453946 h 1599415"/>
                <a:gd name="connsiteX9" fmla="*/ 5527 w 709175"/>
                <a:gd name="connsiteY9" fmla="*/ 191172 h 1599415"/>
                <a:gd name="connsiteX10" fmla="*/ 173278 w 709175"/>
                <a:gd name="connsiteY10" fmla="*/ 314 h 1599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09175" h="1599415">
                  <a:moveTo>
                    <a:pt x="173278" y="314"/>
                  </a:moveTo>
                  <a:cubicBezTo>
                    <a:pt x="229967" y="3843"/>
                    <a:pt x="283184" y="37203"/>
                    <a:pt x="301695" y="109055"/>
                  </a:cubicBezTo>
                  <a:cubicBezTo>
                    <a:pt x="427841" y="574385"/>
                    <a:pt x="553987" y="1034240"/>
                    <a:pt x="680133" y="1499569"/>
                  </a:cubicBezTo>
                  <a:cubicBezTo>
                    <a:pt x="688360" y="1526941"/>
                    <a:pt x="696587" y="1555682"/>
                    <a:pt x="704814" y="1584423"/>
                  </a:cubicBezTo>
                  <a:lnTo>
                    <a:pt x="709175" y="1599415"/>
                  </a:lnTo>
                  <a:lnTo>
                    <a:pt x="391067" y="1599415"/>
                  </a:lnTo>
                  <a:lnTo>
                    <a:pt x="386706" y="1584423"/>
                  </a:lnTo>
                  <a:cubicBezTo>
                    <a:pt x="378480" y="1555682"/>
                    <a:pt x="370253" y="1526941"/>
                    <a:pt x="362026" y="1499569"/>
                  </a:cubicBezTo>
                  <a:cubicBezTo>
                    <a:pt x="268788" y="1149203"/>
                    <a:pt x="175549" y="804312"/>
                    <a:pt x="76827" y="453946"/>
                  </a:cubicBezTo>
                  <a:cubicBezTo>
                    <a:pt x="54888" y="366355"/>
                    <a:pt x="32950" y="278764"/>
                    <a:pt x="5527" y="191172"/>
                  </a:cubicBezTo>
                  <a:cubicBezTo>
                    <a:pt x="-25324" y="71418"/>
                    <a:pt x="78797" y="-5566"/>
                    <a:pt x="173278" y="314"/>
                  </a:cubicBezTo>
                  <a:close/>
                </a:path>
              </a:pathLst>
            </a:cu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: Shape 18"/>
            <p:cNvSpPr>
              <a:spLocks/>
            </p:cNvSpPr>
            <p:nvPr/>
          </p:nvSpPr>
          <p:spPr bwMode="auto">
            <a:xfrm>
              <a:off x="4152302" y="2243812"/>
              <a:ext cx="3128110" cy="3257575"/>
            </a:xfrm>
            <a:custGeom>
              <a:avLst/>
              <a:gdLst>
                <a:gd name="T0" fmla="*/ 116 w 428"/>
                <a:gd name="T1" fmla="*/ 116 h 447"/>
                <a:gd name="T2" fmla="*/ 286 w 428"/>
                <a:gd name="T3" fmla="*/ 97 h 447"/>
                <a:gd name="T4" fmla="*/ 363 w 428"/>
                <a:gd name="T5" fmla="*/ 221 h 447"/>
                <a:gd name="T6" fmla="*/ 143 w 428"/>
                <a:gd name="T7" fmla="*/ 358 h 447"/>
                <a:gd name="T8" fmla="*/ 67 w 428"/>
                <a:gd name="T9" fmla="*/ 208 h 447"/>
                <a:gd name="T10" fmla="*/ 7 w 428"/>
                <a:gd name="T11" fmla="*/ 208 h 447"/>
                <a:gd name="T12" fmla="*/ 95 w 428"/>
                <a:gd name="T13" fmla="*/ 398 h 447"/>
                <a:gd name="T14" fmla="*/ 307 w 428"/>
                <a:gd name="T15" fmla="*/ 415 h 447"/>
                <a:gd name="T16" fmla="*/ 423 w 428"/>
                <a:gd name="T17" fmla="*/ 240 h 447"/>
                <a:gd name="T18" fmla="*/ 330 w 428"/>
                <a:gd name="T19" fmla="*/ 53 h 447"/>
                <a:gd name="T20" fmla="*/ 74 w 428"/>
                <a:gd name="T21" fmla="*/ 74 h 447"/>
                <a:gd name="T22" fmla="*/ 116 w 428"/>
                <a:gd name="T23" fmla="*/ 116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8" h="447">
                  <a:moveTo>
                    <a:pt x="116" y="116"/>
                  </a:moveTo>
                  <a:cubicBezTo>
                    <a:pt x="163" y="75"/>
                    <a:pt x="231" y="67"/>
                    <a:pt x="286" y="97"/>
                  </a:cubicBezTo>
                  <a:cubicBezTo>
                    <a:pt x="331" y="122"/>
                    <a:pt x="361" y="169"/>
                    <a:pt x="363" y="221"/>
                  </a:cubicBezTo>
                  <a:cubicBezTo>
                    <a:pt x="368" y="334"/>
                    <a:pt x="244" y="414"/>
                    <a:pt x="143" y="358"/>
                  </a:cubicBezTo>
                  <a:cubicBezTo>
                    <a:pt x="89" y="328"/>
                    <a:pt x="61" y="269"/>
                    <a:pt x="67" y="208"/>
                  </a:cubicBezTo>
                  <a:cubicBezTo>
                    <a:pt x="71" y="169"/>
                    <a:pt x="11" y="170"/>
                    <a:pt x="7" y="208"/>
                  </a:cubicBezTo>
                  <a:cubicBezTo>
                    <a:pt x="0" y="282"/>
                    <a:pt x="34" y="355"/>
                    <a:pt x="95" y="398"/>
                  </a:cubicBezTo>
                  <a:cubicBezTo>
                    <a:pt x="156" y="442"/>
                    <a:pt x="239" y="447"/>
                    <a:pt x="307" y="415"/>
                  </a:cubicBezTo>
                  <a:cubicBezTo>
                    <a:pt x="374" y="383"/>
                    <a:pt x="418" y="314"/>
                    <a:pt x="423" y="240"/>
                  </a:cubicBezTo>
                  <a:cubicBezTo>
                    <a:pt x="428" y="166"/>
                    <a:pt x="391" y="94"/>
                    <a:pt x="330" y="53"/>
                  </a:cubicBezTo>
                  <a:cubicBezTo>
                    <a:pt x="250" y="0"/>
                    <a:pt x="145" y="12"/>
                    <a:pt x="74" y="74"/>
                  </a:cubicBezTo>
                  <a:cubicBezTo>
                    <a:pt x="44" y="99"/>
                    <a:pt x="87" y="142"/>
                    <a:pt x="116" y="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: Shape 21"/>
            <p:cNvSpPr>
              <a:spLocks/>
            </p:cNvSpPr>
            <p:nvPr/>
          </p:nvSpPr>
          <p:spPr bwMode="auto">
            <a:xfrm>
              <a:off x="5167211" y="3427884"/>
              <a:ext cx="1029534" cy="952486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16179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push dir="u"/>
      </p:transition>
    </mc:Choice>
    <mc:Fallback xmlns="">
      <p:transition spd="slow" advTm="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>
          <a:xfrm>
            <a:off x="4658178" y="1724414"/>
            <a:ext cx="2875641" cy="4345061"/>
            <a:chOff x="4762500" y="1445060"/>
            <a:chExt cx="3109850" cy="4698946"/>
          </a:xfrm>
        </p:grpSpPr>
        <p:grpSp>
          <p:nvGrpSpPr>
            <p:cNvPr id="54" name="Group 7"/>
            <p:cNvGrpSpPr/>
            <p:nvPr/>
          </p:nvGrpSpPr>
          <p:grpSpPr>
            <a:xfrm>
              <a:off x="5074795" y="4242054"/>
              <a:ext cx="2042413" cy="1901952"/>
              <a:chOff x="5074795" y="3502152"/>
              <a:chExt cx="2042413" cy="1901952"/>
            </a:xfrm>
          </p:grpSpPr>
          <p:sp>
            <p:nvSpPr>
              <p:cNvPr id="61" name="Oval 1"/>
              <p:cNvSpPr/>
              <p:nvPr/>
            </p:nvSpPr>
            <p:spPr>
              <a:xfrm>
                <a:off x="5510784" y="3502152"/>
                <a:ext cx="1170432" cy="117043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: Shape 5"/>
              <p:cNvSpPr/>
              <p:nvPr/>
            </p:nvSpPr>
            <p:spPr>
              <a:xfrm>
                <a:off x="5074795" y="4599432"/>
                <a:ext cx="2042413" cy="804672"/>
              </a:xfrm>
              <a:custGeom>
                <a:avLst/>
                <a:gdLst>
                  <a:gd name="connsiteX0" fmla="*/ 1021206 w 2042413"/>
                  <a:gd name="connsiteY0" fmla="*/ 0 h 804672"/>
                  <a:gd name="connsiteX1" fmla="*/ 2025490 w 2042413"/>
                  <a:gd name="connsiteY1" fmla="*/ 738858 h 804672"/>
                  <a:gd name="connsiteX2" fmla="*/ 2042413 w 2042413"/>
                  <a:gd name="connsiteY2" fmla="*/ 804672 h 804672"/>
                  <a:gd name="connsiteX3" fmla="*/ 0 w 2042413"/>
                  <a:gd name="connsiteY3" fmla="*/ 804672 h 804672"/>
                  <a:gd name="connsiteX4" fmla="*/ 16922 w 2042413"/>
                  <a:gd name="connsiteY4" fmla="*/ 738858 h 804672"/>
                  <a:gd name="connsiteX5" fmla="*/ 1021206 w 2042413"/>
                  <a:gd name="connsiteY5" fmla="*/ 0 h 804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42413" h="804672">
                    <a:moveTo>
                      <a:pt x="1021206" y="0"/>
                    </a:moveTo>
                    <a:cubicBezTo>
                      <a:pt x="1493075" y="0"/>
                      <a:pt x="1892351" y="310801"/>
                      <a:pt x="2025490" y="738858"/>
                    </a:cubicBezTo>
                    <a:lnTo>
                      <a:pt x="2042413" y="804672"/>
                    </a:lnTo>
                    <a:lnTo>
                      <a:pt x="0" y="804672"/>
                    </a:lnTo>
                    <a:lnTo>
                      <a:pt x="16922" y="738858"/>
                    </a:lnTo>
                    <a:cubicBezTo>
                      <a:pt x="150062" y="310801"/>
                      <a:pt x="549338" y="0"/>
                      <a:pt x="1021206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5" name="Freeform: Shape 20"/>
            <p:cNvSpPr/>
            <p:nvPr/>
          </p:nvSpPr>
          <p:spPr>
            <a:xfrm>
              <a:off x="6171566" y="1639412"/>
              <a:ext cx="1700784" cy="2479579"/>
            </a:xfrm>
            <a:custGeom>
              <a:avLst/>
              <a:gdLst>
                <a:gd name="connsiteX0" fmla="*/ 443484 w 886968"/>
                <a:gd name="connsiteY0" fmla="*/ 0 h 1293114"/>
                <a:gd name="connsiteX1" fmla="*/ 886968 w 886968"/>
                <a:gd name="connsiteY1" fmla="*/ 443484 h 1293114"/>
                <a:gd name="connsiteX2" fmla="*/ 532862 w 886968"/>
                <a:gd name="connsiteY2" fmla="*/ 877958 h 1293114"/>
                <a:gd name="connsiteX3" fmla="*/ 443485 w 886968"/>
                <a:gd name="connsiteY3" fmla="*/ 886968 h 1293114"/>
                <a:gd name="connsiteX4" fmla="*/ 443485 w 886968"/>
                <a:gd name="connsiteY4" fmla="*/ 887079 h 1293114"/>
                <a:gd name="connsiteX5" fmla="*/ 442389 w 886968"/>
                <a:gd name="connsiteY5" fmla="*/ 886968 h 1293114"/>
                <a:gd name="connsiteX6" fmla="*/ 8988 w 886968"/>
                <a:gd name="connsiteY6" fmla="*/ 1240200 h 1293114"/>
                <a:gd name="connsiteX7" fmla="*/ 3654 w 886968"/>
                <a:gd name="connsiteY7" fmla="*/ 1293114 h 1293114"/>
                <a:gd name="connsiteX8" fmla="*/ 1 w 886968"/>
                <a:gd name="connsiteY8" fmla="*/ 1293114 h 1293114"/>
                <a:gd name="connsiteX9" fmla="*/ 1 w 886968"/>
                <a:gd name="connsiteY9" fmla="*/ 443494 h 1293114"/>
                <a:gd name="connsiteX10" fmla="*/ 0 w 886968"/>
                <a:gd name="connsiteY10" fmla="*/ 443484 h 1293114"/>
                <a:gd name="connsiteX11" fmla="*/ 443484 w 886968"/>
                <a:gd name="connsiteY11" fmla="*/ 0 h 1293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86968" h="1293114">
                  <a:moveTo>
                    <a:pt x="443484" y="0"/>
                  </a:moveTo>
                  <a:cubicBezTo>
                    <a:pt x="688413" y="0"/>
                    <a:pt x="886968" y="198555"/>
                    <a:pt x="886968" y="443484"/>
                  </a:cubicBezTo>
                  <a:cubicBezTo>
                    <a:pt x="886968" y="657797"/>
                    <a:pt x="734950" y="836605"/>
                    <a:pt x="532862" y="877958"/>
                  </a:cubicBezTo>
                  <a:lnTo>
                    <a:pt x="443485" y="886968"/>
                  </a:lnTo>
                  <a:lnTo>
                    <a:pt x="443485" y="887079"/>
                  </a:lnTo>
                  <a:lnTo>
                    <a:pt x="442389" y="886968"/>
                  </a:lnTo>
                  <a:cubicBezTo>
                    <a:pt x="228605" y="886968"/>
                    <a:pt x="50239" y="1038611"/>
                    <a:pt x="8988" y="1240200"/>
                  </a:cubicBezTo>
                  <a:lnTo>
                    <a:pt x="3654" y="1293114"/>
                  </a:lnTo>
                  <a:lnTo>
                    <a:pt x="1" y="1293114"/>
                  </a:lnTo>
                  <a:lnTo>
                    <a:pt x="1" y="443494"/>
                  </a:lnTo>
                  <a:lnTo>
                    <a:pt x="0" y="443484"/>
                  </a:lnTo>
                  <a:cubicBezTo>
                    <a:pt x="0" y="198555"/>
                    <a:pt x="198555" y="0"/>
                    <a:pt x="443484" y="0"/>
                  </a:cubicBezTo>
                  <a:close/>
                </a:path>
              </a:pathLst>
            </a:cu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Freeform: Shape 21"/>
            <p:cNvSpPr/>
            <p:nvPr/>
          </p:nvSpPr>
          <p:spPr>
            <a:xfrm flipH="1">
              <a:off x="4762500" y="2313742"/>
              <a:ext cx="1238250" cy="1805249"/>
            </a:xfrm>
            <a:custGeom>
              <a:avLst/>
              <a:gdLst>
                <a:gd name="connsiteX0" fmla="*/ 443484 w 886968"/>
                <a:gd name="connsiteY0" fmla="*/ 0 h 1293114"/>
                <a:gd name="connsiteX1" fmla="*/ 886968 w 886968"/>
                <a:gd name="connsiteY1" fmla="*/ 443484 h 1293114"/>
                <a:gd name="connsiteX2" fmla="*/ 532862 w 886968"/>
                <a:gd name="connsiteY2" fmla="*/ 877958 h 1293114"/>
                <a:gd name="connsiteX3" fmla="*/ 443485 w 886968"/>
                <a:gd name="connsiteY3" fmla="*/ 886968 h 1293114"/>
                <a:gd name="connsiteX4" fmla="*/ 443485 w 886968"/>
                <a:gd name="connsiteY4" fmla="*/ 887079 h 1293114"/>
                <a:gd name="connsiteX5" fmla="*/ 442389 w 886968"/>
                <a:gd name="connsiteY5" fmla="*/ 886968 h 1293114"/>
                <a:gd name="connsiteX6" fmla="*/ 8988 w 886968"/>
                <a:gd name="connsiteY6" fmla="*/ 1240200 h 1293114"/>
                <a:gd name="connsiteX7" fmla="*/ 3654 w 886968"/>
                <a:gd name="connsiteY7" fmla="*/ 1293114 h 1293114"/>
                <a:gd name="connsiteX8" fmla="*/ 1 w 886968"/>
                <a:gd name="connsiteY8" fmla="*/ 1293114 h 1293114"/>
                <a:gd name="connsiteX9" fmla="*/ 1 w 886968"/>
                <a:gd name="connsiteY9" fmla="*/ 443494 h 1293114"/>
                <a:gd name="connsiteX10" fmla="*/ 0 w 886968"/>
                <a:gd name="connsiteY10" fmla="*/ 443484 h 1293114"/>
                <a:gd name="connsiteX11" fmla="*/ 443484 w 886968"/>
                <a:gd name="connsiteY11" fmla="*/ 0 h 1293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86968" h="1293114">
                  <a:moveTo>
                    <a:pt x="443484" y="0"/>
                  </a:moveTo>
                  <a:cubicBezTo>
                    <a:pt x="688413" y="0"/>
                    <a:pt x="886968" y="198555"/>
                    <a:pt x="886968" y="443484"/>
                  </a:cubicBezTo>
                  <a:cubicBezTo>
                    <a:pt x="886968" y="657797"/>
                    <a:pt x="734950" y="836605"/>
                    <a:pt x="532862" y="877958"/>
                  </a:cubicBezTo>
                  <a:lnTo>
                    <a:pt x="443485" y="886968"/>
                  </a:lnTo>
                  <a:lnTo>
                    <a:pt x="443485" y="887079"/>
                  </a:lnTo>
                  <a:lnTo>
                    <a:pt x="442389" y="886968"/>
                  </a:lnTo>
                  <a:cubicBezTo>
                    <a:pt x="228605" y="886968"/>
                    <a:pt x="50239" y="1038611"/>
                    <a:pt x="8988" y="1240200"/>
                  </a:cubicBezTo>
                  <a:lnTo>
                    <a:pt x="3654" y="1293114"/>
                  </a:lnTo>
                  <a:lnTo>
                    <a:pt x="1" y="1293114"/>
                  </a:lnTo>
                  <a:lnTo>
                    <a:pt x="1" y="443494"/>
                  </a:lnTo>
                  <a:lnTo>
                    <a:pt x="0" y="443484"/>
                  </a:lnTo>
                  <a:cubicBezTo>
                    <a:pt x="0" y="198555"/>
                    <a:pt x="198555" y="0"/>
                    <a:pt x="443484" y="0"/>
                  </a:cubicBezTo>
                  <a:close/>
                </a:path>
              </a:pathLst>
            </a:cu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Freeform: Shape 22"/>
            <p:cNvSpPr/>
            <p:nvPr/>
          </p:nvSpPr>
          <p:spPr>
            <a:xfrm flipH="1">
              <a:off x="5200650" y="1445060"/>
              <a:ext cx="800100" cy="1166469"/>
            </a:xfrm>
            <a:custGeom>
              <a:avLst/>
              <a:gdLst>
                <a:gd name="connsiteX0" fmla="*/ 443484 w 886968"/>
                <a:gd name="connsiteY0" fmla="*/ 0 h 1293114"/>
                <a:gd name="connsiteX1" fmla="*/ 886968 w 886968"/>
                <a:gd name="connsiteY1" fmla="*/ 443484 h 1293114"/>
                <a:gd name="connsiteX2" fmla="*/ 532862 w 886968"/>
                <a:gd name="connsiteY2" fmla="*/ 877958 h 1293114"/>
                <a:gd name="connsiteX3" fmla="*/ 443485 w 886968"/>
                <a:gd name="connsiteY3" fmla="*/ 886968 h 1293114"/>
                <a:gd name="connsiteX4" fmla="*/ 443485 w 886968"/>
                <a:gd name="connsiteY4" fmla="*/ 887079 h 1293114"/>
                <a:gd name="connsiteX5" fmla="*/ 442389 w 886968"/>
                <a:gd name="connsiteY5" fmla="*/ 886968 h 1293114"/>
                <a:gd name="connsiteX6" fmla="*/ 8988 w 886968"/>
                <a:gd name="connsiteY6" fmla="*/ 1240200 h 1293114"/>
                <a:gd name="connsiteX7" fmla="*/ 3654 w 886968"/>
                <a:gd name="connsiteY7" fmla="*/ 1293114 h 1293114"/>
                <a:gd name="connsiteX8" fmla="*/ 1 w 886968"/>
                <a:gd name="connsiteY8" fmla="*/ 1293114 h 1293114"/>
                <a:gd name="connsiteX9" fmla="*/ 1 w 886968"/>
                <a:gd name="connsiteY9" fmla="*/ 443494 h 1293114"/>
                <a:gd name="connsiteX10" fmla="*/ 0 w 886968"/>
                <a:gd name="connsiteY10" fmla="*/ 443484 h 1293114"/>
                <a:gd name="connsiteX11" fmla="*/ 443484 w 886968"/>
                <a:gd name="connsiteY11" fmla="*/ 0 h 1293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86968" h="1293114">
                  <a:moveTo>
                    <a:pt x="443484" y="0"/>
                  </a:moveTo>
                  <a:cubicBezTo>
                    <a:pt x="688413" y="0"/>
                    <a:pt x="886968" y="198555"/>
                    <a:pt x="886968" y="443484"/>
                  </a:cubicBezTo>
                  <a:cubicBezTo>
                    <a:pt x="886968" y="657797"/>
                    <a:pt x="734950" y="836605"/>
                    <a:pt x="532862" y="877958"/>
                  </a:cubicBezTo>
                  <a:lnTo>
                    <a:pt x="443485" y="886968"/>
                  </a:lnTo>
                  <a:lnTo>
                    <a:pt x="443485" y="887079"/>
                  </a:lnTo>
                  <a:lnTo>
                    <a:pt x="442389" y="886968"/>
                  </a:lnTo>
                  <a:cubicBezTo>
                    <a:pt x="228605" y="886968"/>
                    <a:pt x="50239" y="1038611"/>
                    <a:pt x="8988" y="1240200"/>
                  </a:cubicBezTo>
                  <a:lnTo>
                    <a:pt x="3654" y="1293114"/>
                  </a:lnTo>
                  <a:lnTo>
                    <a:pt x="1" y="1293114"/>
                  </a:lnTo>
                  <a:lnTo>
                    <a:pt x="1" y="443494"/>
                  </a:lnTo>
                  <a:lnTo>
                    <a:pt x="0" y="443484"/>
                  </a:lnTo>
                  <a:cubicBezTo>
                    <a:pt x="0" y="198555"/>
                    <a:pt x="198555" y="0"/>
                    <a:pt x="443484" y="0"/>
                  </a:cubicBez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Freeform: Shape 8"/>
            <p:cNvSpPr>
              <a:spLocks/>
            </p:cNvSpPr>
            <p:nvPr/>
          </p:nvSpPr>
          <p:spPr bwMode="auto">
            <a:xfrm>
              <a:off x="5387346" y="1677575"/>
              <a:ext cx="426708" cy="350719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Freeform: Shape 9"/>
            <p:cNvSpPr>
              <a:spLocks noChangeAspect="1"/>
            </p:cNvSpPr>
            <p:nvPr/>
          </p:nvSpPr>
          <p:spPr bwMode="auto">
            <a:xfrm>
              <a:off x="6645682" y="2096205"/>
              <a:ext cx="783818" cy="782996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: Shape 10"/>
            <p:cNvSpPr>
              <a:spLocks/>
            </p:cNvSpPr>
            <p:nvPr/>
          </p:nvSpPr>
          <p:spPr bwMode="auto">
            <a:xfrm>
              <a:off x="5111128" y="2632193"/>
              <a:ext cx="617588" cy="616444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Group 23"/>
          <p:cNvGrpSpPr/>
          <p:nvPr/>
        </p:nvGrpSpPr>
        <p:grpSpPr>
          <a:xfrm>
            <a:off x="858520" y="1797304"/>
            <a:ext cx="10474960" cy="4174795"/>
            <a:chOff x="839416" y="1630469"/>
            <a:chExt cx="10474960" cy="4174795"/>
          </a:xfrm>
        </p:grpSpPr>
        <p:grpSp>
          <p:nvGrpSpPr>
            <p:cNvPr id="6" name="Group 24"/>
            <p:cNvGrpSpPr/>
            <p:nvPr/>
          </p:nvGrpSpPr>
          <p:grpSpPr>
            <a:xfrm>
              <a:off x="839416" y="1630469"/>
              <a:ext cx="3194126" cy="4174795"/>
              <a:chOff x="1688669" y="1630469"/>
              <a:chExt cx="3194126" cy="4174795"/>
            </a:xfrm>
          </p:grpSpPr>
          <p:grpSp>
            <p:nvGrpSpPr>
              <p:cNvPr id="39" name="Group 57"/>
              <p:cNvGrpSpPr/>
              <p:nvPr/>
            </p:nvGrpSpPr>
            <p:grpSpPr>
              <a:xfrm>
                <a:off x="4392937" y="1653267"/>
                <a:ext cx="489858" cy="489858"/>
                <a:chOff x="1427243" y="1987229"/>
                <a:chExt cx="1016000" cy="1016000"/>
              </a:xfrm>
              <a:effectLst/>
            </p:grpSpPr>
            <p:sp>
              <p:nvSpPr>
                <p:cNvPr id="52" name="Oval 70"/>
                <p:cNvSpPr/>
                <p:nvPr/>
              </p:nvSpPr>
              <p:spPr>
                <a:xfrm>
                  <a:off x="1427243" y="1987229"/>
                  <a:ext cx="1016000" cy="10160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133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3" name="Freeform: Shape 71"/>
                <p:cNvSpPr>
                  <a:spLocks/>
                </p:cNvSpPr>
                <p:nvPr/>
              </p:nvSpPr>
              <p:spPr bwMode="auto">
                <a:xfrm>
                  <a:off x="1748604" y="2300569"/>
                  <a:ext cx="373276" cy="373276"/>
                </a:xfrm>
                <a:custGeom>
                  <a:avLst/>
                  <a:gdLst>
                    <a:gd name="T0" fmla="*/ 177354294 w 21600"/>
                    <a:gd name="T1" fmla="*/ 119619947 h 21600"/>
                    <a:gd name="T2" fmla="*/ 181994773 w 21600"/>
                    <a:gd name="T3" fmla="*/ 90970153 h 21600"/>
                    <a:gd name="T4" fmla="*/ 90997440 w 21600"/>
                    <a:gd name="T5" fmla="*/ 0 h 21600"/>
                    <a:gd name="T6" fmla="*/ 0 w 21600"/>
                    <a:gd name="T7" fmla="*/ 90970153 h 21600"/>
                    <a:gd name="T8" fmla="*/ 90997440 w 21600"/>
                    <a:gd name="T9" fmla="*/ 181941690 h 21600"/>
                    <a:gd name="T10" fmla="*/ 119632265 w 21600"/>
                    <a:gd name="T11" fmla="*/ 177314796 h 21600"/>
                    <a:gd name="T12" fmla="*/ 140353873 w 21600"/>
                    <a:gd name="T13" fmla="*/ 198036404 h 21600"/>
                    <a:gd name="T14" fmla="*/ 184433669 w 21600"/>
                    <a:gd name="T15" fmla="*/ 198036404 h 21600"/>
                    <a:gd name="T16" fmla="*/ 184433669 w 21600"/>
                    <a:gd name="T17" fmla="*/ 242088912 h 21600"/>
                    <a:gd name="T18" fmla="*/ 184513921 w 21600"/>
                    <a:gd name="T19" fmla="*/ 242169283 h 21600"/>
                    <a:gd name="T20" fmla="*/ 228567695 w 21600"/>
                    <a:gd name="T21" fmla="*/ 242169283 h 21600"/>
                    <a:gd name="T22" fmla="*/ 228567695 w 21600"/>
                    <a:gd name="T23" fmla="*/ 286223057 h 21600"/>
                    <a:gd name="T24" fmla="*/ 228660384 w 21600"/>
                    <a:gd name="T25" fmla="*/ 286302043 h 21600"/>
                    <a:gd name="T26" fmla="*/ 286355233 w 21600"/>
                    <a:gd name="T27" fmla="*/ 286302043 h 21600"/>
                    <a:gd name="T28" fmla="*/ 286355233 w 21600"/>
                    <a:gd name="T29" fmla="*/ 286355233 h 21600"/>
                    <a:gd name="T30" fmla="*/ 286355233 w 21600"/>
                    <a:gd name="T31" fmla="*/ 228580132 h 21600"/>
                    <a:gd name="T32" fmla="*/ 177354294 w 21600"/>
                    <a:gd name="T33" fmla="*/ 119619947 h 21600"/>
                    <a:gd name="T34" fmla="*/ 72066037 w 21600"/>
                    <a:gd name="T35" fmla="*/ 102106942 h 21600"/>
                    <a:gd name="T36" fmla="*/ 41349250 w 21600"/>
                    <a:gd name="T37" fmla="*/ 71416187 h 21600"/>
                    <a:gd name="T38" fmla="*/ 72066037 w 21600"/>
                    <a:gd name="T39" fmla="*/ 40712996 h 21600"/>
                    <a:gd name="T40" fmla="*/ 102769110 w 21600"/>
                    <a:gd name="T41" fmla="*/ 71416187 h 21600"/>
                    <a:gd name="T42" fmla="*/ 72066037 w 21600"/>
                    <a:gd name="T43" fmla="*/ 102106942 h 21600"/>
                    <a:gd name="T44" fmla="*/ 72066037 w 21600"/>
                    <a:gd name="T45" fmla="*/ 102106942 h 21600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0" t="0" r="r" b="b"/>
                  <a:pathLst>
                    <a:path w="21600" h="21600">
                      <a:moveTo>
                        <a:pt x="13378" y="9023"/>
                      </a:moveTo>
                      <a:cubicBezTo>
                        <a:pt x="13604" y="8343"/>
                        <a:pt x="13728" y="7617"/>
                        <a:pt x="13728" y="6862"/>
                      </a:cubicBezTo>
                      <a:cubicBezTo>
                        <a:pt x="13728" y="3072"/>
                        <a:pt x="10655" y="0"/>
                        <a:pt x="6864" y="0"/>
                      </a:cubicBezTo>
                      <a:cubicBezTo>
                        <a:pt x="3073" y="0"/>
                        <a:pt x="0" y="3072"/>
                        <a:pt x="0" y="6862"/>
                      </a:cubicBezTo>
                      <a:cubicBezTo>
                        <a:pt x="0" y="10652"/>
                        <a:pt x="3073" y="13724"/>
                        <a:pt x="6864" y="13724"/>
                      </a:cubicBezTo>
                      <a:cubicBezTo>
                        <a:pt x="7619" y="13724"/>
                        <a:pt x="8345" y="13600"/>
                        <a:pt x="9024" y="13375"/>
                      </a:cubicBezTo>
                      <a:lnTo>
                        <a:pt x="10587" y="14938"/>
                      </a:lnTo>
                      <a:lnTo>
                        <a:pt x="13912" y="14938"/>
                      </a:lnTo>
                      <a:lnTo>
                        <a:pt x="13912" y="18261"/>
                      </a:lnTo>
                      <a:lnTo>
                        <a:pt x="13918" y="18267"/>
                      </a:lnTo>
                      <a:lnTo>
                        <a:pt x="17241" y="18267"/>
                      </a:lnTo>
                      <a:lnTo>
                        <a:pt x="17241" y="21590"/>
                      </a:lnTo>
                      <a:lnTo>
                        <a:pt x="17248" y="21596"/>
                      </a:lnTo>
                      <a:lnTo>
                        <a:pt x="21600" y="21596"/>
                      </a:lnTo>
                      <a:lnTo>
                        <a:pt x="21600" y="21600"/>
                      </a:lnTo>
                      <a:lnTo>
                        <a:pt x="21600" y="17242"/>
                      </a:lnTo>
                      <a:lnTo>
                        <a:pt x="13378" y="9023"/>
                      </a:lnTo>
                      <a:close/>
                      <a:moveTo>
                        <a:pt x="5436" y="7702"/>
                      </a:moveTo>
                      <a:cubicBezTo>
                        <a:pt x="4157" y="7702"/>
                        <a:pt x="3119" y="6665"/>
                        <a:pt x="3119" y="5387"/>
                      </a:cubicBezTo>
                      <a:cubicBezTo>
                        <a:pt x="3119" y="4108"/>
                        <a:pt x="4157" y="3071"/>
                        <a:pt x="5436" y="3071"/>
                      </a:cubicBezTo>
                      <a:cubicBezTo>
                        <a:pt x="6715" y="3071"/>
                        <a:pt x="7752" y="4108"/>
                        <a:pt x="7752" y="5387"/>
                      </a:cubicBezTo>
                      <a:cubicBezTo>
                        <a:pt x="7751" y="6665"/>
                        <a:pt x="6715" y="7702"/>
                        <a:pt x="5436" y="7702"/>
                      </a:cubicBezTo>
                      <a:close/>
                      <a:moveTo>
                        <a:pt x="5436" y="7702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 sz="2133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40" name="Group 58"/>
              <p:cNvGrpSpPr/>
              <p:nvPr/>
            </p:nvGrpSpPr>
            <p:grpSpPr>
              <a:xfrm>
                <a:off x="4392937" y="3392284"/>
                <a:ext cx="489858" cy="489858"/>
                <a:chOff x="1427243" y="3314803"/>
                <a:chExt cx="1016000" cy="1016000"/>
              </a:xfrm>
              <a:effectLst/>
            </p:grpSpPr>
            <p:sp>
              <p:nvSpPr>
                <p:cNvPr id="50" name="Oval 68"/>
                <p:cNvSpPr/>
                <p:nvPr/>
              </p:nvSpPr>
              <p:spPr>
                <a:xfrm>
                  <a:off x="1427243" y="3314803"/>
                  <a:ext cx="1016000" cy="1016000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133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1" name="Freeform: Shape 69"/>
                <p:cNvSpPr>
                  <a:spLocks/>
                </p:cNvSpPr>
                <p:nvPr/>
              </p:nvSpPr>
              <p:spPr bwMode="auto">
                <a:xfrm>
                  <a:off x="1754561" y="3643499"/>
                  <a:ext cx="327256" cy="373276"/>
                </a:xfrm>
                <a:custGeom>
                  <a:avLst/>
                  <a:gdLst>
                    <a:gd name="T0" fmla="*/ 145512959 w 21600"/>
                    <a:gd name="T1" fmla="*/ 203073433 h 21600"/>
                    <a:gd name="T2" fmla="*/ 145802623 w 21600"/>
                    <a:gd name="T3" fmla="*/ 194761133 h 21600"/>
                    <a:gd name="T4" fmla="*/ 145802623 w 21600"/>
                    <a:gd name="T5" fmla="*/ 125373600 h 21600"/>
                    <a:gd name="T6" fmla="*/ 104926995 w 21600"/>
                    <a:gd name="T7" fmla="*/ 39943277 h 21600"/>
                    <a:gd name="T8" fmla="*/ 105749513 w 21600"/>
                    <a:gd name="T9" fmla="*/ 31392540 h 21600"/>
                    <a:gd name="T10" fmla="*/ 84532065 w 21600"/>
                    <a:gd name="T11" fmla="*/ 0 h 21600"/>
                    <a:gd name="T12" fmla="*/ 63314533 w 21600"/>
                    <a:gd name="T13" fmla="*/ 31392540 h 21600"/>
                    <a:gd name="T14" fmla="*/ 64145452 w 21600"/>
                    <a:gd name="T15" fmla="*/ 39996478 h 21600"/>
                    <a:gd name="T16" fmla="*/ 23363023 w 21600"/>
                    <a:gd name="T17" fmla="*/ 125385918 h 21600"/>
                    <a:gd name="T18" fmla="*/ 23363023 w 21600"/>
                    <a:gd name="T19" fmla="*/ 194761133 h 21600"/>
                    <a:gd name="T20" fmla="*/ 23645246 w 21600"/>
                    <a:gd name="T21" fmla="*/ 203100602 h 21600"/>
                    <a:gd name="T22" fmla="*/ 0 w 21600"/>
                    <a:gd name="T23" fmla="*/ 236998693 h 21600"/>
                    <a:gd name="T24" fmla="*/ 9272957 w 21600"/>
                    <a:gd name="T25" fmla="*/ 250706436 h 21600"/>
                    <a:gd name="T26" fmla="*/ 63534281 w 21600"/>
                    <a:gd name="T27" fmla="*/ 250706436 h 21600"/>
                    <a:gd name="T28" fmla="*/ 63314533 w 21600"/>
                    <a:gd name="T29" fmla="*/ 254962705 h 21600"/>
                    <a:gd name="T30" fmla="*/ 84532065 w 21600"/>
                    <a:gd name="T31" fmla="*/ 286355233 h 21600"/>
                    <a:gd name="T32" fmla="*/ 105749513 w 21600"/>
                    <a:gd name="T33" fmla="*/ 254962705 h 21600"/>
                    <a:gd name="T34" fmla="*/ 105529766 w 21600"/>
                    <a:gd name="T35" fmla="*/ 250706436 h 21600"/>
                    <a:gd name="T36" fmla="*/ 159908522 w 21600"/>
                    <a:gd name="T37" fmla="*/ 250706436 h 21600"/>
                    <a:gd name="T38" fmla="*/ 169173962 w 21600"/>
                    <a:gd name="T39" fmla="*/ 236998693 h 21600"/>
                    <a:gd name="T40" fmla="*/ 145512959 w 21600"/>
                    <a:gd name="T41" fmla="*/ 203073433 h 21600"/>
                    <a:gd name="T42" fmla="*/ 72721479 w 21600"/>
                    <a:gd name="T43" fmla="*/ 31392540 h 21600"/>
                    <a:gd name="T44" fmla="*/ 84532065 w 21600"/>
                    <a:gd name="T45" fmla="*/ 13920288 h 21600"/>
                    <a:gd name="T46" fmla="*/ 96343451 w 21600"/>
                    <a:gd name="T47" fmla="*/ 31392540 h 21600"/>
                    <a:gd name="T48" fmla="*/ 95802281 w 21600"/>
                    <a:gd name="T49" fmla="*/ 36338135 h 21600"/>
                    <a:gd name="T50" fmla="*/ 84587024 w 21600"/>
                    <a:gd name="T51" fmla="*/ 34799986 h 21600"/>
                    <a:gd name="T52" fmla="*/ 73269292 w 21600"/>
                    <a:gd name="T53" fmla="*/ 36364156 h 21600"/>
                    <a:gd name="T54" fmla="*/ 72721479 w 21600"/>
                    <a:gd name="T55" fmla="*/ 31392540 h 21600"/>
                    <a:gd name="T56" fmla="*/ 72721479 w 21600"/>
                    <a:gd name="T57" fmla="*/ 31392540 h 21600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21600" h="21600">
                      <a:moveTo>
                        <a:pt x="18579" y="15318"/>
                      </a:moveTo>
                      <a:cubicBezTo>
                        <a:pt x="18603" y="15119"/>
                        <a:pt x="18616" y="14912"/>
                        <a:pt x="18616" y="14691"/>
                      </a:cubicBezTo>
                      <a:lnTo>
                        <a:pt x="18616" y="9457"/>
                      </a:lnTo>
                      <a:cubicBezTo>
                        <a:pt x="18616" y="6480"/>
                        <a:pt x="16437" y="3949"/>
                        <a:pt x="13397" y="3013"/>
                      </a:cubicBezTo>
                      <a:cubicBezTo>
                        <a:pt x="13464" y="2807"/>
                        <a:pt x="13502" y="2592"/>
                        <a:pt x="13502" y="2368"/>
                      </a:cubicBezTo>
                      <a:cubicBezTo>
                        <a:pt x="13502" y="1061"/>
                        <a:pt x="12289" y="0"/>
                        <a:pt x="10793" y="0"/>
                      </a:cubicBezTo>
                      <a:cubicBezTo>
                        <a:pt x="9297" y="0"/>
                        <a:pt x="8084" y="1060"/>
                        <a:pt x="8084" y="2368"/>
                      </a:cubicBezTo>
                      <a:cubicBezTo>
                        <a:pt x="8084" y="2593"/>
                        <a:pt x="8122" y="2810"/>
                        <a:pt x="8190" y="3017"/>
                      </a:cubicBezTo>
                      <a:cubicBezTo>
                        <a:pt x="5156" y="3956"/>
                        <a:pt x="2983" y="6484"/>
                        <a:pt x="2983" y="9458"/>
                      </a:cubicBezTo>
                      <a:lnTo>
                        <a:pt x="2983" y="14691"/>
                      </a:lnTo>
                      <a:cubicBezTo>
                        <a:pt x="2983" y="14912"/>
                        <a:pt x="2996" y="15121"/>
                        <a:pt x="3019" y="15320"/>
                      </a:cubicBezTo>
                      <a:lnTo>
                        <a:pt x="0" y="17877"/>
                      </a:lnTo>
                      <a:cubicBezTo>
                        <a:pt x="0" y="18448"/>
                        <a:pt x="530" y="18911"/>
                        <a:pt x="1184" y="18911"/>
                      </a:cubicBezTo>
                      <a:lnTo>
                        <a:pt x="8112" y="18911"/>
                      </a:lnTo>
                      <a:cubicBezTo>
                        <a:pt x="8096" y="19017"/>
                        <a:pt x="8084" y="19123"/>
                        <a:pt x="8084" y="19232"/>
                      </a:cubicBezTo>
                      <a:cubicBezTo>
                        <a:pt x="8084" y="20540"/>
                        <a:pt x="9297" y="21600"/>
                        <a:pt x="10793" y="21600"/>
                      </a:cubicBezTo>
                      <a:cubicBezTo>
                        <a:pt x="12289" y="21600"/>
                        <a:pt x="13502" y="20540"/>
                        <a:pt x="13502" y="19232"/>
                      </a:cubicBezTo>
                      <a:cubicBezTo>
                        <a:pt x="13502" y="19123"/>
                        <a:pt x="13490" y="19016"/>
                        <a:pt x="13474" y="18911"/>
                      </a:cubicBezTo>
                      <a:lnTo>
                        <a:pt x="20417" y="18911"/>
                      </a:lnTo>
                      <a:cubicBezTo>
                        <a:pt x="21070" y="18911"/>
                        <a:pt x="21600" y="18448"/>
                        <a:pt x="21600" y="17877"/>
                      </a:cubicBezTo>
                      <a:lnTo>
                        <a:pt x="18579" y="15318"/>
                      </a:lnTo>
                      <a:close/>
                      <a:moveTo>
                        <a:pt x="9285" y="2368"/>
                      </a:moveTo>
                      <a:cubicBezTo>
                        <a:pt x="9285" y="1641"/>
                        <a:pt x="9962" y="1050"/>
                        <a:pt x="10793" y="1050"/>
                      </a:cubicBezTo>
                      <a:cubicBezTo>
                        <a:pt x="11624" y="1050"/>
                        <a:pt x="12301" y="1641"/>
                        <a:pt x="12301" y="2368"/>
                      </a:cubicBezTo>
                      <a:cubicBezTo>
                        <a:pt x="12301" y="2498"/>
                        <a:pt x="12272" y="2622"/>
                        <a:pt x="12232" y="2741"/>
                      </a:cubicBezTo>
                      <a:cubicBezTo>
                        <a:pt x="11767" y="2666"/>
                        <a:pt x="11289" y="2625"/>
                        <a:pt x="10800" y="2625"/>
                      </a:cubicBezTo>
                      <a:cubicBezTo>
                        <a:pt x="10306" y="2625"/>
                        <a:pt x="9824" y="2666"/>
                        <a:pt x="9355" y="2743"/>
                      </a:cubicBezTo>
                      <a:cubicBezTo>
                        <a:pt x="9314" y="2623"/>
                        <a:pt x="9285" y="2499"/>
                        <a:pt x="9285" y="2368"/>
                      </a:cubicBezTo>
                      <a:close/>
                      <a:moveTo>
                        <a:pt x="9285" y="2368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 sz="2133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41" name="Group 59"/>
              <p:cNvGrpSpPr/>
              <p:nvPr/>
            </p:nvGrpSpPr>
            <p:grpSpPr>
              <a:xfrm>
                <a:off x="4392937" y="5074916"/>
                <a:ext cx="489858" cy="489858"/>
                <a:chOff x="1427243" y="4599335"/>
                <a:chExt cx="1016000" cy="1016000"/>
              </a:xfrm>
              <a:effectLst/>
            </p:grpSpPr>
            <p:sp>
              <p:nvSpPr>
                <p:cNvPr id="48" name="Oval 66"/>
                <p:cNvSpPr/>
                <p:nvPr/>
              </p:nvSpPr>
              <p:spPr>
                <a:xfrm>
                  <a:off x="1427243" y="4599335"/>
                  <a:ext cx="1016000" cy="10160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133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9" name="Freeform: Shape 67"/>
                <p:cNvSpPr>
                  <a:spLocks/>
                </p:cNvSpPr>
                <p:nvPr/>
              </p:nvSpPr>
              <p:spPr bwMode="auto">
                <a:xfrm>
                  <a:off x="1761388" y="4912675"/>
                  <a:ext cx="347709" cy="373276"/>
                </a:xfrm>
                <a:custGeom>
                  <a:avLst/>
                  <a:gdLst>
                    <a:gd name="T0" fmla="*/ 201595705 w 21600"/>
                    <a:gd name="T1" fmla="*/ 190811269 h 21600"/>
                    <a:gd name="T2" fmla="*/ 187592182 w 21600"/>
                    <a:gd name="T3" fmla="*/ 208164918 h 21600"/>
                    <a:gd name="T4" fmla="*/ 187752038 w 21600"/>
                    <a:gd name="T5" fmla="*/ 210192294 h 21600"/>
                    <a:gd name="T6" fmla="*/ 161460495 w 21600"/>
                    <a:gd name="T7" fmla="*/ 231219137 h 21600"/>
                    <a:gd name="T8" fmla="*/ 128262652 w 21600"/>
                    <a:gd name="T9" fmla="*/ 238391082 h 21600"/>
                    <a:gd name="T10" fmla="*/ 119149403 w 21600"/>
                    <a:gd name="T11" fmla="*/ 185693870 h 21600"/>
                    <a:gd name="T12" fmla="*/ 117292923 w 21600"/>
                    <a:gd name="T13" fmla="*/ 120030070 h 21600"/>
                    <a:gd name="T14" fmla="*/ 154692970 w 21600"/>
                    <a:gd name="T15" fmla="*/ 120030070 h 21600"/>
                    <a:gd name="T16" fmla="*/ 169246679 w 21600"/>
                    <a:gd name="T17" fmla="*/ 116013538 h 21600"/>
                    <a:gd name="T18" fmla="*/ 178309081 w 21600"/>
                    <a:gd name="T19" fmla="*/ 121846296 h 21600"/>
                    <a:gd name="T20" fmla="*/ 189438676 w 21600"/>
                    <a:gd name="T21" fmla="*/ 108059450 h 21600"/>
                    <a:gd name="T22" fmla="*/ 178309081 w 21600"/>
                    <a:gd name="T23" fmla="*/ 94259126 h 21600"/>
                    <a:gd name="T24" fmla="*/ 168947157 w 21600"/>
                    <a:gd name="T25" fmla="*/ 100649045 h 21600"/>
                    <a:gd name="T26" fmla="*/ 116743727 w 21600"/>
                    <a:gd name="T27" fmla="*/ 100649045 h 21600"/>
                    <a:gd name="T28" fmla="*/ 115795006 w 21600"/>
                    <a:gd name="T29" fmla="*/ 67360039 h 21600"/>
                    <a:gd name="T30" fmla="*/ 135378766 w 21600"/>
                    <a:gd name="T31" fmla="*/ 34455253 h 21600"/>
                    <a:gd name="T32" fmla="*/ 107580421 w 21600"/>
                    <a:gd name="T33" fmla="*/ 0 h 21600"/>
                    <a:gd name="T34" fmla="*/ 79792072 w 21600"/>
                    <a:gd name="T35" fmla="*/ 34455253 h 21600"/>
                    <a:gd name="T36" fmla="*/ 99795237 w 21600"/>
                    <a:gd name="T37" fmla="*/ 67505810 h 21600"/>
                    <a:gd name="T38" fmla="*/ 98846616 w 21600"/>
                    <a:gd name="T39" fmla="*/ 100649045 h 21600"/>
                    <a:gd name="T40" fmla="*/ 46543272 w 21600"/>
                    <a:gd name="T41" fmla="*/ 100649045 h 21600"/>
                    <a:gd name="T42" fmla="*/ 37181348 w 21600"/>
                    <a:gd name="T43" fmla="*/ 94271445 h 21600"/>
                    <a:gd name="T44" fmla="*/ 26051763 w 21600"/>
                    <a:gd name="T45" fmla="*/ 108059450 h 21600"/>
                    <a:gd name="T46" fmla="*/ 37181348 w 21600"/>
                    <a:gd name="T47" fmla="*/ 121846296 h 21600"/>
                    <a:gd name="T48" fmla="*/ 46294607 w 21600"/>
                    <a:gd name="T49" fmla="*/ 115934434 h 21600"/>
                    <a:gd name="T50" fmla="*/ 60897374 w 21600"/>
                    <a:gd name="T51" fmla="*/ 120030070 h 21600"/>
                    <a:gd name="T52" fmla="*/ 98307316 w 21600"/>
                    <a:gd name="T53" fmla="*/ 120030070 h 21600"/>
                    <a:gd name="T54" fmla="*/ 96440941 w 21600"/>
                    <a:gd name="T55" fmla="*/ 185706188 h 21600"/>
                    <a:gd name="T56" fmla="*/ 87507319 w 21600"/>
                    <a:gd name="T57" fmla="*/ 237382914 h 21600"/>
                    <a:gd name="T58" fmla="*/ 47661734 w 21600"/>
                    <a:gd name="T59" fmla="*/ 226048548 h 21600"/>
                    <a:gd name="T60" fmla="*/ 27788349 w 21600"/>
                    <a:gd name="T61" fmla="*/ 210828560 h 21600"/>
                    <a:gd name="T62" fmla="*/ 28008047 w 21600"/>
                    <a:gd name="T63" fmla="*/ 208177236 h 21600"/>
                    <a:gd name="T64" fmla="*/ 14004523 w 21600"/>
                    <a:gd name="T65" fmla="*/ 190811269 h 21600"/>
                    <a:gd name="T66" fmla="*/ 0 w 21600"/>
                    <a:gd name="T67" fmla="*/ 208177236 h 21600"/>
                    <a:gd name="T68" fmla="*/ 14004523 w 21600"/>
                    <a:gd name="T69" fmla="*/ 225530885 h 21600"/>
                    <a:gd name="T70" fmla="*/ 17118241 w 21600"/>
                    <a:gd name="T71" fmla="*/ 225067560 h 21600"/>
                    <a:gd name="T72" fmla="*/ 39067705 w 21600"/>
                    <a:gd name="T73" fmla="*/ 245456871 h 21600"/>
                    <a:gd name="T74" fmla="*/ 82057973 w 21600"/>
                    <a:gd name="T75" fmla="*/ 270977155 h 21600"/>
                    <a:gd name="T76" fmla="*/ 108229521 w 21600"/>
                    <a:gd name="T77" fmla="*/ 286355233 h 21600"/>
                    <a:gd name="T78" fmla="*/ 133132946 w 21600"/>
                    <a:gd name="T79" fmla="*/ 271308186 h 21600"/>
                    <a:gd name="T80" fmla="*/ 176652419 w 21600"/>
                    <a:gd name="T81" fmla="*/ 245456871 h 21600"/>
                    <a:gd name="T82" fmla="*/ 198492083 w 21600"/>
                    <a:gd name="T83" fmla="*/ 225067560 h 21600"/>
                    <a:gd name="T84" fmla="*/ 201595705 w 21600"/>
                    <a:gd name="T85" fmla="*/ 225530885 h 21600"/>
                    <a:gd name="T86" fmla="*/ 215600229 w 21600"/>
                    <a:gd name="T87" fmla="*/ 208177236 h 21600"/>
                    <a:gd name="T88" fmla="*/ 201595705 w 21600"/>
                    <a:gd name="T89" fmla="*/ 190811269 h 21600"/>
                    <a:gd name="T90" fmla="*/ 92817999 w 21600"/>
                    <a:gd name="T91" fmla="*/ 34455253 h 21600"/>
                    <a:gd name="T92" fmla="*/ 107580421 w 21600"/>
                    <a:gd name="T93" fmla="*/ 16147786 h 21600"/>
                    <a:gd name="T94" fmla="*/ 122352929 w 21600"/>
                    <a:gd name="T95" fmla="*/ 34455253 h 21600"/>
                    <a:gd name="T96" fmla="*/ 107580421 w 21600"/>
                    <a:gd name="T97" fmla="*/ 52750402 h 21600"/>
                    <a:gd name="T98" fmla="*/ 92817999 w 21600"/>
                    <a:gd name="T99" fmla="*/ 34455253 h 21600"/>
                    <a:gd name="T100" fmla="*/ 92817999 w 21600"/>
                    <a:gd name="T101" fmla="*/ 34455253 h 21600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0" t="0" r="r" b="b"/>
                  <a:pathLst>
                    <a:path w="21600" h="21600">
                      <a:moveTo>
                        <a:pt x="20197" y="14393"/>
                      </a:moveTo>
                      <a:cubicBezTo>
                        <a:pt x="19422" y="14393"/>
                        <a:pt x="18794" y="14979"/>
                        <a:pt x="18794" y="15702"/>
                      </a:cubicBezTo>
                      <a:cubicBezTo>
                        <a:pt x="18794" y="15755"/>
                        <a:pt x="18804" y="15804"/>
                        <a:pt x="18810" y="15855"/>
                      </a:cubicBezTo>
                      <a:cubicBezTo>
                        <a:pt x="18191" y="16270"/>
                        <a:pt x="17267" y="16825"/>
                        <a:pt x="16176" y="17441"/>
                      </a:cubicBezTo>
                      <a:cubicBezTo>
                        <a:pt x="15167" y="18013"/>
                        <a:pt x="14017" y="18040"/>
                        <a:pt x="12850" y="17982"/>
                      </a:cubicBezTo>
                      <a:lnTo>
                        <a:pt x="11937" y="14007"/>
                      </a:lnTo>
                      <a:cubicBezTo>
                        <a:pt x="11937" y="14007"/>
                        <a:pt x="11842" y="11487"/>
                        <a:pt x="11751" y="9054"/>
                      </a:cubicBezTo>
                      <a:lnTo>
                        <a:pt x="15498" y="9054"/>
                      </a:lnTo>
                      <a:lnTo>
                        <a:pt x="16956" y="8751"/>
                      </a:lnTo>
                      <a:cubicBezTo>
                        <a:pt x="17159" y="9017"/>
                        <a:pt x="17489" y="9191"/>
                        <a:pt x="17864" y="9191"/>
                      </a:cubicBezTo>
                      <a:cubicBezTo>
                        <a:pt x="18479" y="9191"/>
                        <a:pt x="18979" y="8725"/>
                        <a:pt x="18979" y="8151"/>
                      </a:cubicBezTo>
                      <a:cubicBezTo>
                        <a:pt x="18979" y="7576"/>
                        <a:pt x="18479" y="7110"/>
                        <a:pt x="17864" y="7110"/>
                      </a:cubicBezTo>
                      <a:cubicBezTo>
                        <a:pt x="17469" y="7110"/>
                        <a:pt x="17124" y="7303"/>
                        <a:pt x="16926" y="7592"/>
                      </a:cubicBezTo>
                      <a:lnTo>
                        <a:pt x="11696" y="7592"/>
                      </a:lnTo>
                      <a:cubicBezTo>
                        <a:pt x="11656" y="6536"/>
                        <a:pt x="11622" y="5616"/>
                        <a:pt x="11601" y="5081"/>
                      </a:cubicBezTo>
                      <a:cubicBezTo>
                        <a:pt x="12737" y="4753"/>
                        <a:pt x="13563" y="3766"/>
                        <a:pt x="13563" y="2599"/>
                      </a:cubicBezTo>
                      <a:cubicBezTo>
                        <a:pt x="13563" y="1163"/>
                        <a:pt x="12316" y="0"/>
                        <a:pt x="10778" y="0"/>
                      </a:cubicBezTo>
                      <a:cubicBezTo>
                        <a:pt x="9240" y="0"/>
                        <a:pt x="7994" y="1163"/>
                        <a:pt x="7994" y="2599"/>
                      </a:cubicBezTo>
                      <a:cubicBezTo>
                        <a:pt x="7994" y="3781"/>
                        <a:pt x="8840" y="4777"/>
                        <a:pt x="9998" y="5092"/>
                      </a:cubicBezTo>
                      <a:cubicBezTo>
                        <a:pt x="9978" y="5628"/>
                        <a:pt x="9943" y="6543"/>
                        <a:pt x="9903" y="7592"/>
                      </a:cubicBezTo>
                      <a:lnTo>
                        <a:pt x="4663" y="7592"/>
                      </a:lnTo>
                      <a:cubicBezTo>
                        <a:pt x="4465" y="7303"/>
                        <a:pt x="4120" y="7111"/>
                        <a:pt x="3725" y="7111"/>
                      </a:cubicBezTo>
                      <a:cubicBezTo>
                        <a:pt x="3109" y="7111"/>
                        <a:pt x="2610" y="7576"/>
                        <a:pt x="2610" y="8151"/>
                      </a:cubicBezTo>
                      <a:cubicBezTo>
                        <a:pt x="2610" y="8725"/>
                        <a:pt x="3109" y="9191"/>
                        <a:pt x="3725" y="9191"/>
                      </a:cubicBezTo>
                      <a:cubicBezTo>
                        <a:pt x="4104" y="9191"/>
                        <a:pt x="4437" y="9014"/>
                        <a:pt x="4638" y="8745"/>
                      </a:cubicBezTo>
                      <a:lnTo>
                        <a:pt x="6101" y="9054"/>
                      </a:lnTo>
                      <a:lnTo>
                        <a:pt x="9849" y="9054"/>
                      </a:lnTo>
                      <a:cubicBezTo>
                        <a:pt x="9758" y="11487"/>
                        <a:pt x="9662" y="14008"/>
                        <a:pt x="9662" y="14008"/>
                      </a:cubicBezTo>
                      <a:lnTo>
                        <a:pt x="8767" y="17906"/>
                      </a:lnTo>
                      <a:cubicBezTo>
                        <a:pt x="7327" y="17896"/>
                        <a:pt x="5923" y="17761"/>
                        <a:pt x="4775" y="17051"/>
                      </a:cubicBezTo>
                      <a:cubicBezTo>
                        <a:pt x="3962" y="16551"/>
                        <a:pt x="3276" y="16270"/>
                        <a:pt x="2784" y="15903"/>
                      </a:cubicBezTo>
                      <a:cubicBezTo>
                        <a:pt x="2795" y="15837"/>
                        <a:pt x="2806" y="15771"/>
                        <a:pt x="2806" y="15703"/>
                      </a:cubicBezTo>
                      <a:cubicBezTo>
                        <a:pt x="2806" y="14980"/>
                        <a:pt x="2178" y="14393"/>
                        <a:pt x="1403" y="14393"/>
                      </a:cubicBezTo>
                      <a:cubicBezTo>
                        <a:pt x="628" y="14393"/>
                        <a:pt x="0" y="14980"/>
                        <a:pt x="0" y="15703"/>
                      </a:cubicBezTo>
                      <a:cubicBezTo>
                        <a:pt x="0" y="16426"/>
                        <a:pt x="628" y="17012"/>
                        <a:pt x="1403" y="17012"/>
                      </a:cubicBezTo>
                      <a:cubicBezTo>
                        <a:pt x="1510" y="17012"/>
                        <a:pt x="1614" y="16998"/>
                        <a:pt x="1715" y="16977"/>
                      </a:cubicBezTo>
                      <a:cubicBezTo>
                        <a:pt x="2247" y="17399"/>
                        <a:pt x="3003" y="17955"/>
                        <a:pt x="3914" y="18515"/>
                      </a:cubicBezTo>
                      <a:cubicBezTo>
                        <a:pt x="5121" y="19253"/>
                        <a:pt x="6602" y="20007"/>
                        <a:pt x="8221" y="20440"/>
                      </a:cubicBezTo>
                      <a:cubicBezTo>
                        <a:pt x="8477" y="20583"/>
                        <a:pt x="10318" y="21600"/>
                        <a:pt x="10843" y="21600"/>
                      </a:cubicBezTo>
                      <a:cubicBezTo>
                        <a:pt x="11346" y="21600"/>
                        <a:pt x="12980" y="20671"/>
                        <a:pt x="13338" y="20465"/>
                      </a:cubicBezTo>
                      <a:cubicBezTo>
                        <a:pt x="14974" y="20035"/>
                        <a:pt x="16475" y="19266"/>
                        <a:pt x="17698" y="18515"/>
                      </a:cubicBezTo>
                      <a:cubicBezTo>
                        <a:pt x="18603" y="17955"/>
                        <a:pt x="19354" y="17398"/>
                        <a:pt x="19886" y="16977"/>
                      </a:cubicBezTo>
                      <a:cubicBezTo>
                        <a:pt x="19986" y="16999"/>
                        <a:pt x="20090" y="17012"/>
                        <a:pt x="20197" y="17012"/>
                      </a:cubicBezTo>
                      <a:cubicBezTo>
                        <a:pt x="20972" y="17012"/>
                        <a:pt x="21600" y="16426"/>
                        <a:pt x="21600" y="15703"/>
                      </a:cubicBezTo>
                      <a:cubicBezTo>
                        <a:pt x="21600" y="14979"/>
                        <a:pt x="20972" y="14393"/>
                        <a:pt x="20197" y="14393"/>
                      </a:cubicBezTo>
                      <a:close/>
                      <a:moveTo>
                        <a:pt x="9299" y="2599"/>
                      </a:moveTo>
                      <a:cubicBezTo>
                        <a:pt x="9299" y="1837"/>
                        <a:pt x="9963" y="1218"/>
                        <a:pt x="10778" y="1218"/>
                      </a:cubicBezTo>
                      <a:cubicBezTo>
                        <a:pt x="11594" y="1218"/>
                        <a:pt x="12258" y="1837"/>
                        <a:pt x="12258" y="2599"/>
                      </a:cubicBezTo>
                      <a:cubicBezTo>
                        <a:pt x="12258" y="3360"/>
                        <a:pt x="11595" y="3979"/>
                        <a:pt x="10778" y="3979"/>
                      </a:cubicBezTo>
                      <a:cubicBezTo>
                        <a:pt x="9963" y="3979"/>
                        <a:pt x="9299" y="3360"/>
                        <a:pt x="9299" y="2599"/>
                      </a:cubicBezTo>
                      <a:close/>
                      <a:moveTo>
                        <a:pt x="9299" y="2599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 sz="2133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2" name="Rectangle 60"/>
              <p:cNvSpPr/>
              <p:nvPr/>
            </p:nvSpPr>
            <p:spPr>
              <a:xfrm>
                <a:off x="1688669" y="1630469"/>
                <a:ext cx="2587220" cy="246221"/>
              </a:xfrm>
              <a:prstGeom prst="rect">
                <a:avLst/>
              </a:prstGeom>
            </p:spPr>
            <p:txBody>
              <a:bodyPr wrap="none" lIns="192000" tIns="0" rIns="192000" bIns="0">
                <a:normAutofit fontScale="92500" lnSpcReduction="10000"/>
              </a:bodyPr>
              <a:lstStyle/>
              <a:p>
                <a:pPr algn="r"/>
                <a:r>
                  <a:rPr lang="zh-CN" altLang="en-US" sz="1867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43" name="Rectangle 61"/>
              <p:cNvSpPr/>
              <p:nvPr/>
            </p:nvSpPr>
            <p:spPr>
              <a:xfrm>
                <a:off x="1688669" y="1876690"/>
                <a:ext cx="2587220" cy="536011"/>
              </a:xfrm>
              <a:prstGeom prst="rect">
                <a:avLst/>
              </a:prstGeom>
            </p:spPr>
            <p:txBody>
              <a:bodyPr wrap="square" lIns="192000" tIns="0" rIns="192000" bIns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933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933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</a:br>
                <a:r>
                  <a:rPr lang="zh-CN" altLang="en-US" sz="933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sp>
            <p:nvSpPr>
              <p:cNvPr id="44" name="Rectangle 62"/>
              <p:cNvSpPr/>
              <p:nvPr/>
            </p:nvSpPr>
            <p:spPr>
              <a:xfrm>
                <a:off x="1688669" y="3419006"/>
                <a:ext cx="2587220" cy="246221"/>
              </a:xfrm>
              <a:prstGeom prst="rect">
                <a:avLst/>
              </a:prstGeom>
            </p:spPr>
            <p:txBody>
              <a:bodyPr wrap="none" lIns="192000" tIns="0" rIns="192000" bIns="0">
                <a:normAutofit fontScale="92500" lnSpcReduction="10000"/>
              </a:bodyPr>
              <a:lstStyle/>
              <a:p>
                <a:pPr algn="r"/>
                <a:r>
                  <a:rPr lang="zh-CN" altLang="en-US" sz="1867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45" name="Rectangle 63"/>
              <p:cNvSpPr/>
              <p:nvPr/>
            </p:nvSpPr>
            <p:spPr>
              <a:xfrm>
                <a:off x="1688669" y="3665227"/>
                <a:ext cx="2587220" cy="536011"/>
              </a:xfrm>
              <a:prstGeom prst="rect">
                <a:avLst/>
              </a:prstGeom>
            </p:spPr>
            <p:txBody>
              <a:bodyPr wrap="square" lIns="192000" tIns="0" rIns="192000" bIns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933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933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</a:br>
                <a:r>
                  <a:rPr lang="zh-CN" altLang="en-US" sz="933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sp>
            <p:nvSpPr>
              <p:cNvPr id="46" name="Rectangle 64"/>
              <p:cNvSpPr/>
              <p:nvPr/>
            </p:nvSpPr>
            <p:spPr>
              <a:xfrm>
                <a:off x="1688669" y="5023032"/>
                <a:ext cx="2587220" cy="246221"/>
              </a:xfrm>
              <a:prstGeom prst="rect">
                <a:avLst/>
              </a:prstGeom>
            </p:spPr>
            <p:txBody>
              <a:bodyPr wrap="none" lIns="192000" tIns="0" rIns="192000" bIns="0">
                <a:normAutofit fontScale="92500" lnSpcReduction="10000"/>
              </a:bodyPr>
              <a:lstStyle/>
              <a:p>
                <a:pPr algn="r"/>
                <a:r>
                  <a:rPr lang="zh-CN" altLang="en-US" sz="1867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47" name="Rectangle 65"/>
              <p:cNvSpPr/>
              <p:nvPr/>
            </p:nvSpPr>
            <p:spPr>
              <a:xfrm>
                <a:off x="1688669" y="5269253"/>
                <a:ext cx="2587220" cy="536011"/>
              </a:xfrm>
              <a:prstGeom prst="rect">
                <a:avLst/>
              </a:prstGeom>
            </p:spPr>
            <p:txBody>
              <a:bodyPr wrap="square" lIns="192000" tIns="0" rIns="192000" bIns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933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933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</a:br>
                <a:r>
                  <a:rPr lang="zh-CN" altLang="en-US" sz="933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  <p:grpSp>
          <p:nvGrpSpPr>
            <p:cNvPr id="7" name="Group 25"/>
            <p:cNvGrpSpPr/>
            <p:nvPr/>
          </p:nvGrpSpPr>
          <p:grpSpPr>
            <a:xfrm>
              <a:off x="8184232" y="1630469"/>
              <a:ext cx="3130144" cy="4174795"/>
              <a:chOff x="8150432" y="1630469"/>
              <a:chExt cx="3130144" cy="4174795"/>
            </a:xfrm>
          </p:grpSpPr>
          <p:grpSp>
            <p:nvGrpSpPr>
              <p:cNvPr id="8" name="Group 26"/>
              <p:cNvGrpSpPr/>
              <p:nvPr/>
            </p:nvGrpSpPr>
            <p:grpSpPr>
              <a:xfrm>
                <a:off x="8150432" y="3392284"/>
                <a:ext cx="489858" cy="489858"/>
                <a:chOff x="6262908" y="3314803"/>
                <a:chExt cx="1016000" cy="1016000"/>
              </a:xfrm>
              <a:effectLst/>
            </p:grpSpPr>
            <p:sp>
              <p:nvSpPr>
                <p:cNvPr id="32" name="Oval 50"/>
                <p:cNvSpPr/>
                <p:nvPr/>
              </p:nvSpPr>
              <p:spPr>
                <a:xfrm>
                  <a:off x="6262908" y="3314803"/>
                  <a:ext cx="1016000" cy="101600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133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grpSp>
              <p:nvGrpSpPr>
                <p:cNvPr id="33" name="Group 51"/>
                <p:cNvGrpSpPr>
                  <a:grpSpLocks/>
                </p:cNvGrpSpPr>
                <p:nvPr/>
              </p:nvGrpSpPr>
              <p:grpSpPr bwMode="auto">
                <a:xfrm>
                  <a:off x="6582682" y="3643500"/>
                  <a:ext cx="373277" cy="373278"/>
                  <a:chOff x="0" y="0"/>
                  <a:chExt cx="577" cy="574"/>
                </a:xfrm>
                <a:solidFill>
                  <a:srgbClr val="FFFFFF"/>
                </a:solidFill>
              </p:grpSpPr>
              <p:sp>
                <p:nvSpPr>
                  <p:cNvPr id="34" name="Freeform: Shape 52"/>
                  <p:cNvSpPr>
                    <a:spLocks/>
                  </p:cNvSpPr>
                  <p:nvPr/>
                </p:nvSpPr>
                <p:spPr bwMode="auto">
                  <a:xfrm>
                    <a:off x="368" y="368"/>
                    <a:ext cx="205" cy="204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0 w 21600"/>
                      <a:gd name="T13" fmla="*/ 0 h 21600"/>
                      <a:gd name="T14" fmla="*/ 0 w 21600"/>
                      <a:gd name="T15" fmla="*/ 0 h 21600"/>
                      <a:gd name="T16" fmla="*/ 0 w 21600"/>
                      <a:gd name="T17" fmla="*/ 0 h 21600"/>
                      <a:gd name="T18" fmla="*/ 0 w 21600"/>
                      <a:gd name="T19" fmla="*/ 0 h 21600"/>
                      <a:gd name="T20" fmla="*/ 0 w 21600"/>
                      <a:gd name="T21" fmla="*/ 0 h 21600"/>
                      <a:gd name="T22" fmla="*/ 0 w 21600"/>
                      <a:gd name="T23" fmla="*/ 0 h 21600"/>
                      <a:gd name="T24" fmla="*/ 0 w 21600"/>
                      <a:gd name="T25" fmla="*/ 0 h 21600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0" t="0" r="r" b="b"/>
                    <a:pathLst>
                      <a:path w="21600" h="21600">
                        <a:moveTo>
                          <a:pt x="18447" y="8564"/>
                        </a:moveTo>
                        <a:lnTo>
                          <a:pt x="6893" y="0"/>
                        </a:lnTo>
                        <a:lnTo>
                          <a:pt x="0" y="6909"/>
                        </a:lnTo>
                        <a:lnTo>
                          <a:pt x="8514" y="18507"/>
                        </a:lnTo>
                        <a:cubicBezTo>
                          <a:pt x="10541" y="16972"/>
                          <a:pt x="14706" y="18290"/>
                          <a:pt x="18327" y="21600"/>
                        </a:cubicBezTo>
                        <a:lnTo>
                          <a:pt x="21600" y="18319"/>
                        </a:lnTo>
                        <a:cubicBezTo>
                          <a:pt x="18344" y="14739"/>
                          <a:pt x="17015" y="10625"/>
                          <a:pt x="18447" y="8564"/>
                        </a:cubicBezTo>
                        <a:close/>
                        <a:moveTo>
                          <a:pt x="14477" y="14461"/>
                        </a:moveTo>
                        <a:cubicBezTo>
                          <a:pt x="13723" y="15214"/>
                          <a:pt x="12501" y="15214"/>
                          <a:pt x="11748" y="14461"/>
                        </a:cubicBezTo>
                        <a:cubicBezTo>
                          <a:pt x="10995" y="13705"/>
                          <a:pt x="10995" y="12479"/>
                          <a:pt x="11749" y="11725"/>
                        </a:cubicBezTo>
                        <a:cubicBezTo>
                          <a:pt x="12502" y="10969"/>
                          <a:pt x="13724" y="10969"/>
                          <a:pt x="14477" y="11725"/>
                        </a:cubicBezTo>
                        <a:cubicBezTo>
                          <a:pt x="15230" y="12479"/>
                          <a:pt x="15230" y="13705"/>
                          <a:pt x="14477" y="14461"/>
                        </a:cubicBezTo>
                        <a:close/>
                        <a:moveTo>
                          <a:pt x="14477" y="14461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133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5" name="Freeform: Shape 53"/>
                  <p:cNvSpPr>
                    <a:spLocks/>
                  </p:cNvSpPr>
                  <p:nvPr/>
                </p:nvSpPr>
                <p:spPr bwMode="auto">
                  <a:xfrm>
                    <a:off x="328" y="304"/>
                    <a:ext cx="107" cy="130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0 w 21600"/>
                      <a:gd name="T13" fmla="*/ 0 h 21600"/>
                      <a:gd name="T14" fmla="*/ 0 w 21600"/>
                      <a:gd name="T15" fmla="*/ 0 h 21600"/>
                      <a:gd name="T16" fmla="*/ 0 w 21600"/>
                      <a:gd name="T17" fmla="*/ 0 h 21600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21600" h="21600">
                        <a:moveTo>
                          <a:pt x="14544" y="0"/>
                        </a:moveTo>
                        <a:lnTo>
                          <a:pt x="13967" y="562"/>
                        </a:lnTo>
                        <a:cubicBezTo>
                          <a:pt x="14018" y="3961"/>
                          <a:pt x="12593" y="7264"/>
                          <a:pt x="9866" y="9922"/>
                        </a:cubicBezTo>
                        <a:lnTo>
                          <a:pt x="24" y="19504"/>
                        </a:lnTo>
                        <a:cubicBezTo>
                          <a:pt x="18" y="19554"/>
                          <a:pt x="6" y="19602"/>
                          <a:pt x="0" y="19652"/>
                        </a:cubicBezTo>
                        <a:lnTo>
                          <a:pt x="2371" y="21600"/>
                        </a:lnTo>
                        <a:lnTo>
                          <a:pt x="21600" y="5798"/>
                        </a:lnTo>
                        <a:lnTo>
                          <a:pt x="14544" y="0"/>
                        </a:lnTo>
                        <a:close/>
                        <a:moveTo>
                          <a:pt x="14544" y="0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133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6" name="Freeform: Shape 54"/>
                  <p:cNvSpPr>
                    <a:spLocks/>
                  </p:cNvSpPr>
                  <p:nvPr/>
                </p:nvSpPr>
                <p:spPr bwMode="auto">
                  <a:xfrm>
                    <a:off x="0" y="0"/>
                    <a:ext cx="297" cy="289"/>
                  </a:xfrm>
                  <a:custGeom>
                    <a:avLst/>
                    <a:gdLst>
                      <a:gd name="T0" fmla="*/ 0 w 21222"/>
                      <a:gd name="T1" fmla="*/ 0 h 21211"/>
                      <a:gd name="T2" fmla="*/ 0 w 21222"/>
                      <a:gd name="T3" fmla="*/ 0 h 21211"/>
                      <a:gd name="T4" fmla="*/ 0 w 21222"/>
                      <a:gd name="T5" fmla="*/ 0 h 21211"/>
                      <a:gd name="T6" fmla="*/ 0 w 21222"/>
                      <a:gd name="T7" fmla="*/ 0 h 21211"/>
                      <a:gd name="T8" fmla="*/ 0 w 21222"/>
                      <a:gd name="T9" fmla="*/ 0 h 21211"/>
                      <a:gd name="T10" fmla="*/ 0 w 21222"/>
                      <a:gd name="T11" fmla="*/ 0 h 21211"/>
                      <a:gd name="T12" fmla="*/ 0 w 21222"/>
                      <a:gd name="T13" fmla="*/ 0 h 21211"/>
                      <a:gd name="T14" fmla="*/ 0 w 21222"/>
                      <a:gd name="T15" fmla="*/ 0 h 21211"/>
                      <a:gd name="T16" fmla="*/ 0 w 21222"/>
                      <a:gd name="T17" fmla="*/ 0 h 21211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21222" h="21211">
                        <a:moveTo>
                          <a:pt x="15153" y="21211"/>
                        </a:moveTo>
                        <a:lnTo>
                          <a:pt x="17409" y="18463"/>
                        </a:lnTo>
                        <a:cubicBezTo>
                          <a:pt x="18368" y="17292"/>
                          <a:pt x="19694" y="16530"/>
                          <a:pt x="21146" y="16293"/>
                        </a:cubicBezTo>
                        <a:lnTo>
                          <a:pt x="21222" y="16201"/>
                        </a:lnTo>
                        <a:lnTo>
                          <a:pt x="6603" y="1165"/>
                        </a:lnTo>
                        <a:cubicBezTo>
                          <a:pt x="5093" y="-389"/>
                          <a:pt x="2643" y="-389"/>
                          <a:pt x="1133" y="1165"/>
                        </a:cubicBezTo>
                        <a:cubicBezTo>
                          <a:pt x="-378" y="2718"/>
                          <a:pt x="-378" y="5237"/>
                          <a:pt x="1133" y="6791"/>
                        </a:cubicBezTo>
                        <a:lnTo>
                          <a:pt x="15153" y="21211"/>
                        </a:lnTo>
                        <a:close/>
                        <a:moveTo>
                          <a:pt x="15153" y="21211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133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7" name="Freeform: Shape 55"/>
                  <p:cNvSpPr>
                    <a:spLocks/>
                  </p:cNvSpPr>
                  <p:nvPr/>
                </p:nvSpPr>
                <p:spPr bwMode="auto">
                  <a:xfrm>
                    <a:off x="0" y="328"/>
                    <a:ext cx="298" cy="246"/>
                  </a:xfrm>
                  <a:custGeom>
                    <a:avLst/>
                    <a:gdLst>
                      <a:gd name="T0" fmla="*/ 0 w 21116"/>
                      <a:gd name="T1" fmla="*/ 0 h 21374"/>
                      <a:gd name="T2" fmla="*/ 0 w 21116"/>
                      <a:gd name="T3" fmla="*/ 0 h 21374"/>
                      <a:gd name="T4" fmla="*/ 0 w 21116"/>
                      <a:gd name="T5" fmla="*/ 0 h 21374"/>
                      <a:gd name="T6" fmla="*/ 0 w 21116"/>
                      <a:gd name="T7" fmla="*/ 0 h 21374"/>
                      <a:gd name="T8" fmla="*/ 0 w 21116"/>
                      <a:gd name="T9" fmla="*/ 0 h 21374"/>
                      <a:gd name="T10" fmla="*/ 0 w 21116"/>
                      <a:gd name="T11" fmla="*/ 0 h 21374"/>
                      <a:gd name="T12" fmla="*/ 0 w 21116"/>
                      <a:gd name="T13" fmla="*/ 0 h 21374"/>
                      <a:gd name="T14" fmla="*/ 0 w 21116"/>
                      <a:gd name="T15" fmla="*/ 0 h 21374"/>
                      <a:gd name="T16" fmla="*/ 0 w 21116"/>
                      <a:gd name="T17" fmla="*/ 0 h 21374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21116" h="21374">
                        <a:moveTo>
                          <a:pt x="17024" y="721"/>
                        </a:moveTo>
                        <a:cubicBezTo>
                          <a:pt x="16543" y="427"/>
                          <a:pt x="16052" y="191"/>
                          <a:pt x="15571" y="0"/>
                        </a:cubicBezTo>
                        <a:cubicBezTo>
                          <a:pt x="13915" y="235"/>
                          <a:pt x="7378" y="2037"/>
                          <a:pt x="6834" y="8291"/>
                        </a:cubicBezTo>
                        <a:cubicBezTo>
                          <a:pt x="6063" y="17146"/>
                          <a:pt x="1254" y="15657"/>
                          <a:pt x="153" y="15771"/>
                        </a:cubicBezTo>
                        <a:cubicBezTo>
                          <a:pt x="-484" y="15837"/>
                          <a:pt x="743" y="21126"/>
                          <a:pt x="6046" y="21364"/>
                        </a:cubicBezTo>
                        <a:cubicBezTo>
                          <a:pt x="11298" y="21600"/>
                          <a:pt x="20647" y="17485"/>
                          <a:pt x="21032" y="7006"/>
                        </a:cubicBezTo>
                        <a:lnTo>
                          <a:pt x="21116" y="6884"/>
                        </a:lnTo>
                        <a:cubicBezTo>
                          <a:pt x="20449" y="3612"/>
                          <a:pt x="18811" y="1844"/>
                          <a:pt x="17024" y="721"/>
                        </a:cubicBezTo>
                        <a:close/>
                        <a:moveTo>
                          <a:pt x="17024" y="721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133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8" name="Freeform: Shape 56"/>
                  <p:cNvSpPr>
                    <a:spLocks/>
                  </p:cNvSpPr>
                  <p:nvPr/>
                </p:nvSpPr>
                <p:spPr bwMode="auto">
                  <a:xfrm>
                    <a:off x="240" y="0"/>
                    <a:ext cx="337" cy="385"/>
                  </a:xfrm>
                  <a:custGeom>
                    <a:avLst/>
                    <a:gdLst>
                      <a:gd name="T0" fmla="*/ 0 w 21345"/>
                      <a:gd name="T1" fmla="*/ 0 h 21376"/>
                      <a:gd name="T2" fmla="*/ 0 w 21345"/>
                      <a:gd name="T3" fmla="*/ 0 h 21376"/>
                      <a:gd name="T4" fmla="*/ 0 w 21345"/>
                      <a:gd name="T5" fmla="*/ 0 h 21376"/>
                      <a:gd name="T6" fmla="*/ 0 w 21345"/>
                      <a:gd name="T7" fmla="*/ 0 h 21376"/>
                      <a:gd name="T8" fmla="*/ 0 w 21345"/>
                      <a:gd name="T9" fmla="*/ 0 h 21376"/>
                      <a:gd name="T10" fmla="*/ 0 w 21345"/>
                      <a:gd name="T11" fmla="*/ 0 h 21376"/>
                      <a:gd name="T12" fmla="*/ 0 w 21345"/>
                      <a:gd name="T13" fmla="*/ 0 h 21376"/>
                      <a:gd name="T14" fmla="*/ 0 w 21345"/>
                      <a:gd name="T15" fmla="*/ 0 h 21376"/>
                      <a:gd name="T16" fmla="*/ 0 w 21345"/>
                      <a:gd name="T17" fmla="*/ 0 h 21376"/>
                      <a:gd name="T18" fmla="*/ 0 w 21345"/>
                      <a:gd name="T19" fmla="*/ 0 h 21376"/>
                      <a:gd name="T20" fmla="*/ 0 w 21345"/>
                      <a:gd name="T21" fmla="*/ 0 h 21376"/>
                      <a:gd name="T22" fmla="*/ 0 w 21345"/>
                      <a:gd name="T23" fmla="*/ 0 h 2137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21345" h="21376">
                        <a:moveTo>
                          <a:pt x="7963" y="16438"/>
                        </a:moveTo>
                        <a:lnTo>
                          <a:pt x="20844" y="3060"/>
                        </a:lnTo>
                        <a:cubicBezTo>
                          <a:pt x="21600" y="2274"/>
                          <a:pt x="21488" y="1102"/>
                          <a:pt x="20592" y="438"/>
                        </a:cubicBezTo>
                        <a:cubicBezTo>
                          <a:pt x="19696" y="-224"/>
                          <a:pt x="18359" y="-125"/>
                          <a:pt x="17602" y="661"/>
                        </a:cubicBezTo>
                        <a:lnTo>
                          <a:pt x="4720" y="14039"/>
                        </a:lnTo>
                        <a:cubicBezTo>
                          <a:pt x="3698" y="14005"/>
                          <a:pt x="2666" y="14368"/>
                          <a:pt x="1957" y="15106"/>
                        </a:cubicBezTo>
                        <a:lnTo>
                          <a:pt x="0" y="17139"/>
                        </a:lnTo>
                        <a:cubicBezTo>
                          <a:pt x="266" y="17232"/>
                          <a:pt x="533" y="17334"/>
                          <a:pt x="800" y="17450"/>
                        </a:cubicBezTo>
                        <a:cubicBezTo>
                          <a:pt x="2456" y="18154"/>
                          <a:pt x="4079" y="19406"/>
                          <a:pt x="4942" y="21376"/>
                        </a:cubicBezTo>
                        <a:lnTo>
                          <a:pt x="7225" y="19005"/>
                        </a:lnTo>
                        <a:cubicBezTo>
                          <a:pt x="7936" y="18266"/>
                          <a:pt x="8172" y="17316"/>
                          <a:pt x="7963" y="16438"/>
                        </a:cubicBezTo>
                        <a:close/>
                        <a:moveTo>
                          <a:pt x="7963" y="16438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133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  <p:grpSp>
            <p:nvGrpSpPr>
              <p:cNvPr id="9" name="Group 27"/>
              <p:cNvGrpSpPr/>
              <p:nvPr/>
            </p:nvGrpSpPr>
            <p:grpSpPr>
              <a:xfrm>
                <a:off x="8150432" y="1653267"/>
                <a:ext cx="489858" cy="489858"/>
                <a:chOff x="6262908" y="1987229"/>
                <a:chExt cx="1016000" cy="1016000"/>
              </a:xfrm>
              <a:effectLst/>
            </p:grpSpPr>
            <p:sp>
              <p:nvSpPr>
                <p:cNvPr id="22" name="Oval 40"/>
                <p:cNvSpPr/>
                <p:nvPr/>
              </p:nvSpPr>
              <p:spPr>
                <a:xfrm>
                  <a:off x="6262908" y="1987229"/>
                  <a:ext cx="1016000" cy="101600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133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grpSp>
              <p:nvGrpSpPr>
                <p:cNvPr id="23" name="Group 41"/>
                <p:cNvGrpSpPr>
                  <a:grpSpLocks/>
                </p:cNvGrpSpPr>
                <p:nvPr/>
              </p:nvGrpSpPr>
              <p:grpSpPr bwMode="auto">
                <a:xfrm>
                  <a:off x="6581713" y="2281761"/>
                  <a:ext cx="378392" cy="370722"/>
                  <a:chOff x="0" y="0"/>
                  <a:chExt cx="581" cy="573"/>
                </a:xfrm>
                <a:solidFill>
                  <a:srgbClr val="FFFFFF"/>
                </a:solidFill>
              </p:grpSpPr>
              <p:sp>
                <p:nvSpPr>
                  <p:cNvPr id="24" name="Freeform: Shape 42"/>
                  <p:cNvSpPr>
                    <a:spLocks/>
                  </p:cNvSpPr>
                  <p:nvPr/>
                </p:nvSpPr>
                <p:spPr bwMode="auto">
                  <a:xfrm>
                    <a:off x="256" y="0"/>
                    <a:ext cx="72" cy="181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0 w 21600"/>
                      <a:gd name="T13" fmla="*/ 0 h 21600"/>
                      <a:gd name="T14" fmla="*/ 0 w 21600"/>
                      <a:gd name="T15" fmla="*/ 0 h 2160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1600" h="21600">
                        <a:moveTo>
                          <a:pt x="10799" y="0"/>
                        </a:moveTo>
                        <a:cubicBezTo>
                          <a:pt x="4833" y="0"/>
                          <a:pt x="0" y="1476"/>
                          <a:pt x="0" y="3295"/>
                        </a:cubicBezTo>
                        <a:lnTo>
                          <a:pt x="0" y="18305"/>
                        </a:lnTo>
                        <a:cubicBezTo>
                          <a:pt x="0" y="20125"/>
                          <a:pt x="4833" y="21600"/>
                          <a:pt x="10799" y="21600"/>
                        </a:cubicBezTo>
                        <a:cubicBezTo>
                          <a:pt x="16762" y="21600"/>
                          <a:pt x="21600" y="20125"/>
                          <a:pt x="21600" y="18305"/>
                        </a:cubicBezTo>
                        <a:lnTo>
                          <a:pt x="21600" y="3295"/>
                        </a:lnTo>
                        <a:cubicBezTo>
                          <a:pt x="21600" y="1476"/>
                          <a:pt x="16762" y="0"/>
                          <a:pt x="10799" y="0"/>
                        </a:cubicBezTo>
                        <a:close/>
                        <a:moveTo>
                          <a:pt x="10799" y="0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133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25" name="Freeform: Shape 43"/>
                  <p:cNvSpPr>
                    <a:spLocks/>
                  </p:cNvSpPr>
                  <p:nvPr/>
                </p:nvSpPr>
                <p:spPr bwMode="auto">
                  <a:xfrm>
                    <a:off x="256" y="392"/>
                    <a:ext cx="72" cy="181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0 w 21600"/>
                      <a:gd name="T13" fmla="*/ 0 h 21600"/>
                      <a:gd name="T14" fmla="*/ 0 w 21600"/>
                      <a:gd name="T15" fmla="*/ 0 h 2160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1600" h="21600">
                        <a:moveTo>
                          <a:pt x="10799" y="0"/>
                        </a:moveTo>
                        <a:cubicBezTo>
                          <a:pt x="4833" y="0"/>
                          <a:pt x="0" y="1476"/>
                          <a:pt x="0" y="3295"/>
                        </a:cubicBezTo>
                        <a:lnTo>
                          <a:pt x="0" y="18305"/>
                        </a:lnTo>
                        <a:cubicBezTo>
                          <a:pt x="0" y="20125"/>
                          <a:pt x="4833" y="21600"/>
                          <a:pt x="10799" y="21600"/>
                        </a:cubicBezTo>
                        <a:cubicBezTo>
                          <a:pt x="16762" y="21600"/>
                          <a:pt x="21600" y="20125"/>
                          <a:pt x="21600" y="18305"/>
                        </a:cubicBezTo>
                        <a:lnTo>
                          <a:pt x="21600" y="3295"/>
                        </a:lnTo>
                        <a:cubicBezTo>
                          <a:pt x="21600" y="1476"/>
                          <a:pt x="16762" y="0"/>
                          <a:pt x="10799" y="0"/>
                        </a:cubicBezTo>
                        <a:close/>
                        <a:moveTo>
                          <a:pt x="10799" y="0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133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26" name="Freeform: Shape 44"/>
                  <p:cNvSpPr>
                    <a:spLocks/>
                  </p:cNvSpPr>
                  <p:nvPr/>
                </p:nvSpPr>
                <p:spPr bwMode="auto">
                  <a:xfrm>
                    <a:off x="400" y="248"/>
                    <a:ext cx="181" cy="72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0 w 21600"/>
                      <a:gd name="T13" fmla="*/ 0 h 21600"/>
                      <a:gd name="T14" fmla="*/ 0 w 21600"/>
                      <a:gd name="T15" fmla="*/ 0 h 2160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1600" h="21600">
                        <a:moveTo>
                          <a:pt x="18305" y="0"/>
                        </a:moveTo>
                        <a:lnTo>
                          <a:pt x="3295" y="0"/>
                        </a:lnTo>
                        <a:cubicBezTo>
                          <a:pt x="1475" y="0"/>
                          <a:pt x="0" y="4834"/>
                          <a:pt x="0" y="10798"/>
                        </a:cubicBezTo>
                        <a:cubicBezTo>
                          <a:pt x="0" y="16762"/>
                          <a:pt x="1475" y="21600"/>
                          <a:pt x="3295" y="21600"/>
                        </a:cubicBezTo>
                        <a:lnTo>
                          <a:pt x="18305" y="21600"/>
                        </a:lnTo>
                        <a:cubicBezTo>
                          <a:pt x="20124" y="21600"/>
                          <a:pt x="21600" y="16762"/>
                          <a:pt x="21600" y="10798"/>
                        </a:cubicBezTo>
                        <a:cubicBezTo>
                          <a:pt x="21600" y="4834"/>
                          <a:pt x="20124" y="0"/>
                          <a:pt x="18305" y="0"/>
                        </a:cubicBezTo>
                        <a:close/>
                        <a:moveTo>
                          <a:pt x="18305" y="0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133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27" name="Freeform: Shape 45"/>
                  <p:cNvSpPr>
                    <a:spLocks/>
                  </p:cNvSpPr>
                  <p:nvPr/>
                </p:nvSpPr>
                <p:spPr bwMode="auto">
                  <a:xfrm>
                    <a:off x="0" y="248"/>
                    <a:ext cx="181" cy="72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0 w 21600"/>
                      <a:gd name="T13" fmla="*/ 0 h 21600"/>
                      <a:gd name="T14" fmla="*/ 0 w 21600"/>
                      <a:gd name="T15" fmla="*/ 0 h 2160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1600" h="21600">
                        <a:moveTo>
                          <a:pt x="21600" y="10798"/>
                        </a:moveTo>
                        <a:cubicBezTo>
                          <a:pt x="21600" y="4834"/>
                          <a:pt x="20124" y="0"/>
                          <a:pt x="18304" y="0"/>
                        </a:cubicBezTo>
                        <a:lnTo>
                          <a:pt x="3295" y="0"/>
                        </a:lnTo>
                        <a:cubicBezTo>
                          <a:pt x="1475" y="0"/>
                          <a:pt x="0" y="4834"/>
                          <a:pt x="0" y="10798"/>
                        </a:cubicBezTo>
                        <a:cubicBezTo>
                          <a:pt x="0" y="16762"/>
                          <a:pt x="1475" y="21600"/>
                          <a:pt x="3295" y="21600"/>
                        </a:cubicBezTo>
                        <a:lnTo>
                          <a:pt x="18304" y="21600"/>
                        </a:lnTo>
                        <a:cubicBezTo>
                          <a:pt x="20124" y="21600"/>
                          <a:pt x="21600" y="16764"/>
                          <a:pt x="21600" y="10798"/>
                        </a:cubicBezTo>
                        <a:close/>
                        <a:moveTo>
                          <a:pt x="21600" y="10798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133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28" name="Freeform: Shape 46"/>
                  <p:cNvSpPr>
                    <a:spLocks/>
                  </p:cNvSpPr>
                  <p:nvPr/>
                </p:nvSpPr>
                <p:spPr bwMode="auto">
                  <a:xfrm>
                    <a:off x="352" y="64"/>
                    <a:ext cx="153" cy="153"/>
                  </a:xfrm>
                  <a:custGeom>
                    <a:avLst/>
                    <a:gdLst>
                      <a:gd name="T0" fmla="*/ 0 w 20488"/>
                      <a:gd name="T1" fmla="*/ 0 h 20489"/>
                      <a:gd name="T2" fmla="*/ 0 w 20488"/>
                      <a:gd name="T3" fmla="*/ 0 h 20489"/>
                      <a:gd name="T4" fmla="*/ 0 w 20488"/>
                      <a:gd name="T5" fmla="*/ 0 h 20489"/>
                      <a:gd name="T6" fmla="*/ 0 w 20488"/>
                      <a:gd name="T7" fmla="*/ 0 h 20489"/>
                      <a:gd name="T8" fmla="*/ 0 w 20488"/>
                      <a:gd name="T9" fmla="*/ 0 h 20489"/>
                      <a:gd name="T10" fmla="*/ 0 w 20488"/>
                      <a:gd name="T11" fmla="*/ 0 h 20489"/>
                      <a:gd name="T12" fmla="*/ 0 w 20488"/>
                      <a:gd name="T13" fmla="*/ 0 h 20489"/>
                      <a:gd name="T14" fmla="*/ 0 w 20488"/>
                      <a:gd name="T15" fmla="*/ 0 h 20489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0488" h="20489">
                        <a:moveTo>
                          <a:pt x="7697" y="19601"/>
                        </a:moveTo>
                        <a:lnTo>
                          <a:pt x="19601" y="7697"/>
                        </a:lnTo>
                        <a:cubicBezTo>
                          <a:pt x="21044" y="6253"/>
                          <a:pt x="20690" y="3557"/>
                          <a:pt x="18809" y="1678"/>
                        </a:cubicBezTo>
                        <a:cubicBezTo>
                          <a:pt x="16928" y="-203"/>
                          <a:pt x="14234" y="-555"/>
                          <a:pt x="12792" y="887"/>
                        </a:cubicBezTo>
                        <a:lnTo>
                          <a:pt x="888" y="12791"/>
                        </a:lnTo>
                        <a:cubicBezTo>
                          <a:pt x="-556" y="14235"/>
                          <a:pt x="-202" y="16928"/>
                          <a:pt x="1679" y="18809"/>
                        </a:cubicBezTo>
                        <a:cubicBezTo>
                          <a:pt x="3558" y="20690"/>
                          <a:pt x="6252" y="21045"/>
                          <a:pt x="7697" y="19601"/>
                        </a:cubicBezTo>
                        <a:close/>
                        <a:moveTo>
                          <a:pt x="7697" y="19601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133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29" name="Freeform: Shape 47"/>
                  <p:cNvSpPr>
                    <a:spLocks/>
                  </p:cNvSpPr>
                  <p:nvPr/>
                </p:nvSpPr>
                <p:spPr bwMode="auto">
                  <a:xfrm>
                    <a:off x="72" y="344"/>
                    <a:ext cx="153" cy="153"/>
                  </a:xfrm>
                  <a:custGeom>
                    <a:avLst/>
                    <a:gdLst>
                      <a:gd name="T0" fmla="*/ 0 w 20489"/>
                      <a:gd name="T1" fmla="*/ 0 h 20488"/>
                      <a:gd name="T2" fmla="*/ 0 w 20489"/>
                      <a:gd name="T3" fmla="*/ 0 h 20488"/>
                      <a:gd name="T4" fmla="*/ 0 w 20489"/>
                      <a:gd name="T5" fmla="*/ 0 h 20488"/>
                      <a:gd name="T6" fmla="*/ 0 w 20489"/>
                      <a:gd name="T7" fmla="*/ 0 h 20488"/>
                      <a:gd name="T8" fmla="*/ 0 w 20489"/>
                      <a:gd name="T9" fmla="*/ 0 h 20488"/>
                      <a:gd name="T10" fmla="*/ 0 w 20489"/>
                      <a:gd name="T11" fmla="*/ 0 h 20488"/>
                      <a:gd name="T12" fmla="*/ 0 w 20489"/>
                      <a:gd name="T13" fmla="*/ 0 h 20488"/>
                      <a:gd name="T14" fmla="*/ 0 w 20489"/>
                      <a:gd name="T15" fmla="*/ 0 h 204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0489" h="20488">
                        <a:moveTo>
                          <a:pt x="12792" y="888"/>
                        </a:moveTo>
                        <a:lnTo>
                          <a:pt x="888" y="12792"/>
                        </a:lnTo>
                        <a:cubicBezTo>
                          <a:pt x="-556" y="14236"/>
                          <a:pt x="-202" y="16929"/>
                          <a:pt x="1679" y="18809"/>
                        </a:cubicBezTo>
                        <a:cubicBezTo>
                          <a:pt x="3558" y="20689"/>
                          <a:pt x="6253" y="21044"/>
                          <a:pt x="7697" y="19601"/>
                        </a:cubicBezTo>
                        <a:lnTo>
                          <a:pt x="19601" y="7697"/>
                        </a:lnTo>
                        <a:cubicBezTo>
                          <a:pt x="21044" y="6254"/>
                          <a:pt x="20690" y="3559"/>
                          <a:pt x="18810" y="1679"/>
                        </a:cubicBezTo>
                        <a:cubicBezTo>
                          <a:pt x="16929" y="-203"/>
                          <a:pt x="14235" y="-556"/>
                          <a:pt x="12792" y="888"/>
                        </a:cubicBezTo>
                        <a:close/>
                        <a:moveTo>
                          <a:pt x="12792" y="888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133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0" name="Freeform: Shape 48"/>
                  <p:cNvSpPr>
                    <a:spLocks/>
                  </p:cNvSpPr>
                  <p:nvPr/>
                </p:nvSpPr>
                <p:spPr bwMode="auto">
                  <a:xfrm>
                    <a:off x="352" y="344"/>
                    <a:ext cx="153" cy="153"/>
                  </a:xfrm>
                  <a:custGeom>
                    <a:avLst/>
                    <a:gdLst>
                      <a:gd name="T0" fmla="*/ 0 w 20489"/>
                      <a:gd name="T1" fmla="*/ 0 h 20489"/>
                      <a:gd name="T2" fmla="*/ 0 w 20489"/>
                      <a:gd name="T3" fmla="*/ 0 h 20489"/>
                      <a:gd name="T4" fmla="*/ 0 w 20489"/>
                      <a:gd name="T5" fmla="*/ 0 h 20489"/>
                      <a:gd name="T6" fmla="*/ 0 w 20489"/>
                      <a:gd name="T7" fmla="*/ 0 h 20489"/>
                      <a:gd name="T8" fmla="*/ 0 w 20489"/>
                      <a:gd name="T9" fmla="*/ 0 h 20489"/>
                      <a:gd name="T10" fmla="*/ 0 w 20489"/>
                      <a:gd name="T11" fmla="*/ 0 h 20489"/>
                      <a:gd name="T12" fmla="*/ 0 w 20489"/>
                      <a:gd name="T13" fmla="*/ 0 h 20489"/>
                      <a:gd name="T14" fmla="*/ 0 w 20489"/>
                      <a:gd name="T15" fmla="*/ 0 h 20489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0489" h="20489">
                        <a:moveTo>
                          <a:pt x="7696" y="888"/>
                        </a:moveTo>
                        <a:cubicBezTo>
                          <a:pt x="6251" y="-556"/>
                          <a:pt x="3559" y="-202"/>
                          <a:pt x="1679" y="1678"/>
                        </a:cubicBezTo>
                        <a:cubicBezTo>
                          <a:pt x="-201" y="3558"/>
                          <a:pt x="-556" y="6251"/>
                          <a:pt x="888" y="7697"/>
                        </a:cubicBezTo>
                        <a:lnTo>
                          <a:pt x="12792" y="19601"/>
                        </a:lnTo>
                        <a:cubicBezTo>
                          <a:pt x="14236" y="21044"/>
                          <a:pt x="16932" y="20690"/>
                          <a:pt x="18811" y="18810"/>
                        </a:cubicBezTo>
                        <a:cubicBezTo>
                          <a:pt x="20691" y="16929"/>
                          <a:pt x="21044" y="14236"/>
                          <a:pt x="19601" y="12793"/>
                        </a:cubicBezTo>
                        <a:lnTo>
                          <a:pt x="7696" y="888"/>
                        </a:lnTo>
                        <a:close/>
                        <a:moveTo>
                          <a:pt x="7696" y="888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133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1" name="Freeform: Shape 49"/>
                  <p:cNvSpPr>
                    <a:spLocks/>
                  </p:cNvSpPr>
                  <p:nvPr/>
                </p:nvSpPr>
                <p:spPr bwMode="auto">
                  <a:xfrm>
                    <a:off x="71" y="71"/>
                    <a:ext cx="154" cy="154"/>
                  </a:xfrm>
                  <a:custGeom>
                    <a:avLst/>
                    <a:gdLst>
                      <a:gd name="T0" fmla="*/ 0 w 20489"/>
                      <a:gd name="T1" fmla="*/ 0 h 20489"/>
                      <a:gd name="T2" fmla="*/ 0 w 20489"/>
                      <a:gd name="T3" fmla="*/ 0 h 20489"/>
                      <a:gd name="T4" fmla="*/ 0 w 20489"/>
                      <a:gd name="T5" fmla="*/ 0 h 20489"/>
                      <a:gd name="T6" fmla="*/ 0 w 20489"/>
                      <a:gd name="T7" fmla="*/ 0 h 20489"/>
                      <a:gd name="T8" fmla="*/ 0 w 20489"/>
                      <a:gd name="T9" fmla="*/ 0 h 20489"/>
                      <a:gd name="T10" fmla="*/ 0 w 20489"/>
                      <a:gd name="T11" fmla="*/ 0 h 20489"/>
                      <a:gd name="T12" fmla="*/ 0 w 20489"/>
                      <a:gd name="T13" fmla="*/ 0 h 20489"/>
                      <a:gd name="T14" fmla="*/ 0 w 20489"/>
                      <a:gd name="T15" fmla="*/ 0 h 20489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0489" h="20489">
                        <a:moveTo>
                          <a:pt x="12792" y="19602"/>
                        </a:moveTo>
                        <a:cubicBezTo>
                          <a:pt x="14235" y="21045"/>
                          <a:pt x="16930" y="20691"/>
                          <a:pt x="18811" y="18810"/>
                        </a:cubicBezTo>
                        <a:cubicBezTo>
                          <a:pt x="20691" y="16930"/>
                          <a:pt x="21044" y="14236"/>
                          <a:pt x="19601" y="12793"/>
                        </a:cubicBezTo>
                        <a:lnTo>
                          <a:pt x="7696" y="888"/>
                        </a:lnTo>
                        <a:cubicBezTo>
                          <a:pt x="6252" y="-555"/>
                          <a:pt x="3560" y="-202"/>
                          <a:pt x="1679" y="1679"/>
                        </a:cubicBezTo>
                        <a:cubicBezTo>
                          <a:pt x="-201" y="3559"/>
                          <a:pt x="-556" y="6254"/>
                          <a:pt x="887" y="7697"/>
                        </a:cubicBezTo>
                        <a:lnTo>
                          <a:pt x="12792" y="19602"/>
                        </a:lnTo>
                        <a:close/>
                        <a:moveTo>
                          <a:pt x="12792" y="19602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133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  <p:grpSp>
            <p:nvGrpSpPr>
              <p:cNvPr id="10" name="Group 28"/>
              <p:cNvGrpSpPr/>
              <p:nvPr/>
            </p:nvGrpSpPr>
            <p:grpSpPr>
              <a:xfrm>
                <a:off x="8150432" y="5074916"/>
                <a:ext cx="489858" cy="489858"/>
                <a:chOff x="6262908" y="4599335"/>
                <a:chExt cx="1016000" cy="1016000"/>
              </a:xfrm>
              <a:effectLst/>
            </p:grpSpPr>
            <p:sp>
              <p:nvSpPr>
                <p:cNvPr id="17" name="Oval 35"/>
                <p:cNvSpPr/>
                <p:nvPr/>
              </p:nvSpPr>
              <p:spPr>
                <a:xfrm>
                  <a:off x="6262908" y="4599335"/>
                  <a:ext cx="1016000" cy="1016000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133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grpSp>
              <p:nvGrpSpPr>
                <p:cNvPr id="18" name="Group 36"/>
                <p:cNvGrpSpPr>
                  <a:grpSpLocks/>
                </p:cNvGrpSpPr>
                <p:nvPr/>
              </p:nvGrpSpPr>
              <p:grpSpPr bwMode="auto">
                <a:xfrm>
                  <a:off x="6591562" y="4912675"/>
                  <a:ext cx="373277" cy="373276"/>
                  <a:chOff x="0" y="0"/>
                  <a:chExt cx="571" cy="576"/>
                </a:xfrm>
                <a:solidFill>
                  <a:srgbClr val="FFFFFF"/>
                </a:solidFill>
              </p:grpSpPr>
              <p:sp>
                <p:nvSpPr>
                  <p:cNvPr id="19" name="Freeform: Shape 37"/>
                  <p:cNvSpPr>
                    <a:spLocks/>
                  </p:cNvSpPr>
                  <p:nvPr/>
                </p:nvSpPr>
                <p:spPr bwMode="auto">
                  <a:xfrm>
                    <a:off x="88" y="368"/>
                    <a:ext cx="182" cy="208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0 w 21600"/>
                      <a:gd name="T13" fmla="*/ 0 h 21600"/>
                      <a:gd name="T14" fmla="*/ 0 w 21600"/>
                      <a:gd name="T15" fmla="*/ 0 h 21600"/>
                      <a:gd name="T16" fmla="*/ 0 w 21600"/>
                      <a:gd name="T17" fmla="*/ 0 h 21600"/>
                      <a:gd name="T18" fmla="*/ 0 w 21600"/>
                      <a:gd name="T19" fmla="*/ 0 h 21600"/>
                      <a:gd name="T20" fmla="*/ 0 w 21600"/>
                      <a:gd name="T21" fmla="*/ 0 h 21600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0"/>
                        </a:moveTo>
                        <a:lnTo>
                          <a:pt x="4113" y="5025"/>
                        </a:lnTo>
                        <a:lnTo>
                          <a:pt x="4113" y="18406"/>
                        </a:lnTo>
                        <a:cubicBezTo>
                          <a:pt x="4113" y="20169"/>
                          <a:pt x="5748" y="21600"/>
                          <a:pt x="7763" y="21600"/>
                        </a:cubicBezTo>
                        <a:lnTo>
                          <a:pt x="17951" y="21600"/>
                        </a:lnTo>
                        <a:cubicBezTo>
                          <a:pt x="19966" y="21600"/>
                          <a:pt x="21600" y="20169"/>
                          <a:pt x="21600" y="18406"/>
                        </a:cubicBezTo>
                        <a:lnTo>
                          <a:pt x="17434" y="5025"/>
                        </a:lnTo>
                        <a:lnTo>
                          <a:pt x="19779" y="1821"/>
                        </a:lnTo>
                        <a:cubicBezTo>
                          <a:pt x="14571" y="906"/>
                          <a:pt x="9477" y="313"/>
                          <a:pt x="5095" y="313"/>
                        </a:cubicBezTo>
                        <a:cubicBezTo>
                          <a:pt x="3263" y="313"/>
                          <a:pt x="1571" y="201"/>
                          <a:pt x="0" y="0"/>
                        </a:cubicBezTo>
                        <a:close/>
                        <a:moveTo>
                          <a:pt x="0" y="0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133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20" name="Freeform: Shape 38"/>
                  <p:cNvSpPr>
                    <a:spLocks/>
                  </p:cNvSpPr>
                  <p:nvPr/>
                </p:nvSpPr>
                <p:spPr bwMode="auto">
                  <a:xfrm>
                    <a:off x="176" y="0"/>
                    <a:ext cx="395" cy="437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15750"/>
                        </a:moveTo>
                        <a:cubicBezTo>
                          <a:pt x="8522" y="16492"/>
                          <a:pt x="20175" y="20356"/>
                          <a:pt x="21600" y="21600"/>
                        </a:cubicBezTo>
                        <a:lnTo>
                          <a:pt x="21600" y="0"/>
                        </a:lnTo>
                        <a:cubicBezTo>
                          <a:pt x="19877" y="1348"/>
                          <a:pt x="8354" y="5075"/>
                          <a:pt x="0" y="5783"/>
                        </a:cubicBezTo>
                        <a:lnTo>
                          <a:pt x="0" y="15750"/>
                        </a:lnTo>
                        <a:close/>
                        <a:moveTo>
                          <a:pt x="0" y="15750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133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21" name="Freeform: Shape 39"/>
                  <p:cNvSpPr>
                    <a:spLocks/>
                  </p:cNvSpPr>
                  <p:nvPr/>
                </p:nvSpPr>
                <p:spPr bwMode="auto">
                  <a:xfrm>
                    <a:off x="0" y="120"/>
                    <a:ext cx="114" cy="195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1600" h="21600">
                        <a:moveTo>
                          <a:pt x="21600" y="21600"/>
                        </a:moveTo>
                        <a:lnTo>
                          <a:pt x="21600" y="0"/>
                        </a:lnTo>
                        <a:cubicBezTo>
                          <a:pt x="4123" y="761"/>
                          <a:pt x="0" y="7019"/>
                          <a:pt x="0" y="10870"/>
                        </a:cubicBezTo>
                        <a:cubicBezTo>
                          <a:pt x="0" y="15025"/>
                          <a:pt x="3935" y="20934"/>
                          <a:pt x="21600" y="21600"/>
                        </a:cubicBezTo>
                        <a:close/>
                        <a:moveTo>
                          <a:pt x="21600" y="21600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133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  <p:sp>
            <p:nvSpPr>
              <p:cNvPr id="11" name="Rectangle 29"/>
              <p:cNvSpPr/>
              <p:nvPr/>
            </p:nvSpPr>
            <p:spPr>
              <a:xfrm>
                <a:off x="8693356" y="1630469"/>
                <a:ext cx="2587220" cy="246221"/>
              </a:xfrm>
              <a:prstGeom prst="rect">
                <a:avLst/>
              </a:prstGeom>
            </p:spPr>
            <p:txBody>
              <a:bodyPr wrap="none" lIns="192000" tIns="0" rIns="192000" bIns="0">
                <a:normAutofit fontScale="92500" lnSpcReduction="10000"/>
              </a:bodyPr>
              <a:lstStyle/>
              <a:p>
                <a:r>
                  <a:rPr lang="zh-CN" altLang="en-US" sz="1867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12" name="Rectangle 30"/>
              <p:cNvSpPr/>
              <p:nvPr/>
            </p:nvSpPr>
            <p:spPr>
              <a:xfrm>
                <a:off x="8693356" y="1876690"/>
                <a:ext cx="2587220" cy="536011"/>
              </a:xfrm>
              <a:prstGeom prst="rect">
                <a:avLst/>
              </a:prstGeom>
            </p:spPr>
            <p:txBody>
              <a:bodyPr wrap="square" lIns="192000" tIns="0" rIns="19200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933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933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</a:br>
                <a:r>
                  <a:rPr lang="zh-CN" altLang="en-US" sz="933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sp>
            <p:nvSpPr>
              <p:cNvPr id="13" name="Rectangle 31"/>
              <p:cNvSpPr/>
              <p:nvPr/>
            </p:nvSpPr>
            <p:spPr>
              <a:xfrm>
                <a:off x="8693356" y="3419006"/>
                <a:ext cx="2587220" cy="246221"/>
              </a:xfrm>
              <a:prstGeom prst="rect">
                <a:avLst/>
              </a:prstGeom>
            </p:spPr>
            <p:txBody>
              <a:bodyPr wrap="none" lIns="192000" tIns="0" rIns="192000" bIns="0">
                <a:normAutofit fontScale="92500" lnSpcReduction="10000"/>
              </a:bodyPr>
              <a:lstStyle/>
              <a:p>
                <a:r>
                  <a:rPr lang="zh-CN" altLang="en-US" sz="1867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14" name="Rectangle 32"/>
              <p:cNvSpPr/>
              <p:nvPr/>
            </p:nvSpPr>
            <p:spPr>
              <a:xfrm>
                <a:off x="8693356" y="3665227"/>
                <a:ext cx="2587220" cy="536011"/>
              </a:xfrm>
              <a:prstGeom prst="rect">
                <a:avLst/>
              </a:prstGeom>
            </p:spPr>
            <p:txBody>
              <a:bodyPr wrap="square" lIns="192000" tIns="0" rIns="19200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933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933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</a:br>
                <a:r>
                  <a:rPr lang="zh-CN" altLang="en-US" sz="933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sp>
            <p:nvSpPr>
              <p:cNvPr id="15" name="Rectangle 33"/>
              <p:cNvSpPr/>
              <p:nvPr/>
            </p:nvSpPr>
            <p:spPr>
              <a:xfrm>
                <a:off x="8693356" y="5023032"/>
                <a:ext cx="2587220" cy="246221"/>
              </a:xfrm>
              <a:prstGeom prst="rect">
                <a:avLst/>
              </a:prstGeom>
            </p:spPr>
            <p:txBody>
              <a:bodyPr wrap="none" lIns="192000" tIns="0" rIns="192000" bIns="0">
                <a:normAutofit fontScale="92500" lnSpcReduction="10000"/>
              </a:bodyPr>
              <a:lstStyle/>
              <a:p>
                <a:r>
                  <a:rPr lang="zh-CN" altLang="en-US" sz="1867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16" name="Rectangle 34"/>
              <p:cNvSpPr/>
              <p:nvPr/>
            </p:nvSpPr>
            <p:spPr>
              <a:xfrm>
                <a:off x="8693356" y="5269253"/>
                <a:ext cx="2587220" cy="536011"/>
              </a:xfrm>
              <a:prstGeom prst="rect">
                <a:avLst/>
              </a:prstGeom>
            </p:spPr>
            <p:txBody>
              <a:bodyPr wrap="square" lIns="192000" tIns="0" rIns="19200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933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933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</a:br>
                <a:r>
                  <a:rPr lang="zh-CN" altLang="en-US" sz="933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21152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push dir="u"/>
      </p:transition>
    </mc:Choice>
    <mc:Fallback xmlns="">
      <p:transition spd="slow" advTm="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61F97D1C-F590-4334-83C1-3E1A7728949A}"/>
              </a:ext>
            </a:extLst>
          </p:cNvPr>
          <p:cNvSpPr/>
          <p:nvPr/>
        </p:nvSpPr>
        <p:spPr>
          <a:xfrm>
            <a:off x="213736" y="194873"/>
            <a:ext cx="6147559" cy="643078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7D9E11F3-4977-430D-8FB7-C380BA55D5A1}"/>
              </a:ext>
            </a:extLst>
          </p:cNvPr>
          <p:cNvSpPr txBox="1"/>
          <p:nvPr/>
        </p:nvSpPr>
        <p:spPr>
          <a:xfrm>
            <a:off x="1201620" y="2316903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添加标题内容</a:t>
            </a:r>
          </a:p>
        </p:txBody>
      </p:sp>
      <p:sp>
        <p:nvSpPr>
          <p:cNvPr id="6" name="文本框 66">
            <a:extLst>
              <a:ext uri="{FF2B5EF4-FFF2-40B4-BE49-F238E27FC236}">
                <a16:creationId xmlns:a16="http://schemas.microsoft.com/office/drawing/2014/main" xmlns="" id="{4CD71B0A-F002-40A4-B1F3-1074DB799D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1620" y="3010823"/>
            <a:ext cx="2669385" cy="294568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defRPr/>
            </a:pPr>
            <a:r>
              <a:rPr lang="en-US" altLang="zh-CN" sz="1314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YOUR TITLE HERE</a:t>
            </a:r>
            <a:endParaRPr lang="zh-CN" altLang="en-US" sz="1314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762DF88-EC52-49E7-B0DE-8FA1D4D079CD}"/>
              </a:ext>
            </a:extLst>
          </p:cNvPr>
          <p:cNvSpPr/>
          <p:nvPr/>
        </p:nvSpPr>
        <p:spPr>
          <a:xfrm>
            <a:off x="209861" y="194873"/>
            <a:ext cx="6160959" cy="643078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85352B84-DDB3-4A21-9D3A-C91E48FB486A}"/>
              </a:ext>
            </a:extLst>
          </p:cNvPr>
          <p:cNvSpPr/>
          <p:nvPr/>
        </p:nvSpPr>
        <p:spPr>
          <a:xfrm flipV="1">
            <a:off x="574188" y="2442374"/>
            <a:ext cx="465507" cy="484860"/>
          </a:xfrm>
          <a:custGeom>
            <a:avLst/>
            <a:gdLst>
              <a:gd name="connsiteX0" fmla="*/ 582177 w 584267"/>
              <a:gd name="connsiteY0" fmla="*/ 293917 h 608556"/>
              <a:gd name="connsiteX1" fmla="*/ 583869 w 584267"/>
              <a:gd name="connsiteY1" fmla="*/ 302971 h 608556"/>
              <a:gd name="connsiteX2" fmla="*/ 279094 w 584267"/>
              <a:gd name="connsiteY2" fmla="*/ 594692 h 608556"/>
              <a:gd name="connsiteX3" fmla="*/ 274201 w 584267"/>
              <a:gd name="connsiteY3" fmla="*/ 594173 h 608556"/>
              <a:gd name="connsiteX4" fmla="*/ 481444 w 584267"/>
              <a:gd name="connsiteY4" fmla="*/ 395362 h 608556"/>
              <a:gd name="connsiteX5" fmla="*/ 482901 w 584267"/>
              <a:gd name="connsiteY5" fmla="*/ 382579 h 608556"/>
              <a:gd name="connsiteX6" fmla="*/ 473950 w 584267"/>
              <a:gd name="connsiteY6" fmla="*/ 392556 h 608556"/>
              <a:gd name="connsiteX7" fmla="*/ 261711 w 584267"/>
              <a:gd name="connsiteY7" fmla="*/ 583988 h 608556"/>
              <a:gd name="connsiteX8" fmla="*/ 259837 w 584267"/>
              <a:gd name="connsiteY8" fmla="*/ 575778 h 608556"/>
              <a:gd name="connsiteX9" fmla="*/ 259837 w 584267"/>
              <a:gd name="connsiteY9" fmla="*/ 464577 h 608556"/>
              <a:gd name="connsiteX10" fmla="*/ 267019 w 584267"/>
              <a:gd name="connsiteY10" fmla="*/ 427579 h 608556"/>
              <a:gd name="connsiteX11" fmla="*/ 360492 w 584267"/>
              <a:gd name="connsiteY11" fmla="*/ 347971 h 608556"/>
              <a:gd name="connsiteX12" fmla="*/ 572210 w 584267"/>
              <a:gd name="connsiteY12" fmla="*/ 296632 h 608556"/>
              <a:gd name="connsiteX13" fmla="*/ 582177 w 584267"/>
              <a:gd name="connsiteY13" fmla="*/ 293917 h 608556"/>
              <a:gd name="connsiteX14" fmla="*/ 274656 w 584267"/>
              <a:gd name="connsiteY14" fmla="*/ 289106 h 608556"/>
              <a:gd name="connsiteX15" fmla="*/ 323064 w 584267"/>
              <a:gd name="connsiteY15" fmla="*/ 289106 h 608556"/>
              <a:gd name="connsiteX16" fmla="*/ 323064 w 584267"/>
              <a:gd name="connsiteY16" fmla="*/ 331845 h 608556"/>
              <a:gd name="connsiteX17" fmla="*/ 274656 w 584267"/>
              <a:gd name="connsiteY17" fmla="*/ 367928 h 608556"/>
              <a:gd name="connsiteX18" fmla="*/ 207690 w 584267"/>
              <a:gd name="connsiteY18" fmla="*/ 289106 h 608556"/>
              <a:gd name="connsiteX19" fmla="*/ 256098 w 584267"/>
              <a:gd name="connsiteY19" fmla="*/ 289106 h 608556"/>
              <a:gd name="connsiteX20" fmla="*/ 256098 w 584267"/>
              <a:gd name="connsiteY20" fmla="*/ 390148 h 608556"/>
              <a:gd name="connsiteX21" fmla="*/ 251413 w 584267"/>
              <a:gd name="connsiteY21" fmla="*/ 397424 h 608556"/>
              <a:gd name="connsiteX22" fmla="*/ 244230 w 584267"/>
              <a:gd name="connsiteY22" fmla="*/ 397424 h 608556"/>
              <a:gd name="connsiteX23" fmla="*/ 207690 w 584267"/>
              <a:gd name="connsiteY23" fmla="*/ 354388 h 608556"/>
              <a:gd name="connsiteX24" fmla="*/ 32007 w 584267"/>
              <a:gd name="connsiteY24" fmla="*/ 259919 h 608556"/>
              <a:gd name="connsiteX25" fmla="*/ 41076 w 584267"/>
              <a:gd name="connsiteY25" fmla="*/ 266907 h 608556"/>
              <a:gd name="connsiteX26" fmla="*/ 137781 w 584267"/>
              <a:gd name="connsiteY26" fmla="*/ 344838 h 608556"/>
              <a:gd name="connsiteX27" fmla="*/ 240315 w 584267"/>
              <a:gd name="connsiteY27" fmla="*/ 447188 h 608556"/>
              <a:gd name="connsiteX28" fmla="*/ 245936 w 584267"/>
              <a:gd name="connsiteY28" fmla="*/ 484802 h 608556"/>
              <a:gd name="connsiteX29" fmla="*/ 245936 w 584267"/>
              <a:gd name="connsiteY29" fmla="*/ 592762 h 608556"/>
              <a:gd name="connsiteX30" fmla="*/ 243854 w 584267"/>
              <a:gd name="connsiteY30" fmla="*/ 601075 h 608556"/>
              <a:gd name="connsiteX31" fmla="*/ 64914 w 584267"/>
              <a:gd name="connsiteY31" fmla="*/ 379959 h 608556"/>
              <a:gd name="connsiteX32" fmla="*/ 58668 w 584267"/>
              <a:gd name="connsiteY32" fmla="*/ 368322 h 608556"/>
              <a:gd name="connsiteX33" fmla="*/ 57523 w 584267"/>
              <a:gd name="connsiteY33" fmla="*/ 381102 h 608556"/>
              <a:gd name="connsiteX34" fmla="*/ 225637 w 584267"/>
              <a:gd name="connsiteY34" fmla="*/ 608556 h 608556"/>
              <a:gd name="connsiteX35" fmla="*/ 32852 w 584267"/>
              <a:gd name="connsiteY35" fmla="*/ 465579 h 608556"/>
              <a:gd name="connsiteX36" fmla="*/ 24108 w 584267"/>
              <a:gd name="connsiteY36" fmla="*/ 266803 h 608556"/>
              <a:gd name="connsiteX37" fmla="*/ 32007 w 584267"/>
              <a:gd name="connsiteY37" fmla="*/ 259919 h 608556"/>
              <a:gd name="connsiteX38" fmla="*/ 274656 w 584267"/>
              <a:gd name="connsiteY38" fmla="*/ 196948 h 608556"/>
              <a:gd name="connsiteX39" fmla="*/ 276946 w 584267"/>
              <a:gd name="connsiteY39" fmla="*/ 196948 h 608556"/>
              <a:gd name="connsiteX40" fmla="*/ 323064 w 584267"/>
              <a:gd name="connsiteY40" fmla="*/ 243106 h 608556"/>
              <a:gd name="connsiteX41" fmla="*/ 323064 w 584267"/>
              <a:gd name="connsiteY41" fmla="*/ 270759 h 608556"/>
              <a:gd name="connsiteX42" fmla="*/ 274656 w 584267"/>
              <a:gd name="connsiteY42" fmla="*/ 270759 h 608556"/>
              <a:gd name="connsiteX43" fmla="*/ 253808 w 584267"/>
              <a:gd name="connsiteY43" fmla="*/ 196948 h 608556"/>
              <a:gd name="connsiteX44" fmla="*/ 256098 w 584267"/>
              <a:gd name="connsiteY44" fmla="*/ 196948 h 608556"/>
              <a:gd name="connsiteX45" fmla="*/ 256098 w 584267"/>
              <a:gd name="connsiteY45" fmla="*/ 270759 h 608556"/>
              <a:gd name="connsiteX46" fmla="*/ 207690 w 584267"/>
              <a:gd name="connsiteY46" fmla="*/ 270759 h 608556"/>
              <a:gd name="connsiteX47" fmla="*/ 207690 w 584267"/>
              <a:gd name="connsiteY47" fmla="*/ 243106 h 608556"/>
              <a:gd name="connsiteX48" fmla="*/ 253808 w 584267"/>
              <a:gd name="connsiteY48" fmla="*/ 196948 h 608556"/>
              <a:gd name="connsiteX49" fmla="*/ 267670 w 584267"/>
              <a:gd name="connsiteY49" fmla="*/ 0 h 608556"/>
              <a:gd name="connsiteX50" fmla="*/ 312522 w 584267"/>
              <a:gd name="connsiteY50" fmla="*/ 15795 h 608556"/>
              <a:gd name="connsiteX51" fmla="*/ 445310 w 584267"/>
              <a:gd name="connsiteY51" fmla="*/ 125946 h 608556"/>
              <a:gd name="connsiteX52" fmla="*/ 479860 w 584267"/>
              <a:gd name="connsiteY52" fmla="*/ 199622 h 608556"/>
              <a:gd name="connsiteX53" fmla="*/ 479860 w 584267"/>
              <a:gd name="connsiteY53" fmla="*/ 283378 h 608556"/>
              <a:gd name="connsiteX54" fmla="*/ 406077 w 584267"/>
              <a:gd name="connsiteY54" fmla="*/ 296992 h 608556"/>
              <a:gd name="connsiteX55" fmla="*/ 406077 w 584267"/>
              <a:gd name="connsiteY55" fmla="*/ 199622 h 608556"/>
              <a:gd name="connsiteX56" fmla="*/ 398064 w 584267"/>
              <a:gd name="connsiteY56" fmla="*/ 182580 h 608556"/>
              <a:gd name="connsiteX57" fmla="*/ 267670 w 584267"/>
              <a:gd name="connsiteY57" fmla="*/ 74403 h 608556"/>
              <a:gd name="connsiteX58" fmla="*/ 137276 w 584267"/>
              <a:gd name="connsiteY58" fmla="*/ 182580 h 608556"/>
              <a:gd name="connsiteX59" fmla="*/ 129263 w 584267"/>
              <a:gd name="connsiteY59" fmla="*/ 199622 h 608556"/>
              <a:gd name="connsiteX60" fmla="*/ 129263 w 584267"/>
              <a:gd name="connsiteY60" fmla="*/ 307383 h 608556"/>
              <a:gd name="connsiteX61" fmla="*/ 55480 w 584267"/>
              <a:gd name="connsiteY61" fmla="*/ 245657 h 608556"/>
              <a:gd name="connsiteX62" fmla="*/ 55480 w 584267"/>
              <a:gd name="connsiteY62" fmla="*/ 199622 h 608556"/>
              <a:gd name="connsiteX63" fmla="*/ 90134 w 584267"/>
              <a:gd name="connsiteY63" fmla="*/ 125946 h 608556"/>
              <a:gd name="connsiteX64" fmla="*/ 222818 w 584267"/>
              <a:gd name="connsiteY64" fmla="*/ 15795 h 608556"/>
              <a:gd name="connsiteX65" fmla="*/ 267670 w 584267"/>
              <a:gd name="connsiteY65" fmla="*/ 0 h 608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584267" h="608556">
                <a:moveTo>
                  <a:pt x="582177" y="293917"/>
                </a:moveTo>
                <a:cubicBezTo>
                  <a:pt x="584155" y="294839"/>
                  <a:pt x="584753" y="297723"/>
                  <a:pt x="583869" y="302971"/>
                </a:cubicBezTo>
                <a:cubicBezTo>
                  <a:pt x="573043" y="369172"/>
                  <a:pt x="519229" y="585339"/>
                  <a:pt x="279094" y="594692"/>
                </a:cubicBezTo>
                <a:cubicBezTo>
                  <a:pt x="277324" y="594796"/>
                  <a:pt x="275763" y="594484"/>
                  <a:pt x="274201" y="594173"/>
                </a:cubicBezTo>
                <a:cubicBezTo>
                  <a:pt x="316982" y="575362"/>
                  <a:pt x="434083" y="514565"/>
                  <a:pt x="481444" y="395362"/>
                </a:cubicBezTo>
                <a:cubicBezTo>
                  <a:pt x="484046" y="388918"/>
                  <a:pt x="484567" y="383202"/>
                  <a:pt x="482901" y="382579"/>
                </a:cubicBezTo>
                <a:cubicBezTo>
                  <a:pt x="481236" y="382059"/>
                  <a:pt x="477385" y="386632"/>
                  <a:pt x="473950" y="392556"/>
                </a:cubicBezTo>
                <a:cubicBezTo>
                  <a:pt x="425444" y="474761"/>
                  <a:pt x="294811" y="562891"/>
                  <a:pt x="261711" y="583988"/>
                </a:cubicBezTo>
                <a:cubicBezTo>
                  <a:pt x="260566" y="581494"/>
                  <a:pt x="259837" y="578688"/>
                  <a:pt x="259837" y="575778"/>
                </a:cubicBezTo>
                <a:lnTo>
                  <a:pt x="259837" y="464577"/>
                </a:lnTo>
                <a:cubicBezTo>
                  <a:pt x="259837" y="453872"/>
                  <a:pt x="261711" y="436724"/>
                  <a:pt x="267019" y="427579"/>
                </a:cubicBezTo>
                <a:cubicBezTo>
                  <a:pt x="277220" y="409703"/>
                  <a:pt x="301785" y="380292"/>
                  <a:pt x="360492" y="347971"/>
                </a:cubicBezTo>
                <a:cubicBezTo>
                  <a:pt x="443556" y="302348"/>
                  <a:pt x="532448" y="319288"/>
                  <a:pt x="572210" y="296632"/>
                </a:cubicBezTo>
                <a:cubicBezTo>
                  <a:pt x="576842" y="294034"/>
                  <a:pt x="580199" y="292994"/>
                  <a:pt x="582177" y="293917"/>
                </a:cubicBezTo>
                <a:close/>
                <a:moveTo>
                  <a:pt x="274656" y="289106"/>
                </a:moveTo>
                <a:lnTo>
                  <a:pt x="323064" y="289106"/>
                </a:lnTo>
                <a:lnTo>
                  <a:pt x="323064" y="331845"/>
                </a:lnTo>
                <a:cubicBezTo>
                  <a:pt x="302660" y="344427"/>
                  <a:pt x="286836" y="356698"/>
                  <a:pt x="274656" y="367928"/>
                </a:cubicBezTo>
                <a:close/>
                <a:moveTo>
                  <a:pt x="207690" y="289106"/>
                </a:moveTo>
                <a:lnTo>
                  <a:pt x="256098" y="289106"/>
                </a:lnTo>
                <a:lnTo>
                  <a:pt x="256098" y="390148"/>
                </a:lnTo>
                <a:cubicBezTo>
                  <a:pt x="254328" y="392642"/>
                  <a:pt x="252767" y="395033"/>
                  <a:pt x="251413" y="397424"/>
                </a:cubicBezTo>
                <a:lnTo>
                  <a:pt x="244230" y="397424"/>
                </a:lnTo>
                <a:cubicBezTo>
                  <a:pt x="235798" y="384118"/>
                  <a:pt x="224034" y="369461"/>
                  <a:pt x="207690" y="354388"/>
                </a:cubicBezTo>
                <a:close/>
                <a:moveTo>
                  <a:pt x="32007" y="259919"/>
                </a:moveTo>
                <a:cubicBezTo>
                  <a:pt x="34960" y="260049"/>
                  <a:pt x="38109" y="262491"/>
                  <a:pt x="41076" y="266907"/>
                </a:cubicBezTo>
                <a:cubicBezTo>
                  <a:pt x="52110" y="283325"/>
                  <a:pt x="77822" y="310445"/>
                  <a:pt x="137781" y="344838"/>
                </a:cubicBezTo>
                <a:cubicBezTo>
                  <a:pt x="205026" y="383388"/>
                  <a:pt x="230634" y="424328"/>
                  <a:pt x="240315" y="447188"/>
                </a:cubicBezTo>
                <a:cubicBezTo>
                  <a:pt x="244374" y="457059"/>
                  <a:pt x="245936" y="474204"/>
                  <a:pt x="245936" y="484802"/>
                </a:cubicBezTo>
                <a:lnTo>
                  <a:pt x="245936" y="592762"/>
                </a:lnTo>
                <a:cubicBezTo>
                  <a:pt x="245936" y="595879"/>
                  <a:pt x="245103" y="598685"/>
                  <a:pt x="243854" y="601075"/>
                </a:cubicBezTo>
                <a:cubicBezTo>
                  <a:pt x="202008" y="562006"/>
                  <a:pt x="87815" y="449889"/>
                  <a:pt x="64914" y="379959"/>
                </a:cubicBezTo>
                <a:cubicBezTo>
                  <a:pt x="62728" y="373413"/>
                  <a:pt x="60334" y="368010"/>
                  <a:pt x="58668" y="368322"/>
                </a:cubicBezTo>
                <a:cubicBezTo>
                  <a:pt x="56899" y="368529"/>
                  <a:pt x="56274" y="374244"/>
                  <a:pt x="57523" y="381102"/>
                </a:cubicBezTo>
                <a:cubicBezTo>
                  <a:pt x="79279" y="494777"/>
                  <a:pt x="177025" y="574890"/>
                  <a:pt x="225637" y="608556"/>
                </a:cubicBezTo>
                <a:cubicBezTo>
                  <a:pt x="154540" y="593490"/>
                  <a:pt x="100410" y="549744"/>
                  <a:pt x="32852" y="465579"/>
                </a:cubicBezTo>
                <a:cubicBezTo>
                  <a:pt x="-24400" y="394402"/>
                  <a:pt x="7037" y="304003"/>
                  <a:pt x="24108" y="266803"/>
                </a:cubicBezTo>
                <a:cubicBezTo>
                  <a:pt x="26294" y="261972"/>
                  <a:pt x="29053" y="259789"/>
                  <a:pt x="32007" y="259919"/>
                </a:cubicBezTo>
                <a:close/>
                <a:moveTo>
                  <a:pt x="274656" y="196948"/>
                </a:moveTo>
                <a:lnTo>
                  <a:pt x="276946" y="196948"/>
                </a:lnTo>
                <a:cubicBezTo>
                  <a:pt x="302452" y="196948"/>
                  <a:pt x="323064" y="217636"/>
                  <a:pt x="323064" y="243106"/>
                </a:cubicBezTo>
                <a:lnTo>
                  <a:pt x="323064" y="270759"/>
                </a:lnTo>
                <a:lnTo>
                  <a:pt x="274656" y="270759"/>
                </a:lnTo>
                <a:close/>
                <a:moveTo>
                  <a:pt x="253808" y="196948"/>
                </a:moveTo>
                <a:lnTo>
                  <a:pt x="256098" y="196948"/>
                </a:lnTo>
                <a:lnTo>
                  <a:pt x="256098" y="270759"/>
                </a:lnTo>
                <a:lnTo>
                  <a:pt x="207690" y="270759"/>
                </a:lnTo>
                <a:lnTo>
                  <a:pt x="207690" y="243106"/>
                </a:lnTo>
                <a:cubicBezTo>
                  <a:pt x="207690" y="217636"/>
                  <a:pt x="228302" y="196948"/>
                  <a:pt x="253808" y="196948"/>
                </a:cubicBezTo>
                <a:close/>
                <a:moveTo>
                  <a:pt x="267670" y="0"/>
                </a:moveTo>
                <a:cubicBezTo>
                  <a:pt x="284321" y="0"/>
                  <a:pt x="300243" y="5611"/>
                  <a:pt x="312522" y="15795"/>
                </a:cubicBezTo>
                <a:lnTo>
                  <a:pt x="445310" y="125946"/>
                </a:lnTo>
                <a:cubicBezTo>
                  <a:pt x="465291" y="142572"/>
                  <a:pt x="479860" y="173539"/>
                  <a:pt x="479860" y="199622"/>
                </a:cubicBezTo>
                <a:lnTo>
                  <a:pt x="479860" y="283378"/>
                </a:lnTo>
                <a:cubicBezTo>
                  <a:pt x="457070" y="285976"/>
                  <a:pt x="431990" y="289613"/>
                  <a:pt x="406077" y="296992"/>
                </a:cubicBezTo>
                <a:lnTo>
                  <a:pt x="406077" y="199622"/>
                </a:lnTo>
                <a:cubicBezTo>
                  <a:pt x="406077" y="195258"/>
                  <a:pt x="401499" y="185386"/>
                  <a:pt x="398064" y="182580"/>
                </a:cubicBezTo>
                <a:lnTo>
                  <a:pt x="267670" y="74403"/>
                </a:lnTo>
                <a:lnTo>
                  <a:pt x="137276" y="182580"/>
                </a:lnTo>
                <a:cubicBezTo>
                  <a:pt x="133945" y="185386"/>
                  <a:pt x="129263" y="195258"/>
                  <a:pt x="129263" y="199622"/>
                </a:cubicBezTo>
                <a:lnTo>
                  <a:pt x="129263" y="307383"/>
                </a:lnTo>
                <a:cubicBezTo>
                  <a:pt x="82849" y="278702"/>
                  <a:pt x="63285" y="256984"/>
                  <a:pt x="55480" y="245657"/>
                </a:cubicBezTo>
                <a:lnTo>
                  <a:pt x="55480" y="199622"/>
                </a:lnTo>
                <a:cubicBezTo>
                  <a:pt x="55480" y="173539"/>
                  <a:pt x="70049" y="142572"/>
                  <a:pt x="90134" y="125946"/>
                </a:cubicBezTo>
                <a:lnTo>
                  <a:pt x="222818" y="15795"/>
                </a:lnTo>
                <a:cubicBezTo>
                  <a:pt x="235097" y="5611"/>
                  <a:pt x="251019" y="0"/>
                  <a:pt x="267670" y="0"/>
                </a:cubicBezTo>
                <a:close/>
              </a:path>
            </a:pathLst>
          </a:cu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365" dirty="0"/>
          </a:p>
        </p:txBody>
      </p:sp>
      <p:sp>
        <p:nvSpPr>
          <p:cNvPr id="9" name="TextBox 10">
            <a:extLst>
              <a:ext uri="{FF2B5EF4-FFF2-40B4-BE49-F238E27FC236}">
                <a16:creationId xmlns:a16="http://schemas.microsoft.com/office/drawing/2014/main" xmlns="" id="{1EF1B4DC-16DF-407A-B762-40649AE0A14D}"/>
              </a:ext>
            </a:extLst>
          </p:cNvPr>
          <p:cNvSpPr txBox="1"/>
          <p:nvPr/>
        </p:nvSpPr>
        <p:spPr>
          <a:xfrm>
            <a:off x="1216610" y="3249544"/>
            <a:ext cx="4668736" cy="8200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1" spc="198" dirty="0">
                <a:latin typeface="Montserrat Light" charset="0"/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1EE95C4E-77FF-4C26-8F76-74C3D926DD10}"/>
              </a:ext>
            </a:extLst>
          </p:cNvPr>
          <p:cNvSpPr/>
          <p:nvPr/>
        </p:nvSpPr>
        <p:spPr>
          <a:xfrm>
            <a:off x="4649122" y="5988803"/>
            <a:ext cx="1483098" cy="37535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839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 A R T  0 3</a:t>
            </a:r>
            <a:endParaRPr lang="zh-CN" altLang="en-US" sz="1839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090E725B-1CAB-4840-B0B1-03B1444E5C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4608" y="1463428"/>
            <a:ext cx="5327392" cy="539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427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cover/>
      </p:transition>
    </mc:Choice>
    <mc:Fallback xmlns="">
      <p:transition spd="slow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2890357" y="1609483"/>
            <a:ext cx="6411287" cy="3785301"/>
            <a:chOff x="2167767" y="1207112"/>
            <a:chExt cx="4808465" cy="2838976"/>
          </a:xfrm>
        </p:grpSpPr>
        <p:sp>
          <p:nvSpPr>
            <p:cNvPr id="4" name="Rectangle 67"/>
            <p:cNvSpPr/>
            <p:nvPr/>
          </p:nvSpPr>
          <p:spPr bwMode="auto">
            <a:xfrm>
              <a:off x="2762030" y="2575158"/>
              <a:ext cx="1075373" cy="44807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Rectangle 68"/>
            <p:cNvSpPr/>
            <p:nvPr/>
          </p:nvSpPr>
          <p:spPr bwMode="auto">
            <a:xfrm rot="19174363">
              <a:off x="3025242" y="3206092"/>
              <a:ext cx="1075373" cy="44807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Rectangle 69"/>
            <p:cNvSpPr/>
            <p:nvPr/>
          </p:nvSpPr>
          <p:spPr bwMode="auto">
            <a:xfrm rot="2425637" flipH="1">
              <a:off x="3025242" y="2027350"/>
              <a:ext cx="1075373" cy="44807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Oval 71"/>
            <p:cNvSpPr/>
            <p:nvPr/>
          </p:nvSpPr>
          <p:spPr bwMode="auto">
            <a:xfrm flipH="1">
              <a:off x="2167767" y="2297102"/>
              <a:ext cx="595442" cy="595443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Oval 72"/>
            <p:cNvSpPr/>
            <p:nvPr/>
          </p:nvSpPr>
          <p:spPr bwMode="auto">
            <a:xfrm flipH="1">
              <a:off x="2628647" y="3450645"/>
              <a:ext cx="595442" cy="595443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Rectangle 73"/>
            <p:cNvSpPr/>
            <p:nvPr/>
          </p:nvSpPr>
          <p:spPr bwMode="auto">
            <a:xfrm flipH="1">
              <a:off x="5306598" y="2575158"/>
              <a:ext cx="1075373" cy="44807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Rectangle 74"/>
            <p:cNvSpPr/>
            <p:nvPr/>
          </p:nvSpPr>
          <p:spPr bwMode="auto">
            <a:xfrm rot="2425637" flipH="1">
              <a:off x="5043386" y="3206092"/>
              <a:ext cx="1075373" cy="44807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Rectangle 75"/>
            <p:cNvSpPr/>
            <p:nvPr/>
          </p:nvSpPr>
          <p:spPr bwMode="auto">
            <a:xfrm rot="19174363">
              <a:off x="5043386" y="2027350"/>
              <a:ext cx="1075373" cy="44807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Oval 77"/>
            <p:cNvSpPr/>
            <p:nvPr/>
          </p:nvSpPr>
          <p:spPr bwMode="auto">
            <a:xfrm>
              <a:off x="6380790" y="2297102"/>
              <a:ext cx="595442" cy="595443"/>
            </a:xfrm>
            <a:prstGeom prst="ellipse">
              <a:avLst/>
            </a:prstGeom>
            <a:solidFill>
              <a:schemeClr val="accent5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Oval 78"/>
            <p:cNvSpPr/>
            <p:nvPr/>
          </p:nvSpPr>
          <p:spPr bwMode="auto">
            <a:xfrm>
              <a:off x="5919912" y="3450645"/>
              <a:ext cx="595442" cy="595443"/>
            </a:xfrm>
            <a:prstGeom prst="ellipse">
              <a:avLst/>
            </a:prstGeom>
            <a:solidFill>
              <a:schemeClr val="accent6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4" name="Group 79"/>
            <p:cNvGrpSpPr/>
            <p:nvPr/>
          </p:nvGrpSpPr>
          <p:grpSpPr>
            <a:xfrm>
              <a:off x="3487605" y="1596394"/>
              <a:ext cx="2168792" cy="1817181"/>
              <a:chOff x="3468688" y="1352550"/>
              <a:chExt cx="2212975" cy="1854200"/>
            </a:xfrm>
            <a:solidFill>
              <a:schemeClr val="tx2">
                <a:lumMod val="75000"/>
              </a:schemeClr>
            </a:solidFill>
          </p:grpSpPr>
          <p:sp>
            <p:nvSpPr>
              <p:cNvPr id="56" name="Freeform: Shape 80"/>
              <p:cNvSpPr>
                <a:spLocks/>
              </p:cNvSpPr>
              <p:nvPr/>
            </p:nvSpPr>
            <p:spPr bwMode="auto">
              <a:xfrm>
                <a:off x="4641850" y="1352550"/>
                <a:ext cx="808038" cy="952500"/>
              </a:xfrm>
              <a:custGeom>
                <a:avLst/>
                <a:gdLst/>
                <a:ahLst/>
                <a:cxnLst>
                  <a:cxn ang="0">
                    <a:pos x="0" y="130"/>
                  </a:cxn>
                  <a:cxn ang="0">
                    <a:pos x="187" y="82"/>
                  </a:cxn>
                  <a:cxn ang="0">
                    <a:pos x="187" y="249"/>
                  </a:cxn>
                  <a:cxn ang="0">
                    <a:pos x="111" y="279"/>
                  </a:cxn>
                  <a:cxn ang="0">
                    <a:pos x="87" y="240"/>
                  </a:cxn>
                  <a:cxn ang="0">
                    <a:pos x="84" y="257"/>
                  </a:cxn>
                  <a:cxn ang="0">
                    <a:pos x="80" y="329"/>
                  </a:cxn>
                  <a:cxn ang="0">
                    <a:pos x="97" y="342"/>
                  </a:cxn>
                  <a:cxn ang="0">
                    <a:pos x="111" y="311"/>
                  </a:cxn>
                  <a:cxn ang="0">
                    <a:pos x="209" y="271"/>
                  </a:cxn>
                  <a:cxn ang="0">
                    <a:pos x="254" y="145"/>
                  </a:cxn>
                  <a:cxn ang="0">
                    <a:pos x="407" y="242"/>
                  </a:cxn>
                  <a:cxn ang="0">
                    <a:pos x="517" y="392"/>
                  </a:cxn>
                  <a:cxn ang="0">
                    <a:pos x="387" y="563"/>
                  </a:cxn>
                  <a:cxn ang="0">
                    <a:pos x="312" y="563"/>
                  </a:cxn>
                  <a:cxn ang="0">
                    <a:pos x="322" y="481"/>
                  </a:cxn>
                  <a:cxn ang="0">
                    <a:pos x="352" y="447"/>
                  </a:cxn>
                  <a:cxn ang="0">
                    <a:pos x="329" y="441"/>
                  </a:cxn>
                  <a:cxn ang="0">
                    <a:pos x="258" y="454"/>
                  </a:cxn>
                  <a:cxn ang="0">
                    <a:pos x="258" y="474"/>
                  </a:cxn>
                  <a:cxn ang="0">
                    <a:pos x="285" y="480"/>
                  </a:cxn>
                  <a:cxn ang="0">
                    <a:pos x="186" y="613"/>
                  </a:cxn>
                  <a:cxn ang="0">
                    <a:pos x="0" y="375"/>
                  </a:cxn>
                  <a:cxn ang="0">
                    <a:pos x="0" y="130"/>
                  </a:cxn>
                </a:cxnLst>
                <a:rect l="0" t="0" r="r" b="b"/>
                <a:pathLst>
                  <a:path w="521" h="613">
                    <a:moveTo>
                      <a:pt x="0" y="130"/>
                    </a:moveTo>
                    <a:cubicBezTo>
                      <a:pt x="0" y="130"/>
                      <a:pt x="64" y="0"/>
                      <a:pt x="187" y="82"/>
                    </a:cubicBezTo>
                    <a:cubicBezTo>
                      <a:pt x="187" y="82"/>
                      <a:pt x="268" y="170"/>
                      <a:pt x="187" y="249"/>
                    </a:cubicBezTo>
                    <a:cubicBezTo>
                      <a:pt x="187" y="249"/>
                      <a:pt x="172" y="269"/>
                      <a:pt x="111" y="279"/>
                    </a:cubicBezTo>
                    <a:cubicBezTo>
                      <a:pt x="111" y="279"/>
                      <a:pt x="115" y="228"/>
                      <a:pt x="87" y="240"/>
                    </a:cubicBezTo>
                    <a:cubicBezTo>
                      <a:pt x="87" y="240"/>
                      <a:pt x="78" y="244"/>
                      <a:pt x="84" y="257"/>
                    </a:cubicBezTo>
                    <a:cubicBezTo>
                      <a:pt x="84" y="257"/>
                      <a:pt x="103" y="286"/>
                      <a:pt x="80" y="329"/>
                    </a:cubicBezTo>
                    <a:cubicBezTo>
                      <a:pt x="80" y="329"/>
                      <a:pt x="74" y="358"/>
                      <a:pt x="97" y="342"/>
                    </a:cubicBezTo>
                    <a:cubicBezTo>
                      <a:pt x="97" y="342"/>
                      <a:pt x="114" y="317"/>
                      <a:pt x="111" y="311"/>
                    </a:cubicBezTo>
                    <a:cubicBezTo>
                      <a:pt x="111" y="311"/>
                      <a:pt x="167" y="307"/>
                      <a:pt x="209" y="271"/>
                    </a:cubicBezTo>
                    <a:cubicBezTo>
                      <a:pt x="209" y="271"/>
                      <a:pt x="260" y="238"/>
                      <a:pt x="254" y="145"/>
                    </a:cubicBezTo>
                    <a:cubicBezTo>
                      <a:pt x="254" y="145"/>
                      <a:pt x="356" y="131"/>
                      <a:pt x="407" y="242"/>
                    </a:cubicBezTo>
                    <a:cubicBezTo>
                      <a:pt x="407" y="242"/>
                      <a:pt x="521" y="263"/>
                      <a:pt x="517" y="392"/>
                    </a:cubicBezTo>
                    <a:cubicBezTo>
                      <a:pt x="517" y="392"/>
                      <a:pt x="511" y="536"/>
                      <a:pt x="387" y="563"/>
                    </a:cubicBezTo>
                    <a:cubicBezTo>
                      <a:pt x="387" y="563"/>
                      <a:pt x="341" y="568"/>
                      <a:pt x="312" y="563"/>
                    </a:cubicBezTo>
                    <a:cubicBezTo>
                      <a:pt x="312" y="563"/>
                      <a:pt x="323" y="503"/>
                      <a:pt x="322" y="481"/>
                    </a:cubicBezTo>
                    <a:cubicBezTo>
                      <a:pt x="322" y="481"/>
                      <a:pt x="352" y="454"/>
                      <a:pt x="352" y="447"/>
                    </a:cubicBezTo>
                    <a:cubicBezTo>
                      <a:pt x="352" y="447"/>
                      <a:pt x="351" y="429"/>
                      <a:pt x="329" y="441"/>
                    </a:cubicBezTo>
                    <a:cubicBezTo>
                      <a:pt x="329" y="441"/>
                      <a:pt x="325" y="472"/>
                      <a:pt x="258" y="454"/>
                    </a:cubicBezTo>
                    <a:cubicBezTo>
                      <a:pt x="258" y="454"/>
                      <a:pt x="228" y="454"/>
                      <a:pt x="258" y="474"/>
                    </a:cubicBezTo>
                    <a:cubicBezTo>
                      <a:pt x="258" y="474"/>
                      <a:pt x="275" y="480"/>
                      <a:pt x="285" y="480"/>
                    </a:cubicBezTo>
                    <a:cubicBezTo>
                      <a:pt x="285" y="480"/>
                      <a:pt x="314" y="609"/>
                      <a:pt x="186" y="613"/>
                    </a:cubicBezTo>
                    <a:cubicBezTo>
                      <a:pt x="186" y="613"/>
                      <a:pt x="45" y="563"/>
                      <a:pt x="0" y="375"/>
                    </a:cubicBezTo>
                    <a:lnTo>
                      <a:pt x="0" y="130"/>
                    </a:lnTo>
                    <a:close/>
                  </a:path>
                </a:pathLst>
              </a:custGeom>
              <a:solidFill>
                <a:schemeClr val="accent4"/>
              </a:solidFill>
              <a:ln w="1270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: Shape 81"/>
              <p:cNvSpPr>
                <a:spLocks/>
              </p:cNvSpPr>
              <p:nvPr/>
            </p:nvSpPr>
            <p:spPr bwMode="auto">
              <a:xfrm>
                <a:off x="4641850" y="2032000"/>
                <a:ext cx="1039813" cy="1174750"/>
              </a:xfrm>
              <a:custGeom>
                <a:avLst/>
                <a:gdLst/>
                <a:ahLst/>
                <a:cxnLst>
                  <a:cxn ang="0">
                    <a:pos x="369" y="344"/>
                  </a:cxn>
                  <a:cxn ang="0">
                    <a:pos x="542" y="352"/>
                  </a:cxn>
                  <a:cxn ang="0">
                    <a:pos x="571" y="151"/>
                  </a:cxn>
                  <a:cxn ang="0">
                    <a:pos x="548" y="0"/>
                  </a:cxn>
                  <a:cxn ang="0">
                    <a:pos x="294" y="159"/>
                  </a:cxn>
                  <a:cxn ang="0">
                    <a:pos x="242" y="199"/>
                  </a:cxn>
                  <a:cxn ang="0">
                    <a:pos x="304" y="205"/>
                  </a:cxn>
                  <a:cxn ang="0">
                    <a:pos x="294" y="244"/>
                  </a:cxn>
                  <a:cxn ang="0">
                    <a:pos x="0" y="52"/>
                  </a:cxn>
                  <a:cxn ang="0">
                    <a:pos x="0" y="612"/>
                  </a:cxn>
                  <a:cxn ang="0">
                    <a:pos x="167" y="754"/>
                  </a:cxn>
                  <a:cxn ang="0">
                    <a:pos x="354" y="612"/>
                  </a:cxn>
                  <a:cxn ang="0">
                    <a:pos x="300" y="449"/>
                  </a:cxn>
                  <a:cxn ang="0">
                    <a:pos x="333" y="427"/>
                  </a:cxn>
                  <a:cxn ang="0">
                    <a:pos x="374" y="661"/>
                  </a:cxn>
                  <a:cxn ang="0">
                    <a:pos x="517" y="514"/>
                  </a:cxn>
                  <a:cxn ang="0">
                    <a:pos x="583" y="369"/>
                  </a:cxn>
                  <a:cxn ang="0">
                    <a:pos x="438" y="403"/>
                  </a:cxn>
                  <a:cxn ang="0">
                    <a:pos x="362" y="369"/>
                  </a:cxn>
                  <a:cxn ang="0">
                    <a:pos x="169" y="391"/>
                  </a:cxn>
                  <a:cxn ang="0">
                    <a:pos x="126" y="403"/>
                  </a:cxn>
                  <a:cxn ang="0">
                    <a:pos x="167" y="367"/>
                  </a:cxn>
                  <a:cxn ang="0">
                    <a:pos x="165" y="321"/>
                  </a:cxn>
                  <a:cxn ang="0">
                    <a:pos x="186" y="330"/>
                  </a:cxn>
                  <a:cxn ang="0">
                    <a:pos x="188" y="366"/>
                  </a:cxn>
                  <a:cxn ang="0">
                    <a:pos x="352" y="330"/>
                  </a:cxn>
                </a:cxnLst>
                <a:rect l="0" t="0" r="r" b="b"/>
                <a:pathLst>
                  <a:path w="670" h="756">
                    <a:moveTo>
                      <a:pt x="369" y="344"/>
                    </a:moveTo>
                    <a:cubicBezTo>
                      <a:pt x="369" y="344"/>
                      <a:pt x="451" y="404"/>
                      <a:pt x="542" y="352"/>
                    </a:cubicBezTo>
                    <a:cubicBezTo>
                      <a:pt x="542" y="352"/>
                      <a:pt x="670" y="300"/>
                      <a:pt x="571" y="151"/>
                    </a:cubicBezTo>
                    <a:cubicBezTo>
                      <a:pt x="571" y="151"/>
                      <a:pt x="616" y="54"/>
                      <a:pt x="548" y="0"/>
                    </a:cubicBezTo>
                    <a:cubicBezTo>
                      <a:pt x="548" y="0"/>
                      <a:pt x="500" y="193"/>
                      <a:pt x="294" y="159"/>
                    </a:cubicBezTo>
                    <a:cubicBezTo>
                      <a:pt x="294" y="159"/>
                      <a:pt x="267" y="190"/>
                      <a:pt x="242" y="199"/>
                    </a:cubicBezTo>
                    <a:cubicBezTo>
                      <a:pt x="304" y="205"/>
                      <a:pt x="304" y="205"/>
                      <a:pt x="304" y="205"/>
                    </a:cubicBezTo>
                    <a:cubicBezTo>
                      <a:pt x="304" y="205"/>
                      <a:pt x="337" y="232"/>
                      <a:pt x="294" y="244"/>
                    </a:cubicBezTo>
                    <a:cubicBezTo>
                      <a:pt x="294" y="244"/>
                      <a:pt x="107" y="240"/>
                      <a:pt x="0" y="52"/>
                    </a:cubicBezTo>
                    <a:cubicBezTo>
                      <a:pt x="0" y="612"/>
                      <a:pt x="0" y="612"/>
                      <a:pt x="0" y="612"/>
                    </a:cubicBezTo>
                    <a:cubicBezTo>
                      <a:pt x="0" y="612"/>
                      <a:pt x="31" y="756"/>
                      <a:pt x="167" y="754"/>
                    </a:cubicBezTo>
                    <a:cubicBezTo>
                      <a:pt x="167" y="754"/>
                      <a:pt x="329" y="753"/>
                      <a:pt x="354" y="612"/>
                    </a:cubicBezTo>
                    <a:cubicBezTo>
                      <a:pt x="354" y="612"/>
                      <a:pt x="380" y="507"/>
                      <a:pt x="300" y="449"/>
                    </a:cubicBezTo>
                    <a:cubicBezTo>
                      <a:pt x="300" y="449"/>
                      <a:pt x="302" y="408"/>
                      <a:pt x="333" y="427"/>
                    </a:cubicBezTo>
                    <a:cubicBezTo>
                      <a:pt x="333" y="427"/>
                      <a:pt x="432" y="518"/>
                      <a:pt x="374" y="661"/>
                    </a:cubicBezTo>
                    <a:cubicBezTo>
                      <a:pt x="374" y="661"/>
                      <a:pt x="465" y="660"/>
                      <a:pt x="517" y="514"/>
                    </a:cubicBezTo>
                    <a:cubicBezTo>
                      <a:pt x="517" y="514"/>
                      <a:pt x="590" y="456"/>
                      <a:pt x="583" y="369"/>
                    </a:cubicBezTo>
                    <a:cubicBezTo>
                      <a:pt x="583" y="369"/>
                      <a:pt x="503" y="416"/>
                      <a:pt x="438" y="403"/>
                    </a:cubicBezTo>
                    <a:cubicBezTo>
                      <a:pt x="438" y="403"/>
                      <a:pt x="376" y="389"/>
                      <a:pt x="362" y="369"/>
                    </a:cubicBezTo>
                    <a:cubicBezTo>
                      <a:pt x="362" y="369"/>
                      <a:pt x="281" y="453"/>
                      <a:pt x="169" y="391"/>
                    </a:cubicBezTo>
                    <a:cubicBezTo>
                      <a:pt x="169" y="391"/>
                      <a:pt x="146" y="420"/>
                      <a:pt x="126" y="403"/>
                    </a:cubicBezTo>
                    <a:cubicBezTo>
                      <a:pt x="126" y="403"/>
                      <a:pt x="140" y="393"/>
                      <a:pt x="167" y="367"/>
                    </a:cubicBezTo>
                    <a:cubicBezTo>
                      <a:pt x="165" y="321"/>
                      <a:pt x="165" y="321"/>
                      <a:pt x="165" y="321"/>
                    </a:cubicBezTo>
                    <a:cubicBezTo>
                      <a:pt x="165" y="321"/>
                      <a:pt x="188" y="304"/>
                      <a:pt x="186" y="330"/>
                    </a:cubicBezTo>
                    <a:cubicBezTo>
                      <a:pt x="188" y="366"/>
                      <a:pt x="188" y="366"/>
                      <a:pt x="188" y="366"/>
                    </a:cubicBezTo>
                    <a:cubicBezTo>
                      <a:pt x="188" y="366"/>
                      <a:pt x="281" y="418"/>
                      <a:pt x="352" y="330"/>
                    </a:cubicBezTo>
                  </a:path>
                </a:pathLst>
              </a:custGeom>
              <a:solidFill>
                <a:schemeClr val="accent2"/>
              </a:solidFill>
              <a:ln w="1270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Freeform: Shape 82"/>
              <p:cNvSpPr>
                <a:spLocks/>
              </p:cNvSpPr>
              <p:nvPr/>
            </p:nvSpPr>
            <p:spPr bwMode="auto">
              <a:xfrm>
                <a:off x="3698875" y="1352550"/>
                <a:ext cx="809625" cy="952500"/>
              </a:xfrm>
              <a:custGeom>
                <a:avLst/>
                <a:gdLst/>
                <a:ahLst/>
                <a:cxnLst>
                  <a:cxn ang="0">
                    <a:pos x="521" y="130"/>
                  </a:cxn>
                  <a:cxn ang="0">
                    <a:pos x="334" y="82"/>
                  </a:cxn>
                  <a:cxn ang="0">
                    <a:pos x="334" y="249"/>
                  </a:cxn>
                  <a:cxn ang="0">
                    <a:pos x="409" y="279"/>
                  </a:cxn>
                  <a:cxn ang="0">
                    <a:pos x="433" y="240"/>
                  </a:cxn>
                  <a:cxn ang="0">
                    <a:pos x="437" y="257"/>
                  </a:cxn>
                  <a:cxn ang="0">
                    <a:pos x="441" y="329"/>
                  </a:cxn>
                  <a:cxn ang="0">
                    <a:pos x="424" y="342"/>
                  </a:cxn>
                  <a:cxn ang="0">
                    <a:pos x="409" y="311"/>
                  </a:cxn>
                  <a:cxn ang="0">
                    <a:pos x="311" y="271"/>
                  </a:cxn>
                  <a:cxn ang="0">
                    <a:pos x="267" y="145"/>
                  </a:cxn>
                  <a:cxn ang="0">
                    <a:pos x="114" y="242"/>
                  </a:cxn>
                  <a:cxn ang="0">
                    <a:pos x="4" y="392"/>
                  </a:cxn>
                  <a:cxn ang="0">
                    <a:pos x="133" y="563"/>
                  </a:cxn>
                  <a:cxn ang="0">
                    <a:pos x="209" y="563"/>
                  </a:cxn>
                  <a:cxn ang="0">
                    <a:pos x="199" y="481"/>
                  </a:cxn>
                  <a:cxn ang="0">
                    <a:pos x="168" y="447"/>
                  </a:cxn>
                  <a:cxn ang="0">
                    <a:pos x="191" y="441"/>
                  </a:cxn>
                  <a:cxn ang="0">
                    <a:pos x="262" y="454"/>
                  </a:cxn>
                  <a:cxn ang="0">
                    <a:pos x="262" y="474"/>
                  </a:cxn>
                  <a:cxn ang="0">
                    <a:pos x="236" y="480"/>
                  </a:cxn>
                  <a:cxn ang="0">
                    <a:pos x="335" y="613"/>
                  </a:cxn>
                  <a:cxn ang="0">
                    <a:pos x="521" y="375"/>
                  </a:cxn>
                  <a:cxn ang="0">
                    <a:pos x="521" y="130"/>
                  </a:cxn>
                </a:cxnLst>
                <a:rect l="0" t="0" r="r" b="b"/>
                <a:pathLst>
                  <a:path w="521" h="613">
                    <a:moveTo>
                      <a:pt x="521" y="130"/>
                    </a:moveTo>
                    <a:cubicBezTo>
                      <a:pt x="521" y="130"/>
                      <a:pt x="457" y="0"/>
                      <a:pt x="334" y="82"/>
                    </a:cubicBezTo>
                    <a:cubicBezTo>
                      <a:pt x="334" y="82"/>
                      <a:pt x="252" y="170"/>
                      <a:pt x="334" y="249"/>
                    </a:cubicBezTo>
                    <a:cubicBezTo>
                      <a:pt x="334" y="249"/>
                      <a:pt x="349" y="269"/>
                      <a:pt x="409" y="279"/>
                    </a:cubicBezTo>
                    <a:cubicBezTo>
                      <a:pt x="409" y="279"/>
                      <a:pt x="406" y="228"/>
                      <a:pt x="433" y="240"/>
                    </a:cubicBezTo>
                    <a:cubicBezTo>
                      <a:pt x="433" y="240"/>
                      <a:pt x="443" y="244"/>
                      <a:pt x="437" y="257"/>
                    </a:cubicBezTo>
                    <a:cubicBezTo>
                      <a:pt x="437" y="257"/>
                      <a:pt x="418" y="286"/>
                      <a:pt x="441" y="329"/>
                    </a:cubicBezTo>
                    <a:cubicBezTo>
                      <a:pt x="441" y="329"/>
                      <a:pt x="447" y="358"/>
                      <a:pt x="424" y="342"/>
                    </a:cubicBezTo>
                    <a:cubicBezTo>
                      <a:pt x="424" y="342"/>
                      <a:pt x="407" y="317"/>
                      <a:pt x="409" y="311"/>
                    </a:cubicBezTo>
                    <a:cubicBezTo>
                      <a:pt x="409" y="311"/>
                      <a:pt x="354" y="307"/>
                      <a:pt x="311" y="271"/>
                    </a:cubicBezTo>
                    <a:cubicBezTo>
                      <a:pt x="311" y="271"/>
                      <a:pt x="261" y="238"/>
                      <a:pt x="267" y="145"/>
                    </a:cubicBezTo>
                    <a:cubicBezTo>
                      <a:pt x="267" y="145"/>
                      <a:pt x="164" y="131"/>
                      <a:pt x="114" y="242"/>
                    </a:cubicBezTo>
                    <a:cubicBezTo>
                      <a:pt x="114" y="242"/>
                      <a:pt x="0" y="263"/>
                      <a:pt x="4" y="392"/>
                    </a:cubicBezTo>
                    <a:cubicBezTo>
                      <a:pt x="4" y="392"/>
                      <a:pt x="10" y="536"/>
                      <a:pt x="133" y="563"/>
                    </a:cubicBezTo>
                    <a:cubicBezTo>
                      <a:pt x="133" y="563"/>
                      <a:pt x="180" y="568"/>
                      <a:pt x="209" y="563"/>
                    </a:cubicBezTo>
                    <a:cubicBezTo>
                      <a:pt x="209" y="563"/>
                      <a:pt x="197" y="503"/>
                      <a:pt x="199" y="481"/>
                    </a:cubicBezTo>
                    <a:cubicBezTo>
                      <a:pt x="199" y="481"/>
                      <a:pt x="168" y="454"/>
                      <a:pt x="168" y="447"/>
                    </a:cubicBezTo>
                    <a:cubicBezTo>
                      <a:pt x="168" y="447"/>
                      <a:pt x="170" y="429"/>
                      <a:pt x="191" y="441"/>
                    </a:cubicBezTo>
                    <a:cubicBezTo>
                      <a:pt x="191" y="441"/>
                      <a:pt x="196" y="472"/>
                      <a:pt x="262" y="454"/>
                    </a:cubicBezTo>
                    <a:cubicBezTo>
                      <a:pt x="262" y="454"/>
                      <a:pt x="293" y="454"/>
                      <a:pt x="262" y="474"/>
                    </a:cubicBezTo>
                    <a:cubicBezTo>
                      <a:pt x="262" y="474"/>
                      <a:pt x="246" y="480"/>
                      <a:pt x="236" y="480"/>
                    </a:cubicBezTo>
                    <a:cubicBezTo>
                      <a:pt x="236" y="480"/>
                      <a:pt x="207" y="609"/>
                      <a:pt x="335" y="613"/>
                    </a:cubicBezTo>
                    <a:cubicBezTo>
                      <a:pt x="335" y="613"/>
                      <a:pt x="476" y="563"/>
                      <a:pt x="521" y="375"/>
                    </a:cubicBezTo>
                    <a:lnTo>
                      <a:pt x="521" y="130"/>
                    </a:lnTo>
                    <a:close/>
                  </a:path>
                </a:pathLst>
              </a:custGeom>
              <a:solidFill>
                <a:schemeClr val="accent3"/>
              </a:solidFill>
              <a:ln w="1270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Freeform: Shape 83"/>
              <p:cNvSpPr>
                <a:spLocks/>
              </p:cNvSpPr>
              <p:nvPr/>
            </p:nvSpPr>
            <p:spPr bwMode="auto">
              <a:xfrm>
                <a:off x="3468688" y="2032000"/>
                <a:ext cx="1039813" cy="1174750"/>
              </a:xfrm>
              <a:custGeom>
                <a:avLst/>
                <a:gdLst/>
                <a:ahLst/>
                <a:cxnLst>
                  <a:cxn ang="0">
                    <a:pos x="300" y="344"/>
                  </a:cxn>
                  <a:cxn ang="0">
                    <a:pos x="128" y="352"/>
                  </a:cxn>
                  <a:cxn ang="0">
                    <a:pos x="99" y="151"/>
                  </a:cxn>
                  <a:cxn ang="0">
                    <a:pos x="122" y="0"/>
                  </a:cxn>
                  <a:cxn ang="0">
                    <a:pos x="375" y="159"/>
                  </a:cxn>
                  <a:cxn ang="0">
                    <a:pos x="427" y="199"/>
                  </a:cxn>
                  <a:cxn ang="0">
                    <a:pos x="366" y="205"/>
                  </a:cxn>
                  <a:cxn ang="0">
                    <a:pos x="375" y="244"/>
                  </a:cxn>
                  <a:cxn ang="0">
                    <a:pos x="670" y="52"/>
                  </a:cxn>
                  <a:cxn ang="0">
                    <a:pos x="670" y="612"/>
                  </a:cxn>
                  <a:cxn ang="0">
                    <a:pos x="503" y="754"/>
                  </a:cxn>
                  <a:cxn ang="0">
                    <a:pos x="315" y="612"/>
                  </a:cxn>
                  <a:cxn ang="0">
                    <a:pos x="369" y="449"/>
                  </a:cxn>
                  <a:cxn ang="0">
                    <a:pos x="337" y="427"/>
                  </a:cxn>
                  <a:cxn ang="0">
                    <a:pos x="296" y="661"/>
                  </a:cxn>
                  <a:cxn ang="0">
                    <a:pos x="153" y="514"/>
                  </a:cxn>
                  <a:cxn ang="0">
                    <a:pos x="87" y="369"/>
                  </a:cxn>
                  <a:cxn ang="0">
                    <a:pos x="232" y="403"/>
                  </a:cxn>
                  <a:cxn ang="0">
                    <a:pos x="307" y="369"/>
                  </a:cxn>
                  <a:cxn ang="0">
                    <a:pos x="501" y="391"/>
                  </a:cxn>
                  <a:cxn ang="0">
                    <a:pos x="543" y="403"/>
                  </a:cxn>
                  <a:cxn ang="0">
                    <a:pos x="503" y="367"/>
                  </a:cxn>
                  <a:cxn ang="0">
                    <a:pos x="505" y="321"/>
                  </a:cxn>
                  <a:cxn ang="0">
                    <a:pos x="484" y="330"/>
                  </a:cxn>
                  <a:cxn ang="0">
                    <a:pos x="482" y="366"/>
                  </a:cxn>
                  <a:cxn ang="0">
                    <a:pos x="317" y="330"/>
                  </a:cxn>
                </a:cxnLst>
                <a:rect l="0" t="0" r="r" b="b"/>
                <a:pathLst>
                  <a:path w="670" h="756">
                    <a:moveTo>
                      <a:pt x="300" y="344"/>
                    </a:moveTo>
                    <a:cubicBezTo>
                      <a:pt x="300" y="344"/>
                      <a:pt x="219" y="404"/>
                      <a:pt x="128" y="352"/>
                    </a:cubicBezTo>
                    <a:cubicBezTo>
                      <a:pt x="128" y="352"/>
                      <a:pt x="0" y="300"/>
                      <a:pt x="99" y="151"/>
                    </a:cubicBezTo>
                    <a:cubicBezTo>
                      <a:pt x="99" y="151"/>
                      <a:pt x="54" y="54"/>
                      <a:pt x="122" y="0"/>
                    </a:cubicBezTo>
                    <a:cubicBezTo>
                      <a:pt x="122" y="0"/>
                      <a:pt x="170" y="193"/>
                      <a:pt x="375" y="159"/>
                    </a:cubicBezTo>
                    <a:cubicBezTo>
                      <a:pt x="375" y="159"/>
                      <a:pt x="402" y="190"/>
                      <a:pt x="427" y="199"/>
                    </a:cubicBezTo>
                    <a:cubicBezTo>
                      <a:pt x="366" y="205"/>
                      <a:pt x="366" y="205"/>
                      <a:pt x="366" y="205"/>
                    </a:cubicBezTo>
                    <a:cubicBezTo>
                      <a:pt x="366" y="205"/>
                      <a:pt x="333" y="232"/>
                      <a:pt x="375" y="244"/>
                    </a:cubicBezTo>
                    <a:cubicBezTo>
                      <a:pt x="375" y="244"/>
                      <a:pt x="563" y="240"/>
                      <a:pt x="670" y="52"/>
                    </a:cubicBezTo>
                    <a:cubicBezTo>
                      <a:pt x="670" y="612"/>
                      <a:pt x="670" y="612"/>
                      <a:pt x="670" y="612"/>
                    </a:cubicBezTo>
                    <a:cubicBezTo>
                      <a:pt x="670" y="612"/>
                      <a:pt x="638" y="756"/>
                      <a:pt x="503" y="754"/>
                    </a:cubicBezTo>
                    <a:cubicBezTo>
                      <a:pt x="503" y="754"/>
                      <a:pt x="340" y="753"/>
                      <a:pt x="315" y="612"/>
                    </a:cubicBezTo>
                    <a:cubicBezTo>
                      <a:pt x="315" y="612"/>
                      <a:pt x="290" y="507"/>
                      <a:pt x="369" y="449"/>
                    </a:cubicBezTo>
                    <a:cubicBezTo>
                      <a:pt x="369" y="449"/>
                      <a:pt x="367" y="408"/>
                      <a:pt x="337" y="427"/>
                    </a:cubicBezTo>
                    <a:cubicBezTo>
                      <a:pt x="337" y="427"/>
                      <a:pt x="238" y="518"/>
                      <a:pt x="296" y="661"/>
                    </a:cubicBezTo>
                    <a:cubicBezTo>
                      <a:pt x="296" y="661"/>
                      <a:pt x="205" y="660"/>
                      <a:pt x="153" y="514"/>
                    </a:cubicBezTo>
                    <a:cubicBezTo>
                      <a:pt x="153" y="514"/>
                      <a:pt x="79" y="456"/>
                      <a:pt x="87" y="369"/>
                    </a:cubicBezTo>
                    <a:cubicBezTo>
                      <a:pt x="87" y="369"/>
                      <a:pt x="166" y="416"/>
                      <a:pt x="232" y="403"/>
                    </a:cubicBezTo>
                    <a:cubicBezTo>
                      <a:pt x="232" y="403"/>
                      <a:pt x="294" y="389"/>
                      <a:pt x="307" y="369"/>
                    </a:cubicBezTo>
                    <a:cubicBezTo>
                      <a:pt x="307" y="369"/>
                      <a:pt x="389" y="453"/>
                      <a:pt x="501" y="391"/>
                    </a:cubicBezTo>
                    <a:cubicBezTo>
                      <a:pt x="501" y="391"/>
                      <a:pt x="524" y="420"/>
                      <a:pt x="543" y="403"/>
                    </a:cubicBezTo>
                    <a:cubicBezTo>
                      <a:pt x="543" y="403"/>
                      <a:pt x="530" y="393"/>
                      <a:pt x="503" y="367"/>
                    </a:cubicBezTo>
                    <a:cubicBezTo>
                      <a:pt x="505" y="321"/>
                      <a:pt x="505" y="321"/>
                      <a:pt x="505" y="321"/>
                    </a:cubicBezTo>
                    <a:cubicBezTo>
                      <a:pt x="505" y="321"/>
                      <a:pt x="482" y="304"/>
                      <a:pt x="484" y="330"/>
                    </a:cubicBezTo>
                    <a:cubicBezTo>
                      <a:pt x="482" y="366"/>
                      <a:pt x="482" y="366"/>
                      <a:pt x="482" y="366"/>
                    </a:cubicBezTo>
                    <a:cubicBezTo>
                      <a:pt x="482" y="366"/>
                      <a:pt x="389" y="418"/>
                      <a:pt x="317" y="330"/>
                    </a:cubicBezTo>
                  </a:path>
                </a:pathLst>
              </a:custGeom>
              <a:solidFill>
                <a:schemeClr val="accent1"/>
              </a:solidFill>
              <a:ln w="1270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5" name="Freeform: Shape 84"/>
            <p:cNvSpPr>
              <a:spLocks/>
            </p:cNvSpPr>
            <p:nvPr/>
          </p:nvSpPr>
          <p:spPr bwMode="auto">
            <a:xfrm>
              <a:off x="6069581" y="3632918"/>
              <a:ext cx="296104" cy="230897"/>
            </a:xfrm>
            <a:custGeom>
              <a:avLst/>
              <a:gdLst/>
              <a:ahLst/>
              <a:cxnLst>
                <a:cxn ang="0">
                  <a:pos x="70" y="65"/>
                </a:cxn>
                <a:cxn ang="0">
                  <a:pos x="115" y="89"/>
                </a:cxn>
                <a:cxn ang="0">
                  <a:pos x="104" y="2"/>
                </a:cxn>
                <a:cxn ang="0">
                  <a:pos x="95" y="66"/>
                </a:cxn>
                <a:cxn ang="0">
                  <a:pos x="95" y="65"/>
                </a:cxn>
                <a:cxn ang="0">
                  <a:pos x="95" y="65"/>
                </a:cxn>
                <a:cxn ang="0">
                  <a:pos x="95" y="65"/>
                </a:cxn>
                <a:cxn ang="0">
                  <a:pos x="95" y="65"/>
                </a:cxn>
                <a:cxn ang="0">
                  <a:pos x="95" y="64"/>
                </a:cxn>
                <a:cxn ang="0">
                  <a:pos x="95" y="64"/>
                </a:cxn>
                <a:cxn ang="0">
                  <a:pos x="95" y="64"/>
                </a:cxn>
                <a:cxn ang="0">
                  <a:pos x="96" y="63"/>
                </a:cxn>
                <a:cxn ang="0">
                  <a:pos x="96" y="63"/>
                </a:cxn>
                <a:cxn ang="0">
                  <a:pos x="96" y="63"/>
                </a:cxn>
                <a:cxn ang="0">
                  <a:pos x="96" y="62"/>
                </a:cxn>
                <a:cxn ang="0">
                  <a:pos x="97" y="62"/>
                </a:cxn>
                <a:cxn ang="0">
                  <a:pos x="97" y="61"/>
                </a:cxn>
                <a:cxn ang="0">
                  <a:pos x="97" y="61"/>
                </a:cxn>
                <a:cxn ang="0">
                  <a:pos x="97" y="61"/>
                </a:cxn>
                <a:cxn ang="0">
                  <a:pos x="97" y="60"/>
                </a:cxn>
                <a:cxn ang="0">
                  <a:pos x="97" y="60"/>
                </a:cxn>
                <a:cxn ang="0">
                  <a:pos x="85" y="71"/>
                </a:cxn>
                <a:cxn ang="0">
                  <a:pos x="86" y="71"/>
                </a:cxn>
                <a:cxn ang="0">
                  <a:pos x="86" y="71"/>
                </a:cxn>
                <a:cxn ang="0">
                  <a:pos x="86" y="71"/>
                </a:cxn>
                <a:cxn ang="0">
                  <a:pos x="87" y="71"/>
                </a:cxn>
                <a:cxn ang="0">
                  <a:pos x="87" y="71"/>
                </a:cxn>
                <a:cxn ang="0">
                  <a:pos x="88" y="70"/>
                </a:cxn>
                <a:cxn ang="0">
                  <a:pos x="88" y="70"/>
                </a:cxn>
                <a:cxn ang="0">
                  <a:pos x="88" y="70"/>
                </a:cxn>
                <a:cxn ang="0">
                  <a:pos x="89" y="70"/>
                </a:cxn>
                <a:cxn ang="0">
                  <a:pos x="89" y="70"/>
                </a:cxn>
                <a:cxn ang="0">
                  <a:pos x="89" y="70"/>
                </a:cxn>
                <a:cxn ang="0">
                  <a:pos x="90" y="69"/>
                </a:cxn>
                <a:cxn ang="0">
                  <a:pos x="90" y="69"/>
                </a:cxn>
                <a:cxn ang="0">
                  <a:pos x="91" y="69"/>
                </a:cxn>
                <a:cxn ang="0">
                  <a:pos x="91" y="69"/>
                </a:cxn>
                <a:cxn ang="0">
                  <a:pos x="91" y="69"/>
                </a:cxn>
                <a:cxn ang="0">
                  <a:pos x="92" y="69"/>
                </a:cxn>
                <a:cxn ang="0">
                  <a:pos x="92" y="69"/>
                </a:cxn>
                <a:cxn ang="0">
                  <a:pos x="92" y="70"/>
                </a:cxn>
                <a:cxn ang="0">
                  <a:pos x="110" y="87"/>
                </a:cxn>
                <a:cxn ang="0">
                  <a:pos x="100" y="72"/>
                </a:cxn>
                <a:cxn ang="0">
                  <a:pos x="95" y="67"/>
                </a:cxn>
                <a:cxn ang="0">
                  <a:pos x="95" y="67"/>
                </a:cxn>
                <a:cxn ang="0">
                  <a:pos x="87" y="76"/>
                </a:cxn>
                <a:cxn ang="0">
                  <a:pos x="96" y="39"/>
                </a:cxn>
                <a:cxn ang="0">
                  <a:pos x="97" y="40"/>
                </a:cxn>
                <a:cxn ang="0">
                  <a:pos x="98" y="40"/>
                </a:cxn>
                <a:cxn ang="0">
                  <a:pos x="98" y="41"/>
                </a:cxn>
                <a:cxn ang="0">
                  <a:pos x="98" y="41"/>
                </a:cxn>
                <a:cxn ang="0">
                  <a:pos x="99" y="42"/>
                </a:cxn>
                <a:cxn ang="0">
                  <a:pos x="99" y="43"/>
                </a:cxn>
                <a:cxn ang="0">
                  <a:pos x="13" y="50"/>
                </a:cxn>
                <a:cxn ang="0">
                  <a:pos x="13" y="65"/>
                </a:cxn>
                <a:cxn ang="0">
                  <a:pos x="54" y="41"/>
                </a:cxn>
                <a:cxn ang="0">
                  <a:pos x="81" y="65"/>
                </a:cxn>
                <a:cxn ang="0">
                  <a:pos x="79" y="15"/>
                </a:cxn>
              </a:cxnLst>
              <a:rect l="0" t="0" r="r" b="b"/>
              <a:pathLst>
                <a:path w="117" h="91">
                  <a:moveTo>
                    <a:pt x="90" y="8"/>
                  </a:moveTo>
                  <a:cubicBezTo>
                    <a:pt x="92" y="8"/>
                    <a:pt x="94" y="9"/>
                    <a:pt x="94" y="11"/>
                  </a:cubicBezTo>
                  <a:cubicBezTo>
                    <a:pt x="94" y="13"/>
                    <a:pt x="92" y="15"/>
                    <a:pt x="90" y="15"/>
                  </a:cubicBezTo>
                  <a:cubicBezTo>
                    <a:pt x="88" y="15"/>
                    <a:pt x="87" y="13"/>
                    <a:pt x="87" y="11"/>
                  </a:cubicBezTo>
                  <a:cubicBezTo>
                    <a:pt x="87" y="9"/>
                    <a:pt x="88" y="8"/>
                    <a:pt x="90" y="8"/>
                  </a:cubicBezTo>
                  <a:close/>
                  <a:moveTo>
                    <a:pt x="81" y="39"/>
                  </a:moveTo>
                  <a:cubicBezTo>
                    <a:pt x="85" y="39"/>
                    <a:pt x="89" y="41"/>
                    <a:pt x="92" y="43"/>
                  </a:cubicBezTo>
                  <a:cubicBezTo>
                    <a:pt x="94" y="46"/>
                    <a:pt x="96" y="50"/>
                    <a:pt x="96" y="54"/>
                  </a:cubicBezTo>
                  <a:cubicBezTo>
                    <a:pt x="96" y="59"/>
                    <a:pt x="94" y="62"/>
                    <a:pt x="92" y="65"/>
                  </a:cubicBezTo>
                  <a:cubicBezTo>
                    <a:pt x="89" y="68"/>
                    <a:pt x="85" y="70"/>
                    <a:pt x="81" y="70"/>
                  </a:cubicBezTo>
                  <a:cubicBezTo>
                    <a:pt x="76" y="70"/>
                    <a:pt x="73" y="68"/>
                    <a:pt x="70" y="65"/>
                  </a:cubicBezTo>
                  <a:cubicBezTo>
                    <a:pt x="67" y="62"/>
                    <a:pt x="65" y="59"/>
                    <a:pt x="65" y="54"/>
                  </a:cubicBezTo>
                  <a:cubicBezTo>
                    <a:pt x="65" y="50"/>
                    <a:pt x="67" y="46"/>
                    <a:pt x="70" y="43"/>
                  </a:cubicBezTo>
                  <a:cubicBezTo>
                    <a:pt x="73" y="41"/>
                    <a:pt x="76" y="39"/>
                    <a:pt x="81" y="39"/>
                  </a:cubicBezTo>
                  <a:close/>
                  <a:moveTo>
                    <a:pt x="0" y="87"/>
                  </a:moveTo>
                  <a:cubicBezTo>
                    <a:pt x="0" y="89"/>
                    <a:pt x="1" y="90"/>
                    <a:pt x="2" y="90"/>
                  </a:cubicBezTo>
                  <a:cubicBezTo>
                    <a:pt x="102" y="90"/>
                    <a:pt x="102" y="90"/>
                    <a:pt x="102" y="90"/>
                  </a:cubicBezTo>
                  <a:cubicBezTo>
                    <a:pt x="103" y="90"/>
                    <a:pt x="104" y="89"/>
                    <a:pt x="104" y="88"/>
                  </a:cubicBezTo>
                  <a:cubicBezTo>
                    <a:pt x="106" y="89"/>
                    <a:pt x="106" y="89"/>
                    <a:pt x="106" y="89"/>
                  </a:cubicBezTo>
                  <a:cubicBezTo>
                    <a:pt x="106" y="89"/>
                    <a:pt x="106" y="89"/>
                    <a:pt x="106" y="89"/>
                  </a:cubicBezTo>
                  <a:cubicBezTo>
                    <a:pt x="107" y="91"/>
                    <a:pt x="109" y="91"/>
                    <a:pt x="110" y="91"/>
                  </a:cubicBezTo>
                  <a:cubicBezTo>
                    <a:pt x="112" y="91"/>
                    <a:pt x="114" y="91"/>
                    <a:pt x="115" y="89"/>
                  </a:cubicBezTo>
                  <a:cubicBezTo>
                    <a:pt x="115" y="89"/>
                    <a:pt x="115" y="89"/>
                    <a:pt x="115" y="89"/>
                  </a:cubicBezTo>
                  <a:cubicBezTo>
                    <a:pt x="115" y="89"/>
                    <a:pt x="115" y="89"/>
                    <a:pt x="115" y="89"/>
                  </a:cubicBezTo>
                  <a:cubicBezTo>
                    <a:pt x="115" y="89"/>
                    <a:pt x="115" y="89"/>
                    <a:pt x="115" y="89"/>
                  </a:cubicBezTo>
                  <a:cubicBezTo>
                    <a:pt x="113" y="88"/>
                    <a:pt x="113" y="88"/>
                    <a:pt x="113" y="88"/>
                  </a:cubicBezTo>
                  <a:cubicBezTo>
                    <a:pt x="115" y="89"/>
                    <a:pt x="115" y="89"/>
                    <a:pt x="115" y="89"/>
                  </a:cubicBezTo>
                  <a:cubicBezTo>
                    <a:pt x="116" y="88"/>
                    <a:pt x="117" y="86"/>
                    <a:pt x="117" y="85"/>
                  </a:cubicBezTo>
                  <a:cubicBezTo>
                    <a:pt x="117" y="83"/>
                    <a:pt x="116" y="81"/>
                    <a:pt x="115" y="80"/>
                  </a:cubicBezTo>
                  <a:cubicBezTo>
                    <a:pt x="115" y="80"/>
                    <a:pt x="115" y="80"/>
                    <a:pt x="115" y="80"/>
                  </a:cubicBezTo>
                  <a:cubicBezTo>
                    <a:pt x="104" y="70"/>
                    <a:pt x="104" y="70"/>
                    <a:pt x="104" y="70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4" y="2"/>
                    <a:pt x="104" y="2"/>
                    <a:pt x="104" y="2"/>
                  </a:cubicBezTo>
                  <a:cubicBezTo>
                    <a:pt x="104" y="1"/>
                    <a:pt x="103" y="0"/>
                    <a:pt x="10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87"/>
                    <a:pt x="0" y="87"/>
                    <a:pt x="0" y="87"/>
                  </a:cubicBezTo>
                  <a:close/>
                  <a:moveTo>
                    <a:pt x="95" y="67"/>
                  </a:move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8" y="58"/>
                    <a:pt x="98" y="56"/>
                    <a:pt x="98" y="54"/>
                  </a:cubicBezTo>
                  <a:cubicBezTo>
                    <a:pt x="98" y="49"/>
                    <a:pt x="96" y="45"/>
                    <a:pt x="93" y="42"/>
                  </a:cubicBezTo>
                  <a:cubicBezTo>
                    <a:pt x="90" y="39"/>
                    <a:pt x="86" y="37"/>
                    <a:pt x="81" y="37"/>
                  </a:cubicBezTo>
                  <a:cubicBezTo>
                    <a:pt x="76" y="37"/>
                    <a:pt x="71" y="39"/>
                    <a:pt x="68" y="42"/>
                  </a:cubicBezTo>
                  <a:cubicBezTo>
                    <a:pt x="65" y="45"/>
                    <a:pt x="63" y="49"/>
                    <a:pt x="63" y="54"/>
                  </a:cubicBezTo>
                  <a:cubicBezTo>
                    <a:pt x="63" y="59"/>
                    <a:pt x="65" y="64"/>
                    <a:pt x="68" y="67"/>
                  </a:cubicBezTo>
                  <a:cubicBezTo>
                    <a:pt x="71" y="70"/>
                    <a:pt x="76" y="72"/>
                    <a:pt x="81" y="72"/>
                  </a:cubicBezTo>
                  <a:cubicBezTo>
                    <a:pt x="82" y="72"/>
                    <a:pt x="84" y="72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2" y="69"/>
                    <a:pt x="92" y="69"/>
                    <a:pt x="92" y="69"/>
                  </a:cubicBezTo>
                  <a:cubicBezTo>
                    <a:pt x="92" y="69"/>
                    <a:pt x="92" y="69"/>
                    <a:pt x="92" y="69"/>
                  </a:cubicBezTo>
                  <a:cubicBezTo>
                    <a:pt x="92" y="69"/>
                    <a:pt x="92" y="69"/>
                    <a:pt x="92" y="69"/>
                  </a:cubicBezTo>
                  <a:cubicBezTo>
                    <a:pt x="92" y="69"/>
                    <a:pt x="92" y="69"/>
                    <a:pt x="92" y="69"/>
                  </a:cubicBezTo>
                  <a:cubicBezTo>
                    <a:pt x="92" y="69"/>
                    <a:pt x="92" y="69"/>
                    <a:pt x="92" y="69"/>
                  </a:cubicBezTo>
                  <a:cubicBezTo>
                    <a:pt x="92" y="69"/>
                    <a:pt x="92" y="69"/>
                    <a:pt x="92" y="69"/>
                  </a:cubicBezTo>
                  <a:cubicBezTo>
                    <a:pt x="92" y="69"/>
                    <a:pt x="92" y="69"/>
                    <a:pt x="92" y="69"/>
                  </a:cubicBezTo>
                  <a:cubicBezTo>
                    <a:pt x="92" y="69"/>
                    <a:pt x="92" y="69"/>
                    <a:pt x="92" y="69"/>
                  </a:cubicBezTo>
                  <a:cubicBezTo>
                    <a:pt x="92" y="69"/>
                    <a:pt x="92" y="69"/>
                    <a:pt x="92" y="69"/>
                  </a:cubicBezTo>
                  <a:cubicBezTo>
                    <a:pt x="92" y="69"/>
                    <a:pt x="92" y="69"/>
                    <a:pt x="92" y="69"/>
                  </a:cubicBezTo>
                  <a:cubicBezTo>
                    <a:pt x="92" y="69"/>
                    <a:pt x="92" y="69"/>
                    <a:pt x="92" y="69"/>
                  </a:cubicBezTo>
                  <a:cubicBezTo>
                    <a:pt x="92" y="69"/>
                    <a:pt x="92" y="69"/>
                    <a:pt x="92" y="69"/>
                  </a:cubicBezTo>
                  <a:cubicBezTo>
                    <a:pt x="92" y="69"/>
                    <a:pt x="92" y="69"/>
                    <a:pt x="92" y="69"/>
                  </a:cubicBezTo>
                  <a:cubicBezTo>
                    <a:pt x="92" y="69"/>
                    <a:pt x="92" y="69"/>
                    <a:pt x="92" y="69"/>
                  </a:cubicBezTo>
                  <a:cubicBezTo>
                    <a:pt x="92" y="69"/>
                    <a:pt x="92" y="69"/>
                    <a:pt x="92" y="69"/>
                  </a:cubicBezTo>
                  <a:cubicBezTo>
                    <a:pt x="92" y="69"/>
                    <a:pt x="92" y="69"/>
                    <a:pt x="92" y="69"/>
                  </a:cubicBezTo>
                  <a:cubicBezTo>
                    <a:pt x="92" y="69"/>
                    <a:pt x="92" y="69"/>
                    <a:pt x="92" y="69"/>
                  </a:cubicBezTo>
                  <a:cubicBezTo>
                    <a:pt x="92" y="69"/>
                    <a:pt x="92" y="69"/>
                    <a:pt x="92" y="69"/>
                  </a:cubicBezTo>
                  <a:cubicBezTo>
                    <a:pt x="92" y="69"/>
                    <a:pt x="92" y="69"/>
                    <a:pt x="92" y="69"/>
                  </a:cubicBezTo>
                  <a:cubicBezTo>
                    <a:pt x="92" y="69"/>
                    <a:pt x="92" y="69"/>
                    <a:pt x="92" y="69"/>
                  </a:cubicBezTo>
                  <a:cubicBezTo>
                    <a:pt x="92" y="69"/>
                    <a:pt x="92" y="69"/>
                    <a:pt x="92" y="69"/>
                  </a:cubicBezTo>
                  <a:cubicBezTo>
                    <a:pt x="92" y="69"/>
                    <a:pt x="92" y="69"/>
                    <a:pt x="92" y="69"/>
                  </a:cubicBezTo>
                  <a:cubicBezTo>
                    <a:pt x="92" y="69"/>
                    <a:pt x="92" y="69"/>
                    <a:pt x="92" y="69"/>
                  </a:cubicBezTo>
                  <a:cubicBezTo>
                    <a:pt x="92" y="69"/>
                    <a:pt x="92" y="69"/>
                    <a:pt x="92" y="69"/>
                  </a:cubicBezTo>
                  <a:cubicBezTo>
                    <a:pt x="92" y="70"/>
                    <a:pt x="92" y="70"/>
                    <a:pt x="92" y="70"/>
                  </a:cubicBezTo>
                  <a:cubicBezTo>
                    <a:pt x="92" y="70"/>
                    <a:pt x="92" y="70"/>
                    <a:pt x="92" y="70"/>
                  </a:cubicBezTo>
                  <a:cubicBezTo>
                    <a:pt x="92" y="70"/>
                    <a:pt x="92" y="70"/>
                    <a:pt x="92" y="70"/>
                  </a:cubicBezTo>
                  <a:cubicBezTo>
                    <a:pt x="92" y="70"/>
                    <a:pt x="92" y="70"/>
                    <a:pt x="92" y="70"/>
                  </a:cubicBezTo>
                  <a:cubicBezTo>
                    <a:pt x="92" y="70"/>
                    <a:pt x="92" y="70"/>
                    <a:pt x="92" y="70"/>
                  </a:cubicBezTo>
                  <a:cubicBezTo>
                    <a:pt x="92" y="70"/>
                    <a:pt x="92" y="70"/>
                    <a:pt x="92" y="70"/>
                  </a:cubicBezTo>
                  <a:cubicBezTo>
                    <a:pt x="92" y="70"/>
                    <a:pt x="92" y="70"/>
                    <a:pt x="92" y="70"/>
                  </a:cubicBezTo>
                  <a:cubicBezTo>
                    <a:pt x="92" y="70"/>
                    <a:pt x="92" y="70"/>
                    <a:pt x="92" y="70"/>
                  </a:cubicBezTo>
                  <a:cubicBezTo>
                    <a:pt x="92" y="70"/>
                    <a:pt x="92" y="70"/>
                    <a:pt x="92" y="70"/>
                  </a:cubicBezTo>
                  <a:cubicBezTo>
                    <a:pt x="92" y="70"/>
                    <a:pt x="92" y="70"/>
                    <a:pt x="92" y="70"/>
                  </a:cubicBezTo>
                  <a:cubicBezTo>
                    <a:pt x="92" y="70"/>
                    <a:pt x="92" y="70"/>
                    <a:pt x="92" y="70"/>
                  </a:cubicBezTo>
                  <a:cubicBezTo>
                    <a:pt x="104" y="81"/>
                    <a:pt x="104" y="81"/>
                    <a:pt x="104" y="81"/>
                  </a:cubicBezTo>
                  <a:cubicBezTo>
                    <a:pt x="104" y="81"/>
                    <a:pt x="104" y="81"/>
                    <a:pt x="104" y="81"/>
                  </a:cubicBezTo>
                  <a:cubicBezTo>
                    <a:pt x="109" y="86"/>
                    <a:pt x="109" y="86"/>
                    <a:pt x="109" y="86"/>
                  </a:cubicBezTo>
                  <a:cubicBezTo>
                    <a:pt x="109" y="86"/>
                    <a:pt x="109" y="86"/>
                    <a:pt x="109" y="86"/>
                  </a:cubicBezTo>
                  <a:cubicBezTo>
                    <a:pt x="109" y="87"/>
                    <a:pt x="110" y="87"/>
                    <a:pt x="110" y="87"/>
                  </a:cubicBezTo>
                  <a:cubicBezTo>
                    <a:pt x="111" y="87"/>
                    <a:pt x="111" y="87"/>
                    <a:pt x="112" y="86"/>
                  </a:cubicBezTo>
                  <a:cubicBezTo>
                    <a:pt x="112" y="86"/>
                    <a:pt x="112" y="86"/>
                    <a:pt x="112" y="86"/>
                  </a:cubicBezTo>
                  <a:cubicBezTo>
                    <a:pt x="112" y="86"/>
                    <a:pt x="112" y="86"/>
                    <a:pt x="112" y="86"/>
                  </a:cubicBezTo>
                  <a:cubicBezTo>
                    <a:pt x="112" y="86"/>
                    <a:pt x="112" y="86"/>
                    <a:pt x="112" y="86"/>
                  </a:cubicBezTo>
                  <a:cubicBezTo>
                    <a:pt x="112" y="86"/>
                    <a:pt x="112" y="86"/>
                    <a:pt x="112" y="86"/>
                  </a:cubicBezTo>
                  <a:cubicBezTo>
                    <a:pt x="112" y="86"/>
                    <a:pt x="112" y="85"/>
                    <a:pt x="112" y="85"/>
                  </a:cubicBezTo>
                  <a:cubicBezTo>
                    <a:pt x="112" y="84"/>
                    <a:pt x="112" y="84"/>
                    <a:pt x="112" y="83"/>
                  </a:cubicBezTo>
                  <a:cubicBezTo>
                    <a:pt x="112" y="83"/>
                    <a:pt x="112" y="83"/>
                    <a:pt x="112" y="83"/>
                  </a:cubicBezTo>
                  <a:cubicBezTo>
                    <a:pt x="100" y="72"/>
                    <a:pt x="100" y="72"/>
                    <a:pt x="100" y="72"/>
                  </a:cubicBezTo>
                  <a:cubicBezTo>
                    <a:pt x="100" y="72"/>
                    <a:pt x="100" y="72"/>
                    <a:pt x="100" y="72"/>
                  </a:cubicBezTo>
                  <a:cubicBezTo>
                    <a:pt x="100" y="72"/>
                    <a:pt x="100" y="72"/>
                    <a:pt x="100" y="72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lose/>
                  <a:moveTo>
                    <a:pt x="5" y="4"/>
                  </a:moveTo>
                  <a:cubicBezTo>
                    <a:pt x="5" y="19"/>
                    <a:pt x="5" y="19"/>
                    <a:pt x="5" y="19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5" y="4"/>
                    <a:pt x="5" y="4"/>
                    <a:pt x="5" y="4"/>
                  </a:cubicBezTo>
                  <a:close/>
                  <a:moveTo>
                    <a:pt x="5" y="24"/>
                  </a:moveTo>
                  <a:cubicBezTo>
                    <a:pt x="5" y="85"/>
                    <a:pt x="5" y="85"/>
                    <a:pt x="5" y="85"/>
                  </a:cubicBezTo>
                  <a:cubicBezTo>
                    <a:pt x="100" y="85"/>
                    <a:pt x="100" y="85"/>
                    <a:pt x="100" y="85"/>
                  </a:cubicBezTo>
                  <a:cubicBezTo>
                    <a:pt x="100" y="83"/>
                    <a:pt x="100" y="83"/>
                    <a:pt x="100" y="83"/>
                  </a:cubicBezTo>
                  <a:cubicBezTo>
                    <a:pt x="90" y="74"/>
                    <a:pt x="90" y="74"/>
                    <a:pt x="90" y="74"/>
                  </a:cubicBezTo>
                  <a:cubicBezTo>
                    <a:pt x="89" y="75"/>
                    <a:pt x="88" y="75"/>
                    <a:pt x="87" y="76"/>
                  </a:cubicBezTo>
                  <a:cubicBezTo>
                    <a:pt x="85" y="76"/>
                    <a:pt x="83" y="76"/>
                    <a:pt x="81" y="76"/>
                  </a:cubicBezTo>
                  <a:cubicBezTo>
                    <a:pt x="75" y="76"/>
                    <a:pt x="69" y="74"/>
                    <a:pt x="65" y="70"/>
                  </a:cubicBezTo>
                  <a:cubicBezTo>
                    <a:pt x="61" y="66"/>
                    <a:pt x="59" y="60"/>
                    <a:pt x="59" y="54"/>
                  </a:cubicBezTo>
                  <a:cubicBezTo>
                    <a:pt x="59" y="48"/>
                    <a:pt x="61" y="43"/>
                    <a:pt x="65" y="39"/>
                  </a:cubicBezTo>
                  <a:cubicBezTo>
                    <a:pt x="69" y="35"/>
                    <a:pt x="75" y="32"/>
                    <a:pt x="81" y="32"/>
                  </a:cubicBezTo>
                  <a:cubicBezTo>
                    <a:pt x="87" y="32"/>
                    <a:pt x="92" y="35"/>
                    <a:pt x="96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8" y="40"/>
                    <a:pt x="98" y="40"/>
                    <a:pt x="98" y="40"/>
                  </a:cubicBezTo>
                  <a:cubicBezTo>
                    <a:pt x="98" y="40"/>
                    <a:pt x="98" y="40"/>
                    <a:pt x="98" y="40"/>
                  </a:cubicBezTo>
                  <a:cubicBezTo>
                    <a:pt x="98" y="40"/>
                    <a:pt x="98" y="40"/>
                    <a:pt x="98" y="40"/>
                  </a:cubicBezTo>
                  <a:cubicBezTo>
                    <a:pt x="98" y="40"/>
                    <a:pt x="98" y="40"/>
                    <a:pt x="98" y="40"/>
                  </a:cubicBezTo>
                  <a:cubicBezTo>
                    <a:pt x="98" y="40"/>
                    <a:pt x="98" y="40"/>
                    <a:pt x="98" y="40"/>
                  </a:cubicBezTo>
                  <a:cubicBezTo>
                    <a:pt x="98" y="40"/>
                    <a:pt x="98" y="40"/>
                    <a:pt x="98" y="40"/>
                  </a:cubicBezTo>
                  <a:cubicBezTo>
                    <a:pt x="98" y="40"/>
                    <a:pt x="98" y="40"/>
                    <a:pt x="98" y="40"/>
                  </a:cubicBezTo>
                  <a:cubicBezTo>
                    <a:pt x="98" y="40"/>
                    <a:pt x="98" y="40"/>
                    <a:pt x="98" y="40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9" y="41"/>
                    <a:pt x="99" y="41"/>
                    <a:pt x="99" y="41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3"/>
                    <a:pt x="99" y="43"/>
                    <a:pt x="99" y="43"/>
                  </a:cubicBezTo>
                  <a:cubicBezTo>
                    <a:pt x="99" y="43"/>
                    <a:pt x="99" y="43"/>
                    <a:pt x="99" y="43"/>
                  </a:cubicBezTo>
                  <a:cubicBezTo>
                    <a:pt x="99" y="43"/>
                    <a:pt x="99" y="43"/>
                    <a:pt x="99" y="43"/>
                  </a:cubicBezTo>
                  <a:cubicBezTo>
                    <a:pt x="99" y="43"/>
                    <a:pt x="99" y="43"/>
                    <a:pt x="99" y="43"/>
                  </a:cubicBezTo>
                  <a:cubicBezTo>
                    <a:pt x="99" y="43"/>
                    <a:pt x="99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5" y="24"/>
                    <a:pt x="5" y="24"/>
                    <a:pt x="5" y="24"/>
                  </a:cubicBezTo>
                  <a:close/>
                  <a:moveTo>
                    <a:pt x="13" y="50"/>
                  </a:moveTo>
                  <a:cubicBezTo>
                    <a:pt x="54" y="50"/>
                    <a:pt x="54" y="50"/>
                    <a:pt x="54" y="50"/>
                  </a:cubicBezTo>
                  <a:cubicBezTo>
                    <a:pt x="56" y="50"/>
                    <a:pt x="57" y="51"/>
                    <a:pt x="57" y="52"/>
                  </a:cubicBezTo>
                  <a:cubicBezTo>
                    <a:pt x="57" y="53"/>
                    <a:pt x="56" y="55"/>
                    <a:pt x="54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2" y="55"/>
                    <a:pt x="11" y="53"/>
                    <a:pt x="11" y="52"/>
                  </a:cubicBezTo>
                  <a:cubicBezTo>
                    <a:pt x="11" y="51"/>
                    <a:pt x="12" y="50"/>
                    <a:pt x="13" y="50"/>
                  </a:cubicBezTo>
                  <a:close/>
                  <a:moveTo>
                    <a:pt x="13" y="60"/>
                  </a:moveTo>
                  <a:cubicBezTo>
                    <a:pt x="54" y="60"/>
                    <a:pt x="54" y="60"/>
                    <a:pt x="54" y="60"/>
                  </a:cubicBezTo>
                  <a:cubicBezTo>
                    <a:pt x="56" y="60"/>
                    <a:pt x="57" y="61"/>
                    <a:pt x="57" y="62"/>
                  </a:cubicBezTo>
                  <a:cubicBezTo>
                    <a:pt x="57" y="64"/>
                    <a:pt x="56" y="65"/>
                    <a:pt x="54" y="65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2" y="65"/>
                    <a:pt x="11" y="64"/>
                    <a:pt x="11" y="62"/>
                  </a:cubicBezTo>
                  <a:cubicBezTo>
                    <a:pt x="11" y="61"/>
                    <a:pt x="12" y="60"/>
                    <a:pt x="13" y="60"/>
                  </a:cubicBezTo>
                  <a:close/>
                  <a:moveTo>
                    <a:pt x="13" y="70"/>
                  </a:moveTo>
                  <a:cubicBezTo>
                    <a:pt x="54" y="70"/>
                    <a:pt x="54" y="70"/>
                    <a:pt x="54" y="70"/>
                  </a:cubicBezTo>
                  <a:cubicBezTo>
                    <a:pt x="56" y="70"/>
                    <a:pt x="57" y="71"/>
                    <a:pt x="57" y="72"/>
                  </a:cubicBezTo>
                  <a:cubicBezTo>
                    <a:pt x="57" y="74"/>
                    <a:pt x="56" y="75"/>
                    <a:pt x="54" y="75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2" y="75"/>
                    <a:pt x="11" y="74"/>
                    <a:pt x="11" y="72"/>
                  </a:cubicBezTo>
                  <a:cubicBezTo>
                    <a:pt x="11" y="71"/>
                    <a:pt x="12" y="70"/>
                    <a:pt x="13" y="70"/>
                  </a:cubicBezTo>
                  <a:close/>
                  <a:moveTo>
                    <a:pt x="13" y="41"/>
                  </a:moveTo>
                  <a:cubicBezTo>
                    <a:pt x="54" y="41"/>
                    <a:pt x="54" y="41"/>
                    <a:pt x="54" y="41"/>
                  </a:cubicBezTo>
                  <a:cubicBezTo>
                    <a:pt x="56" y="41"/>
                    <a:pt x="57" y="42"/>
                    <a:pt x="57" y="44"/>
                  </a:cubicBezTo>
                  <a:cubicBezTo>
                    <a:pt x="57" y="45"/>
                    <a:pt x="56" y="46"/>
                    <a:pt x="54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2" y="46"/>
                    <a:pt x="11" y="45"/>
                    <a:pt x="11" y="44"/>
                  </a:cubicBezTo>
                  <a:cubicBezTo>
                    <a:pt x="11" y="42"/>
                    <a:pt x="12" y="41"/>
                    <a:pt x="13" y="41"/>
                  </a:cubicBezTo>
                  <a:close/>
                  <a:moveTo>
                    <a:pt x="88" y="46"/>
                  </a:moveTo>
                  <a:cubicBezTo>
                    <a:pt x="86" y="45"/>
                    <a:pt x="84" y="43"/>
                    <a:pt x="81" y="43"/>
                  </a:cubicBezTo>
                  <a:cubicBezTo>
                    <a:pt x="78" y="43"/>
                    <a:pt x="75" y="45"/>
                    <a:pt x="73" y="46"/>
                  </a:cubicBezTo>
                  <a:cubicBezTo>
                    <a:pt x="71" y="48"/>
                    <a:pt x="70" y="51"/>
                    <a:pt x="70" y="54"/>
                  </a:cubicBezTo>
                  <a:cubicBezTo>
                    <a:pt x="70" y="57"/>
                    <a:pt x="71" y="60"/>
                    <a:pt x="73" y="62"/>
                  </a:cubicBezTo>
                  <a:cubicBezTo>
                    <a:pt x="75" y="64"/>
                    <a:pt x="78" y="65"/>
                    <a:pt x="81" y="65"/>
                  </a:cubicBezTo>
                  <a:cubicBezTo>
                    <a:pt x="84" y="65"/>
                    <a:pt x="86" y="64"/>
                    <a:pt x="88" y="62"/>
                  </a:cubicBezTo>
                  <a:cubicBezTo>
                    <a:pt x="90" y="60"/>
                    <a:pt x="92" y="57"/>
                    <a:pt x="92" y="54"/>
                  </a:cubicBezTo>
                  <a:cubicBezTo>
                    <a:pt x="92" y="51"/>
                    <a:pt x="90" y="48"/>
                    <a:pt x="88" y="46"/>
                  </a:cubicBezTo>
                  <a:close/>
                  <a:moveTo>
                    <a:pt x="67" y="8"/>
                  </a:moveTo>
                  <a:cubicBezTo>
                    <a:pt x="69" y="8"/>
                    <a:pt x="70" y="9"/>
                    <a:pt x="70" y="11"/>
                  </a:cubicBezTo>
                  <a:cubicBezTo>
                    <a:pt x="70" y="13"/>
                    <a:pt x="69" y="15"/>
                    <a:pt x="67" y="15"/>
                  </a:cubicBezTo>
                  <a:cubicBezTo>
                    <a:pt x="65" y="15"/>
                    <a:pt x="63" y="13"/>
                    <a:pt x="63" y="11"/>
                  </a:cubicBezTo>
                  <a:cubicBezTo>
                    <a:pt x="63" y="9"/>
                    <a:pt x="65" y="8"/>
                    <a:pt x="67" y="8"/>
                  </a:cubicBezTo>
                  <a:close/>
                  <a:moveTo>
                    <a:pt x="79" y="8"/>
                  </a:moveTo>
                  <a:cubicBezTo>
                    <a:pt x="81" y="8"/>
                    <a:pt x="82" y="9"/>
                    <a:pt x="82" y="11"/>
                  </a:cubicBezTo>
                  <a:cubicBezTo>
                    <a:pt x="82" y="13"/>
                    <a:pt x="81" y="15"/>
                    <a:pt x="79" y="15"/>
                  </a:cubicBezTo>
                  <a:cubicBezTo>
                    <a:pt x="77" y="15"/>
                    <a:pt x="75" y="13"/>
                    <a:pt x="75" y="11"/>
                  </a:cubicBezTo>
                  <a:cubicBezTo>
                    <a:pt x="75" y="9"/>
                    <a:pt x="77" y="8"/>
                    <a:pt x="79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6" name="Group 5"/>
            <p:cNvGrpSpPr/>
            <p:nvPr/>
          </p:nvGrpSpPr>
          <p:grpSpPr>
            <a:xfrm>
              <a:off x="5913848" y="1207112"/>
              <a:ext cx="595442" cy="595443"/>
              <a:chOff x="7885130" y="1609482"/>
              <a:chExt cx="793923" cy="793924"/>
            </a:xfrm>
          </p:grpSpPr>
          <p:sp>
            <p:nvSpPr>
              <p:cNvPr id="54" name="Oval 76"/>
              <p:cNvSpPr/>
              <p:nvPr/>
            </p:nvSpPr>
            <p:spPr bwMode="auto">
              <a:xfrm>
                <a:off x="7885130" y="1609482"/>
                <a:ext cx="793923" cy="793924"/>
              </a:xfrm>
              <a:prstGeom prst="ellipse">
                <a:avLst/>
              </a:prstGeom>
              <a:solidFill>
                <a:schemeClr val="accent4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: Shape 85"/>
              <p:cNvSpPr>
                <a:spLocks/>
              </p:cNvSpPr>
              <p:nvPr/>
            </p:nvSpPr>
            <p:spPr bwMode="auto">
              <a:xfrm>
                <a:off x="8026932" y="1781083"/>
                <a:ext cx="510318" cy="450719"/>
              </a:xfrm>
              <a:custGeom>
                <a:avLst/>
                <a:gdLst/>
                <a:ahLst/>
                <a:cxnLst>
                  <a:cxn ang="0">
                    <a:pos x="79" y="72"/>
                  </a:cxn>
                  <a:cxn ang="0">
                    <a:pos x="32" y="72"/>
                  </a:cxn>
                  <a:cxn ang="0">
                    <a:pos x="22" y="49"/>
                  </a:cxn>
                  <a:cxn ang="0">
                    <a:pos x="32" y="25"/>
                  </a:cxn>
                  <a:cxn ang="0">
                    <a:pos x="57" y="93"/>
                  </a:cxn>
                  <a:cxn ang="0">
                    <a:pos x="12" y="70"/>
                  </a:cxn>
                  <a:cxn ang="0">
                    <a:pos x="11" y="62"/>
                  </a:cxn>
                  <a:cxn ang="0">
                    <a:pos x="7" y="63"/>
                  </a:cxn>
                  <a:cxn ang="0">
                    <a:pos x="1" y="71"/>
                  </a:cxn>
                  <a:cxn ang="0">
                    <a:pos x="12" y="85"/>
                  </a:cxn>
                  <a:cxn ang="0">
                    <a:pos x="12" y="64"/>
                  </a:cxn>
                  <a:cxn ang="0">
                    <a:pos x="12" y="64"/>
                  </a:cxn>
                  <a:cxn ang="0">
                    <a:pos x="85" y="8"/>
                  </a:cxn>
                  <a:cxn ang="0">
                    <a:pos x="101" y="40"/>
                  </a:cxn>
                  <a:cxn ang="0">
                    <a:pos x="103" y="52"/>
                  </a:cxn>
                  <a:cxn ang="0">
                    <a:pos x="111" y="42"/>
                  </a:cxn>
                  <a:cxn ang="0">
                    <a:pos x="86" y="4"/>
                  </a:cxn>
                  <a:cxn ang="0">
                    <a:pos x="56" y="19"/>
                  </a:cxn>
                  <a:cxn ang="0">
                    <a:pos x="49" y="30"/>
                  </a:cxn>
                  <a:cxn ang="0">
                    <a:pos x="58" y="39"/>
                  </a:cxn>
                  <a:cxn ang="0">
                    <a:pos x="53" y="42"/>
                  </a:cxn>
                  <a:cxn ang="0">
                    <a:pos x="53" y="43"/>
                  </a:cxn>
                  <a:cxn ang="0">
                    <a:pos x="60" y="47"/>
                  </a:cxn>
                  <a:cxn ang="0">
                    <a:pos x="73" y="56"/>
                  </a:cxn>
                  <a:cxn ang="0">
                    <a:pos x="73" y="56"/>
                  </a:cxn>
                  <a:cxn ang="0">
                    <a:pos x="74" y="52"/>
                  </a:cxn>
                  <a:cxn ang="0">
                    <a:pos x="67" y="39"/>
                  </a:cxn>
                  <a:cxn ang="0">
                    <a:pos x="66" y="32"/>
                  </a:cxn>
                  <a:cxn ang="0">
                    <a:pos x="68" y="30"/>
                  </a:cxn>
                  <a:cxn ang="0">
                    <a:pos x="35" y="28"/>
                  </a:cxn>
                  <a:cxn ang="0">
                    <a:pos x="39" y="45"/>
                  </a:cxn>
                  <a:cxn ang="0">
                    <a:pos x="41" y="44"/>
                  </a:cxn>
                  <a:cxn ang="0">
                    <a:pos x="35" y="58"/>
                  </a:cxn>
                  <a:cxn ang="0">
                    <a:pos x="40" y="61"/>
                  </a:cxn>
                  <a:cxn ang="0">
                    <a:pos x="59" y="56"/>
                  </a:cxn>
                  <a:cxn ang="0">
                    <a:pos x="61" y="66"/>
                  </a:cxn>
                  <a:cxn ang="0">
                    <a:pos x="60" y="69"/>
                  </a:cxn>
                  <a:cxn ang="0">
                    <a:pos x="85" y="49"/>
                  </a:cxn>
                  <a:cxn ang="0">
                    <a:pos x="74" y="35"/>
                  </a:cxn>
                  <a:cxn ang="0">
                    <a:pos x="78" y="50"/>
                  </a:cxn>
                  <a:cxn ang="0">
                    <a:pos x="70" y="59"/>
                  </a:cxn>
                  <a:cxn ang="0">
                    <a:pos x="60" y="51"/>
                  </a:cxn>
                  <a:cxn ang="0">
                    <a:pos x="49" y="40"/>
                  </a:cxn>
                  <a:cxn ang="0">
                    <a:pos x="55" y="36"/>
                  </a:cxn>
                  <a:cxn ang="0">
                    <a:pos x="48" y="34"/>
                  </a:cxn>
                  <a:cxn ang="0">
                    <a:pos x="30" y="63"/>
                  </a:cxn>
                  <a:cxn ang="0">
                    <a:pos x="41" y="67"/>
                  </a:cxn>
                  <a:cxn ang="0">
                    <a:pos x="57" y="77"/>
                  </a:cxn>
                  <a:cxn ang="0">
                    <a:pos x="56" y="69"/>
                  </a:cxn>
                  <a:cxn ang="0">
                    <a:pos x="57" y="64"/>
                  </a:cxn>
                  <a:cxn ang="0">
                    <a:pos x="40" y="65"/>
                  </a:cxn>
                  <a:cxn ang="0">
                    <a:pos x="34" y="63"/>
                  </a:cxn>
                  <a:cxn ang="0">
                    <a:pos x="31" y="56"/>
                  </a:cxn>
                  <a:cxn ang="0">
                    <a:pos x="32" y="56"/>
                  </a:cxn>
                  <a:cxn ang="0">
                    <a:pos x="33" y="46"/>
                  </a:cxn>
                  <a:cxn ang="0">
                    <a:pos x="30" y="63"/>
                  </a:cxn>
                  <a:cxn ang="0">
                    <a:pos x="45" y="71"/>
                  </a:cxn>
                </a:cxnLst>
                <a:rect l="0" t="0" r="r" b="b"/>
                <a:pathLst>
                  <a:path w="116" h="102">
                    <a:moveTo>
                      <a:pt x="56" y="15"/>
                    </a:moveTo>
                    <a:cubicBezTo>
                      <a:pt x="65" y="15"/>
                      <a:pt x="73" y="19"/>
                      <a:pt x="79" y="25"/>
                    </a:cubicBezTo>
                    <a:cubicBezTo>
                      <a:pt x="85" y="31"/>
                      <a:pt x="89" y="39"/>
                      <a:pt x="89" y="49"/>
                    </a:cubicBezTo>
                    <a:cubicBezTo>
                      <a:pt x="89" y="58"/>
                      <a:pt x="85" y="66"/>
                      <a:pt x="79" y="72"/>
                    </a:cubicBezTo>
                    <a:cubicBezTo>
                      <a:pt x="74" y="77"/>
                      <a:pt x="68" y="81"/>
                      <a:pt x="61" y="82"/>
                    </a:cubicBezTo>
                    <a:cubicBezTo>
                      <a:pt x="60" y="82"/>
                      <a:pt x="59" y="82"/>
                      <a:pt x="57" y="82"/>
                    </a:cubicBezTo>
                    <a:cubicBezTo>
                      <a:pt x="57" y="82"/>
                      <a:pt x="56" y="82"/>
                      <a:pt x="56" y="82"/>
                    </a:cubicBezTo>
                    <a:cubicBezTo>
                      <a:pt x="46" y="82"/>
                      <a:pt x="38" y="78"/>
                      <a:pt x="32" y="72"/>
                    </a:cubicBezTo>
                    <a:cubicBezTo>
                      <a:pt x="31" y="71"/>
                      <a:pt x="30" y="71"/>
                      <a:pt x="30" y="70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25" y="64"/>
                      <a:pt x="22" y="57"/>
                      <a:pt x="22" y="49"/>
                    </a:cubicBezTo>
                    <a:cubicBezTo>
                      <a:pt x="22" y="49"/>
                      <a:pt x="22" y="49"/>
                      <a:pt x="22" y="49"/>
                    </a:cubicBezTo>
                    <a:cubicBezTo>
                      <a:pt x="22" y="49"/>
                      <a:pt x="22" y="49"/>
                      <a:pt x="22" y="49"/>
                    </a:cubicBezTo>
                    <a:cubicBezTo>
                      <a:pt x="22" y="49"/>
                      <a:pt x="22" y="49"/>
                      <a:pt x="22" y="49"/>
                    </a:cubicBezTo>
                    <a:cubicBezTo>
                      <a:pt x="22" y="39"/>
                      <a:pt x="26" y="31"/>
                      <a:pt x="32" y="25"/>
                    </a:cubicBezTo>
                    <a:cubicBezTo>
                      <a:pt x="38" y="19"/>
                      <a:pt x="46" y="15"/>
                      <a:pt x="56" y="15"/>
                    </a:cubicBezTo>
                    <a:close/>
                    <a:moveTo>
                      <a:pt x="59" y="97"/>
                    </a:moveTo>
                    <a:cubicBezTo>
                      <a:pt x="60" y="96"/>
                      <a:pt x="61" y="95"/>
                      <a:pt x="60" y="94"/>
                    </a:cubicBezTo>
                    <a:cubicBezTo>
                      <a:pt x="59" y="93"/>
                      <a:pt x="58" y="92"/>
                      <a:pt x="57" y="93"/>
                    </a:cubicBezTo>
                    <a:cubicBezTo>
                      <a:pt x="52" y="96"/>
                      <a:pt x="47" y="97"/>
                      <a:pt x="42" y="97"/>
                    </a:cubicBezTo>
                    <a:cubicBezTo>
                      <a:pt x="37" y="97"/>
                      <a:pt x="32" y="95"/>
                      <a:pt x="28" y="93"/>
                    </a:cubicBezTo>
                    <a:cubicBezTo>
                      <a:pt x="23" y="90"/>
                      <a:pt x="19" y="87"/>
                      <a:pt x="16" y="82"/>
                    </a:cubicBezTo>
                    <a:cubicBezTo>
                      <a:pt x="14" y="79"/>
                      <a:pt x="13" y="74"/>
                      <a:pt x="12" y="70"/>
                    </a:cubicBezTo>
                    <a:cubicBezTo>
                      <a:pt x="15" y="72"/>
                      <a:pt x="15" y="72"/>
                      <a:pt x="15" y="72"/>
                    </a:cubicBezTo>
                    <a:cubicBezTo>
                      <a:pt x="16" y="73"/>
                      <a:pt x="18" y="73"/>
                      <a:pt x="19" y="72"/>
                    </a:cubicBezTo>
                    <a:cubicBezTo>
                      <a:pt x="20" y="71"/>
                      <a:pt x="19" y="70"/>
                      <a:pt x="18" y="69"/>
                    </a:cubicBezTo>
                    <a:cubicBezTo>
                      <a:pt x="11" y="62"/>
                      <a:pt x="11" y="62"/>
                      <a:pt x="11" y="62"/>
                    </a:cubicBezTo>
                    <a:cubicBezTo>
                      <a:pt x="10" y="61"/>
                      <a:pt x="8" y="61"/>
                      <a:pt x="8" y="62"/>
                    </a:cubicBezTo>
                    <a:cubicBezTo>
                      <a:pt x="7" y="63"/>
                      <a:pt x="7" y="63"/>
                      <a:pt x="7" y="63"/>
                    </a:cubicBezTo>
                    <a:cubicBezTo>
                      <a:pt x="7" y="63"/>
                      <a:pt x="7" y="63"/>
                      <a:pt x="7" y="63"/>
                    </a:cubicBezTo>
                    <a:cubicBezTo>
                      <a:pt x="7" y="63"/>
                      <a:pt x="7" y="63"/>
                      <a:pt x="7" y="63"/>
                    </a:cubicBezTo>
                    <a:cubicBezTo>
                      <a:pt x="7" y="63"/>
                      <a:pt x="7" y="63"/>
                      <a:pt x="7" y="64"/>
                    </a:cubicBezTo>
                    <a:cubicBezTo>
                      <a:pt x="7" y="64"/>
                      <a:pt x="7" y="64"/>
                      <a:pt x="7" y="64"/>
                    </a:cubicBezTo>
                    <a:cubicBezTo>
                      <a:pt x="7" y="64"/>
                      <a:pt x="7" y="63"/>
                      <a:pt x="7" y="63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0" y="72"/>
                      <a:pt x="1" y="73"/>
                      <a:pt x="2" y="74"/>
                    </a:cubicBezTo>
                    <a:cubicBezTo>
                      <a:pt x="3" y="75"/>
                      <a:pt x="4" y="75"/>
                      <a:pt x="5" y="74"/>
                    </a:cubicBezTo>
                    <a:cubicBezTo>
                      <a:pt x="7" y="71"/>
                      <a:pt x="7" y="71"/>
                      <a:pt x="7" y="71"/>
                    </a:cubicBezTo>
                    <a:cubicBezTo>
                      <a:pt x="8" y="76"/>
                      <a:pt x="10" y="81"/>
                      <a:pt x="12" y="85"/>
                    </a:cubicBezTo>
                    <a:cubicBezTo>
                      <a:pt x="16" y="90"/>
                      <a:pt x="20" y="94"/>
                      <a:pt x="25" y="97"/>
                    </a:cubicBezTo>
                    <a:cubicBezTo>
                      <a:pt x="31" y="100"/>
                      <a:pt x="36" y="101"/>
                      <a:pt x="42" y="102"/>
                    </a:cubicBezTo>
                    <a:cubicBezTo>
                      <a:pt x="48" y="102"/>
                      <a:pt x="54" y="100"/>
                      <a:pt x="59" y="97"/>
                    </a:cubicBezTo>
                    <a:close/>
                    <a:moveTo>
                      <a:pt x="12" y="64"/>
                    </a:moveTo>
                    <a:cubicBezTo>
                      <a:pt x="12" y="63"/>
                      <a:pt x="12" y="63"/>
                      <a:pt x="11" y="62"/>
                    </a:cubicBezTo>
                    <a:cubicBezTo>
                      <a:pt x="11" y="62"/>
                      <a:pt x="11" y="62"/>
                      <a:pt x="11" y="62"/>
                    </a:cubicBezTo>
                    <a:cubicBezTo>
                      <a:pt x="12" y="63"/>
                      <a:pt x="12" y="63"/>
                      <a:pt x="12" y="64"/>
                    </a:cubicBezTo>
                    <a:cubicBezTo>
                      <a:pt x="12" y="64"/>
                      <a:pt x="12" y="64"/>
                      <a:pt x="12" y="64"/>
                    </a:cubicBezTo>
                    <a:close/>
                    <a:moveTo>
                      <a:pt x="69" y="2"/>
                    </a:moveTo>
                    <a:cubicBezTo>
                      <a:pt x="67" y="2"/>
                      <a:pt x="67" y="3"/>
                      <a:pt x="67" y="5"/>
                    </a:cubicBezTo>
                    <a:cubicBezTo>
                      <a:pt x="67" y="6"/>
                      <a:pt x="68" y="7"/>
                      <a:pt x="70" y="7"/>
                    </a:cubicBezTo>
                    <a:cubicBezTo>
                      <a:pt x="75" y="6"/>
                      <a:pt x="80" y="6"/>
                      <a:pt x="85" y="8"/>
                    </a:cubicBezTo>
                    <a:cubicBezTo>
                      <a:pt x="89" y="10"/>
                      <a:pt x="93" y="13"/>
                      <a:pt x="97" y="17"/>
                    </a:cubicBezTo>
                    <a:cubicBezTo>
                      <a:pt x="100" y="21"/>
                      <a:pt x="102" y="25"/>
                      <a:pt x="104" y="31"/>
                    </a:cubicBezTo>
                    <a:cubicBezTo>
                      <a:pt x="104" y="35"/>
                      <a:pt x="105" y="39"/>
                      <a:pt x="103" y="44"/>
                    </a:cubicBezTo>
                    <a:cubicBezTo>
                      <a:pt x="101" y="40"/>
                      <a:pt x="101" y="40"/>
                      <a:pt x="101" y="40"/>
                    </a:cubicBezTo>
                    <a:cubicBezTo>
                      <a:pt x="101" y="39"/>
                      <a:pt x="99" y="39"/>
                      <a:pt x="98" y="39"/>
                    </a:cubicBezTo>
                    <a:cubicBezTo>
                      <a:pt x="97" y="40"/>
                      <a:pt x="97" y="41"/>
                      <a:pt x="97" y="43"/>
                    </a:cubicBezTo>
                    <a:cubicBezTo>
                      <a:pt x="102" y="51"/>
                      <a:pt x="102" y="51"/>
                      <a:pt x="102" y="51"/>
                    </a:cubicBezTo>
                    <a:cubicBezTo>
                      <a:pt x="102" y="52"/>
                      <a:pt x="103" y="52"/>
                      <a:pt x="103" y="52"/>
                    </a:cubicBezTo>
                    <a:cubicBezTo>
                      <a:pt x="104" y="53"/>
                      <a:pt x="105" y="52"/>
                      <a:pt x="106" y="52"/>
                    </a:cubicBezTo>
                    <a:cubicBezTo>
                      <a:pt x="114" y="46"/>
                      <a:pt x="114" y="46"/>
                      <a:pt x="114" y="46"/>
                    </a:cubicBezTo>
                    <a:cubicBezTo>
                      <a:pt x="115" y="46"/>
                      <a:pt x="116" y="44"/>
                      <a:pt x="115" y="43"/>
                    </a:cubicBezTo>
                    <a:cubicBezTo>
                      <a:pt x="114" y="42"/>
                      <a:pt x="113" y="42"/>
                      <a:pt x="111" y="42"/>
                    </a:cubicBezTo>
                    <a:cubicBezTo>
                      <a:pt x="108" y="44"/>
                      <a:pt x="108" y="44"/>
                      <a:pt x="108" y="44"/>
                    </a:cubicBezTo>
                    <a:cubicBezTo>
                      <a:pt x="109" y="39"/>
                      <a:pt x="109" y="34"/>
                      <a:pt x="108" y="30"/>
                    </a:cubicBezTo>
                    <a:cubicBezTo>
                      <a:pt x="107" y="24"/>
                      <a:pt x="104" y="18"/>
                      <a:pt x="100" y="14"/>
                    </a:cubicBezTo>
                    <a:cubicBezTo>
                      <a:pt x="97" y="9"/>
                      <a:pt x="92" y="6"/>
                      <a:pt x="86" y="4"/>
                    </a:cubicBezTo>
                    <a:cubicBezTo>
                      <a:pt x="81" y="1"/>
                      <a:pt x="75" y="0"/>
                      <a:pt x="69" y="2"/>
                    </a:cubicBezTo>
                    <a:close/>
                    <a:moveTo>
                      <a:pt x="77" y="29"/>
                    </a:moveTo>
                    <a:cubicBezTo>
                      <a:pt x="77" y="28"/>
                      <a:pt x="77" y="28"/>
                      <a:pt x="76" y="28"/>
                    </a:cubicBezTo>
                    <a:cubicBezTo>
                      <a:pt x="71" y="22"/>
                      <a:pt x="64" y="19"/>
                      <a:pt x="56" y="19"/>
                    </a:cubicBezTo>
                    <a:cubicBezTo>
                      <a:pt x="53" y="19"/>
                      <a:pt x="50" y="20"/>
                      <a:pt x="47" y="20"/>
                    </a:cubicBezTo>
                    <a:cubicBezTo>
                      <a:pt x="48" y="22"/>
                      <a:pt x="48" y="25"/>
                      <a:pt x="49" y="27"/>
                    </a:cubicBezTo>
                    <a:cubicBezTo>
                      <a:pt x="49" y="28"/>
                      <a:pt x="49" y="30"/>
                      <a:pt x="49" y="30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53" y="31"/>
                      <a:pt x="57" y="32"/>
                      <a:pt x="59" y="33"/>
                    </a:cubicBezTo>
                    <a:cubicBezTo>
                      <a:pt x="63" y="35"/>
                      <a:pt x="63" y="37"/>
                      <a:pt x="58" y="39"/>
                    </a:cubicBezTo>
                    <a:cubicBezTo>
                      <a:pt x="58" y="39"/>
                      <a:pt x="58" y="39"/>
                      <a:pt x="58" y="39"/>
                    </a:cubicBezTo>
                    <a:cubicBezTo>
                      <a:pt x="57" y="37"/>
                      <a:pt x="57" y="37"/>
                      <a:pt x="57" y="37"/>
                    </a:cubicBezTo>
                    <a:cubicBezTo>
                      <a:pt x="58" y="39"/>
                      <a:pt x="58" y="39"/>
                      <a:pt x="58" y="39"/>
                    </a:cubicBezTo>
                    <a:cubicBezTo>
                      <a:pt x="56" y="40"/>
                      <a:pt x="55" y="40"/>
                      <a:pt x="54" y="40"/>
                    </a:cubicBezTo>
                    <a:cubicBezTo>
                      <a:pt x="54" y="41"/>
                      <a:pt x="53" y="41"/>
                      <a:pt x="53" y="42"/>
                    </a:cubicBezTo>
                    <a:cubicBezTo>
                      <a:pt x="53" y="42"/>
                      <a:pt x="53" y="42"/>
                      <a:pt x="53" y="42"/>
                    </a:cubicBezTo>
                    <a:cubicBezTo>
                      <a:pt x="51" y="41"/>
                      <a:pt x="51" y="41"/>
                      <a:pt x="51" y="41"/>
                    </a:cubicBezTo>
                    <a:cubicBezTo>
                      <a:pt x="53" y="42"/>
                      <a:pt x="53" y="42"/>
                      <a:pt x="53" y="42"/>
                    </a:cubicBezTo>
                    <a:cubicBezTo>
                      <a:pt x="53" y="42"/>
                      <a:pt x="53" y="43"/>
                      <a:pt x="53" y="43"/>
                    </a:cubicBezTo>
                    <a:cubicBezTo>
                      <a:pt x="53" y="44"/>
                      <a:pt x="53" y="44"/>
                      <a:pt x="54" y="45"/>
                    </a:cubicBezTo>
                    <a:cubicBezTo>
                      <a:pt x="54" y="46"/>
                      <a:pt x="55" y="46"/>
                      <a:pt x="56" y="47"/>
                    </a:cubicBezTo>
                    <a:cubicBezTo>
                      <a:pt x="57" y="47"/>
                      <a:pt x="58" y="47"/>
                      <a:pt x="59" y="47"/>
                    </a:cubicBezTo>
                    <a:cubicBezTo>
                      <a:pt x="59" y="47"/>
                      <a:pt x="60" y="47"/>
                      <a:pt x="60" y="4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60" y="47"/>
                      <a:pt x="60" y="47"/>
                      <a:pt x="60" y="47"/>
                    </a:cubicBezTo>
                    <a:cubicBezTo>
                      <a:pt x="63" y="47"/>
                      <a:pt x="65" y="48"/>
                      <a:pt x="67" y="50"/>
                    </a:cubicBezTo>
                    <a:cubicBezTo>
                      <a:pt x="69" y="52"/>
                      <a:pt x="71" y="54"/>
                      <a:pt x="73" y="56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4" y="56"/>
                      <a:pt x="74" y="56"/>
                      <a:pt x="74" y="56"/>
                    </a:cubicBezTo>
                    <a:cubicBezTo>
                      <a:pt x="74" y="56"/>
                      <a:pt x="74" y="56"/>
                      <a:pt x="75" y="55"/>
                    </a:cubicBezTo>
                    <a:cubicBezTo>
                      <a:pt x="75" y="54"/>
                      <a:pt x="75" y="53"/>
                      <a:pt x="75" y="52"/>
                    </a:cubicBezTo>
                    <a:cubicBezTo>
                      <a:pt x="74" y="52"/>
                      <a:pt x="74" y="52"/>
                      <a:pt x="74" y="52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4" y="52"/>
                      <a:pt x="74" y="52"/>
                      <a:pt x="74" y="52"/>
                    </a:cubicBezTo>
                    <a:cubicBezTo>
                      <a:pt x="73" y="50"/>
                      <a:pt x="72" y="48"/>
                      <a:pt x="71" y="46"/>
                    </a:cubicBezTo>
                    <a:cubicBezTo>
                      <a:pt x="69" y="44"/>
                      <a:pt x="68" y="42"/>
                      <a:pt x="67" y="39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6" y="32"/>
                      <a:pt x="66" y="32"/>
                      <a:pt x="66" y="32"/>
                    </a:cubicBezTo>
                    <a:cubicBezTo>
                      <a:pt x="66" y="32"/>
                      <a:pt x="66" y="32"/>
                      <a:pt x="66" y="31"/>
                    </a:cubicBezTo>
                    <a:cubicBezTo>
                      <a:pt x="66" y="30"/>
                      <a:pt x="67" y="30"/>
                      <a:pt x="68" y="30"/>
                    </a:cubicBezTo>
                    <a:cubicBezTo>
                      <a:pt x="68" y="32"/>
                      <a:pt x="68" y="32"/>
                      <a:pt x="68" y="32"/>
                    </a:cubicBezTo>
                    <a:cubicBezTo>
                      <a:pt x="68" y="30"/>
                      <a:pt x="68" y="30"/>
                      <a:pt x="68" y="30"/>
                    </a:cubicBezTo>
                    <a:cubicBezTo>
                      <a:pt x="74" y="31"/>
                      <a:pt x="74" y="31"/>
                      <a:pt x="74" y="31"/>
                    </a:cubicBezTo>
                    <a:cubicBezTo>
                      <a:pt x="77" y="29"/>
                      <a:pt x="77" y="29"/>
                      <a:pt x="77" y="29"/>
                    </a:cubicBezTo>
                    <a:close/>
                    <a:moveTo>
                      <a:pt x="43" y="22"/>
                    </a:moveTo>
                    <a:cubicBezTo>
                      <a:pt x="40" y="23"/>
                      <a:pt x="37" y="25"/>
                      <a:pt x="35" y="28"/>
                    </a:cubicBezTo>
                    <a:cubicBezTo>
                      <a:pt x="30" y="32"/>
                      <a:pt x="27" y="38"/>
                      <a:pt x="26" y="45"/>
                    </a:cubicBezTo>
                    <a:cubicBezTo>
                      <a:pt x="28" y="44"/>
                      <a:pt x="30" y="43"/>
                      <a:pt x="32" y="42"/>
                    </a:cubicBezTo>
                    <a:cubicBezTo>
                      <a:pt x="35" y="42"/>
                      <a:pt x="39" y="42"/>
                      <a:pt x="40" y="44"/>
                    </a:cubicBezTo>
                    <a:cubicBezTo>
                      <a:pt x="39" y="45"/>
                      <a:pt x="39" y="45"/>
                      <a:pt x="39" y="45"/>
                    </a:cubicBezTo>
                    <a:cubicBezTo>
                      <a:pt x="40" y="44"/>
                      <a:pt x="40" y="44"/>
                      <a:pt x="40" y="44"/>
                    </a:cubicBezTo>
                    <a:cubicBezTo>
                      <a:pt x="41" y="44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4"/>
                    </a:cubicBezTo>
                    <a:cubicBezTo>
                      <a:pt x="42" y="46"/>
                      <a:pt x="42" y="49"/>
                      <a:pt x="40" y="52"/>
                    </a:cubicBezTo>
                    <a:cubicBezTo>
                      <a:pt x="39" y="54"/>
                      <a:pt x="37" y="56"/>
                      <a:pt x="35" y="58"/>
                    </a:cubicBezTo>
                    <a:cubicBezTo>
                      <a:pt x="35" y="59"/>
                      <a:pt x="36" y="59"/>
                      <a:pt x="36" y="60"/>
                    </a:cubicBezTo>
                    <a:cubicBezTo>
                      <a:pt x="37" y="60"/>
                      <a:pt x="38" y="61"/>
                      <a:pt x="40" y="61"/>
                    </a:cubicBezTo>
                    <a:cubicBezTo>
                      <a:pt x="40" y="61"/>
                      <a:pt x="40" y="61"/>
                      <a:pt x="40" y="61"/>
                    </a:cubicBezTo>
                    <a:cubicBezTo>
                      <a:pt x="40" y="61"/>
                      <a:pt x="40" y="61"/>
                      <a:pt x="40" y="61"/>
                    </a:cubicBezTo>
                    <a:cubicBezTo>
                      <a:pt x="40" y="61"/>
                      <a:pt x="40" y="61"/>
                      <a:pt x="40" y="61"/>
                    </a:cubicBezTo>
                    <a:cubicBezTo>
                      <a:pt x="40" y="61"/>
                      <a:pt x="40" y="61"/>
                      <a:pt x="40" y="61"/>
                    </a:cubicBezTo>
                    <a:cubicBezTo>
                      <a:pt x="43" y="60"/>
                      <a:pt x="45" y="59"/>
                      <a:pt x="48" y="58"/>
                    </a:cubicBezTo>
                    <a:cubicBezTo>
                      <a:pt x="52" y="56"/>
                      <a:pt x="56" y="54"/>
                      <a:pt x="59" y="56"/>
                    </a:cubicBezTo>
                    <a:cubicBezTo>
                      <a:pt x="58" y="58"/>
                      <a:pt x="58" y="58"/>
                      <a:pt x="58" y="58"/>
                    </a:cubicBezTo>
                    <a:cubicBezTo>
                      <a:pt x="59" y="56"/>
                      <a:pt x="59" y="56"/>
                      <a:pt x="59" y="56"/>
                    </a:cubicBezTo>
                    <a:cubicBezTo>
                      <a:pt x="59" y="56"/>
                      <a:pt x="59" y="56"/>
                      <a:pt x="59" y="56"/>
                    </a:cubicBezTo>
                    <a:cubicBezTo>
                      <a:pt x="64" y="60"/>
                      <a:pt x="62" y="63"/>
                      <a:pt x="61" y="66"/>
                    </a:cubicBezTo>
                    <a:cubicBezTo>
                      <a:pt x="59" y="65"/>
                      <a:pt x="59" y="65"/>
                      <a:pt x="59" y="65"/>
                    </a:cubicBezTo>
                    <a:cubicBezTo>
                      <a:pt x="61" y="66"/>
                      <a:pt x="61" y="66"/>
                      <a:pt x="61" y="66"/>
                    </a:cubicBezTo>
                    <a:cubicBezTo>
                      <a:pt x="61" y="66"/>
                      <a:pt x="61" y="66"/>
                      <a:pt x="61" y="66"/>
                    </a:cubicBezTo>
                    <a:cubicBezTo>
                      <a:pt x="61" y="67"/>
                      <a:pt x="60" y="68"/>
                      <a:pt x="60" y="69"/>
                    </a:cubicBezTo>
                    <a:cubicBezTo>
                      <a:pt x="60" y="71"/>
                      <a:pt x="61" y="73"/>
                      <a:pt x="62" y="75"/>
                    </a:cubicBezTo>
                    <a:cubicBezTo>
                      <a:pt x="62" y="76"/>
                      <a:pt x="62" y="77"/>
                      <a:pt x="62" y="77"/>
                    </a:cubicBezTo>
                    <a:cubicBezTo>
                      <a:pt x="68" y="76"/>
                      <a:pt x="73" y="73"/>
                      <a:pt x="76" y="69"/>
                    </a:cubicBezTo>
                    <a:cubicBezTo>
                      <a:pt x="82" y="64"/>
                      <a:pt x="85" y="57"/>
                      <a:pt x="85" y="49"/>
                    </a:cubicBezTo>
                    <a:cubicBezTo>
                      <a:pt x="85" y="42"/>
                      <a:pt x="83" y="37"/>
                      <a:pt x="80" y="32"/>
                    </a:cubicBezTo>
                    <a:cubicBezTo>
                      <a:pt x="76" y="35"/>
                      <a:pt x="76" y="35"/>
                      <a:pt x="76" y="35"/>
                    </a:cubicBezTo>
                    <a:cubicBezTo>
                      <a:pt x="76" y="35"/>
                      <a:pt x="76" y="35"/>
                      <a:pt x="76" y="35"/>
                    </a:cubicBezTo>
                    <a:cubicBezTo>
                      <a:pt x="75" y="36"/>
                      <a:pt x="75" y="36"/>
                      <a:pt x="74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1" y="38"/>
                      <a:pt x="71" y="38"/>
                      <a:pt x="71" y="38"/>
                    </a:cubicBezTo>
                    <a:cubicBezTo>
                      <a:pt x="72" y="40"/>
                      <a:pt x="73" y="42"/>
                      <a:pt x="74" y="44"/>
                    </a:cubicBezTo>
                    <a:cubicBezTo>
                      <a:pt x="76" y="46"/>
                      <a:pt x="77" y="48"/>
                      <a:pt x="78" y="50"/>
                    </a:cubicBezTo>
                    <a:cubicBezTo>
                      <a:pt x="79" y="53"/>
                      <a:pt x="79" y="55"/>
                      <a:pt x="78" y="57"/>
                    </a:cubicBezTo>
                    <a:cubicBezTo>
                      <a:pt x="78" y="58"/>
                      <a:pt x="77" y="59"/>
                      <a:pt x="76" y="59"/>
                    </a:cubicBezTo>
                    <a:cubicBezTo>
                      <a:pt x="76" y="60"/>
                      <a:pt x="75" y="60"/>
                      <a:pt x="74" y="60"/>
                    </a:cubicBezTo>
                    <a:cubicBezTo>
                      <a:pt x="73" y="61"/>
                      <a:pt x="71" y="60"/>
                      <a:pt x="70" y="59"/>
                    </a:cubicBezTo>
                    <a:cubicBezTo>
                      <a:pt x="70" y="59"/>
                      <a:pt x="70" y="59"/>
                      <a:pt x="70" y="59"/>
                    </a:cubicBezTo>
                    <a:cubicBezTo>
                      <a:pt x="70" y="59"/>
                      <a:pt x="70" y="59"/>
                      <a:pt x="70" y="59"/>
                    </a:cubicBezTo>
                    <a:cubicBezTo>
                      <a:pt x="68" y="57"/>
                      <a:pt x="67" y="55"/>
                      <a:pt x="65" y="53"/>
                    </a:cubicBezTo>
                    <a:cubicBezTo>
                      <a:pt x="63" y="52"/>
                      <a:pt x="62" y="51"/>
                      <a:pt x="60" y="51"/>
                    </a:cubicBezTo>
                    <a:cubicBezTo>
                      <a:pt x="58" y="51"/>
                      <a:pt x="56" y="51"/>
                      <a:pt x="54" y="50"/>
                    </a:cubicBezTo>
                    <a:cubicBezTo>
                      <a:pt x="53" y="50"/>
                      <a:pt x="52" y="49"/>
                      <a:pt x="51" y="48"/>
                    </a:cubicBezTo>
                    <a:cubicBezTo>
                      <a:pt x="50" y="47"/>
                      <a:pt x="49" y="45"/>
                      <a:pt x="49" y="44"/>
                    </a:cubicBezTo>
                    <a:cubicBezTo>
                      <a:pt x="48" y="43"/>
                      <a:pt x="49" y="41"/>
                      <a:pt x="49" y="40"/>
                    </a:cubicBezTo>
                    <a:cubicBezTo>
                      <a:pt x="49" y="40"/>
                      <a:pt x="49" y="40"/>
                      <a:pt x="49" y="40"/>
                    </a:cubicBezTo>
                    <a:cubicBezTo>
                      <a:pt x="49" y="40"/>
                      <a:pt x="49" y="40"/>
                      <a:pt x="49" y="40"/>
                    </a:cubicBezTo>
                    <a:cubicBezTo>
                      <a:pt x="50" y="38"/>
                      <a:pt x="51" y="38"/>
                      <a:pt x="53" y="37"/>
                    </a:cubicBezTo>
                    <a:cubicBezTo>
                      <a:pt x="53" y="36"/>
                      <a:pt x="54" y="36"/>
                      <a:pt x="55" y="36"/>
                    </a:cubicBezTo>
                    <a:cubicBezTo>
                      <a:pt x="53" y="35"/>
                      <a:pt x="51" y="35"/>
                      <a:pt x="48" y="34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45" y="33"/>
                      <a:pt x="45" y="30"/>
                      <a:pt x="45" y="27"/>
                    </a:cubicBezTo>
                    <a:cubicBezTo>
                      <a:pt x="44" y="25"/>
                      <a:pt x="44" y="23"/>
                      <a:pt x="43" y="22"/>
                    </a:cubicBezTo>
                    <a:close/>
                    <a:moveTo>
                      <a:pt x="30" y="63"/>
                    </a:moveTo>
                    <a:cubicBezTo>
                      <a:pt x="30" y="64"/>
                      <a:pt x="31" y="65"/>
                      <a:pt x="32" y="67"/>
                    </a:cubicBezTo>
                    <a:cubicBezTo>
                      <a:pt x="33" y="67"/>
                      <a:pt x="35" y="67"/>
                      <a:pt x="36" y="67"/>
                    </a:cubicBezTo>
                    <a:cubicBezTo>
                      <a:pt x="37" y="67"/>
                      <a:pt x="39" y="67"/>
                      <a:pt x="40" y="67"/>
                    </a:cubicBezTo>
                    <a:cubicBezTo>
                      <a:pt x="40" y="67"/>
                      <a:pt x="41" y="67"/>
                      <a:pt x="41" y="67"/>
                    </a:cubicBezTo>
                    <a:cubicBezTo>
                      <a:pt x="41" y="67"/>
                      <a:pt x="41" y="67"/>
                      <a:pt x="41" y="67"/>
                    </a:cubicBezTo>
                    <a:cubicBezTo>
                      <a:pt x="43" y="67"/>
                      <a:pt x="45" y="67"/>
                      <a:pt x="46" y="68"/>
                    </a:cubicBezTo>
                    <a:cubicBezTo>
                      <a:pt x="48" y="68"/>
                      <a:pt x="50" y="69"/>
                      <a:pt x="51" y="71"/>
                    </a:cubicBezTo>
                    <a:cubicBezTo>
                      <a:pt x="52" y="73"/>
                      <a:pt x="54" y="76"/>
                      <a:pt x="57" y="77"/>
                    </a:cubicBezTo>
                    <a:cubicBezTo>
                      <a:pt x="57" y="78"/>
                      <a:pt x="58" y="78"/>
                      <a:pt x="58" y="78"/>
                    </a:cubicBezTo>
                    <a:cubicBezTo>
                      <a:pt x="58" y="78"/>
                      <a:pt x="59" y="78"/>
                      <a:pt x="59" y="78"/>
                    </a:cubicBezTo>
                    <a:cubicBezTo>
                      <a:pt x="59" y="78"/>
                      <a:pt x="58" y="77"/>
                      <a:pt x="58" y="76"/>
                    </a:cubicBezTo>
                    <a:cubicBezTo>
                      <a:pt x="57" y="74"/>
                      <a:pt x="56" y="72"/>
                      <a:pt x="56" y="69"/>
                    </a:cubicBezTo>
                    <a:cubicBezTo>
                      <a:pt x="56" y="67"/>
                      <a:pt x="57" y="66"/>
                      <a:pt x="57" y="64"/>
                    </a:cubicBezTo>
                    <a:cubicBezTo>
                      <a:pt x="57" y="64"/>
                      <a:pt x="57" y="64"/>
                      <a:pt x="57" y="64"/>
                    </a:cubicBezTo>
                    <a:cubicBezTo>
                      <a:pt x="57" y="64"/>
                      <a:pt x="57" y="64"/>
                      <a:pt x="57" y="64"/>
                    </a:cubicBezTo>
                    <a:cubicBezTo>
                      <a:pt x="57" y="64"/>
                      <a:pt x="57" y="64"/>
                      <a:pt x="57" y="64"/>
                    </a:cubicBezTo>
                    <a:cubicBezTo>
                      <a:pt x="57" y="64"/>
                      <a:pt x="57" y="64"/>
                      <a:pt x="57" y="64"/>
                    </a:cubicBezTo>
                    <a:cubicBezTo>
                      <a:pt x="58" y="63"/>
                      <a:pt x="59" y="61"/>
                      <a:pt x="57" y="60"/>
                    </a:cubicBezTo>
                    <a:cubicBezTo>
                      <a:pt x="55" y="59"/>
                      <a:pt x="53" y="60"/>
                      <a:pt x="50" y="62"/>
                    </a:cubicBezTo>
                    <a:cubicBezTo>
                      <a:pt x="47" y="63"/>
                      <a:pt x="44" y="64"/>
                      <a:pt x="40" y="65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40" y="63"/>
                      <a:pt x="40" y="63"/>
                      <a:pt x="40" y="63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37" y="65"/>
                      <a:pt x="36" y="64"/>
                      <a:pt x="34" y="63"/>
                    </a:cubicBezTo>
                    <a:cubicBezTo>
                      <a:pt x="33" y="62"/>
                      <a:pt x="31" y="60"/>
                      <a:pt x="31" y="58"/>
                    </a:cubicBezTo>
                    <a:cubicBezTo>
                      <a:pt x="30" y="57"/>
                      <a:pt x="31" y="56"/>
                      <a:pt x="31" y="56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4" y="54"/>
                      <a:pt x="35" y="52"/>
                      <a:pt x="37" y="50"/>
                    </a:cubicBezTo>
                    <a:cubicBezTo>
                      <a:pt x="37" y="48"/>
                      <a:pt x="38" y="47"/>
                      <a:pt x="37" y="46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37" y="46"/>
                      <a:pt x="35" y="46"/>
                      <a:pt x="33" y="46"/>
                    </a:cubicBezTo>
                    <a:cubicBezTo>
                      <a:pt x="30" y="47"/>
                      <a:pt x="28" y="48"/>
                      <a:pt x="26" y="49"/>
                    </a:cubicBezTo>
                    <a:cubicBezTo>
                      <a:pt x="26" y="53"/>
                      <a:pt x="27" y="56"/>
                      <a:pt x="28" y="59"/>
                    </a:cubicBezTo>
                    <a:cubicBezTo>
                      <a:pt x="28" y="60"/>
                      <a:pt x="29" y="61"/>
                      <a:pt x="29" y="62"/>
                    </a:cubicBezTo>
                    <a:cubicBezTo>
                      <a:pt x="30" y="63"/>
                      <a:pt x="30" y="63"/>
                      <a:pt x="30" y="63"/>
                    </a:cubicBezTo>
                    <a:close/>
                    <a:moveTo>
                      <a:pt x="37" y="71"/>
                    </a:moveTo>
                    <a:cubicBezTo>
                      <a:pt x="41" y="75"/>
                      <a:pt x="46" y="77"/>
                      <a:pt x="51" y="78"/>
                    </a:cubicBezTo>
                    <a:cubicBezTo>
                      <a:pt x="50" y="76"/>
                      <a:pt x="48" y="75"/>
                      <a:pt x="48" y="73"/>
                    </a:cubicBezTo>
                    <a:cubicBezTo>
                      <a:pt x="47" y="72"/>
                      <a:pt x="46" y="72"/>
                      <a:pt x="45" y="71"/>
                    </a:cubicBezTo>
                    <a:cubicBezTo>
                      <a:pt x="44" y="71"/>
                      <a:pt x="42" y="71"/>
                      <a:pt x="41" y="71"/>
                    </a:cubicBezTo>
                    <a:cubicBezTo>
                      <a:pt x="40" y="71"/>
                      <a:pt x="38" y="71"/>
                      <a:pt x="37" y="7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7" name="Group 86"/>
            <p:cNvGrpSpPr/>
            <p:nvPr/>
          </p:nvGrpSpPr>
          <p:grpSpPr>
            <a:xfrm>
              <a:off x="2783139" y="3597651"/>
              <a:ext cx="286483" cy="301448"/>
              <a:chOff x="3922713" y="2366963"/>
              <a:chExt cx="425450" cy="447675"/>
            </a:xfrm>
            <a:solidFill>
              <a:schemeClr val="bg1"/>
            </a:solidFill>
          </p:grpSpPr>
          <p:sp>
            <p:nvSpPr>
              <p:cNvPr id="51" name="Freeform: Shape 87"/>
              <p:cNvSpPr>
                <a:spLocks/>
              </p:cNvSpPr>
              <p:nvPr/>
            </p:nvSpPr>
            <p:spPr bwMode="auto">
              <a:xfrm>
                <a:off x="3968751" y="2513013"/>
                <a:ext cx="44450" cy="82550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8" y="1"/>
                  </a:cxn>
                  <a:cxn ang="0">
                    <a:pos x="1" y="9"/>
                  </a:cxn>
                  <a:cxn ang="0">
                    <a:pos x="1" y="9"/>
                  </a:cxn>
                  <a:cxn ang="0">
                    <a:pos x="1" y="12"/>
                  </a:cxn>
                  <a:cxn ang="0">
                    <a:pos x="8" y="21"/>
                  </a:cxn>
                  <a:cxn ang="0">
                    <a:pos x="12" y="21"/>
                  </a:cxn>
                  <a:cxn ang="0">
                    <a:pos x="12" y="19"/>
                  </a:cxn>
                  <a:cxn ang="0">
                    <a:pos x="12" y="19"/>
                  </a:cxn>
                  <a:cxn ang="0">
                    <a:pos x="12" y="2"/>
                  </a:cxn>
                  <a:cxn ang="0">
                    <a:pos x="10" y="0"/>
                  </a:cxn>
                  <a:cxn ang="0">
                    <a:pos x="8" y="13"/>
                  </a:cxn>
                  <a:cxn ang="0">
                    <a:pos x="6" y="11"/>
                  </a:cxn>
                  <a:cxn ang="0">
                    <a:pos x="8" y="8"/>
                  </a:cxn>
                  <a:cxn ang="0">
                    <a:pos x="8" y="13"/>
                  </a:cxn>
                </a:cxnLst>
                <a:rect l="0" t="0" r="r" b="b"/>
                <a:pathLst>
                  <a:path w="12" h="22">
                    <a:moveTo>
                      <a:pt x="10" y="0"/>
                    </a:moveTo>
                    <a:cubicBezTo>
                      <a:pt x="9" y="0"/>
                      <a:pt x="9" y="0"/>
                      <a:pt x="8" y="1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9" y="22"/>
                      <a:pt x="11" y="22"/>
                      <a:pt x="12" y="21"/>
                    </a:cubicBezTo>
                    <a:cubicBezTo>
                      <a:pt x="12" y="21"/>
                      <a:pt x="12" y="20"/>
                      <a:pt x="12" y="19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lose/>
                    <a:moveTo>
                      <a:pt x="8" y="13"/>
                    </a:moveTo>
                    <a:cubicBezTo>
                      <a:pt x="6" y="11"/>
                      <a:pt x="6" y="11"/>
                      <a:pt x="6" y="11"/>
                    </a:cubicBezTo>
                    <a:cubicBezTo>
                      <a:pt x="8" y="8"/>
                      <a:pt x="8" y="8"/>
                      <a:pt x="8" y="8"/>
                    </a:cubicBezTo>
                    <a:lnTo>
                      <a:pt x="8" y="1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Freeform: Shape 88"/>
              <p:cNvSpPr>
                <a:spLocks/>
              </p:cNvSpPr>
              <p:nvPr/>
            </p:nvSpPr>
            <p:spPr bwMode="auto">
              <a:xfrm>
                <a:off x="4095751" y="2513013"/>
                <a:ext cx="46038" cy="82550"/>
              </a:xfrm>
              <a:custGeom>
                <a:avLst/>
                <a:gdLst/>
                <a:ahLst/>
                <a:cxnLst>
                  <a:cxn ang="0">
                    <a:pos x="12" y="9"/>
                  </a:cxn>
                  <a:cxn ang="0">
                    <a:pos x="12" y="9"/>
                  </a:cxn>
                  <a:cxn ang="0">
                    <a:pos x="5" y="1"/>
                  </a:cxn>
                  <a:cxn ang="0">
                    <a:pos x="3" y="0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0" y="19"/>
                  </a:cxn>
                  <a:cxn ang="0">
                    <a:pos x="1" y="22"/>
                  </a:cxn>
                  <a:cxn ang="0">
                    <a:pos x="4" y="21"/>
                  </a:cxn>
                  <a:cxn ang="0">
                    <a:pos x="11" y="12"/>
                  </a:cxn>
                  <a:cxn ang="0">
                    <a:pos x="12" y="9"/>
                  </a:cxn>
                  <a:cxn ang="0">
                    <a:pos x="5" y="13"/>
                  </a:cxn>
                  <a:cxn ang="0">
                    <a:pos x="5" y="9"/>
                  </a:cxn>
                  <a:cxn ang="0">
                    <a:pos x="7" y="11"/>
                  </a:cxn>
                  <a:cxn ang="0">
                    <a:pos x="5" y="13"/>
                  </a:cxn>
                </a:cxnLst>
                <a:rect l="0" t="0" r="r" b="b"/>
                <a:pathLst>
                  <a:path w="12" h="22">
                    <a:moveTo>
                      <a:pt x="12" y="9"/>
                    </a:moveTo>
                    <a:cubicBezTo>
                      <a:pt x="12" y="9"/>
                      <a:pt x="12" y="9"/>
                      <a:pt x="12" y="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0"/>
                      <a:pt x="0" y="21"/>
                      <a:pt x="1" y="22"/>
                    </a:cubicBezTo>
                    <a:cubicBezTo>
                      <a:pt x="2" y="22"/>
                      <a:pt x="3" y="22"/>
                      <a:pt x="4" y="21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2" y="11"/>
                      <a:pt x="12" y="10"/>
                      <a:pt x="12" y="9"/>
                    </a:cubicBezTo>
                    <a:close/>
                    <a:moveTo>
                      <a:pt x="5" y="13"/>
                    </a:moveTo>
                    <a:cubicBezTo>
                      <a:pt x="5" y="9"/>
                      <a:pt x="5" y="9"/>
                      <a:pt x="5" y="9"/>
                    </a:cubicBezTo>
                    <a:cubicBezTo>
                      <a:pt x="7" y="11"/>
                      <a:pt x="7" y="11"/>
                      <a:pt x="7" y="11"/>
                    </a:cubicBezTo>
                    <a:lnTo>
                      <a:pt x="5" y="1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: Shape 89"/>
              <p:cNvSpPr>
                <a:spLocks/>
              </p:cNvSpPr>
              <p:nvPr/>
            </p:nvSpPr>
            <p:spPr bwMode="auto">
              <a:xfrm>
                <a:off x="3922713" y="2366963"/>
                <a:ext cx="425450" cy="447675"/>
              </a:xfrm>
              <a:custGeom>
                <a:avLst/>
                <a:gdLst/>
                <a:ahLst/>
                <a:cxnLst>
                  <a:cxn ang="0">
                    <a:pos x="60" y="63"/>
                  </a:cxn>
                  <a:cxn ang="0">
                    <a:pos x="70" y="47"/>
                  </a:cxn>
                  <a:cxn ang="0">
                    <a:pos x="44" y="25"/>
                  </a:cxn>
                  <a:cxn ang="0">
                    <a:pos x="45" y="4"/>
                  </a:cxn>
                  <a:cxn ang="0">
                    <a:pos x="33" y="31"/>
                  </a:cxn>
                  <a:cxn ang="0">
                    <a:pos x="23" y="25"/>
                  </a:cxn>
                  <a:cxn ang="0">
                    <a:pos x="19" y="114"/>
                  </a:cxn>
                  <a:cxn ang="0">
                    <a:pos x="51" y="114"/>
                  </a:cxn>
                  <a:cxn ang="0">
                    <a:pos x="94" y="114"/>
                  </a:cxn>
                  <a:cxn ang="0">
                    <a:pos x="26" y="14"/>
                  </a:cxn>
                  <a:cxn ang="0">
                    <a:pos x="35" y="22"/>
                  </a:cxn>
                  <a:cxn ang="0">
                    <a:pos x="24" y="112"/>
                  </a:cxn>
                  <a:cxn ang="0">
                    <a:pos x="33" y="50"/>
                  </a:cxn>
                  <a:cxn ang="0">
                    <a:pos x="33" y="50"/>
                  </a:cxn>
                  <a:cxn ang="0">
                    <a:pos x="33" y="50"/>
                  </a:cxn>
                  <a:cxn ang="0">
                    <a:pos x="33" y="50"/>
                  </a:cxn>
                  <a:cxn ang="0">
                    <a:pos x="34" y="51"/>
                  </a:cxn>
                  <a:cxn ang="0">
                    <a:pos x="34" y="51"/>
                  </a:cxn>
                  <a:cxn ang="0">
                    <a:pos x="34" y="51"/>
                  </a:cxn>
                  <a:cxn ang="0">
                    <a:pos x="34" y="51"/>
                  </a:cxn>
                  <a:cxn ang="0">
                    <a:pos x="34" y="51"/>
                  </a:cxn>
                  <a:cxn ang="0">
                    <a:pos x="35" y="51"/>
                  </a:cxn>
                  <a:cxn ang="0">
                    <a:pos x="35" y="51"/>
                  </a:cxn>
                  <a:cxn ang="0">
                    <a:pos x="35" y="51"/>
                  </a:cxn>
                  <a:cxn ang="0">
                    <a:pos x="35" y="51"/>
                  </a:cxn>
                  <a:cxn ang="0">
                    <a:pos x="36" y="51"/>
                  </a:cxn>
                  <a:cxn ang="0">
                    <a:pos x="36" y="51"/>
                  </a:cxn>
                  <a:cxn ang="0">
                    <a:pos x="36" y="51"/>
                  </a:cxn>
                  <a:cxn ang="0">
                    <a:pos x="37" y="51"/>
                  </a:cxn>
                  <a:cxn ang="0">
                    <a:pos x="37" y="50"/>
                  </a:cxn>
                  <a:cxn ang="0">
                    <a:pos x="37" y="50"/>
                  </a:cxn>
                  <a:cxn ang="0">
                    <a:pos x="65" y="49"/>
                  </a:cxn>
                  <a:cxn ang="0">
                    <a:pos x="76" y="69"/>
                  </a:cxn>
                  <a:cxn ang="0">
                    <a:pos x="69" y="77"/>
                  </a:cxn>
                  <a:cxn ang="0">
                    <a:pos x="73" y="86"/>
                  </a:cxn>
                  <a:cxn ang="0">
                    <a:pos x="68" y="91"/>
                  </a:cxn>
                  <a:cxn ang="0">
                    <a:pos x="67" y="67"/>
                  </a:cxn>
                  <a:cxn ang="0">
                    <a:pos x="63" y="70"/>
                  </a:cxn>
                  <a:cxn ang="0">
                    <a:pos x="58" y="76"/>
                  </a:cxn>
                  <a:cxn ang="0">
                    <a:pos x="63" y="92"/>
                  </a:cxn>
                  <a:cxn ang="0">
                    <a:pos x="65" y="103"/>
                  </a:cxn>
                  <a:cxn ang="0">
                    <a:pos x="71" y="109"/>
                  </a:cxn>
                  <a:cxn ang="0">
                    <a:pos x="79" y="99"/>
                  </a:cxn>
                  <a:cxn ang="0">
                    <a:pos x="105" y="82"/>
                  </a:cxn>
                  <a:cxn ang="0">
                    <a:pos x="103" y="69"/>
                  </a:cxn>
                  <a:cxn ang="0">
                    <a:pos x="93" y="61"/>
                  </a:cxn>
                  <a:cxn ang="0">
                    <a:pos x="88" y="69"/>
                  </a:cxn>
                  <a:cxn ang="0">
                    <a:pos x="95" y="77"/>
                  </a:cxn>
                  <a:cxn ang="0">
                    <a:pos x="90" y="81"/>
                  </a:cxn>
                  <a:cxn ang="0">
                    <a:pos x="96" y="87"/>
                  </a:cxn>
                  <a:cxn ang="0">
                    <a:pos x="89" y="105"/>
                  </a:cxn>
                  <a:cxn ang="0">
                    <a:pos x="101" y="103"/>
                  </a:cxn>
                  <a:cxn ang="0">
                    <a:pos x="101" y="103"/>
                  </a:cxn>
                  <a:cxn ang="0">
                    <a:pos x="100" y="97"/>
                  </a:cxn>
                  <a:cxn ang="0">
                    <a:pos x="108" y="94"/>
                  </a:cxn>
                </a:cxnLst>
                <a:rect l="0" t="0" r="r" b="b"/>
                <a:pathLst>
                  <a:path w="113" h="119">
                    <a:moveTo>
                      <a:pt x="111" y="73"/>
                    </a:moveTo>
                    <a:cubicBezTo>
                      <a:pt x="109" y="69"/>
                      <a:pt x="107" y="66"/>
                      <a:pt x="104" y="63"/>
                    </a:cubicBezTo>
                    <a:cubicBezTo>
                      <a:pt x="101" y="60"/>
                      <a:pt x="98" y="57"/>
                      <a:pt x="94" y="56"/>
                    </a:cubicBezTo>
                    <a:cubicBezTo>
                      <a:pt x="90" y="54"/>
                      <a:pt x="86" y="54"/>
                      <a:pt x="82" y="54"/>
                    </a:cubicBezTo>
                    <a:cubicBezTo>
                      <a:pt x="78" y="54"/>
                      <a:pt x="74" y="54"/>
                      <a:pt x="70" y="56"/>
                    </a:cubicBezTo>
                    <a:cubicBezTo>
                      <a:pt x="66" y="57"/>
                      <a:pt x="63" y="60"/>
                      <a:pt x="60" y="63"/>
                    </a:cubicBezTo>
                    <a:cubicBezTo>
                      <a:pt x="57" y="66"/>
                      <a:pt x="55" y="69"/>
                      <a:pt x="53" y="73"/>
                    </a:cubicBezTo>
                    <a:cubicBezTo>
                      <a:pt x="52" y="75"/>
                      <a:pt x="51" y="78"/>
                      <a:pt x="51" y="81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70" y="50"/>
                      <a:pt x="70" y="50"/>
                      <a:pt x="70" y="50"/>
                    </a:cubicBezTo>
                    <a:cubicBezTo>
                      <a:pt x="70" y="50"/>
                      <a:pt x="70" y="50"/>
                      <a:pt x="70" y="50"/>
                    </a:cubicBezTo>
                    <a:cubicBezTo>
                      <a:pt x="71" y="49"/>
                      <a:pt x="71" y="48"/>
                      <a:pt x="70" y="47"/>
                    </a:cubicBezTo>
                    <a:cubicBezTo>
                      <a:pt x="70" y="47"/>
                      <a:pt x="70" y="47"/>
                      <a:pt x="70" y="47"/>
                    </a:cubicBezTo>
                    <a:cubicBezTo>
                      <a:pt x="48" y="24"/>
                      <a:pt x="48" y="24"/>
                      <a:pt x="48" y="24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8" y="24"/>
                      <a:pt x="48" y="24"/>
                      <a:pt x="48" y="24"/>
                    </a:cubicBezTo>
                    <a:cubicBezTo>
                      <a:pt x="47" y="24"/>
                      <a:pt x="45" y="24"/>
                      <a:pt x="44" y="24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31"/>
                      <a:pt x="38" y="31"/>
                      <a:pt x="38" y="31"/>
                    </a:cubicBezTo>
                    <a:cubicBezTo>
                      <a:pt x="38" y="30"/>
                      <a:pt x="38" y="28"/>
                      <a:pt x="38" y="27"/>
                    </a:cubicBezTo>
                    <a:cubicBezTo>
                      <a:pt x="41" y="26"/>
                      <a:pt x="43" y="25"/>
                      <a:pt x="45" y="23"/>
                    </a:cubicBezTo>
                    <a:cubicBezTo>
                      <a:pt x="48" y="21"/>
                      <a:pt x="49" y="17"/>
                      <a:pt x="49" y="14"/>
                    </a:cubicBezTo>
                    <a:cubicBezTo>
                      <a:pt x="49" y="10"/>
                      <a:pt x="48" y="7"/>
                      <a:pt x="45" y="4"/>
                    </a:cubicBezTo>
                    <a:cubicBezTo>
                      <a:pt x="43" y="2"/>
                      <a:pt x="39" y="0"/>
                      <a:pt x="35" y="0"/>
                    </a:cubicBezTo>
                    <a:cubicBezTo>
                      <a:pt x="31" y="0"/>
                      <a:pt x="28" y="2"/>
                      <a:pt x="26" y="4"/>
                    </a:cubicBezTo>
                    <a:cubicBezTo>
                      <a:pt x="23" y="7"/>
                      <a:pt x="21" y="10"/>
                      <a:pt x="21" y="14"/>
                    </a:cubicBezTo>
                    <a:cubicBezTo>
                      <a:pt x="21" y="17"/>
                      <a:pt x="23" y="21"/>
                      <a:pt x="26" y="23"/>
                    </a:cubicBezTo>
                    <a:cubicBezTo>
                      <a:pt x="27" y="25"/>
                      <a:pt x="30" y="26"/>
                      <a:pt x="32" y="27"/>
                    </a:cubicBezTo>
                    <a:cubicBezTo>
                      <a:pt x="32" y="28"/>
                      <a:pt x="32" y="30"/>
                      <a:pt x="33" y="31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6" y="24"/>
                      <a:pt x="25" y="23"/>
                      <a:pt x="23" y="24"/>
                    </a:cubicBezTo>
                    <a:cubicBezTo>
                      <a:pt x="23" y="24"/>
                      <a:pt x="23" y="24"/>
                      <a:pt x="23" y="25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0" y="48"/>
                      <a:pt x="0" y="49"/>
                      <a:pt x="1" y="50"/>
                    </a:cubicBezTo>
                    <a:cubicBezTo>
                      <a:pt x="1" y="50"/>
                      <a:pt x="1" y="50"/>
                      <a:pt x="1" y="50"/>
                    </a:cubicBezTo>
                    <a:cubicBezTo>
                      <a:pt x="20" y="71"/>
                      <a:pt x="20" y="71"/>
                      <a:pt x="20" y="71"/>
                    </a:cubicBezTo>
                    <a:cubicBezTo>
                      <a:pt x="19" y="114"/>
                      <a:pt x="19" y="114"/>
                      <a:pt x="19" y="114"/>
                    </a:cubicBezTo>
                    <a:cubicBezTo>
                      <a:pt x="19" y="114"/>
                      <a:pt x="19" y="114"/>
                      <a:pt x="19" y="114"/>
                    </a:cubicBezTo>
                    <a:cubicBezTo>
                      <a:pt x="19" y="115"/>
                      <a:pt x="20" y="116"/>
                      <a:pt x="22" y="116"/>
                    </a:cubicBezTo>
                    <a:cubicBezTo>
                      <a:pt x="39" y="119"/>
                      <a:pt x="32" y="119"/>
                      <a:pt x="49" y="116"/>
                    </a:cubicBezTo>
                    <a:cubicBezTo>
                      <a:pt x="49" y="114"/>
                      <a:pt x="49" y="114"/>
                      <a:pt x="49" y="114"/>
                    </a:cubicBezTo>
                    <a:cubicBezTo>
                      <a:pt x="49" y="116"/>
                      <a:pt x="49" y="116"/>
                      <a:pt x="49" y="116"/>
                    </a:cubicBezTo>
                    <a:cubicBezTo>
                      <a:pt x="50" y="116"/>
                      <a:pt x="51" y="115"/>
                      <a:pt x="51" y="114"/>
                    </a:cubicBezTo>
                    <a:cubicBezTo>
                      <a:pt x="51" y="89"/>
                      <a:pt x="51" y="89"/>
                      <a:pt x="51" y="89"/>
                    </a:cubicBezTo>
                    <a:cubicBezTo>
                      <a:pt x="51" y="92"/>
                      <a:pt x="52" y="95"/>
                      <a:pt x="53" y="97"/>
                    </a:cubicBezTo>
                    <a:cubicBezTo>
                      <a:pt x="55" y="101"/>
                      <a:pt x="57" y="104"/>
                      <a:pt x="60" y="107"/>
                    </a:cubicBezTo>
                    <a:cubicBezTo>
                      <a:pt x="63" y="110"/>
                      <a:pt x="66" y="112"/>
                      <a:pt x="70" y="114"/>
                    </a:cubicBezTo>
                    <a:cubicBezTo>
                      <a:pt x="74" y="116"/>
                      <a:pt x="78" y="116"/>
                      <a:pt x="82" y="116"/>
                    </a:cubicBezTo>
                    <a:cubicBezTo>
                      <a:pt x="86" y="116"/>
                      <a:pt x="90" y="116"/>
                      <a:pt x="94" y="114"/>
                    </a:cubicBezTo>
                    <a:cubicBezTo>
                      <a:pt x="98" y="112"/>
                      <a:pt x="101" y="110"/>
                      <a:pt x="104" y="107"/>
                    </a:cubicBezTo>
                    <a:cubicBezTo>
                      <a:pt x="107" y="104"/>
                      <a:pt x="109" y="101"/>
                      <a:pt x="111" y="97"/>
                    </a:cubicBezTo>
                    <a:cubicBezTo>
                      <a:pt x="113" y="93"/>
                      <a:pt x="113" y="89"/>
                      <a:pt x="113" y="85"/>
                    </a:cubicBezTo>
                    <a:cubicBezTo>
                      <a:pt x="113" y="81"/>
                      <a:pt x="113" y="77"/>
                      <a:pt x="111" y="73"/>
                    </a:cubicBezTo>
                    <a:close/>
                    <a:moveTo>
                      <a:pt x="29" y="20"/>
                    </a:moveTo>
                    <a:cubicBezTo>
                      <a:pt x="27" y="18"/>
                      <a:pt x="26" y="16"/>
                      <a:pt x="26" y="14"/>
                    </a:cubicBezTo>
                    <a:cubicBezTo>
                      <a:pt x="26" y="11"/>
                      <a:pt x="27" y="9"/>
                      <a:pt x="29" y="8"/>
                    </a:cubicBezTo>
                    <a:cubicBezTo>
                      <a:pt x="30" y="6"/>
                      <a:pt x="33" y="5"/>
                      <a:pt x="35" y="5"/>
                    </a:cubicBezTo>
                    <a:cubicBezTo>
                      <a:pt x="38" y="5"/>
                      <a:pt x="40" y="6"/>
                      <a:pt x="42" y="8"/>
                    </a:cubicBezTo>
                    <a:cubicBezTo>
                      <a:pt x="43" y="9"/>
                      <a:pt x="45" y="11"/>
                      <a:pt x="45" y="14"/>
                    </a:cubicBezTo>
                    <a:cubicBezTo>
                      <a:pt x="45" y="16"/>
                      <a:pt x="43" y="18"/>
                      <a:pt x="42" y="20"/>
                    </a:cubicBezTo>
                    <a:cubicBezTo>
                      <a:pt x="40" y="21"/>
                      <a:pt x="38" y="22"/>
                      <a:pt x="35" y="22"/>
                    </a:cubicBezTo>
                    <a:cubicBezTo>
                      <a:pt x="33" y="22"/>
                      <a:pt x="30" y="21"/>
                      <a:pt x="29" y="20"/>
                    </a:cubicBezTo>
                    <a:close/>
                    <a:moveTo>
                      <a:pt x="47" y="69"/>
                    </a:moveTo>
                    <a:cubicBezTo>
                      <a:pt x="46" y="69"/>
                      <a:pt x="46" y="70"/>
                      <a:pt x="46" y="70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46" y="112"/>
                      <a:pt x="46" y="112"/>
                      <a:pt x="46" y="112"/>
                    </a:cubicBezTo>
                    <a:cubicBezTo>
                      <a:pt x="32" y="115"/>
                      <a:pt x="38" y="115"/>
                      <a:pt x="24" y="112"/>
                    </a:cubicBezTo>
                    <a:cubicBezTo>
                      <a:pt x="24" y="71"/>
                      <a:pt x="24" y="71"/>
                      <a:pt x="24" y="71"/>
                    </a:cubicBezTo>
                    <a:cubicBezTo>
                      <a:pt x="24" y="70"/>
                      <a:pt x="24" y="69"/>
                      <a:pt x="24" y="69"/>
                    </a:cubicBezTo>
                    <a:cubicBezTo>
                      <a:pt x="24" y="69"/>
                      <a:pt x="24" y="69"/>
                      <a:pt x="24" y="69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24" y="30"/>
                      <a:pt x="24" y="30"/>
                      <a:pt x="24" y="3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4" y="50"/>
                      <a:pt x="34" y="50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7" y="51"/>
                      <a:pt x="37" y="51"/>
                      <a:pt x="37" y="51"/>
                    </a:cubicBezTo>
                    <a:cubicBezTo>
                      <a:pt x="37" y="51"/>
                      <a:pt x="37" y="51"/>
                      <a:pt x="37" y="51"/>
                    </a:cubicBezTo>
                    <a:cubicBezTo>
                      <a:pt x="37" y="51"/>
                      <a:pt x="37" y="51"/>
                      <a:pt x="37" y="51"/>
                    </a:cubicBezTo>
                    <a:cubicBezTo>
                      <a:pt x="37" y="51"/>
                      <a:pt x="37" y="51"/>
                      <a:pt x="37" y="51"/>
                    </a:cubicBezTo>
                    <a:cubicBezTo>
                      <a:pt x="37" y="51"/>
                      <a:pt x="37" y="51"/>
                      <a:pt x="37" y="51"/>
                    </a:cubicBezTo>
                    <a:cubicBezTo>
                      <a:pt x="37" y="51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47" y="30"/>
                      <a:pt x="47" y="30"/>
                      <a:pt x="47" y="30"/>
                    </a:cubicBezTo>
                    <a:cubicBezTo>
                      <a:pt x="65" y="49"/>
                      <a:pt x="65" y="49"/>
                      <a:pt x="65" y="49"/>
                    </a:cubicBezTo>
                    <a:lnTo>
                      <a:pt x="47" y="69"/>
                    </a:lnTo>
                    <a:close/>
                    <a:moveTo>
                      <a:pt x="76" y="64"/>
                    </a:moveTo>
                    <a:cubicBezTo>
                      <a:pt x="77" y="63"/>
                      <a:pt x="78" y="62"/>
                      <a:pt x="79" y="61"/>
                    </a:cubicBezTo>
                    <a:cubicBezTo>
                      <a:pt x="79" y="62"/>
                      <a:pt x="79" y="63"/>
                      <a:pt x="79" y="65"/>
                    </a:cubicBezTo>
                    <a:cubicBezTo>
                      <a:pt x="79" y="66"/>
                      <a:pt x="79" y="68"/>
                      <a:pt x="79" y="69"/>
                    </a:cubicBezTo>
                    <a:cubicBezTo>
                      <a:pt x="78" y="69"/>
                      <a:pt x="77" y="69"/>
                      <a:pt x="76" y="69"/>
                    </a:cubicBezTo>
                    <a:cubicBezTo>
                      <a:pt x="75" y="69"/>
                      <a:pt x="74" y="68"/>
                      <a:pt x="73" y="68"/>
                    </a:cubicBezTo>
                    <a:cubicBezTo>
                      <a:pt x="74" y="67"/>
                      <a:pt x="75" y="65"/>
                      <a:pt x="76" y="64"/>
                    </a:cubicBezTo>
                    <a:close/>
                    <a:moveTo>
                      <a:pt x="79" y="81"/>
                    </a:moveTo>
                    <a:cubicBezTo>
                      <a:pt x="77" y="81"/>
                      <a:pt x="75" y="81"/>
                      <a:pt x="73" y="81"/>
                    </a:cubicBezTo>
                    <a:cubicBezTo>
                      <a:pt x="72" y="81"/>
                      <a:pt x="70" y="81"/>
                      <a:pt x="68" y="81"/>
                    </a:cubicBezTo>
                    <a:cubicBezTo>
                      <a:pt x="68" y="80"/>
                      <a:pt x="68" y="79"/>
                      <a:pt x="69" y="77"/>
                    </a:cubicBezTo>
                    <a:cubicBezTo>
                      <a:pt x="69" y="76"/>
                      <a:pt x="70" y="74"/>
                      <a:pt x="70" y="73"/>
                    </a:cubicBezTo>
                    <a:cubicBezTo>
                      <a:pt x="72" y="73"/>
                      <a:pt x="73" y="74"/>
                      <a:pt x="75" y="74"/>
                    </a:cubicBezTo>
                    <a:cubicBezTo>
                      <a:pt x="76" y="74"/>
                      <a:pt x="78" y="75"/>
                      <a:pt x="79" y="75"/>
                    </a:cubicBezTo>
                    <a:cubicBezTo>
                      <a:pt x="79" y="78"/>
                      <a:pt x="79" y="78"/>
                      <a:pt x="79" y="78"/>
                    </a:cubicBezTo>
                    <a:lnTo>
                      <a:pt x="79" y="81"/>
                    </a:lnTo>
                    <a:close/>
                    <a:moveTo>
                      <a:pt x="73" y="86"/>
                    </a:moveTo>
                    <a:cubicBezTo>
                      <a:pt x="75" y="86"/>
                      <a:pt x="77" y="86"/>
                      <a:pt x="79" y="86"/>
                    </a:cubicBezTo>
                    <a:cubicBezTo>
                      <a:pt x="79" y="90"/>
                      <a:pt x="79" y="90"/>
                      <a:pt x="79" y="90"/>
                    </a:cubicBezTo>
                    <a:cubicBezTo>
                      <a:pt x="79" y="94"/>
                      <a:pt x="79" y="94"/>
                      <a:pt x="79" y="94"/>
                    </a:cubicBezTo>
                    <a:cubicBezTo>
                      <a:pt x="78" y="94"/>
                      <a:pt x="76" y="94"/>
                      <a:pt x="74" y="94"/>
                    </a:cubicBezTo>
                    <a:cubicBezTo>
                      <a:pt x="73" y="95"/>
                      <a:pt x="71" y="95"/>
                      <a:pt x="69" y="96"/>
                    </a:cubicBezTo>
                    <a:cubicBezTo>
                      <a:pt x="69" y="94"/>
                      <a:pt x="68" y="93"/>
                      <a:pt x="68" y="91"/>
                    </a:cubicBezTo>
                    <a:cubicBezTo>
                      <a:pt x="68" y="90"/>
                      <a:pt x="68" y="88"/>
                      <a:pt x="68" y="87"/>
                    </a:cubicBezTo>
                    <a:cubicBezTo>
                      <a:pt x="70" y="86"/>
                      <a:pt x="71" y="86"/>
                      <a:pt x="73" y="86"/>
                    </a:cubicBezTo>
                    <a:close/>
                    <a:moveTo>
                      <a:pt x="69" y="62"/>
                    </a:moveTo>
                    <a:cubicBezTo>
                      <a:pt x="70" y="62"/>
                      <a:pt x="71" y="61"/>
                      <a:pt x="71" y="61"/>
                    </a:cubicBezTo>
                    <a:cubicBezTo>
                      <a:pt x="71" y="61"/>
                      <a:pt x="71" y="62"/>
                      <a:pt x="71" y="62"/>
                    </a:cubicBezTo>
                    <a:cubicBezTo>
                      <a:pt x="69" y="63"/>
                      <a:pt x="68" y="65"/>
                      <a:pt x="67" y="67"/>
                    </a:cubicBezTo>
                    <a:cubicBezTo>
                      <a:pt x="67" y="66"/>
                      <a:pt x="66" y="66"/>
                      <a:pt x="66" y="66"/>
                    </a:cubicBezTo>
                    <a:cubicBezTo>
                      <a:pt x="65" y="66"/>
                      <a:pt x="65" y="66"/>
                      <a:pt x="65" y="65"/>
                    </a:cubicBezTo>
                    <a:cubicBezTo>
                      <a:pt x="66" y="64"/>
                      <a:pt x="68" y="63"/>
                      <a:pt x="69" y="62"/>
                    </a:cubicBezTo>
                    <a:close/>
                    <a:moveTo>
                      <a:pt x="58" y="76"/>
                    </a:moveTo>
                    <a:cubicBezTo>
                      <a:pt x="58" y="73"/>
                      <a:pt x="60" y="71"/>
                      <a:pt x="61" y="69"/>
                    </a:cubicBezTo>
                    <a:cubicBezTo>
                      <a:pt x="62" y="70"/>
                      <a:pt x="62" y="70"/>
                      <a:pt x="63" y="70"/>
                    </a:cubicBezTo>
                    <a:cubicBezTo>
                      <a:pt x="64" y="71"/>
                      <a:pt x="64" y="71"/>
                      <a:pt x="65" y="71"/>
                    </a:cubicBezTo>
                    <a:cubicBezTo>
                      <a:pt x="65" y="73"/>
                      <a:pt x="64" y="75"/>
                      <a:pt x="64" y="76"/>
                    </a:cubicBezTo>
                    <a:cubicBezTo>
                      <a:pt x="63" y="78"/>
                      <a:pt x="63" y="80"/>
                      <a:pt x="63" y="82"/>
                    </a:cubicBezTo>
                    <a:cubicBezTo>
                      <a:pt x="61" y="82"/>
                      <a:pt x="60" y="82"/>
                      <a:pt x="59" y="82"/>
                    </a:cubicBezTo>
                    <a:cubicBezTo>
                      <a:pt x="58" y="82"/>
                      <a:pt x="57" y="82"/>
                      <a:pt x="56" y="82"/>
                    </a:cubicBezTo>
                    <a:cubicBezTo>
                      <a:pt x="56" y="80"/>
                      <a:pt x="57" y="78"/>
                      <a:pt x="58" y="76"/>
                    </a:cubicBezTo>
                    <a:close/>
                    <a:moveTo>
                      <a:pt x="60" y="99"/>
                    </a:moveTo>
                    <a:cubicBezTo>
                      <a:pt x="59" y="98"/>
                      <a:pt x="58" y="96"/>
                      <a:pt x="57" y="94"/>
                    </a:cubicBezTo>
                    <a:cubicBezTo>
                      <a:pt x="57" y="92"/>
                      <a:pt x="56" y="89"/>
                      <a:pt x="56" y="87"/>
                    </a:cubicBezTo>
                    <a:cubicBezTo>
                      <a:pt x="57" y="87"/>
                      <a:pt x="58" y="87"/>
                      <a:pt x="59" y="87"/>
                    </a:cubicBezTo>
                    <a:cubicBezTo>
                      <a:pt x="60" y="87"/>
                      <a:pt x="61" y="87"/>
                      <a:pt x="62" y="87"/>
                    </a:cubicBezTo>
                    <a:cubicBezTo>
                      <a:pt x="62" y="89"/>
                      <a:pt x="63" y="90"/>
                      <a:pt x="63" y="92"/>
                    </a:cubicBezTo>
                    <a:cubicBezTo>
                      <a:pt x="63" y="94"/>
                      <a:pt x="64" y="96"/>
                      <a:pt x="64" y="97"/>
                    </a:cubicBezTo>
                    <a:cubicBezTo>
                      <a:pt x="64" y="98"/>
                      <a:pt x="63" y="98"/>
                      <a:pt x="62" y="98"/>
                    </a:cubicBezTo>
                    <a:cubicBezTo>
                      <a:pt x="62" y="99"/>
                      <a:pt x="61" y="99"/>
                      <a:pt x="60" y="99"/>
                    </a:cubicBezTo>
                    <a:close/>
                    <a:moveTo>
                      <a:pt x="69" y="108"/>
                    </a:moveTo>
                    <a:cubicBezTo>
                      <a:pt x="67" y="107"/>
                      <a:pt x="65" y="105"/>
                      <a:pt x="64" y="103"/>
                    </a:cubicBezTo>
                    <a:cubicBezTo>
                      <a:pt x="64" y="103"/>
                      <a:pt x="64" y="103"/>
                      <a:pt x="65" y="103"/>
                    </a:cubicBezTo>
                    <a:cubicBezTo>
                      <a:pt x="65" y="103"/>
                      <a:pt x="66" y="102"/>
                      <a:pt x="66" y="102"/>
                    </a:cubicBezTo>
                    <a:cubicBezTo>
                      <a:pt x="67" y="104"/>
                      <a:pt x="68" y="106"/>
                      <a:pt x="70" y="107"/>
                    </a:cubicBezTo>
                    <a:cubicBezTo>
                      <a:pt x="70" y="107"/>
                      <a:pt x="70" y="107"/>
                      <a:pt x="70" y="107"/>
                    </a:cubicBezTo>
                    <a:cubicBezTo>
                      <a:pt x="70" y="107"/>
                      <a:pt x="70" y="107"/>
                      <a:pt x="70" y="107"/>
                    </a:cubicBezTo>
                    <a:cubicBezTo>
                      <a:pt x="70" y="107"/>
                      <a:pt x="70" y="107"/>
                      <a:pt x="70" y="107"/>
                    </a:cubicBezTo>
                    <a:cubicBezTo>
                      <a:pt x="70" y="108"/>
                      <a:pt x="71" y="108"/>
                      <a:pt x="71" y="109"/>
                    </a:cubicBezTo>
                    <a:cubicBezTo>
                      <a:pt x="70" y="108"/>
                      <a:pt x="70" y="108"/>
                      <a:pt x="69" y="108"/>
                    </a:cubicBezTo>
                    <a:close/>
                    <a:moveTo>
                      <a:pt x="75" y="105"/>
                    </a:moveTo>
                    <a:cubicBezTo>
                      <a:pt x="74" y="104"/>
                      <a:pt x="72" y="102"/>
                      <a:pt x="71" y="100"/>
                    </a:cubicBezTo>
                    <a:cubicBezTo>
                      <a:pt x="73" y="100"/>
                      <a:pt x="74" y="100"/>
                      <a:pt x="75" y="99"/>
                    </a:cubicBezTo>
                    <a:cubicBezTo>
                      <a:pt x="77" y="99"/>
                      <a:pt x="78" y="99"/>
                      <a:pt x="79" y="99"/>
                    </a:cubicBezTo>
                    <a:cubicBezTo>
                      <a:pt x="79" y="99"/>
                      <a:pt x="79" y="99"/>
                      <a:pt x="79" y="99"/>
                    </a:cubicBezTo>
                    <a:cubicBezTo>
                      <a:pt x="79" y="103"/>
                      <a:pt x="79" y="106"/>
                      <a:pt x="79" y="109"/>
                    </a:cubicBezTo>
                    <a:cubicBezTo>
                      <a:pt x="78" y="108"/>
                      <a:pt x="76" y="107"/>
                      <a:pt x="75" y="105"/>
                    </a:cubicBezTo>
                    <a:close/>
                    <a:moveTo>
                      <a:pt x="103" y="69"/>
                    </a:moveTo>
                    <a:cubicBezTo>
                      <a:pt x="105" y="71"/>
                      <a:pt x="106" y="73"/>
                      <a:pt x="107" y="76"/>
                    </a:cubicBezTo>
                    <a:cubicBezTo>
                      <a:pt x="107" y="78"/>
                      <a:pt x="108" y="80"/>
                      <a:pt x="108" y="82"/>
                    </a:cubicBezTo>
                    <a:cubicBezTo>
                      <a:pt x="107" y="82"/>
                      <a:pt x="106" y="82"/>
                      <a:pt x="105" y="82"/>
                    </a:cubicBezTo>
                    <a:cubicBezTo>
                      <a:pt x="105" y="82"/>
                      <a:pt x="105" y="82"/>
                      <a:pt x="105" y="82"/>
                    </a:cubicBezTo>
                    <a:cubicBezTo>
                      <a:pt x="104" y="82"/>
                      <a:pt x="103" y="82"/>
                      <a:pt x="101" y="82"/>
                    </a:cubicBezTo>
                    <a:cubicBezTo>
                      <a:pt x="101" y="80"/>
                      <a:pt x="101" y="78"/>
                      <a:pt x="101" y="76"/>
                    </a:cubicBezTo>
                    <a:cubicBezTo>
                      <a:pt x="100" y="75"/>
                      <a:pt x="100" y="73"/>
                      <a:pt x="99" y="71"/>
                    </a:cubicBezTo>
                    <a:cubicBezTo>
                      <a:pt x="100" y="71"/>
                      <a:pt x="100" y="71"/>
                      <a:pt x="101" y="71"/>
                    </a:cubicBezTo>
                    <a:cubicBezTo>
                      <a:pt x="102" y="70"/>
                      <a:pt x="102" y="70"/>
                      <a:pt x="103" y="69"/>
                    </a:cubicBezTo>
                    <a:close/>
                    <a:moveTo>
                      <a:pt x="95" y="62"/>
                    </a:moveTo>
                    <a:cubicBezTo>
                      <a:pt x="97" y="63"/>
                      <a:pt x="98" y="64"/>
                      <a:pt x="100" y="65"/>
                    </a:cubicBezTo>
                    <a:cubicBezTo>
                      <a:pt x="99" y="66"/>
                      <a:pt x="99" y="66"/>
                      <a:pt x="98" y="66"/>
                    </a:cubicBezTo>
                    <a:cubicBezTo>
                      <a:pt x="98" y="66"/>
                      <a:pt x="97" y="66"/>
                      <a:pt x="97" y="67"/>
                    </a:cubicBezTo>
                    <a:cubicBezTo>
                      <a:pt x="96" y="65"/>
                      <a:pt x="95" y="63"/>
                      <a:pt x="94" y="62"/>
                    </a:cubicBezTo>
                    <a:cubicBezTo>
                      <a:pt x="93" y="62"/>
                      <a:pt x="93" y="61"/>
                      <a:pt x="93" y="61"/>
                    </a:cubicBezTo>
                    <a:cubicBezTo>
                      <a:pt x="93" y="61"/>
                      <a:pt x="94" y="62"/>
                      <a:pt x="95" y="62"/>
                    </a:cubicBezTo>
                    <a:close/>
                    <a:moveTo>
                      <a:pt x="84" y="65"/>
                    </a:moveTo>
                    <a:cubicBezTo>
                      <a:pt x="84" y="63"/>
                      <a:pt x="85" y="62"/>
                      <a:pt x="85" y="61"/>
                    </a:cubicBezTo>
                    <a:cubicBezTo>
                      <a:pt x="86" y="61"/>
                      <a:pt x="87" y="63"/>
                      <a:pt x="88" y="64"/>
                    </a:cubicBezTo>
                    <a:cubicBezTo>
                      <a:pt x="89" y="65"/>
                      <a:pt x="91" y="67"/>
                      <a:pt x="92" y="68"/>
                    </a:cubicBezTo>
                    <a:cubicBezTo>
                      <a:pt x="90" y="69"/>
                      <a:pt x="89" y="69"/>
                      <a:pt x="88" y="69"/>
                    </a:cubicBezTo>
                    <a:cubicBezTo>
                      <a:pt x="87" y="69"/>
                      <a:pt x="86" y="69"/>
                      <a:pt x="84" y="69"/>
                    </a:cubicBezTo>
                    <a:cubicBezTo>
                      <a:pt x="84" y="68"/>
                      <a:pt x="84" y="66"/>
                      <a:pt x="84" y="65"/>
                    </a:cubicBezTo>
                    <a:close/>
                    <a:moveTo>
                      <a:pt x="84" y="78"/>
                    </a:moveTo>
                    <a:cubicBezTo>
                      <a:pt x="84" y="75"/>
                      <a:pt x="84" y="75"/>
                      <a:pt x="84" y="75"/>
                    </a:cubicBezTo>
                    <a:cubicBezTo>
                      <a:pt x="88" y="75"/>
                      <a:pt x="91" y="74"/>
                      <a:pt x="94" y="73"/>
                    </a:cubicBezTo>
                    <a:cubicBezTo>
                      <a:pt x="95" y="74"/>
                      <a:pt x="95" y="76"/>
                      <a:pt x="95" y="77"/>
                    </a:cubicBezTo>
                    <a:cubicBezTo>
                      <a:pt x="96" y="77"/>
                      <a:pt x="96" y="77"/>
                      <a:pt x="96" y="77"/>
                    </a:cubicBezTo>
                    <a:cubicBezTo>
                      <a:pt x="95" y="77"/>
                      <a:pt x="95" y="77"/>
                      <a:pt x="95" y="77"/>
                    </a:cubicBezTo>
                    <a:cubicBezTo>
                      <a:pt x="95" y="77"/>
                      <a:pt x="95" y="77"/>
                      <a:pt x="95" y="77"/>
                    </a:cubicBezTo>
                    <a:cubicBezTo>
                      <a:pt x="95" y="77"/>
                      <a:pt x="95" y="77"/>
                      <a:pt x="95" y="77"/>
                    </a:cubicBezTo>
                    <a:cubicBezTo>
                      <a:pt x="96" y="79"/>
                      <a:pt x="96" y="80"/>
                      <a:pt x="96" y="81"/>
                    </a:cubicBezTo>
                    <a:cubicBezTo>
                      <a:pt x="94" y="81"/>
                      <a:pt x="92" y="81"/>
                      <a:pt x="90" y="81"/>
                    </a:cubicBezTo>
                    <a:cubicBezTo>
                      <a:pt x="88" y="81"/>
                      <a:pt x="86" y="81"/>
                      <a:pt x="84" y="81"/>
                    </a:cubicBezTo>
                    <a:lnTo>
                      <a:pt x="84" y="78"/>
                    </a:lnTo>
                    <a:close/>
                    <a:moveTo>
                      <a:pt x="84" y="90"/>
                    </a:moveTo>
                    <a:cubicBezTo>
                      <a:pt x="84" y="86"/>
                      <a:pt x="84" y="86"/>
                      <a:pt x="84" y="86"/>
                    </a:cubicBezTo>
                    <a:cubicBezTo>
                      <a:pt x="86" y="86"/>
                      <a:pt x="88" y="86"/>
                      <a:pt x="90" y="86"/>
                    </a:cubicBezTo>
                    <a:cubicBezTo>
                      <a:pt x="92" y="86"/>
                      <a:pt x="94" y="86"/>
                      <a:pt x="96" y="87"/>
                    </a:cubicBezTo>
                    <a:cubicBezTo>
                      <a:pt x="96" y="88"/>
                      <a:pt x="96" y="90"/>
                      <a:pt x="96" y="91"/>
                    </a:cubicBezTo>
                    <a:cubicBezTo>
                      <a:pt x="96" y="93"/>
                      <a:pt x="95" y="94"/>
                      <a:pt x="95" y="95"/>
                    </a:cubicBezTo>
                    <a:cubicBezTo>
                      <a:pt x="93" y="95"/>
                      <a:pt x="91" y="94"/>
                      <a:pt x="90" y="94"/>
                    </a:cubicBezTo>
                    <a:cubicBezTo>
                      <a:pt x="88" y="94"/>
                      <a:pt x="86" y="94"/>
                      <a:pt x="84" y="94"/>
                    </a:cubicBezTo>
                    <a:lnTo>
                      <a:pt x="84" y="90"/>
                    </a:lnTo>
                    <a:close/>
                    <a:moveTo>
                      <a:pt x="89" y="105"/>
                    </a:moveTo>
                    <a:cubicBezTo>
                      <a:pt x="88" y="107"/>
                      <a:pt x="86" y="108"/>
                      <a:pt x="85" y="109"/>
                    </a:cubicBezTo>
                    <a:cubicBezTo>
                      <a:pt x="85" y="106"/>
                      <a:pt x="85" y="102"/>
                      <a:pt x="85" y="99"/>
                    </a:cubicBezTo>
                    <a:cubicBezTo>
                      <a:pt x="86" y="99"/>
                      <a:pt x="87" y="99"/>
                      <a:pt x="89" y="99"/>
                    </a:cubicBezTo>
                    <a:cubicBezTo>
                      <a:pt x="90" y="100"/>
                      <a:pt x="91" y="100"/>
                      <a:pt x="93" y="100"/>
                    </a:cubicBezTo>
                    <a:cubicBezTo>
                      <a:pt x="92" y="102"/>
                      <a:pt x="91" y="104"/>
                      <a:pt x="89" y="105"/>
                    </a:cubicBezTo>
                    <a:close/>
                    <a:moveTo>
                      <a:pt x="101" y="103"/>
                    </a:moveTo>
                    <a:cubicBezTo>
                      <a:pt x="99" y="105"/>
                      <a:pt x="97" y="107"/>
                      <a:pt x="95" y="108"/>
                    </a:cubicBezTo>
                    <a:cubicBezTo>
                      <a:pt x="94" y="108"/>
                      <a:pt x="94" y="108"/>
                      <a:pt x="93" y="109"/>
                    </a:cubicBezTo>
                    <a:cubicBezTo>
                      <a:pt x="93" y="108"/>
                      <a:pt x="94" y="108"/>
                      <a:pt x="94" y="107"/>
                    </a:cubicBezTo>
                    <a:cubicBezTo>
                      <a:pt x="96" y="106"/>
                      <a:pt x="97" y="104"/>
                      <a:pt x="98" y="102"/>
                    </a:cubicBezTo>
                    <a:cubicBezTo>
                      <a:pt x="98" y="102"/>
                      <a:pt x="99" y="103"/>
                      <a:pt x="99" y="103"/>
                    </a:cubicBezTo>
                    <a:cubicBezTo>
                      <a:pt x="100" y="103"/>
                      <a:pt x="100" y="103"/>
                      <a:pt x="101" y="103"/>
                    </a:cubicBezTo>
                    <a:close/>
                    <a:moveTo>
                      <a:pt x="108" y="94"/>
                    </a:moveTo>
                    <a:cubicBezTo>
                      <a:pt x="107" y="94"/>
                      <a:pt x="107" y="94"/>
                      <a:pt x="107" y="94"/>
                    </a:cubicBezTo>
                    <a:cubicBezTo>
                      <a:pt x="107" y="94"/>
                      <a:pt x="107" y="94"/>
                      <a:pt x="107" y="94"/>
                    </a:cubicBezTo>
                    <a:cubicBezTo>
                      <a:pt x="106" y="96"/>
                      <a:pt x="105" y="98"/>
                      <a:pt x="104" y="99"/>
                    </a:cubicBezTo>
                    <a:cubicBezTo>
                      <a:pt x="103" y="99"/>
                      <a:pt x="103" y="99"/>
                      <a:pt x="102" y="98"/>
                    </a:cubicBezTo>
                    <a:cubicBezTo>
                      <a:pt x="101" y="98"/>
                      <a:pt x="100" y="98"/>
                      <a:pt x="100" y="97"/>
                    </a:cubicBezTo>
                    <a:cubicBezTo>
                      <a:pt x="100" y="96"/>
                      <a:pt x="101" y="94"/>
                      <a:pt x="101" y="92"/>
                    </a:cubicBezTo>
                    <a:cubicBezTo>
                      <a:pt x="101" y="90"/>
                      <a:pt x="102" y="89"/>
                      <a:pt x="102" y="87"/>
                    </a:cubicBezTo>
                    <a:cubicBezTo>
                      <a:pt x="103" y="87"/>
                      <a:pt x="104" y="87"/>
                      <a:pt x="105" y="87"/>
                    </a:cubicBezTo>
                    <a:cubicBezTo>
                      <a:pt x="106" y="87"/>
                      <a:pt x="107" y="87"/>
                      <a:pt x="108" y="87"/>
                    </a:cubicBezTo>
                    <a:cubicBezTo>
                      <a:pt x="108" y="89"/>
                      <a:pt x="107" y="92"/>
                      <a:pt x="107" y="94"/>
                    </a:cubicBezTo>
                    <a:lnTo>
                      <a:pt x="108" y="9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90"/>
            <p:cNvGrpSpPr/>
            <p:nvPr/>
          </p:nvGrpSpPr>
          <p:grpSpPr>
            <a:xfrm>
              <a:off x="2323316" y="2444100"/>
              <a:ext cx="284343" cy="301447"/>
              <a:chOff x="3054351" y="2366963"/>
              <a:chExt cx="422275" cy="447675"/>
            </a:xfrm>
            <a:solidFill>
              <a:schemeClr val="bg1"/>
            </a:solidFill>
          </p:grpSpPr>
          <p:sp>
            <p:nvSpPr>
              <p:cNvPr id="49" name="Freeform: Shape 91"/>
              <p:cNvSpPr>
                <a:spLocks/>
              </p:cNvSpPr>
              <p:nvPr/>
            </p:nvSpPr>
            <p:spPr bwMode="auto">
              <a:xfrm>
                <a:off x="3054351" y="2649538"/>
                <a:ext cx="422275" cy="165100"/>
              </a:xfrm>
              <a:custGeom>
                <a:avLst/>
                <a:gdLst/>
                <a:ahLst/>
                <a:cxnLst>
                  <a:cxn ang="0">
                    <a:pos x="58" y="0"/>
                  </a:cxn>
                  <a:cxn ang="0">
                    <a:pos x="6" y="6"/>
                  </a:cxn>
                  <a:cxn ang="0">
                    <a:pos x="50" y="44"/>
                  </a:cxn>
                  <a:cxn ang="0">
                    <a:pos x="105" y="38"/>
                  </a:cxn>
                  <a:cxn ang="0">
                    <a:pos x="10" y="34"/>
                  </a:cxn>
                  <a:cxn ang="0">
                    <a:pos x="50" y="5"/>
                  </a:cxn>
                  <a:cxn ang="0">
                    <a:pos x="68" y="20"/>
                  </a:cxn>
                  <a:cxn ang="0">
                    <a:pos x="68" y="20"/>
                  </a:cxn>
                  <a:cxn ang="0">
                    <a:pos x="68" y="20"/>
                  </a:cxn>
                  <a:cxn ang="0">
                    <a:pos x="68" y="21"/>
                  </a:cxn>
                  <a:cxn ang="0">
                    <a:pos x="68" y="21"/>
                  </a:cxn>
                  <a:cxn ang="0">
                    <a:pos x="68" y="21"/>
                  </a:cxn>
                  <a:cxn ang="0">
                    <a:pos x="68" y="22"/>
                  </a:cxn>
                  <a:cxn ang="0">
                    <a:pos x="68" y="22"/>
                  </a:cxn>
                  <a:cxn ang="0">
                    <a:pos x="68" y="22"/>
                  </a:cxn>
                  <a:cxn ang="0">
                    <a:pos x="68" y="23"/>
                  </a:cxn>
                  <a:cxn ang="0">
                    <a:pos x="68" y="23"/>
                  </a:cxn>
                  <a:cxn ang="0">
                    <a:pos x="68" y="23"/>
                  </a:cxn>
                  <a:cxn ang="0">
                    <a:pos x="68" y="24"/>
                  </a:cxn>
                  <a:cxn ang="0">
                    <a:pos x="68" y="24"/>
                  </a:cxn>
                  <a:cxn ang="0">
                    <a:pos x="60" y="12"/>
                  </a:cxn>
                  <a:cxn ang="0">
                    <a:pos x="45" y="8"/>
                  </a:cxn>
                  <a:cxn ang="0">
                    <a:pos x="12" y="12"/>
                  </a:cxn>
                  <a:cxn ang="0">
                    <a:pos x="22" y="36"/>
                  </a:cxn>
                  <a:cxn ang="0">
                    <a:pos x="22" y="39"/>
                  </a:cxn>
                  <a:cxn ang="0">
                    <a:pos x="57" y="28"/>
                  </a:cxn>
                  <a:cxn ang="0">
                    <a:pos x="53" y="18"/>
                  </a:cxn>
                  <a:cxn ang="0">
                    <a:pos x="41" y="31"/>
                  </a:cxn>
                  <a:cxn ang="0">
                    <a:pos x="16" y="16"/>
                  </a:cxn>
                  <a:cxn ang="0">
                    <a:pos x="41" y="13"/>
                  </a:cxn>
                  <a:cxn ang="0">
                    <a:pos x="102" y="34"/>
                  </a:cxn>
                  <a:cxn ang="0">
                    <a:pos x="45" y="17"/>
                  </a:cxn>
                  <a:cxn ang="0">
                    <a:pos x="48" y="25"/>
                  </a:cxn>
                  <a:cxn ang="0">
                    <a:pos x="100" y="32"/>
                  </a:cxn>
                  <a:cxn ang="0">
                    <a:pos x="68" y="8"/>
                  </a:cxn>
                  <a:cxn ang="0">
                    <a:pos x="102" y="10"/>
                  </a:cxn>
                  <a:cxn ang="0">
                    <a:pos x="73" y="21"/>
                  </a:cxn>
                  <a:cxn ang="0">
                    <a:pos x="73" y="21"/>
                  </a:cxn>
                  <a:cxn ang="0">
                    <a:pos x="73" y="21"/>
                  </a:cxn>
                  <a:cxn ang="0">
                    <a:pos x="73" y="20"/>
                  </a:cxn>
                  <a:cxn ang="0">
                    <a:pos x="73" y="20"/>
                  </a:cxn>
                  <a:cxn ang="0">
                    <a:pos x="73" y="20"/>
                  </a:cxn>
                  <a:cxn ang="0">
                    <a:pos x="73" y="19"/>
                  </a:cxn>
                  <a:cxn ang="0">
                    <a:pos x="99" y="22"/>
                  </a:cxn>
                  <a:cxn ang="0">
                    <a:pos x="90" y="31"/>
                  </a:cxn>
                  <a:cxn ang="0">
                    <a:pos x="73" y="24"/>
                  </a:cxn>
                  <a:cxn ang="0">
                    <a:pos x="73" y="24"/>
                  </a:cxn>
                  <a:cxn ang="0">
                    <a:pos x="73" y="23"/>
                  </a:cxn>
                  <a:cxn ang="0">
                    <a:pos x="73" y="23"/>
                  </a:cxn>
                  <a:cxn ang="0">
                    <a:pos x="73" y="23"/>
                  </a:cxn>
                  <a:cxn ang="0">
                    <a:pos x="73" y="23"/>
                  </a:cxn>
                  <a:cxn ang="0">
                    <a:pos x="73" y="22"/>
                  </a:cxn>
                  <a:cxn ang="0">
                    <a:pos x="73" y="22"/>
                  </a:cxn>
                </a:cxnLst>
                <a:rect l="0" t="0" r="r" b="b"/>
                <a:pathLst>
                  <a:path w="112" h="44">
                    <a:moveTo>
                      <a:pt x="105" y="6"/>
                    </a:moveTo>
                    <a:cubicBezTo>
                      <a:pt x="101" y="2"/>
                      <a:pt x="96" y="0"/>
                      <a:pt x="90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0" y="0"/>
                      <a:pt x="59" y="0"/>
                      <a:pt x="58" y="0"/>
                    </a:cubicBezTo>
                    <a:cubicBezTo>
                      <a:pt x="57" y="0"/>
                      <a:pt x="57" y="0"/>
                      <a:pt x="56" y="0"/>
                    </a:cubicBezTo>
                    <a:cubicBezTo>
                      <a:pt x="54" y="0"/>
                      <a:pt x="52" y="0"/>
                      <a:pt x="50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6" y="0"/>
                      <a:pt x="10" y="2"/>
                      <a:pt x="6" y="6"/>
                    </a:cubicBezTo>
                    <a:cubicBezTo>
                      <a:pt x="2" y="10"/>
                      <a:pt x="0" y="16"/>
                      <a:pt x="0" y="22"/>
                    </a:cubicBezTo>
                    <a:cubicBezTo>
                      <a:pt x="0" y="28"/>
                      <a:pt x="2" y="34"/>
                      <a:pt x="6" y="38"/>
                    </a:cubicBezTo>
                    <a:cubicBezTo>
                      <a:pt x="10" y="42"/>
                      <a:pt x="16" y="44"/>
                      <a:pt x="22" y="44"/>
                    </a:cubicBezTo>
                    <a:cubicBezTo>
                      <a:pt x="50" y="44"/>
                      <a:pt x="50" y="44"/>
                      <a:pt x="50" y="44"/>
                    </a:cubicBezTo>
                    <a:cubicBezTo>
                      <a:pt x="52" y="44"/>
                      <a:pt x="54" y="44"/>
                      <a:pt x="56" y="44"/>
                    </a:cubicBezTo>
                    <a:cubicBezTo>
                      <a:pt x="57" y="44"/>
                      <a:pt x="59" y="44"/>
                      <a:pt x="61" y="44"/>
                    </a:cubicBezTo>
                    <a:cubicBezTo>
                      <a:pt x="90" y="44"/>
                      <a:pt x="90" y="44"/>
                      <a:pt x="90" y="44"/>
                    </a:cubicBezTo>
                    <a:cubicBezTo>
                      <a:pt x="96" y="44"/>
                      <a:pt x="101" y="42"/>
                      <a:pt x="105" y="38"/>
                    </a:cubicBezTo>
                    <a:cubicBezTo>
                      <a:pt x="110" y="34"/>
                      <a:pt x="112" y="28"/>
                      <a:pt x="112" y="22"/>
                    </a:cubicBezTo>
                    <a:cubicBezTo>
                      <a:pt x="112" y="16"/>
                      <a:pt x="110" y="10"/>
                      <a:pt x="105" y="6"/>
                    </a:cubicBezTo>
                    <a:close/>
                    <a:moveTo>
                      <a:pt x="22" y="39"/>
                    </a:moveTo>
                    <a:cubicBezTo>
                      <a:pt x="17" y="39"/>
                      <a:pt x="13" y="37"/>
                      <a:pt x="10" y="34"/>
                    </a:cubicBezTo>
                    <a:cubicBezTo>
                      <a:pt x="7" y="31"/>
                      <a:pt x="5" y="27"/>
                      <a:pt x="5" y="22"/>
                    </a:cubicBezTo>
                    <a:cubicBezTo>
                      <a:pt x="5" y="17"/>
                      <a:pt x="7" y="13"/>
                      <a:pt x="10" y="10"/>
                    </a:cubicBezTo>
                    <a:cubicBezTo>
                      <a:pt x="13" y="7"/>
                      <a:pt x="17" y="5"/>
                      <a:pt x="22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5" y="5"/>
                      <a:pt x="60" y="7"/>
                      <a:pt x="63" y="10"/>
                    </a:cubicBezTo>
                    <a:cubicBezTo>
                      <a:pt x="63" y="10"/>
                      <a:pt x="64" y="11"/>
                      <a:pt x="65" y="12"/>
                    </a:cubicBezTo>
                    <a:cubicBezTo>
                      <a:pt x="65" y="12"/>
                      <a:pt x="65" y="12"/>
                      <a:pt x="65" y="12"/>
                    </a:cubicBezTo>
                    <a:cubicBezTo>
                      <a:pt x="66" y="14"/>
                      <a:pt x="67" y="17"/>
                      <a:pt x="68" y="20"/>
                    </a:cubicBezTo>
                    <a:cubicBezTo>
                      <a:pt x="68" y="20"/>
                      <a:pt x="68" y="20"/>
                      <a:pt x="68" y="20"/>
                    </a:cubicBezTo>
                    <a:cubicBezTo>
                      <a:pt x="68" y="20"/>
                      <a:pt x="68" y="20"/>
                      <a:pt x="68" y="20"/>
                    </a:cubicBezTo>
                    <a:cubicBezTo>
                      <a:pt x="68" y="20"/>
                      <a:pt x="68" y="20"/>
                      <a:pt x="68" y="20"/>
                    </a:cubicBezTo>
                    <a:cubicBezTo>
                      <a:pt x="68" y="20"/>
                      <a:pt x="68" y="20"/>
                      <a:pt x="68" y="20"/>
                    </a:cubicBezTo>
                    <a:cubicBezTo>
                      <a:pt x="68" y="20"/>
                      <a:pt x="68" y="20"/>
                      <a:pt x="68" y="20"/>
                    </a:cubicBezTo>
                    <a:cubicBezTo>
                      <a:pt x="68" y="20"/>
                      <a:pt x="68" y="20"/>
                      <a:pt x="68" y="20"/>
                    </a:cubicBezTo>
                    <a:cubicBezTo>
                      <a:pt x="68" y="20"/>
                      <a:pt x="68" y="20"/>
                      <a:pt x="68" y="20"/>
                    </a:cubicBezTo>
                    <a:cubicBezTo>
                      <a:pt x="68" y="20"/>
                      <a:pt x="68" y="20"/>
                      <a:pt x="68" y="20"/>
                    </a:cubicBezTo>
                    <a:cubicBezTo>
                      <a:pt x="68" y="20"/>
                      <a:pt x="68" y="20"/>
                      <a:pt x="68" y="20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68" y="22"/>
                      <a:pt x="68" y="22"/>
                      <a:pt x="68" y="22"/>
                    </a:cubicBezTo>
                    <a:cubicBezTo>
                      <a:pt x="68" y="22"/>
                      <a:pt x="68" y="22"/>
                      <a:pt x="68" y="22"/>
                    </a:cubicBezTo>
                    <a:cubicBezTo>
                      <a:pt x="68" y="22"/>
                      <a:pt x="68" y="22"/>
                      <a:pt x="68" y="22"/>
                    </a:cubicBezTo>
                    <a:cubicBezTo>
                      <a:pt x="68" y="22"/>
                      <a:pt x="68" y="22"/>
                      <a:pt x="68" y="22"/>
                    </a:cubicBezTo>
                    <a:cubicBezTo>
                      <a:pt x="68" y="22"/>
                      <a:pt x="68" y="22"/>
                      <a:pt x="68" y="22"/>
                    </a:cubicBezTo>
                    <a:cubicBezTo>
                      <a:pt x="68" y="22"/>
                      <a:pt x="68" y="22"/>
                      <a:pt x="68" y="22"/>
                    </a:cubicBezTo>
                    <a:cubicBezTo>
                      <a:pt x="68" y="22"/>
                      <a:pt x="68" y="22"/>
                      <a:pt x="68" y="22"/>
                    </a:cubicBezTo>
                    <a:cubicBezTo>
                      <a:pt x="68" y="22"/>
                      <a:pt x="68" y="22"/>
                      <a:pt x="68" y="22"/>
                    </a:cubicBezTo>
                    <a:cubicBezTo>
                      <a:pt x="68" y="22"/>
                      <a:pt x="68" y="22"/>
                      <a:pt x="68" y="22"/>
                    </a:cubicBezTo>
                    <a:cubicBezTo>
                      <a:pt x="68" y="22"/>
                      <a:pt x="68" y="22"/>
                      <a:pt x="68" y="22"/>
                    </a:cubicBezTo>
                    <a:cubicBezTo>
                      <a:pt x="68" y="22"/>
                      <a:pt x="68" y="22"/>
                      <a:pt x="68" y="22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67" y="26"/>
                      <a:pt x="66" y="29"/>
                      <a:pt x="65" y="31"/>
                    </a:cubicBezTo>
                    <a:cubicBezTo>
                      <a:pt x="61" y="31"/>
                      <a:pt x="61" y="31"/>
                      <a:pt x="61" y="31"/>
                    </a:cubicBezTo>
                    <a:cubicBezTo>
                      <a:pt x="63" y="28"/>
                      <a:pt x="64" y="25"/>
                      <a:pt x="64" y="22"/>
                    </a:cubicBezTo>
                    <a:cubicBezTo>
                      <a:pt x="64" y="18"/>
                      <a:pt x="63" y="15"/>
                      <a:pt x="60" y="12"/>
                    </a:cubicBezTo>
                    <a:cubicBezTo>
                      <a:pt x="59" y="11"/>
                      <a:pt x="57" y="10"/>
                      <a:pt x="56" y="9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4" y="8"/>
                      <a:pt x="52" y="8"/>
                      <a:pt x="50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18" y="8"/>
                      <a:pt x="15" y="10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0" y="15"/>
                      <a:pt x="8" y="18"/>
                      <a:pt x="8" y="22"/>
                    </a:cubicBezTo>
                    <a:cubicBezTo>
                      <a:pt x="8" y="26"/>
                      <a:pt x="10" y="29"/>
                      <a:pt x="12" y="32"/>
                    </a:cubicBezTo>
                    <a:cubicBezTo>
                      <a:pt x="15" y="34"/>
                      <a:pt x="18" y="36"/>
                      <a:pt x="22" y="36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44" y="36"/>
                      <a:pt x="45" y="37"/>
                      <a:pt x="45" y="38"/>
                    </a:cubicBezTo>
                    <a:cubicBezTo>
                      <a:pt x="46" y="38"/>
                      <a:pt x="46" y="39"/>
                      <a:pt x="47" y="39"/>
                    </a:cubicBezTo>
                    <a:lnTo>
                      <a:pt x="22" y="39"/>
                    </a:lnTo>
                    <a:close/>
                    <a:moveTo>
                      <a:pt x="59" y="22"/>
                    </a:moveTo>
                    <a:cubicBezTo>
                      <a:pt x="59" y="24"/>
                      <a:pt x="58" y="26"/>
                      <a:pt x="57" y="28"/>
                    </a:cubicBezTo>
                    <a:cubicBezTo>
                      <a:pt x="57" y="28"/>
                      <a:pt x="57" y="28"/>
                      <a:pt x="57" y="28"/>
                    </a:cubicBezTo>
                    <a:cubicBezTo>
                      <a:pt x="57" y="28"/>
                      <a:pt x="57" y="28"/>
                      <a:pt x="57" y="28"/>
                    </a:cubicBezTo>
                    <a:cubicBezTo>
                      <a:pt x="56" y="28"/>
                      <a:pt x="56" y="29"/>
                      <a:pt x="56" y="29"/>
                    </a:cubicBezTo>
                    <a:cubicBezTo>
                      <a:pt x="56" y="29"/>
                      <a:pt x="55" y="29"/>
                      <a:pt x="55" y="28"/>
                    </a:cubicBezTo>
                    <a:cubicBezTo>
                      <a:pt x="54" y="27"/>
                      <a:pt x="53" y="26"/>
                      <a:pt x="53" y="24"/>
                    </a:cubicBezTo>
                    <a:cubicBezTo>
                      <a:pt x="52" y="22"/>
                      <a:pt x="52" y="20"/>
                      <a:pt x="53" y="18"/>
                    </a:cubicBezTo>
                    <a:cubicBezTo>
                      <a:pt x="53" y="17"/>
                      <a:pt x="54" y="15"/>
                      <a:pt x="55" y="14"/>
                    </a:cubicBezTo>
                    <a:cubicBezTo>
                      <a:pt x="55" y="15"/>
                      <a:pt x="56" y="15"/>
                      <a:pt x="57" y="16"/>
                    </a:cubicBezTo>
                    <a:cubicBezTo>
                      <a:pt x="58" y="17"/>
                      <a:pt x="59" y="19"/>
                      <a:pt x="59" y="22"/>
                    </a:cubicBezTo>
                    <a:close/>
                    <a:moveTo>
                      <a:pt x="41" y="31"/>
                    </a:moveTo>
                    <a:cubicBezTo>
                      <a:pt x="22" y="31"/>
                      <a:pt x="22" y="31"/>
                      <a:pt x="22" y="31"/>
                    </a:cubicBezTo>
                    <a:cubicBezTo>
                      <a:pt x="19" y="31"/>
                      <a:pt x="17" y="30"/>
                      <a:pt x="16" y="28"/>
                    </a:cubicBezTo>
                    <a:cubicBezTo>
                      <a:pt x="14" y="26"/>
                      <a:pt x="13" y="24"/>
                      <a:pt x="13" y="22"/>
                    </a:cubicBezTo>
                    <a:cubicBezTo>
                      <a:pt x="13" y="19"/>
                      <a:pt x="14" y="17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7" y="14"/>
                      <a:pt x="19" y="13"/>
                      <a:pt x="22" y="13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0" y="14"/>
                      <a:pt x="40" y="14"/>
                      <a:pt x="40" y="15"/>
                    </a:cubicBezTo>
                    <a:cubicBezTo>
                      <a:pt x="39" y="17"/>
                      <a:pt x="39" y="20"/>
                      <a:pt x="39" y="22"/>
                    </a:cubicBezTo>
                    <a:cubicBezTo>
                      <a:pt x="39" y="25"/>
                      <a:pt x="39" y="28"/>
                      <a:pt x="41" y="31"/>
                    </a:cubicBezTo>
                    <a:close/>
                    <a:moveTo>
                      <a:pt x="102" y="34"/>
                    </a:moveTo>
                    <a:cubicBezTo>
                      <a:pt x="99" y="37"/>
                      <a:pt x="94" y="39"/>
                      <a:pt x="90" y="39"/>
                    </a:cubicBezTo>
                    <a:cubicBezTo>
                      <a:pt x="65" y="39"/>
                      <a:pt x="65" y="39"/>
                      <a:pt x="65" y="39"/>
                    </a:cubicBezTo>
                    <a:cubicBezTo>
                      <a:pt x="53" y="39"/>
                      <a:pt x="45" y="36"/>
                      <a:pt x="44" y="22"/>
                    </a:cubicBezTo>
                    <a:cubicBezTo>
                      <a:pt x="44" y="20"/>
                      <a:pt x="44" y="18"/>
                      <a:pt x="45" y="17"/>
                    </a:cubicBezTo>
                    <a:cubicBezTo>
                      <a:pt x="45" y="15"/>
                      <a:pt x="46" y="14"/>
                      <a:pt x="46" y="13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49" y="15"/>
                      <a:pt x="48" y="16"/>
                      <a:pt x="48" y="17"/>
                    </a:cubicBezTo>
                    <a:cubicBezTo>
                      <a:pt x="47" y="20"/>
                      <a:pt x="47" y="22"/>
                      <a:pt x="48" y="25"/>
                    </a:cubicBezTo>
                    <a:cubicBezTo>
                      <a:pt x="50" y="34"/>
                      <a:pt x="58" y="36"/>
                      <a:pt x="68" y="36"/>
                    </a:cubicBezTo>
                    <a:cubicBezTo>
                      <a:pt x="90" y="36"/>
                      <a:pt x="90" y="36"/>
                      <a:pt x="90" y="36"/>
                    </a:cubicBezTo>
                    <a:cubicBezTo>
                      <a:pt x="93" y="36"/>
                      <a:pt x="97" y="34"/>
                      <a:pt x="99" y="32"/>
                    </a:cubicBezTo>
                    <a:cubicBezTo>
                      <a:pt x="99" y="32"/>
                      <a:pt x="100" y="32"/>
                      <a:pt x="100" y="32"/>
                    </a:cubicBezTo>
                    <a:cubicBezTo>
                      <a:pt x="102" y="29"/>
                      <a:pt x="104" y="26"/>
                      <a:pt x="104" y="22"/>
                    </a:cubicBezTo>
                    <a:cubicBezTo>
                      <a:pt x="104" y="18"/>
                      <a:pt x="102" y="15"/>
                      <a:pt x="100" y="12"/>
                    </a:cubicBezTo>
                    <a:cubicBezTo>
                      <a:pt x="97" y="10"/>
                      <a:pt x="94" y="8"/>
                      <a:pt x="90" y="8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7" y="7"/>
                      <a:pt x="67" y="7"/>
                      <a:pt x="66" y="6"/>
                    </a:cubicBezTo>
                    <a:cubicBezTo>
                      <a:pt x="66" y="6"/>
                      <a:pt x="65" y="5"/>
                      <a:pt x="65" y="5"/>
                    </a:cubicBezTo>
                    <a:cubicBezTo>
                      <a:pt x="90" y="5"/>
                      <a:pt x="90" y="5"/>
                      <a:pt x="90" y="5"/>
                    </a:cubicBezTo>
                    <a:cubicBezTo>
                      <a:pt x="94" y="5"/>
                      <a:pt x="99" y="7"/>
                      <a:pt x="102" y="10"/>
                    </a:cubicBezTo>
                    <a:cubicBezTo>
                      <a:pt x="105" y="13"/>
                      <a:pt x="107" y="17"/>
                      <a:pt x="107" y="22"/>
                    </a:cubicBezTo>
                    <a:cubicBezTo>
                      <a:pt x="107" y="27"/>
                      <a:pt x="105" y="31"/>
                      <a:pt x="102" y="34"/>
                    </a:cubicBezTo>
                    <a:close/>
                    <a:moveTo>
                      <a:pt x="73" y="21"/>
                    </a:moveTo>
                    <a:cubicBezTo>
                      <a:pt x="73" y="21"/>
                      <a:pt x="73" y="21"/>
                      <a:pt x="73" y="21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73" y="20"/>
                      <a:pt x="73" y="20"/>
                      <a:pt x="73" y="20"/>
                    </a:cubicBezTo>
                    <a:cubicBezTo>
                      <a:pt x="73" y="20"/>
                      <a:pt x="73" y="20"/>
                      <a:pt x="73" y="20"/>
                    </a:cubicBezTo>
                    <a:cubicBezTo>
                      <a:pt x="73" y="20"/>
                      <a:pt x="73" y="20"/>
                      <a:pt x="73" y="20"/>
                    </a:cubicBezTo>
                    <a:cubicBezTo>
                      <a:pt x="73" y="20"/>
                      <a:pt x="73" y="20"/>
                      <a:pt x="73" y="20"/>
                    </a:cubicBezTo>
                    <a:cubicBezTo>
                      <a:pt x="73" y="20"/>
                      <a:pt x="73" y="20"/>
                      <a:pt x="73" y="20"/>
                    </a:cubicBezTo>
                    <a:cubicBezTo>
                      <a:pt x="73" y="20"/>
                      <a:pt x="73" y="20"/>
                      <a:pt x="73" y="20"/>
                    </a:cubicBezTo>
                    <a:cubicBezTo>
                      <a:pt x="73" y="20"/>
                      <a:pt x="73" y="20"/>
                      <a:pt x="73" y="20"/>
                    </a:cubicBezTo>
                    <a:cubicBezTo>
                      <a:pt x="73" y="20"/>
                      <a:pt x="73" y="20"/>
                      <a:pt x="73" y="20"/>
                    </a:cubicBezTo>
                    <a:cubicBezTo>
                      <a:pt x="73" y="20"/>
                      <a:pt x="73" y="20"/>
                      <a:pt x="73" y="20"/>
                    </a:cubicBezTo>
                    <a:cubicBezTo>
                      <a:pt x="73" y="20"/>
                      <a:pt x="73" y="20"/>
                      <a:pt x="73" y="20"/>
                    </a:cubicBezTo>
                    <a:cubicBezTo>
                      <a:pt x="73" y="20"/>
                      <a:pt x="73" y="20"/>
                      <a:pt x="73" y="20"/>
                    </a:cubicBezTo>
                    <a:cubicBezTo>
                      <a:pt x="73" y="19"/>
                      <a:pt x="73" y="19"/>
                      <a:pt x="73" y="19"/>
                    </a:cubicBezTo>
                    <a:cubicBezTo>
                      <a:pt x="73" y="19"/>
                      <a:pt x="73" y="19"/>
                      <a:pt x="73" y="19"/>
                    </a:cubicBezTo>
                    <a:cubicBezTo>
                      <a:pt x="73" y="19"/>
                      <a:pt x="73" y="19"/>
                      <a:pt x="73" y="19"/>
                    </a:cubicBezTo>
                    <a:cubicBezTo>
                      <a:pt x="72" y="17"/>
                      <a:pt x="72" y="15"/>
                      <a:pt x="71" y="13"/>
                    </a:cubicBezTo>
                    <a:cubicBezTo>
                      <a:pt x="90" y="13"/>
                      <a:pt x="90" y="13"/>
                      <a:pt x="90" y="13"/>
                    </a:cubicBezTo>
                    <a:cubicBezTo>
                      <a:pt x="92" y="13"/>
                      <a:pt x="94" y="14"/>
                      <a:pt x="96" y="16"/>
                    </a:cubicBezTo>
                    <a:cubicBezTo>
                      <a:pt x="98" y="17"/>
                      <a:pt x="99" y="19"/>
                      <a:pt x="99" y="22"/>
                    </a:cubicBezTo>
                    <a:cubicBezTo>
                      <a:pt x="99" y="24"/>
                      <a:pt x="98" y="26"/>
                      <a:pt x="96" y="28"/>
                    </a:cubicBezTo>
                    <a:cubicBezTo>
                      <a:pt x="96" y="28"/>
                      <a:pt x="96" y="28"/>
                      <a:pt x="96" y="28"/>
                    </a:cubicBezTo>
                    <a:cubicBezTo>
                      <a:pt x="96" y="28"/>
                      <a:pt x="96" y="28"/>
                      <a:pt x="96" y="28"/>
                    </a:cubicBezTo>
                    <a:cubicBezTo>
                      <a:pt x="94" y="30"/>
                      <a:pt x="92" y="31"/>
                      <a:pt x="90" y="31"/>
                    </a:cubicBezTo>
                    <a:cubicBezTo>
                      <a:pt x="71" y="31"/>
                      <a:pt x="71" y="31"/>
                      <a:pt x="71" y="31"/>
                    </a:cubicBezTo>
                    <a:cubicBezTo>
                      <a:pt x="72" y="29"/>
                      <a:pt x="72" y="27"/>
                      <a:pt x="73" y="25"/>
                    </a:cubicBezTo>
                    <a:cubicBezTo>
                      <a:pt x="73" y="25"/>
                      <a:pt x="73" y="25"/>
                      <a:pt x="73" y="25"/>
                    </a:cubicBezTo>
                    <a:cubicBezTo>
                      <a:pt x="73" y="24"/>
                      <a:pt x="73" y="24"/>
                      <a:pt x="73" y="24"/>
                    </a:cubicBezTo>
                    <a:cubicBezTo>
                      <a:pt x="73" y="24"/>
                      <a:pt x="73" y="24"/>
                      <a:pt x="73" y="24"/>
                    </a:cubicBezTo>
                    <a:cubicBezTo>
                      <a:pt x="73" y="24"/>
                      <a:pt x="73" y="24"/>
                      <a:pt x="73" y="24"/>
                    </a:cubicBezTo>
                    <a:cubicBezTo>
                      <a:pt x="73" y="24"/>
                      <a:pt x="73" y="24"/>
                      <a:pt x="73" y="24"/>
                    </a:cubicBezTo>
                    <a:cubicBezTo>
                      <a:pt x="73" y="24"/>
                      <a:pt x="73" y="24"/>
                      <a:pt x="73" y="24"/>
                    </a:cubicBezTo>
                    <a:cubicBezTo>
                      <a:pt x="73" y="24"/>
                      <a:pt x="73" y="24"/>
                      <a:pt x="73" y="24"/>
                    </a:cubicBezTo>
                    <a:cubicBezTo>
                      <a:pt x="73" y="24"/>
                      <a:pt x="73" y="24"/>
                      <a:pt x="73" y="24"/>
                    </a:cubicBezTo>
                    <a:cubicBezTo>
                      <a:pt x="73" y="24"/>
                      <a:pt x="73" y="24"/>
                      <a:pt x="73" y="24"/>
                    </a:cubicBezTo>
                    <a:cubicBezTo>
                      <a:pt x="73" y="23"/>
                      <a:pt x="73" y="23"/>
                      <a:pt x="73" y="23"/>
                    </a:cubicBezTo>
                    <a:cubicBezTo>
                      <a:pt x="73" y="23"/>
                      <a:pt x="73" y="23"/>
                      <a:pt x="73" y="23"/>
                    </a:cubicBezTo>
                    <a:cubicBezTo>
                      <a:pt x="73" y="23"/>
                      <a:pt x="73" y="23"/>
                      <a:pt x="73" y="23"/>
                    </a:cubicBezTo>
                    <a:cubicBezTo>
                      <a:pt x="73" y="23"/>
                      <a:pt x="73" y="23"/>
                      <a:pt x="73" y="23"/>
                    </a:cubicBezTo>
                    <a:cubicBezTo>
                      <a:pt x="73" y="23"/>
                      <a:pt x="73" y="23"/>
                      <a:pt x="73" y="23"/>
                    </a:cubicBezTo>
                    <a:cubicBezTo>
                      <a:pt x="73" y="23"/>
                      <a:pt x="73" y="23"/>
                      <a:pt x="73" y="23"/>
                    </a:cubicBezTo>
                    <a:cubicBezTo>
                      <a:pt x="73" y="23"/>
                      <a:pt x="73" y="23"/>
                      <a:pt x="73" y="23"/>
                    </a:cubicBezTo>
                    <a:cubicBezTo>
                      <a:pt x="73" y="23"/>
                      <a:pt x="73" y="23"/>
                      <a:pt x="73" y="23"/>
                    </a:cubicBezTo>
                    <a:cubicBezTo>
                      <a:pt x="73" y="23"/>
                      <a:pt x="73" y="23"/>
                      <a:pt x="73" y="23"/>
                    </a:cubicBezTo>
                    <a:cubicBezTo>
                      <a:pt x="73" y="23"/>
                      <a:pt x="73" y="23"/>
                      <a:pt x="73" y="23"/>
                    </a:cubicBezTo>
                    <a:cubicBezTo>
                      <a:pt x="73" y="23"/>
                      <a:pt x="73" y="23"/>
                      <a:pt x="73" y="23"/>
                    </a:cubicBezTo>
                    <a:cubicBezTo>
                      <a:pt x="73" y="23"/>
                      <a:pt x="73" y="23"/>
                      <a:pt x="73" y="23"/>
                    </a:cubicBezTo>
                    <a:cubicBezTo>
                      <a:pt x="73" y="23"/>
                      <a:pt x="73" y="23"/>
                      <a:pt x="73" y="23"/>
                    </a:cubicBezTo>
                    <a:cubicBezTo>
                      <a:pt x="73" y="22"/>
                      <a:pt x="73" y="22"/>
                      <a:pt x="73" y="22"/>
                    </a:cubicBezTo>
                    <a:cubicBezTo>
                      <a:pt x="73" y="22"/>
                      <a:pt x="73" y="22"/>
                      <a:pt x="73" y="22"/>
                    </a:cubicBezTo>
                    <a:cubicBezTo>
                      <a:pt x="73" y="22"/>
                      <a:pt x="73" y="22"/>
                      <a:pt x="73" y="22"/>
                    </a:cubicBezTo>
                    <a:cubicBezTo>
                      <a:pt x="73" y="22"/>
                      <a:pt x="73" y="22"/>
                      <a:pt x="73" y="22"/>
                    </a:cubicBezTo>
                    <a:cubicBezTo>
                      <a:pt x="73" y="22"/>
                      <a:pt x="73" y="22"/>
                      <a:pt x="73" y="22"/>
                    </a:cubicBezTo>
                    <a:cubicBezTo>
                      <a:pt x="73" y="22"/>
                      <a:pt x="73" y="22"/>
                      <a:pt x="73" y="22"/>
                    </a:cubicBezTo>
                    <a:cubicBezTo>
                      <a:pt x="73" y="22"/>
                      <a:pt x="73" y="22"/>
                      <a:pt x="73" y="22"/>
                    </a:cubicBezTo>
                    <a:cubicBezTo>
                      <a:pt x="73" y="22"/>
                      <a:pt x="73" y="22"/>
                      <a:pt x="73" y="22"/>
                    </a:cubicBezTo>
                    <a:cubicBezTo>
                      <a:pt x="73" y="22"/>
                      <a:pt x="73" y="22"/>
                      <a:pt x="73" y="22"/>
                    </a:cubicBezTo>
                    <a:lnTo>
                      <a:pt x="73" y="2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Freeform: Shape 92"/>
              <p:cNvSpPr>
                <a:spLocks/>
              </p:cNvSpPr>
              <p:nvPr/>
            </p:nvSpPr>
            <p:spPr bwMode="auto">
              <a:xfrm>
                <a:off x="3133726" y="2366963"/>
                <a:ext cx="258763" cy="258763"/>
              </a:xfrm>
              <a:custGeom>
                <a:avLst/>
                <a:gdLst/>
                <a:ahLst/>
                <a:cxnLst>
                  <a:cxn ang="0">
                    <a:pos x="35" y="69"/>
                  </a:cxn>
                  <a:cxn ang="0">
                    <a:pos x="67" y="47"/>
                  </a:cxn>
                  <a:cxn ang="0">
                    <a:pos x="59" y="10"/>
                  </a:cxn>
                  <a:cxn ang="0">
                    <a:pos x="22" y="2"/>
                  </a:cxn>
                  <a:cxn ang="0">
                    <a:pos x="0" y="34"/>
                  </a:cxn>
                  <a:cxn ang="0">
                    <a:pos x="37" y="40"/>
                  </a:cxn>
                  <a:cxn ang="0">
                    <a:pos x="51" y="36"/>
                  </a:cxn>
                  <a:cxn ang="0">
                    <a:pos x="43" y="44"/>
                  </a:cxn>
                  <a:cxn ang="0">
                    <a:pos x="42" y="57"/>
                  </a:cxn>
                  <a:cxn ang="0">
                    <a:pos x="42" y="50"/>
                  </a:cxn>
                  <a:cxn ang="0">
                    <a:pos x="55" y="55"/>
                  </a:cxn>
                  <a:cxn ang="0">
                    <a:pos x="48" y="59"/>
                  </a:cxn>
                  <a:cxn ang="0">
                    <a:pos x="55" y="55"/>
                  </a:cxn>
                  <a:cxn ang="0">
                    <a:pos x="62" y="44"/>
                  </a:cxn>
                  <a:cxn ang="0">
                    <a:pos x="54" y="48"/>
                  </a:cxn>
                  <a:cxn ang="0">
                    <a:pos x="60" y="37"/>
                  </a:cxn>
                  <a:cxn ang="0">
                    <a:pos x="63" y="44"/>
                  </a:cxn>
                  <a:cxn ang="0">
                    <a:pos x="63" y="31"/>
                  </a:cxn>
                  <a:cxn ang="0">
                    <a:pos x="60" y="31"/>
                  </a:cxn>
                  <a:cxn ang="0">
                    <a:pos x="55" y="25"/>
                  </a:cxn>
                  <a:cxn ang="0">
                    <a:pos x="58" y="17"/>
                  </a:cxn>
                  <a:cxn ang="0">
                    <a:pos x="53" y="13"/>
                  </a:cxn>
                  <a:cxn ang="0">
                    <a:pos x="47" y="8"/>
                  </a:cxn>
                  <a:cxn ang="0">
                    <a:pos x="38" y="7"/>
                  </a:cxn>
                  <a:cxn ang="0">
                    <a:pos x="42" y="17"/>
                  </a:cxn>
                  <a:cxn ang="0">
                    <a:pos x="37" y="23"/>
                  </a:cxn>
                  <a:cxn ang="0">
                    <a:pos x="51" y="26"/>
                  </a:cxn>
                  <a:cxn ang="0">
                    <a:pos x="50" y="26"/>
                  </a:cxn>
                  <a:cxn ang="0">
                    <a:pos x="37" y="30"/>
                  </a:cxn>
                  <a:cxn ang="0">
                    <a:pos x="21" y="59"/>
                  </a:cxn>
                  <a:cxn ang="0">
                    <a:pos x="18" y="53"/>
                  </a:cxn>
                  <a:cxn ang="0">
                    <a:pos x="21" y="59"/>
                  </a:cxn>
                  <a:cxn ang="0">
                    <a:pos x="32" y="30"/>
                  </a:cxn>
                  <a:cxn ang="0">
                    <a:pos x="20" y="26"/>
                  </a:cxn>
                  <a:cxn ang="0">
                    <a:pos x="32" y="23"/>
                  </a:cxn>
                  <a:cxn ang="0">
                    <a:pos x="25" y="36"/>
                  </a:cxn>
                  <a:cxn ang="0">
                    <a:pos x="32" y="44"/>
                  </a:cxn>
                  <a:cxn ang="0">
                    <a:pos x="19" y="41"/>
                  </a:cxn>
                  <a:cxn ang="0">
                    <a:pos x="27" y="57"/>
                  </a:cxn>
                  <a:cxn ang="0">
                    <a:pos x="32" y="50"/>
                  </a:cxn>
                  <a:cxn ang="0">
                    <a:pos x="27" y="57"/>
                  </a:cxn>
                  <a:cxn ang="0">
                    <a:pos x="32" y="12"/>
                  </a:cxn>
                  <a:cxn ang="0">
                    <a:pos x="24" y="16"/>
                  </a:cxn>
                  <a:cxn ang="0">
                    <a:pos x="23" y="8"/>
                  </a:cxn>
                  <a:cxn ang="0">
                    <a:pos x="17" y="13"/>
                  </a:cxn>
                  <a:cxn ang="0">
                    <a:pos x="8" y="24"/>
                  </a:cxn>
                  <a:cxn ang="0">
                    <a:pos x="16" y="19"/>
                  </a:cxn>
                  <a:cxn ang="0">
                    <a:pos x="9" y="31"/>
                  </a:cxn>
                  <a:cxn ang="0">
                    <a:pos x="10" y="37"/>
                  </a:cxn>
                  <a:cxn ang="0">
                    <a:pos x="15" y="48"/>
                  </a:cxn>
                  <a:cxn ang="0">
                    <a:pos x="8" y="44"/>
                  </a:cxn>
                </a:cxnLst>
                <a:rect l="0" t="0" r="r" b="b"/>
                <a:pathLst>
                  <a:path w="69" h="69">
                    <a:moveTo>
                      <a:pt x="10" y="59"/>
                    </a:moveTo>
                    <a:cubicBezTo>
                      <a:pt x="13" y="62"/>
                      <a:pt x="17" y="64"/>
                      <a:pt x="22" y="66"/>
                    </a:cubicBezTo>
                    <a:cubicBezTo>
                      <a:pt x="26" y="68"/>
                      <a:pt x="30" y="69"/>
                      <a:pt x="35" y="69"/>
                    </a:cubicBezTo>
                    <a:cubicBezTo>
                      <a:pt x="39" y="69"/>
                      <a:pt x="44" y="68"/>
                      <a:pt x="48" y="66"/>
                    </a:cubicBezTo>
                    <a:cubicBezTo>
                      <a:pt x="52" y="64"/>
                      <a:pt x="56" y="62"/>
                      <a:pt x="59" y="59"/>
                    </a:cubicBezTo>
                    <a:cubicBezTo>
                      <a:pt x="62" y="56"/>
                      <a:pt x="65" y="52"/>
                      <a:pt x="67" y="47"/>
                    </a:cubicBezTo>
                    <a:cubicBezTo>
                      <a:pt x="68" y="43"/>
                      <a:pt x="69" y="39"/>
                      <a:pt x="69" y="34"/>
                    </a:cubicBezTo>
                    <a:cubicBezTo>
                      <a:pt x="69" y="30"/>
                      <a:pt x="68" y="25"/>
                      <a:pt x="67" y="21"/>
                    </a:cubicBezTo>
                    <a:cubicBezTo>
                      <a:pt x="65" y="17"/>
                      <a:pt x="62" y="13"/>
                      <a:pt x="59" y="10"/>
                    </a:cubicBezTo>
                    <a:cubicBezTo>
                      <a:pt x="56" y="7"/>
                      <a:pt x="52" y="4"/>
                      <a:pt x="48" y="2"/>
                    </a:cubicBezTo>
                    <a:cubicBezTo>
                      <a:pt x="44" y="1"/>
                      <a:pt x="39" y="0"/>
                      <a:pt x="35" y="0"/>
                    </a:cubicBezTo>
                    <a:cubicBezTo>
                      <a:pt x="30" y="0"/>
                      <a:pt x="26" y="1"/>
                      <a:pt x="22" y="2"/>
                    </a:cubicBezTo>
                    <a:cubicBezTo>
                      <a:pt x="17" y="4"/>
                      <a:pt x="13" y="7"/>
                      <a:pt x="10" y="10"/>
                    </a:cubicBezTo>
                    <a:cubicBezTo>
                      <a:pt x="7" y="13"/>
                      <a:pt x="5" y="17"/>
                      <a:pt x="3" y="21"/>
                    </a:cubicBezTo>
                    <a:cubicBezTo>
                      <a:pt x="1" y="25"/>
                      <a:pt x="0" y="30"/>
                      <a:pt x="0" y="34"/>
                    </a:cubicBezTo>
                    <a:cubicBezTo>
                      <a:pt x="0" y="39"/>
                      <a:pt x="1" y="43"/>
                      <a:pt x="3" y="47"/>
                    </a:cubicBezTo>
                    <a:cubicBezTo>
                      <a:pt x="5" y="52"/>
                      <a:pt x="7" y="56"/>
                      <a:pt x="10" y="59"/>
                    </a:cubicBezTo>
                    <a:close/>
                    <a:moveTo>
                      <a:pt x="37" y="40"/>
                    </a:moveTo>
                    <a:cubicBezTo>
                      <a:pt x="37" y="36"/>
                      <a:pt x="37" y="36"/>
                      <a:pt x="37" y="36"/>
                    </a:cubicBezTo>
                    <a:cubicBezTo>
                      <a:pt x="40" y="36"/>
                      <a:pt x="42" y="36"/>
                      <a:pt x="44" y="36"/>
                    </a:cubicBezTo>
                    <a:cubicBezTo>
                      <a:pt x="46" y="36"/>
                      <a:pt x="48" y="36"/>
                      <a:pt x="51" y="36"/>
                    </a:cubicBezTo>
                    <a:cubicBezTo>
                      <a:pt x="51" y="38"/>
                      <a:pt x="50" y="39"/>
                      <a:pt x="50" y="41"/>
                    </a:cubicBezTo>
                    <a:cubicBezTo>
                      <a:pt x="50" y="43"/>
                      <a:pt x="49" y="44"/>
                      <a:pt x="49" y="46"/>
                    </a:cubicBezTo>
                    <a:cubicBezTo>
                      <a:pt x="47" y="45"/>
                      <a:pt x="45" y="45"/>
                      <a:pt x="43" y="44"/>
                    </a:cubicBezTo>
                    <a:cubicBezTo>
                      <a:pt x="41" y="44"/>
                      <a:pt x="39" y="44"/>
                      <a:pt x="37" y="44"/>
                    </a:cubicBezTo>
                    <a:lnTo>
                      <a:pt x="37" y="40"/>
                    </a:lnTo>
                    <a:close/>
                    <a:moveTo>
                      <a:pt x="42" y="57"/>
                    </a:moveTo>
                    <a:cubicBezTo>
                      <a:pt x="41" y="58"/>
                      <a:pt x="39" y="60"/>
                      <a:pt x="38" y="61"/>
                    </a:cubicBezTo>
                    <a:cubicBezTo>
                      <a:pt x="38" y="57"/>
                      <a:pt x="38" y="53"/>
                      <a:pt x="38" y="50"/>
                    </a:cubicBezTo>
                    <a:cubicBezTo>
                      <a:pt x="39" y="50"/>
                      <a:pt x="41" y="50"/>
                      <a:pt x="42" y="50"/>
                    </a:cubicBezTo>
                    <a:cubicBezTo>
                      <a:pt x="44" y="50"/>
                      <a:pt x="45" y="51"/>
                      <a:pt x="47" y="51"/>
                    </a:cubicBezTo>
                    <a:cubicBezTo>
                      <a:pt x="45" y="53"/>
                      <a:pt x="44" y="55"/>
                      <a:pt x="42" y="57"/>
                    </a:cubicBezTo>
                    <a:close/>
                    <a:moveTo>
                      <a:pt x="55" y="55"/>
                    </a:moveTo>
                    <a:cubicBezTo>
                      <a:pt x="53" y="57"/>
                      <a:pt x="51" y="58"/>
                      <a:pt x="49" y="59"/>
                    </a:cubicBezTo>
                    <a:cubicBezTo>
                      <a:pt x="48" y="60"/>
                      <a:pt x="48" y="60"/>
                      <a:pt x="47" y="60"/>
                    </a:cubicBezTo>
                    <a:cubicBezTo>
                      <a:pt x="47" y="60"/>
                      <a:pt x="48" y="59"/>
                      <a:pt x="48" y="59"/>
                    </a:cubicBezTo>
                    <a:cubicBezTo>
                      <a:pt x="50" y="57"/>
                      <a:pt x="51" y="55"/>
                      <a:pt x="52" y="53"/>
                    </a:cubicBezTo>
                    <a:cubicBezTo>
                      <a:pt x="53" y="53"/>
                      <a:pt x="53" y="54"/>
                      <a:pt x="54" y="54"/>
                    </a:cubicBezTo>
                    <a:cubicBezTo>
                      <a:pt x="54" y="54"/>
                      <a:pt x="55" y="54"/>
                      <a:pt x="55" y="55"/>
                    </a:cubicBezTo>
                    <a:close/>
                    <a:moveTo>
                      <a:pt x="63" y="44"/>
                    </a:moveTo>
                    <a:cubicBezTo>
                      <a:pt x="62" y="44"/>
                      <a:pt x="62" y="44"/>
                      <a:pt x="62" y="44"/>
                    </a:cubicBezTo>
                    <a:cubicBezTo>
                      <a:pt x="62" y="44"/>
                      <a:pt x="62" y="44"/>
                      <a:pt x="62" y="44"/>
                    </a:cubicBezTo>
                    <a:cubicBezTo>
                      <a:pt x="61" y="46"/>
                      <a:pt x="60" y="48"/>
                      <a:pt x="59" y="50"/>
                    </a:cubicBezTo>
                    <a:cubicBezTo>
                      <a:pt x="58" y="50"/>
                      <a:pt x="57" y="49"/>
                      <a:pt x="57" y="49"/>
                    </a:cubicBezTo>
                    <a:cubicBezTo>
                      <a:pt x="56" y="48"/>
                      <a:pt x="55" y="48"/>
                      <a:pt x="54" y="48"/>
                    </a:cubicBezTo>
                    <a:cubicBezTo>
                      <a:pt x="55" y="46"/>
                      <a:pt x="55" y="44"/>
                      <a:pt x="56" y="42"/>
                    </a:cubicBezTo>
                    <a:cubicBezTo>
                      <a:pt x="56" y="40"/>
                      <a:pt x="56" y="38"/>
                      <a:pt x="56" y="36"/>
                    </a:cubicBezTo>
                    <a:cubicBezTo>
                      <a:pt x="58" y="36"/>
                      <a:pt x="59" y="36"/>
                      <a:pt x="60" y="37"/>
                    </a:cubicBezTo>
                    <a:cubicBezTo>
                      <a:pt x="61" y="37"/>
                      <a:pt x="62" y="37"/>
                      <a:pt x="64" y="37"/>
                    </a:cubicBezTo>
                    <a:cubicBezTo>
                      <a:pt x="63" y="39"/>
                      <a:pt x="63" y="42"/>
                      <a:pt x="62" y="44"/>
                    </a:cubicBezTo>
                    <a:lnTo>
                      <a:pt x="63" y="44"/>
                    </a:lnTo>
                    <a:close/>
                    <a:moveTo>
                      <a:pt x="58" y="17"/>
                    </a:moveTo>
                    <a:cubicBezTo>
                      <a:pt x="60" y="19"/>
                      <a:pt x="61" y="21"/>
                      <a:pt x="62" y="24"/>
                    </a:cubicBezTo>
                    <a:cubicBezTo>
                      <a:pt x="63" y="26"/>
                      <a:pt x="63" y="29"/>
                      <a:pt x="63" y="31"/>
                    </a:cubicBezTo>
                    <a:cubicBezTo>
                      <a:pt x="62" y="31"/>
                      <a:pt x="61" y="31"/>
                      <a:pt x="60" y="31"/>
                    </a:cubicBezTo>
                    <a:cubicBezTo>
                      <a:pt x="60" y="32"/>
                      <a:pt x="60" y="32"/>
                      <a:pt x="60" y="32"/>
                    </a:cubicBezTo>
                    <a:cubicBezTo>
                      <a:pt x="60" y="31"/>
                      <a:pt x="60" y="31"/>
                      <a:pt x="60" y="31"/>
                    </a:cubicBezTo>
                    <a:cubicBezTo>
                      <a:pt x="60" y="31"/>
                      <a:pt x="60" y="31"/>
                      <a:pt x="60" y="31"/>
                    </a:cubicBezTo>
                    <a:cubicBezTo>
                      <a:pt x="59" y="31"/>
                      <a:pt x="57" y="31"/>
                      <a:pt x="56" y="31"/>
                    </a:cubicBezTo>
                    <a:cubicBezTo>
                      <a:pt x="56" y="29"/>
                      <a:pt x="56" y="27"/>
                      <a:pt x="55" y="25"/>
                    </a:cubicBezTo>
                    <a:cubicBezTo>
                      <a:pt x="55" y="23"/>
                      <a:pt x="54" y="21"/>
                      <a:pt x="53" y="19"/>
                    </a:cubicBezTo>
                    <a:cubicBezTo>
                      <a:pt x="54" y="19"/>
                      <a:pt x="55" y="19"/>
                      <a:pt x="56" y="18"/>
                    </a:cubicBezTo>
                    <a:cubicBezTo>
                      <a:pt x="56" y="18"/>
                      <a:pt x="57" y="18"/>
                      <a:pt x="58" y="17"/>
                    </a:cubicBezTo>
                    <a:close/>
                    <a:moveTo>
                      <a:pt x="49" y="9"/>
                    </a:moveTo>
                    <a:cubicBezTo>
                      <a:pt x="51" y="10"/>
                      <a:pt x="52" y="11"/>
                      <a:pt x="54" y="13"/>
                    </a:cubicBezTo>
                    <a:cubicBezTo>
                      <a:pt x="54" y="13"/>
                      <a:pt x="53" y="13"/>
                      <a:pt x="53" y="13"/>
                    </a:cubicBezTo>
                    <a:cubicBezTo>
                      <a:pt x="52" y="14"/>
                      <a:pt x="52" y="14"/>
                      <a:pt x="51" y="14"/>
                    </a:cubicBezTo>
                    <a:cubicBezTo>
                      <a:pt x="50" y="12"/>
                      <a:pt x="49" y="11"/>
                      <a:pt x="48" y="9"/>
                    </a:cubicBezTo>
                    <a:cubicBezTo>
                      <a:pt x="47" y="9"/>
                      <a:pt x="47" y="8"/>
                      <a:pt x="47" y="8"/>
                    </a:cubicBezTo>
                    <a:cubicBezTo>
                      <a:pt x="47" y="8"/>
                      <a:pt x="48" y="9"/>
                      <a:pt x="49" y="9"/>
                    </a:cubicBezTo>
                    <a:close/>
                    <a:moveTo>
                      <a:pt x="37" y="12"/>
                    </a:moveTo>
                    <a:cubicBezTo>
                      <a:pt x="37" y="10"/>
                      <a:pt x="38" y="9"/>
                      <a:pt x="38" y="7"/>
                    </a:cubicBezTo>
                    <a:cubicBezTo>
                      <a:pt x="39" y="8"/>
                      <a:pt x="40" y="10"/>
                      <a:pt x="42" y="11"/>
                    </a:cubicBezTo>
                    <a:cubicBezTo>
                      <a:pt x="43" y="12"/>
                      <a:pt x="44" y="14"/>
                      <a:pt x="45" y="16"/>
                    </a:cubicBezTo>
                    <a:cubicBezTo>
                      <a:pt x="44" y="16"/>
                      <a:pt x="43" y="17"/>
                      <a:pt x="42" y="17"/>
                    </a:cubicBezTo>
                    <a:cubicBezTo>
                      <a:pt x="40" y="17"/>
                      <a:pt x="39" y="17"/>
                      <a:pt x="37" y="17"/>
                    </a:cubicBezTo>
                    <a:cubicBezTo>
                      <a:pt x="37" y="15"/>
                      <a:pt x="37" y="14"/>
                      <a:pt x="37" y="12"/>
                    </a:cubicBezTo>
                    <a:close/>
                    <a:moveTo>
                      <a:pt x="37" y="23"/>
                    </a:moveTo>
                    <a:cubicBezTo>
                      <a:pt x="41" y="23"/>
                      <a:pt x="45" y="22"/>
                      <a:pt x="48" y="21"/>
                    </a:cubicBezTo>
                    <a:cubicBezTo>
                      <a:pt x="49" y="23"/>
                      <a:pt x="49" y="24"/>
                      <a:pt x="49" y="26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6"/>
                      <a:pt x="49" y="26"/>
                      <a:pt x="50" y="26"/>
                    </a:cubicBezTo>
                    <a:cubicBezTo>
                      <a:pt x="50" y="27"/>
                      <a:pt x="50" y="29"/>
                      <a:pt x="50" y="30"/>
                    </a:cubicBezTo>
                    <a:cubicBezTo>
                      <a:pt x="48" y="30"/>
                      <a:pt x="46" y="30"/>
                      <a:pt x="44" y="30"/>
                    </a:cubicBezTo>
                    <a:cubicBezTo>
                      <a:pt x="42" y="30"/>
                      <a:pt x="40" y="30"/>
                      <a:pt x="37" y="30"/>
                    </a:cubicBezTo>
                    <a:cubicBezTo>
                      <a:pt x="37" y="26"/>
                      <a:pt x="37" y="26"/>
                      <a:pt x="37" y="26"/>
                    </a:cubicBezTo>
                    <a:lnTo>
                      <a:pt x="37" y="23"/>
                    </a:lnTo>
                    <a:close/>
                    <a:moveTo>
                      <a:pt x="21" y="59"/>
                    </a:moveTo>
                    <a:cubicBezTo>
                      <a:pt x="18" y="58"/>
                      <a:pt x="16" y="57"/>
                      <a:pt x="14" y="55"/>
                    </a:cubicBezTo>
                    <a:cubicBezTo>
                      <a:pt x="15" y="54"/>
                      <a:pt x="15" y="54"/>
                      <a:pt x="16" y="54"/>
                    </a:cubicBezTo>
                    <a:cubicBezTo>
                      <a:pt x="16" y="54"/>
                      <a:pt x="17" y="54"/>
                      <a:pt x="18" y="53"/>
                    </a:cubicBezTo>
                    <a:cubicBezTo>
                      <a:pt x="19" y="55"/>
                      <a:pt x="20" y="57"/>
                      <a:pt x="21" y="59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22" y="59"/>
                      <a:pt x="22" y="60"/>
                      <a:pt x="23" y="60"/>
                    </a:cubicBezTo>
                    <a:cubicBezTo>
                      <a:pt x="22" y="60"/>
                      <a:pt x="21" y="60"/>
                      <a:pt x="21" y="59"/>
                    </a:cubicBezTo>
                    <a:close/>
                    <a:moveTo>
                      <a:pt x="32" y="30"/>
                    </a:moveTo>
                    <a:cubicBezTo>
                      <a:pt x="30" y="30"/>
                      <a:pt x="27" y="30"/>
                      <a:pt x="25" y="30"/>
                    </a:cubicBezTo>
                    <a:cubicBezTo>
                      <a:pt x="23" y="30"/>
                      <a:pt x="21" y="30"/>
                      <a:pt x="19" y="30"/>
                    </a:cubicBezTo>
                    <a:cubicBezTo>
                      <a:pt x="19" y="29"/>
                      <a:pt x="20" y="27"/>
                      <a:pt x="20" y="26"/>
                    </a:cubicBezTo>
                    <a:cubicBezTo>
                      <a:pt x="21" y="24"/>
                      <a:pt x="21" y="23"/>
                      <a:pt x="22" y="21"/>
                    </a:cubicBezTo>
                    <a:cubicBezTo>
                      <a:pt x="23" y="22"/>
                      <a:pt x="25" y="22"/>
                      <a:pt x="27" y="22"/>
                    </a:cubicBezTo>
                    <a:cubicBezTo>
                      <a:pt x="28" y="23"/>
                      <a:pt x="30" y="23"/>
                      <a:pt x="32" y="23"/>
                    </a:cubicBezTo>
                    <a:cubicBezTo>
                      <a:pt x="32" y="26"/>
                      <a:pt x="32" y="26"/>
                      <a:pt x="32" y="26"/>
                    </a:cubicBezTo>
                    <a:lnTo>
                      <a:pt x="32" y="30"/>
                    </a:lnTo>
                    <a:close/>
                    <a:moveTo>
                      <a:pt x="25" y="36"/>
                    </a:moveTo>
                    <a:cubicBezTo>
                      <a:pt x="27" y="36"/>
                      <a:pt x="30" y="36"/>
                      <a:pt x="32" y="36"/>
                    </a:cubicBezTo>
                    <a:cubicBezTo>
                      <a:pt x="32" y="40"/>
                      <a:pt x="32" y="40"/>
                      <a:pt x="32" y="40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30" y="44"/>
                      <a:pt x="28" y="44"/>
                      <a:pt x="26" y="45"/>
                    </a:cubicBezTo>
                    <a:cubicBezTo>
                      <a:pt x="24" y="45"/>
                      <a:pt x="23" y="45"/>
                      <a:pt x="21" y="46"/>
                    </a:cubicBezTo>
                    <a:cubicBezTo>
                      <a:pt x="20" y="44"/>
                      <a:pt x="20" y="43"/>
                      <a:pt x="19" y="41"/>
                    </a:cubicBezTo>
                    <a:cubicBezTo>
                      <a:pt x="19" y="39"/>
                      <a:pt x="19" y="38"/>
                      <a:pt x="19" y="36"/>
                    </a:cubicBezTo>
                    <a:cubicBezTo>
                      <a:pt x="21" y="36"/>
                      <a:pt x="23" y="36"/>
                      <a:pt x="25" y="36"/>
                    </a:cubicBezTo>
                    <a:close/>
                    <a:moveTo>
                      <a:pt x="27" y="57"/>
                    </a:moveTo>
                    <a:cubicBezTo>
                      <a:pt x="26" y="55"/>
                      <a:pt x="24" y="53"/>
                      <a:pt x="23" y="51"/>
                    </a:cubicBezTo>
                    <a:cubicBezTo>
                      <a:pt x="25" y="51"/>
                      <a:pt x="26" y="51"/>
                      <a:pt x="27" y="50"/>
                    </a:cubicBezTo>
                    <a:cubicBezTo>
                      <a:pt x="29" y="50"/>
                      <a:pt x="30" y="50"/>
                      <a:pt x="32" y="50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32" y="54"/>
                      <a:pt x="32" y="57"/>
                      <a:pt x="32" y="61"/>
                    </a:cubicBezTo>
                    <a:cubicBezTo>
                      <a:pt x="30" y="60"/>
                      <a:pt x="29" y="58"/>
                      <a:pt x="27" y="57"/>
                    </a:cubicBezTo>
                    <a:close/>
                    <a:moveTo>
                      <a:pt x="28" y="11"/>
                    </a:moveTo>
                    <a:cubicBezTo>
                      <a:pt x="29" y="10"/>
                      <a:pt x="30" y="8"/>
                      <a:pt x="32" y="8"/>
                    </a:cubicBezTo>
                    <a:cubicBezTo>
                      <a:pt x="32" y="9"/>
                      <a:pt x="32" y="10"/>
                      <a:pt x="32" y="12"/>
                    </a:cubicBezTo>
                    <a:cubicBezTo>
                      <a:pt x="32" y="14"/>
                      <a:pt x="32" y="15"/>
                      <a:pt x="32" y="17"/>
                    </a:cubicBezTo>
                    <a:cubicBezTo>
                      <a:pt x="30" y="17"/>
                      <a:pt x="29" y="17"/>
                      <a:pt x="28" y="17"/>
                    </a:cubicBezTo>
                    <a:cubicBezTo>
                      <a:pt x="27" y="16"/>
                      <a:pt x="26" y="16"/>
                      <a:pt x="24" y="16"/>
                    </a:cubicBezTo>
                    <a:cubicBezTo>
                      <a:pt x="25" y="14"/>
                      <a:pt x="27" y="12"/>
                      <a:pt x="28" y="11"/>
                    </a:cubicBezTo>
                    <a:close/>
                    <a:moveTo>
                      <a:pt x="21" y="9"/>
                    </a:moveTo>
                    <a:cubicBezTo>
                      <a:pt x="21" y="9"/>
                      <a:pt x="22" y="8"/>
                      <a:pt x="23" y="8"/>
                    </a:cubicBezTo>
                    <a:cubicBezTo>
                      <a:pt x="23" y="8"/>
                      <a:pt x="22" y="9"/>
                      <a:pt x="22" y="9"/>
                    </a:cubicBezTo>
                    <a:cubicBezTo>
                      <a:pt x="21" y="10"/>
                      <a:pt x="20" y="12"/>
                      <a:pt x="19" y="14"/>
                    </a:cubicBezTo>
                    <a:cubicBezTo>
                      <a:pt x="18" y="14"/>
                      <a:pt x="17" y="13"/>
                      <a:pt x="17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7" y="11"/>
                      <a:pt x="19" y="10"/>
                      <a:pt x="21" y="9"/>
                    </a:cubicBezTo>
                    <a:close/>
                    <a:moveTo>
                      <a:pt x="8" y="24"/>
                    </a:moveTo>
                    <a:cubicBezTo>
                      <a:pt x="9" y="21"/>
                      <a:pt x="10" y="19"/>
                      <a:pt x="12" y="17"/>
                    </a:cubicBezTo>
                    <a:cubicBezTo>
                      <a:pt x="12" y="17"/>
                      <a:pt x="13" y="18"/>
                      <a:pt x="14" y="18"/>
                    </a:cubicBezTo>
                    <a:cubicBezTo>
                      <a:pt x="15" y="19"/>
                      <a:pt x="15" y="19"/>
                      <a:pt x="16" y="19"/>
                    </a:cubicBezTo>
                    <a:cubicBezTo>
                      <a:pt x="16" y="21"/>
                      <a:pt x="15" y="23"/>
                      <a:pt x="14" y="25"/>
                    </a:cubicBezTo>
                    <a:cubicBezTo>
                      <a:pt x="14" y="27"/>
                      <a:pt x="14" y="29"/>
                      <a:pt x="13" y="31"/>
                    </a:cubicBezTo>
                    <a:cubicBezTo>
                      <a:pt x="12" y="31"/>
                      <a:pt x="11" y="31"/>
                      <a:pt x="9" y="31"/>
                    </a:cubicBezTo>
                    <a:cubicBezTo>
                      <a:pt x="8" y="31"/>
                      <a:pt x="7" y="31"/>
                      <a:pt x="6" y="31"/>
                    </a:cubicBezTo>
                    <a:cubicBezTo>
                      <a:pt x="6" y="29"/>
                      <a:pt x="7" y="26"/>
                      <a:pt x="8" y="24"/>
                    </a:cubicBezTo>
                    <a:close/>
                    <a:moveTo>
                      <a:pt x="10" y="37"/>
                    </a:moveTo>
                    <a:cubicBezTo>
                      <a:pt x="11" y="36"/>
                      <a:pt x="12" y="36"/>
                      <a:pt x="13" y="36"/>
                    </a:cubicBezTo>
                    <a:cubicBezTo>
                      <a:pt x="13" y="38"/>
                      <a:pt x="13" y="40"/>
                      <a:pt x="14" y="42"/>
                    </a:cubicBezTo>
                    <a:cubicBezTo>
                      <a:pt x="14" y="44"/>
                      <a:pt x="15" y="46"/>
                      <a:pt x="15" y="48"/>
                    </a:cubicBezTo>
                    <a:cubicBezTo>
                      <a:pt x="15" y="48"/>
                      <a:pt x="14" y="49"/>
                      <a:pt x="13" y="49"/>
                    </a:cubicBezTo>
                    <a:cubicBezTo>
                      <a:pt x="12" y="49"/>
                      <a:pt x="11" y="50"/>
                      <a:pt x="11" y="50"/>
                    </a:cubicBezTo>
                    <a:cubicBezTo>
                      <a:pt x="9" y="48"/>
                      <a:pt x="8" y="46"/>
                      <a:pt x="8" y="44"/>
                    </a:cubicBezTo>
                    <a:cubicBezTo>
                      <a:pt x="7" y="42"/>
                      <a:pt x="6" y="39"/>
                      <a:pt x="6" y="37"/>
                    </a:cubicBezTo>
                    <a:cubicBezTo>
                      <a:pt x="7" y="37"/>
                      <a:pt x="8" y="37"/>
                      <a:pt x="10" y="3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93"/>
            <p:cNvGrpSpPr/>
            <p:nvPr/>
          </p:nvGrpSpPr>
          <p:grpSpPr>
            <a:xfrm>
              <a:off x="6531987" y="2482059"/>
              <a:ext cx="292890" cy="225553"/>
              <a:chOff x="6548438" y="2422526"/>
              <a:chExt cx="434975" cy="334963"/>
            </a:xfrm>
            <a:solidFill>
              <a:schemeClr val="bg1"/>
            </a:solidFill>
          </p:grpSpPr>
          <p:sp>
            <p:nvSpPr>
              <p:cNvPr id="45" name="Oval 94"/>
              <p:cNvSpPr>
                <a:spLocks/>
              </p:cNvSpPr>
              <p:nvPr/>
            </p:nvSpPr>
            <p:spPr bwMode="auto">
              <a:xfrm>
                <a:off x="6777038" y="2441576"/>
                <a:ext cx="26988" cy="30163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Oval 95"/>
              <p:cNvSpPr>
                <a:spLocks/>
              </p:cNvSpPr>
              <p:nvPr/>
            </p:nvSpPr>
            <p:spPr bwMode="auto">
              <a:xfrm>
                <a:off x="6821488" y="2441576"/>
                <a:ext cx="26988" cy="30163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Freeform: Shape 96"/>
              <p:cNvSpPr>
                <a:spLocks/>
              </p:cNvSpPr>
              <p:nvPr/>
            </p:nvSpPr>
            <p:spPr bwMode="auto">
              <a:xfrm>
                <a:off x="6548438" y="2422526"/>
                <a:ext cx="434975" cy="334963"/>
              </a:xfrm>
              <a:custGeom>
                <a:avLst/>
                <a:gdLst/>
                <a:ahLst/>
                <a:cxnLst>
                  <a:cxn ang="0">
                    <a:pos x="113" y="81"/>
                  </a:cxn>
                  <a:cxn ang="0">
                    <a:pos x="69" y="23"/>
                  </a:cxn>
                  <a:cxn ang="0">
                    <a:pos x="68" y="23"/>
                  </a:cxn>
                  <a:cxn ang="0">
                    <a:pos x="67" y="23"/>
                  </a:cxn>
                  <a:cxn ang="0">
                    <a:pos x="66" y="23"/>
                  </a:cxn>
                  <a:cxn ang="0">
                    <a:pos x="65" y="23"/>
                  </a:cxn>
                  <a:cxn ang="0">
                    <a:pos x="64" y="23"/>
                  </a:cxn>
                  <a:cxn ang="0">
                    <a:pos x="64" y="23"/>
                  </a:cxn>
                  <a:cxn ang="0">
                    <a:pos x="63" y="24"/>
                  </a:cxn>
                  <a:cxn ang="0">
                    <a:pos x="62" y="24"/>
                  </a:cxn>
                  <a:cxn ang="0">
                    <a:pos x="61" y="24"/>
                  </a:cxn>
                  <a:cxn ang="0">
                    <a:pos x="61" y="25"/>
                  </a:cxn>
                  <a:cxn ang="0">
                    <a:pos x="60" y="26"/>
                  </a:cxn>
                  <a:cxn ang="0">
                    <a:pos x="60" y="27"/>
                  </a:cxn>
                  <a:cxn ang="0">
                    <a:pos x="60" y="27"/>
                  </a:cxn>
                  <a:cxn ang="0">
                    <a:pos x="72" y="40"/>
                  </a:cxn>
                  <a:cxn ang="0">
                    <a:pos x="73" y="40"/>
                  </a:cxn>
                  <a:cxn ang="0">
                    <a:pos x="73" y="40"/>
                  </a:cxn>
                  <a:cxn ang="0">
                    <a:pos x="73" y="41"/>
                  </a:cxn>
                  <a:cxn ang="0">
                    <a:pos x="73" y="41"/>
                  </a:cxn>
                  <a:cxn ang="0">
                    <a:pos x="73" y="42"/>
                  </a:cxn>
                  <a:cxn ang="0">
                    <a:pos x="73" y="42"/>
                  </a:cxn>
                  <a:cxn ang="0">
                    <a:pos x="72" y="42"/>
                  </a:cxn>
                  <a:cxn ang="0">
                    <a:pos x="66" y="48"/>
                  </a:cxn>
                  <a:cxn ang="0">
                    <a:pos x="53" y="35"/>
                  </a:cxn>
                  <a:cxn ang="0">
                    <a:pos x="52" y="35"/>
                  </a:cxn>
                  <a:cxn ang="0">
                    <a:pos x="51" y="35"/>
                  </a:cxn>
                  <a:cxn ang="0">
                    <a:pos x="50" y="35"/>
                  </a:cxn>
                  <a:cxn ang="0">
                    <a:pos x="49" y="36"/>
                  </a:cxn>
                  <a:cxn ang="0">
                    <a:pos x="49" y="37"/>
                  </a:cxn>
                  <a:cxn ang="0">
                    <a:pos x="49" y="38"/>
                  </a:cxn>
                  <a:cxn ang="0">
                    <a:pos x="49" y="39"/>
                  </a:cxn>
                  <a:cxn ang="0">
                    <a:pos x="48" y="39"/>
                  </a:cxn>
                  <a:cxn ang="0">
                    <a:pos x="48" y="44"/>
                  </a:cxn>
                  <a:cxn ang="0">
                    <a:pos x="79" y="59"/>
                  </a:cxn>
                  <a:cxn ang="0">
                    <a:pos x="78" y="59"/>
                  </a:cxn>
                  <a:cxn ang="0">
                    <a:pos x="77" y="59"/>
                  </a:cxn>
                  <a:cxn ang="0">
                    <a:pos x="76" y="59"/>
                  </a:cxn>
                  <a:cxn ang="0">
                    <a:pos x="75" y="59"/>
                  </a:cxn>
                  <a:cxn ang="0">
                    <a:pos x="75" y="60"/>
                  </a:cxn>
                  <a:cxn ang="0">
                    <a:pos x="74" y="60"/>
                  </a:cxn>
                  <a:cxn ang="0">
                    <a:pos x="73" y="60"/>
                  </a:cxn>
                  <a:cxn ang="0">
                    <a:pos x="75" y="46"/>
                  </a:cxn>
                  <a:cxn ang="0">
                    <a:pos x="76" y="45"/>
                  </a:cxn>
                  <a:cxn ang="0">
                    <a:pos x="77" y="44"/>
                  </a:cxn>
                  <a:cxn ang="0">
                    <a:pos x="77" y="43"/>
                  </a:cxn>
                  <a:cxn ang="0">
                    <a:pos x="77" y="42"/>
                  </a:cxn>
                  <a:cxn ang="0">
                    <a:pos x="77" y="40"/>
                  </a:cxn>
                  <a:cxn ang="0">
                    <a:pos x="77" y="39"/>
                  </a:cxn>
                  <a:cxn ang="0">
                    <a:pos x="77" y="38"/>
                  </a:cxn>
                  <a:cxn ang="0">
                    <a:pos x="76" y="37"/>
                  </a:cxn>
                  <a:cxn ang="0">
                    <a:pos x="75" y="37"/>
                  </a:cxn>
                  <a:cxn ang="0">
                    <a:pos x="67" y="27"/>
                  </a:cxn>
                  <a:cxn ang="0">
                    <a:pos x="68" y="27"/>
                  </a:cxn>
                  <a:cxn ang="0">
                    <a:pos x="86" y="47"/>
                  </a:cxn>
                  <a:cxn ang="0">
                    <a:pos x="86" y="47"/>
                  </a:cxn>
                  <a:cxn ang="0">
                    <a:pos x="86" y="48"/>
                  </a:cxn>
                  <a:cxn ang="0">
                    <a:pos x="85" y="48"/>
                  </a:cxn>
                  <a:cxn ang="0">
                    <a:pos x="85" y="49"/>
                  </a:cxn>
                  <a:cxn ang="0">
                    <a:pos x="85" y="50"/>
                  </a:cxn>
                  <a:cxn ang="0">
                    <a:pos x="86" y="51"/>
                  </a:cxn>
                </a:cxnLst>
                <a:rect l="0" t="0" r="r" b="b"/>
                <a:pathLst>
                  <a:path w="116" h="89">
                    <a:moveTo>
                      <a:pt x="115" y="83"/>
                    </a:moveTo>
                    <a:cubicBezTo>
                      <a:pt x="116" y="81"/>
                      <a:pt x="116" y="80"/>
                      <a:pt x="116" y="78"/>
                    </a:cubicBezTo>
                    <a:cubicBezTo>
                      <a:pt x="116" y="76"/>
                      <a:pt x="116" y="75"/>
                      <a:pt x="115" y="74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4" y="73"/>
                      <a:pt x="114" y="73"/>
                      <a:pt x="114" y="73"/>
                    </a:cubicBezTo>
                    <a:cubicBezTo>
                      <a:pt x="114" y="73"/>
                      <a:pt x="114" y="73"/>
                      <a:pt x="114" y="73"/>
                    </a:cubicBezTo>
                    <a:cubicBezTo>
                      <a:pt x="113" y="75"/>
                      <a:pt x="113" y="75"/>
                      <a:pt x="113" y="75"/>
                    </a:cubicBezTo>
                    <a:cubicBezTo>
                      <a:pt x="114" y="73"/>
                      <a:pt x="114" y="73"/>
                      <a:pt x="114" y="73"/>
                    </a:cubicBezTo>
                    <a:cubicBezTo>
                      <a:pt x="103" y="62"/>
                      <a:pt x="103" y="62"/>
                      <a:pt x="103" y="62"/>
                    </a:cubicBezTo>
                    <a:cubicBezTo>
                      <a:pt x="103" y="17"/>
                      <a:pt x="103" y="17"/>
                      <a:pt x="103" y="17"/>
                    </a:cubicBezTo>
                    <a:cubicBezTo>
                      <a:pt x="103" y="16"/>
                      <a:pt x="103" y="16"/>
                      <a:pt x="103" y="16"/>
                    </a:cubicBezTo>
                    <a:cubicBezTo>
                      <a:pt x="103" y="16"/>
                      <a:pt x="103" y="16"/>
                      <a:pt x="103" y="16"/>
                    </a:cubicBezTo>
                    <a:cubicBezTo>
                      <a:pt x="103" y="2"/>
                      <a:pt x="103" y="2"/>
                      <a:pt x="103" y="2"/>
                    </a:cubicBezTo>
                    <a:cubicBezTo>
                      <a:pt x="103" y="1"/>
                      <a:pt x="102" y="0"/>
                      <a:pt x="10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0" y="88"/>
                      <a:pt x="1" y="89"/>
                      <a:pt x="2" y="89"/>
                    </a:cubicBezTo>
                    <a:cubicBezTo>
                      <a:pt x="101" y="89"/>
                      <a:pt x="101" y="89"/>
                      <a:pt x="101" y="89"/>
                    </a:cubicBezTo>
                    <a:cubicBezTo>
                      <a:pt x="101" y="89"/>
                      <a:pt x="102" y="89"/>
                      <a:pt x="102" y="89"/>
                    </a:cubicBezTo>
                    <a:cubicBezTo>
                      <a:pt x="103" y="89"/>
                      <a:pt x="104" y="89"/>
                      <a:pt x="105" y="89"/>
                    </a:cubicBezTo>
                    <a:cubicBezTo>
                      <a:pt x="107" y="89"/>
                      <a:pt x="109" y="89"/>
                      <a:pt x="110" y="87"/>
                    </a:cubicBezTo>
                    <a:cubicBezTo>
                      <a:pt x="114" y="83"/>
                      <a:pt x="114" y="83"/>
                      <a:pt x="114" y="83"/>
                    </a:cubicBezTo>
                    <a:cubicBezTo>
                      <a:pt x="115" y="83"/>
                      <a:pt x="115" y="83"/>
                      <a:pt x="115" y="83"/>
                    </a:cubicBezTo>
                    <a:cubicBezTo>
                      <a:pt x="115" y="83"/>
                      <a:pt x="115" y="83"/>
                      <a:pt x="115" y="83"/>
                    </a:cubicBezTo>
                    <a:cubicBezTo>
                      <a:pt x="113" y="81"/>
                      <a:pt x="113" y="81"/>
                      <a:pt x="113" y="81"/>
                    </a:cubicBezTo>
                    <a:lnTo>
                      <a:pt x="115" y="83"/>
                    </a:lnTo>
                    <a:close/>
                    <a:moveTo>
                      <a:pt x="4" y="4"/>
                    </a:moveTo>
                    <a:cubicBezTo>
                      <a:pt x="99" y="4"/>
                      <a:pt x="99" y="4"/>
                      <a:pt x="99" y="4"/>
                    </a:cubicBezTo>
                    <a:cubicBezTo>
                      <a:pt x="99" y="14"/>
                      <a:pt x="99" y="14"/>
                      <a:pt x="99" y="14"/>
                    </a:cubicBezTo>
                    <a:cubicBezTo>
                      <a:pt x="4" y="14"/>
                      <a:pt x="4" y="14"/>
                      <a:pt x="4" y="14"/>
                    </a:cubicBezTo>
                    <a:lnTo>
                      <a:pt x="4" y="4"/>
                    </a:lnTo>
                    <a:close/>
                    <a:moveTo>
                      <a:pt x="4" y="85"/>
                    </a:moveTo>
                    <a:cubicBezTo>
                      <a:pt x="4" y="19"/>
                      <a:pt x="4" y="19"/>
                      <a:pt x="4" y="19"/>
                    </a:cubicBezTo>
                    <a:cubicBezTo>
                      <a:pt x="99" y="19"/>
                      <a:pt x="99" y="19"/>
                      <a:pt x="99" y="19"/>
                    </a:cubicBezTo>
                    <a:cubicBezTo>
                      <a:pt x="99" y="58"/>
                      <a:pt x="99" y="58"/>
                      <a:pt x="99" y="58"/>
                    </a:cubicBezTo>
                    <a:cubicBezTo>
                      <a:pt x="90" y="49"/>
                      <a:pt x="90" y="49"/>
                      <a:pt x="90" y="49"/>
                    </a:cubicBezTo>
                    <a:cubicBezTo>
                      <a:pt x="90" y="48"/>
                      <a:pt x="90" y="48"/>
                      <a:pt x="90" y="47"/>
                    </a:cubicBezTo>
                    <a:cubicBezTo>
                      <a:pt x="90" y="46"/>
                      <a:pt x="90" y="45"/>
                      <a:pt x="90" y="44"/>
                    </a:cubicBezTo>
                    <a:cubicBezTo>
                      <a:pt x="90" y="38"/>
                      <a:pt x="88" y="33"/>
                      <a:pt x="84" y="29"/>
                    </a:cubicBezTo>
                    <a:cubicBezTo>
                      <a:pt x="80" y="25"/>
                      <a:pt x="75" y="23"/>
                      <a:pt x="69" y="23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1" y="25"/>
                      <a:pt x="61" y="25"/>
                      <a:pt x="61" y="25"/>
                    </a:cubicBezTo>
                    <a:cubicBezTo>
                      <a:pt x="61" y="25"/>
                      <a:pt x="61" y="25"/>
                      <a:pt x="61" y="25"/>
                    </a:cubicBezTo>
                    <a:cubicBezTo>
                      <a:pt x="61" y="25"/>
                      <a:pt x="61" y="25"/>
                      <a:pt x="61" y="25"/>
                    </a:cubicBezTo>
                    <a:cubicBezTo>
                      <a:pt x="61" y="25"/>
                      <a:pt x="61" y="25"/>
                      <a:pt x="61" y="25"/>
                    </a:cubicBezTo>
                    <a:cubicBezTo>
                      <a:pt x="61" y="25"/>
                      <a:pt x="61" y="25"/>
                      <a:pt x="61" y="25"/>
                    </a:cubicBezTo>
                    <a:cubicBezTo>
                      <a:pt x="61" y="25"/>
                      <a:pt x="61" y="25"/>
                      <a:pt x="61" y="25"/>
                    </a:cubicBezTo>
                    <a:cubicBezTo>
                      <a:pt x="61" y="25"/>
                      <a:pt x="61" y="25"/>
                      <a:pt x="61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25"/>
                      <a:pt x="60" y="25"/>
                      <a:pt x="60" y="26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60" y="26"/>
                      <a:pt x="60" y="26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0" y="28"/>
                      <a:pt x="60" y="28"/>
                      <a:pt x="60" y="28"/>
                    </a:cubicBezTo>
                    <a:cubicBezTo>
                      <a:pt x="60" y="28"/>
                      <a:pt x="60" y="28"/>
                      <a:pt x="60" y="28"/>
                    </a:cubicBezTo>
                    <a:cubicBezTo>
                      <a:pt x="60" y="28"/>
                      <a:pt x="60" y="28"/>
                      <a:pt x="60" y="28"/>
                    </a:cubicBezTo>
                    <a:cubicBezTo>
                      <a:pt x="60" y="28"/>
                      <a:pt x="60" y="28"/>
                      <a:pt x="60" y="28"/>
                    </a:cubicBezTo>
                    <a:cubicBezTo>
                      <a:pt x="60" y="28"/>
                      <a:pt x="60" y="28"/>
                      <a:pt x="60" y="28"/>
                    </a:cubicBezTo>
                    <a:cubicBezTo>
                      <a:pt x="60" y="28"/>
                      <a:pt x="60" y="28"/>
                      <a:pt x="60" y="28"/>
                    </a:cubicBezTo>
                    <a:cubicBezTo>
                      <a:pt x="60" y="28"/>
                      <a:pt x="60" y="28"/>
                      <a:pt x="60" y="28"/>
                    </a:cubicBezTo>
                    <a:cubicBezTo>
                      <a:pt x="60" y="28"/>
                      <a:pt x="60" y="28"/>
                      <a:pt x="60" y="28"/>
                    </a:cubicBezTo>
                    <a:cubicBezTo>
                      <a:pt x="60" y="28"/>
                      <a:pt x="60" y="28"/>
                      <a:pt x="60" y="28"/>
                    </a:cubicBezTo>
                    <a:cubicBezTo>
                      <a:pt x="60" y="28"/>
                      <a:pt x="60" y="28"/>
                      <a:pt x="60" y="28"/>
                    </a:cubicBezTo>
                    <a:cubicBezTo>
                      <a:pt x="60" y="28"/>
                      <a:pt x="60" y="28"/>
                      <a:pt x="60" y="28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67" y="48"/>
                      <a:pt x="67" y="48"/>
                      <a:pt x="66" y="48"/>
                    </a:cubicBezTo>
                    <a:cubicBezTo>
                      <a:pt x="65" y="48"/>
                      <a:pt x="65" y="48"/>
                      <a:pt x="65" y="47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3" y="36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6"/>
                      <a:pt x="50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6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8" y="41"/>
                      <a:pt x="48" y="43"/>
                      <a:pt x="48" y="44"/>
                    </a:cubicBezTo>
                    <a:cubicBezTo>
                      <a:pt x="48" y="50"/>
                      <a:pt x="50" y="55"/>
                      <a:pt x="54" y="59"/>
                    </a:cubicBezTo>
                    <a:cubicBezTo>
                      <a:pt x="58" y="63"/>
                      <a:pt x="63" y="65"/>
                      <a:pt x="69" y="65"/>
                    </a:cubicBezTo>
                    <a:cubicBezTo>
                      <a:pt x="71" y="65"/>
                      <a:pt x="72" y="65"/>
                      <a:pt x="74" y="65"/>
                    </a:cubicBezTo>
                    <a:cubicBezTo>
                      <a:pt x="75" y="64"/>
                      <a:pt x="76" y="64"/>
                      <a:pt x="77" y="64"/>
                    </a:cubicBezTo>
                    <a:cubicBezTo>
                      <a:pt x="98" y="85"/>
                      <a:pt x="98" y="85"/>
                      <a:pt x="98" y="85"/>
                    </a:cubicBezTo>
                    <a:lnTo>
                      <a:pt x="4" y="85"/>
                    </a:lnTo>
                    <a:close/>
                    <a:moveTo>
                      <a:pt x="111" y="79"/>
                    </a:moveTo>
                    <a:cubicBezTo>
                      <a:pt x="111" y="79"/>
                      <a:pt x="111" y="79"/>
                      <a:pt x="111" y="79"/>
                    </a:cubicBezTo>
                    <a:cubicBezTo>
                      <a:pt x="111" y="80"/>
                      <a:pt x="111" y="80"/>
                      <a:pt x="111" y="80"/>
                    </a:cubicBezTo>
                    <a:cubicBezTo>
                      <a:pt x="107" y="84"/>
                      <a:pt x="107" y="84"/>
                      <a:pt x="107" y="84"/>
                    </a:cubicBezTo>
                    <a:cubicBezTo>
                      <a:pt x="106" y="85"/>
                      <a:pt x="106" y="85"/>
                      <a:pt x="105" y="85"/>
                    </a:cubicBezTo>
                    <a:cubicBezTo>
                      <a:pt x="105" y="85"/>
                      <a:pt x="104" y="85"/>
                      <a:pt x="104" y="84"/>
                    </a:cubicBezTo>
                    <a:cubicBezTo>
                      <a:pt x="103" y="83"/>
                      <a:pt x="103" y="83"/>
                      <a:pt x="103" y="83"/>
                    </a:cubicBezTo>
                    <a:cubicBezTo>
                      <a:pt x="103" y="83"/>
                      <a:pt x="102" y="83"/>
                      <a:pt x="102" y="83"/>
                    </a:cubicBezTo>
                    <a:cubicBezTo>
                      <a:pt x="102" y="83"/>
                      <a:pt x="102" y="83"/>
                      <a:pt x="102" y="83"/>
                    </a:cubicBezTo>
                    <a:cubicBezTo>
                      <a:pt x="102" y="83"/>
                      <a:pt x="102" y="83"/>
                      <a:pt x="102" y="83"/>
                    </a:cubicBezTo>
                    <a:cubicBezTo>
                      <a:pt x="79" y="60"/>
                      <a:pt x="79" y="60"/>
                      <a:pt x="79" y="60"/>
                    </a:cubicBezTo>
                    <a:cubicBezTo>
                      <a:pt x="79" y="60"/>
                      <a:pt x="79" y="60"/>
                      <a:pt x="79" y="60"/>
                    </a:cubicBezTo>
                    <a:cubicBezTo>
                      <a:pt x="79" y="60"/>
                      <a:pt x="79" y="60"/>
                      <a:pt x="79" y="60"/>
                    </a:cubicBezTo>
                    <a:cubicBezTo>
                      <a:pt x="79" y="60"/>
                      <a:pt x="79" y="60"/>
                      <a:pt x="79" y="60"/>
                    </a:cubicBezTo>
                    <a:cubicBezTo>
                      <a:pt x="79" y="60"/>
                      <a:pt x="79" y="60"/>
                      <a:pt x="79" y="60"/>
                    </a:cubicBezTo>
                    <a:cubicBezTo>
                      <a:pt x="79" y="60"/>
                      <a:pt x="79" y="60"/>
                      <a:pt x="79" y="60"/>
                    </a:cubicBezTo>
                    <a:cubicBezTo>
                      <a:pt x="79" y="60"/>
                      <a:pt x="79" y="60"/>
                      <a:pt x="79" y="60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5" y="59"/>
                      <a:pt x="75" y="59"/>
                      <a:pt x="75" y="59"/>
                    </a:cubicBezTo>
                    <a:cubicBezTo>
                      <a:pt x="75" y="59"/>
                      <a:pt x="75" y="59"/>
                      <a:pt x="75" y="59"/>
                    </a:cubicBezTo>
                    <a:cubicBezTo>
                      <a:pt x="75" y="59"/>
                      <a:pt x="75" y="59"/>
                      <a:pt x="75" y="59"/>
                    </a:cubicBezTo>
                    <a:cubicBezTo>
                      <a:pt x="75" y="59"/>
                      <a:pt x="75" y="59"/>
                      <a:pt x="75" y="59"/>
                    </a:cubicBezTo>
                    <a:cubicBezTo>
                      <a:pt x="75" y="59"/>
                      <a:pt x="75" y="59"/>
                      <a:pt x="75" y="59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2" y="61"/>
                      <a:pt x="70" y="61"/>
                      <a:pt x="69" y="61"/>
                    </a:cubicBezTo>
                    <a:cubicBezTo>
                      <a:pt x="65" y="61"/>
                      <a:pt x="60" y="59"/>
                      <a:pt x="57" y="56"/>
                    </a:cubicBezTo>
                    <a:cubicBezTo>
                      <a:pt x="54" y="53"/>
                      <a:pt x="52" y="48"/>
                      <a:pt x="52" y="44"/>
                    </a:cubicBezTo>
                    <a:cubicBezTo>
                      <a:pt x="52" y="43"/>
                      <a:pt x="52" y="42"/>
                      <a:pt x="53" y="41"/>
                    </a:cubicBezTo>
                    <a:cubicBezTo>
                      <a:pt x="61" y="50"/>
                      <a:pt x="61" y="50"/>
                      <a:pt x="61" y="50"/>
                    </a:cubicBezTo>
                    <a:cubicBezTo>
                      <a:pt x="63" y="52"/>
                      <a:pt x="64" y="52"/>
                      <a:pt x="66" y="52"/>
                    </a:cubicBezTo>
                    <a:cubicBezTo>
                      <a:pt x="68" y="52"/>
                      <a:pt x="69" y="52"/>
                      <a:pt x="71" y="50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6" y="46"/>
                      <a:pt x="76" y="46"/>
                      <a:pt x="76" y="46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76" y="44"/>
                      <a:pt x="76" y="44"/>
                      <a:pt x="76" y="44"/>
                    </a:cubicBezTo>
                    <a:cubicBezTo>
                      <a:pt x="76" y="44"/>
                      <a:pt x="76" y="44"/>
                      <a:pt x="76" y="44"/>
                    </a:cubicBezTo>
                    <a:cubicBezTo>
                      <a:pt x="76" y="44"/>
                      <a:pt x="76" y="44"/>
                      <a:pt x="76" y="44"/>
                    </a:cubicBezTo>
                    <a:cubicBezTo>
                      <a:pt x="76" y="44"/>
                      <a:pt x="76" y="44"/>
                      <a:pt x="76" y="44"/>
                    </a:cubicBezTo>
                    <a:cubicBezTo>
                      <a:pt x="76" y="44"/>
                      <a:pt x="76" y="44"/>
                      <a:pt x="76" y="44"/>
                    </a:cubicBezTo>
                    <a:cubicBezTo>
                      <a:pt x="76" y="44"/>
                      <a:pt x="76" y="44"/>
                      <a:pt x="76" y="44"/>
                    </a:cubicBezTo>
                    <a:cubicBezTo>
                      <a:pt x="76" y="44"/>
                      <a:pt x="76" y="44"/>
                      <a:pt x="76" y="44"/>
                    </a:cubicBezTo>
                    <a:cubicBezTo>
                      <a:pt x="76" y="44"/>
                      <a:pt x="76" y="44"/>
                      <a:pt x="76" y="44"/>
                    </a:cubicBezTo>
                    <a:cubicBezTo>
                      <a:pt x="76" y="44"/>
                      <a:pt x="76" y="44"/>
                      <a:pt x="76" y="44"/>
                    </a:cubicBezTo>
                    <a:cubicBezTo>
                      <a:pt x="77" y="44"/>
                      <a:pt x="77" y="44"/>
                      <a:pt x="77" y="44"/>
                    </a:cubicBezTo>
                    <a:cubicBezTo>
                      <a:pt x="77" y="44"/>
                      <a:pt x="77" y="44"/>
                      <a:pt x="77" y="44"/>
                    </a:cubicBezTo>
                    <a:cubicBezTo>
                      <a:pt x="77" y="44"/>
                      <a:pt x="77" y="44"/>
                      <a:pt x="77" y="44"/>
                    </a:cubicBezTo>
                    <a:cubicBezTo>
                      <a:pt x="77" y="44"/>
                      <a:pt x="77" y="44"/>
                      <a:pt x="77" y="44"/>
                    </a:cubicBezTo>
                    <a:cubicBezTo>
                      <a:pt x="77" y="44"/>
                      <a:pt x="77" y="44"/>
                      <a:pt x="77" y="44"/>
                    </a:cubicBezTo>
                    <a:cubicBezTo>
                      <a:pt x="77" y="44"/>
                      <a:pt x="77" y="44"/>
                      <a:pt x="77" y="44"/>
                    </a:cubicBezTo>
                    <a:cubicBezTo>
                      <a:pt x="77" y="44"/>
                      <a:pt x="77" y="44"/>
                      <a:pt x="77" y="44"/>
                    </a:cubicBezTo>
                    <a:cubicBezTo>
                      <a:pt x="77" y="44"/>
                      <a:pt x="77" y="44"/>
                      <a:pt x="77" y="44"/>
                    </a:cubicBezTo>
                    <a:cubicBezTo>
                      <a:pt x="77" y="44"/>
                      <a:pt x="77" y="44"/>
                      <a:pt x="77" y="44"/>
                    </a:cubicBezTo>
                    <a:cubicBezTo>
                      <a:pt x="77" y="44"/>
                      <a:pt x="77" y="44"/>
                      <a:pt x="77" y="44"/>
                    </a:cubicBezTo>
                    <a:cubicBezTo>
                      <a:pt x="77" y="44"/>
                      <a:pt x="77" y="44"/>
                      <a:pt x="77" y="44"/>
                    </a:cubicBezTo>
                    <a:cubicBezTo>
                      <a:pt x="77" y="44"/>
                      <a:pt x="77" y="44"/>
                      <a:pt x="77" y="44"/>
                    </a:cubicBezTo>
                    <a:cubicBezTo>
                      <a:pt x="77" y="44"/>
                      <a:pt x="77" y="44"/>
                      <a:pt x="77" y="44"/>
                    </a:cubicBezTo>
                    <a:cubicBezTo>
                      <a:pt x="77" y="44"/>
                      <a:pt x="77" y="44"/>
                      <a:pt x="77" y="44"/>
                    </a:cubicBezTo>
                    <a:cubicBezTo>
                      <a:pt x="77" y="44"/>
                      <a:pt x="77" y="44"/>
                      <a:pt x="77" y="44"/>
                    </a:cubicBezTo>
                    <a:cubicBezTo>
                      <a:pt x="77" y="44"/>
                      <a:pt x="77" y="44"/>
                      <a:pt x="77" y="44"/>
                    </a:cubicBezTo>
                    <a:cubicBezTo>
                      <a:pt x="77" y="44"/>
                      <a:pt x="77" y="44"/>
                      <a:pt x="77" y="44"/>
                    </a:cubicBezTo>
                    <a:cubicBezTo>
                      <a:pt x="77" y="44"/>
                      <a:pt x="77" y="44"/>
                      <a:pt x="77" y="44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5" y="37"/>
                      <a:pt x="75" y="37"/>
                      <a:pt x="75" y="37"/>
                    </a:cubicBezTo>
                    <a:cubicBezTo>
                      <a:pt x="75" y="36"/>
                      <a:pt x="75" y="36"/>
                      <a:pt x="75" y="36"/>
                    </a:cubicBezTo>
                    <a:cubicBezTo>
                      <a:pt x="75" y="36"/>
                      <a:pt x="75" y="36"/>
                      <a:pt x="75" y="36"/>
                    </a:cubicBezTo>
                    <a:cubicBezTo>
                      <a:pt x="66" y="27"/>
                      <a:pt x="66" y="27"/>
                      <a:pt x="66" y="27"/>
                    </a:cubicBezTo>
                    <a:cubicBezTo>
                      <a:pt x="66" y="27"/>
                      <a:pt x="66" y="27"/>
                      <a:pt x="66" y="27"/>
                    </a:cubicBezTo>
                    <a:cubicBezTo>
                      <a:pt x="66" y="27"/>
                      <a:pt x="66" y="27"/>
                      <a:pt x="66" y="27"/>
                    </a:cubicBezTo>
                    <a:cubicBezTo>
                      <a:pt x="66" y="27"/>
                      <a:pt x="66" y="27"/>
                      <a:pt x="66" y="27"/>
                    </a:cubicBezTo>
                    <a:cubicBezTo>
                      <a:pt x="66" y="27"/>
                      <a:pt x="66" y="27"/>
                      <a:pt x="66" y="27"/>
                    </a:cubicBezTo>
                    <a:cubicBezTo>
                      <a:pt x="66" y="27"/>
                      <a:pt x="66" y="27"/>
                      <a:pt x="66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74" y="27"/>
                      <a:pt x="78" y="29"/>
                      <a:pt x="81" y="32"/>
                    </a:cubicBezTo>
                    <a:cubicBezTo>
                      <a:pt x="84" y="35"/>
                      <a:pt x="86" y="39"/>
                      <a:pt x="86" y="44"/>
                    </a:cubicBezTo>
                    <a:cubicBezTo>
                      <a:pt x="86" y="45"/>
                      <a:pt x="86" y="46"/>
                      <a:pt x="86" y="46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85" y="48"/>
                      <a:pt x="85" y="48"/>
                      <a:pt x="85" y="48"/>
                    </a:cubicBezTo>
                    <a:cubicBezTo>
                      <a:pt x="85" y="48"/>
                      <a:pt x="85" y="48"/>
                      <a:pt x="85" y="48"/>
                    </a:cubicBezTo>
                    <a:cubicBezTo>
                      <a:pt x="85" y="48"/>
                      <a:pt x="85" y="48"/>
                      <a:pt x="85" y="48"/>
                    </a:cubicBezTo>
                    <a:cubicBezTo>
                      <a:pt x="85" y="48"/>
                      <a:pt x="85" y="48"/>
                      <a:pt x="85" y="48"/>
                    </a:cubicBezTo>
                    <a:cubicBezTo>
                      <a:pt x="85" y="48"/>
                      <a:pt x="85" y="48"/>
                      <a:pt x="85" y="48"/>
                    </a:cubicBezTo>
                    <a:cubicBezTo>
                      <a:pt x="85" y="48"/>
                      <a:pt x="85" y="48"/>
                      <a:pt x="85" y="48"/>
                    </a:cubicBezTo>
                    <a:cubicBezTo>
                      <a:pt x="85" y="48"/>
                      <a:pt x="85" y="48"/>
                      <a:pt x="85" y="48"/>
                    </a:cubicBezTo>
                    <a:cubicBezTo>
                      <a:pt x="85" y="48"/>
                      <a:pt x="85" y="48"/>
                      <a:pt x="85" y="48"/>
                    </a:cubicBezTo>
                    <a:cubicBezTo>
                      <a:pt x="85" y="48"/>
                      <a:pt x="85" y="48"/>
                      <a:pt x="85" y="48"/>
                    </a:cubicBezTo>
                    <a:cubicBezTo>
                      <a:pt x="85" y="48"/>
                      <a:pt x="85" y="48"/>
                      <a:pt x="85" y="48"/>
                    </a:cubicBezTo>
                    <a:cubicBezTo>
                      <a:pt x="85" y="48"/>
                      <a:pt x="85" y="48"/>
                      <a:pt x="85" y="48"/>
                    </a:cubicBezTo>
                    <a:cubicBezTo>
                      <a:pt x="85" y="48"/>
                      <a:pt x="85" y="48"/>
                      <a:pt x="85" y="48"/>
                    </a:cubicBezTo>
                    <a:cubicBezTo>
                      <a:pt x="85" y="48"/>
                      <a:pt x="85" y="48"/>
                      <a:pt x="85" y="48"/>
                    </a:cubicBezTo>
                    <a:cubicBezTo>
                      <a:pt x="85" y="48"/>
                      <a:pt x="85" y="48"/>
                      <a:pt x="85" y="48"/>
                    </a:cubicBezTo>
                    <a:cubicBezTo>
                      <a:pt x="85" y="48"/>
                      <a:pt x="85" y="48"/>
                      <a:pt x="85" y="48"/>
                    </a:cubicBezTo>
                    <a:cubicBezTo>
                      <a:pt x="85" y="48"/>
                      <a:pt x="85" y="48"/>
                      <a:pt x="85" y="48"/>
                    </a:cubicBezTo>
                    <a:cubicBezTo>
                      <a:pt x="85" y="48"/>
                      <a:pt x="85" y="48"/>
                      <a:pt x="85" y="48"/>
                    </a:cubicBezTo>
                    <a:cubicBezTo>
                      <a:pt x="85" y="48"/>
                      <a:pt x="85" y="48"/>
                      <a:pt x="85" y="48"/>
                    </a:cubicBezTo>
                    <a:cubicBezTo>
                      <a:pt x="85" y="48"/>
                      <a:pt x="85" y="48"/>
                      <a:pt x="85" y="48"/>
                    </a:cubicBezTo>
                    <a:cubicBezTo>
                      <a:pt x="85" y="48"/>
                      <a:pt x="85" y="48"/>
                      <a:pt x="85" y="48"/>
                    </a:cubicBezTo>
                    <a:cubicBezTo>
                      <a:pt x="85" y="48"/>
                      <a:pt x="85" y="48"/>
                      <a:pt x="85" y="48"/>
                    </a:cubicBezTo>
                    <a:cubicBezTo>
                      <a:pt x="85" y="48"/>
                      <a:pt x="85" y="48"/>
                      <a:pt x="85" y="48"/>
                    </a:cubicBezTo>
                    <a:cubicBezTo>
                      <a:pt x="85" y="48"/>
                      <a:pt x="85" y="48"/>
                      <a:pt x="85" y="48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5" y="49"/>
                      <a:pt x="85" y="49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5" y="50"/>
                      <a:pt x="85" y="51"/>
                      <a:pt x="85" y="51"/>
                    </a:cubicBezTo>
                    <a:cubicBezTo>
                      <a:pt x="85" y="51"/>
                      <a:pt x="85" y="51"/>
                      <a:pt x="85" y="51"/>
                    </a:cubicBezTo>
                    <a:cubicBezTo>
                      <a:pt x="85" y="51"/>
                      <a:pt x="85" y="51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cubicBezTo>
                      <a:pt x="86" y="52"/>
                      <a:pt x="86" y="52"/>
                      <a:pt x="86" y="52"/>
                    </a:cubicBezTo>
                    <a:cubicBezTo>
                      <a:pt x="86" y="52"/>
                      <a:pt x="86" y="52"/>
                      <a:pt x="86" y="52"/>
                    </a:cubicBezTo>
                    <a:cubicBezTo>
                      <a:pt x="86" y="52"/>
                      <a:pt x="86" y="52"/>
                      <a:pt x="86" y="52"/>
                    </a:cubicBezTo>
                    <a:cubicBezTo>
                      <a:pt x="86" y="52"/>
                      <a:pt x="86" y="52"/>
                      <a:pt x="86" y="52"/>
                    </a:cubicBezTo>
                    <a:cubicBezTo>
                      <a:pt x="86" y="52"/>
                      <a:pt x="86" y="52"/>
                      <a:pt x="86" y="52"/>
                    </a:cubicBezTo>
                    <a:cubicBezTo>
                      <a:pt x="86" y="52"/>
                      <a:pt x="86" y="52"/>
                      <a:pt x="86" y="52"/>
                    </a:cubicBezTo>
                    <a:cubicBezTo>
                      <a:pt x="99" y="64"/>
                      <a:pt x="99" y="64"/>
                      <a:pt x="99" y="64"/>
                    </a:cubicBezTo>
                    <a:cubicBezTo>
                      <a:pt x="99" y="65"/>
                      <a:pt x="99" y="65"/>
                      <a:pt x="99" y="65"/>
                    </a:cubicBezTo>
                    <a:cubicBezTo>
                      <a:pt x="111" y="76"/>
                      <a:pt x="111" y="76"/>
                      <a:pt x="111" y="76"/>
                    </a:cubicBezTo>
                    <a:cubicBezTo>
                      <a:pt x="111" y="76"/>
                      <a:pt x="111" y="76"/>
                      <a:pt x="111" y="76"/>
                    </a:cubicBezTo>
                    <a:cubicBezTo>
                      <a:pt x="111" y="76"/>
                      <a:pt x="111" y="76"/>
                      <a:pt x="111" y="76"/>
                    </a:cubicBezTo>
                    <a:cubicBezTo>
                      <a:pt x="111" y="77"/>
                      <a:pt x="111" y="77"/>
                      <a:pt x="111" y="77"/>
                    </a:cubicBezTo>
                    <a:cubicBezTo>
                      <a:pt x="111" y="77"/>
                      <a:pt x="111" y="77"/>
                      <a:pt x="111" y="77"/>
                    </a:cubicBezTo>
                    <a:cubicBezTo>
                      <a:pt x="112" y="77"/>
                      <a:pt x="112" y="77"/>
                      <a:pt x="112" y="78"/>
                    </a:cubicBezTo>
                    <a:cubicBezTo>
                      <a:pt x="112" y="79"/>
                      <a:pt x="112" y="79"/>
                      <a:pt x="111" y="7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Oval 97"/>
              <p:cNvSpPr>
                <a:spLocks/>
              </p:cNvSpPr>
              <p:nvPr/>
            </p:nvSpPr>
            <p:spPr bwMode="auto">
              <a:xfrm>
                <a:off x="6867526" y="2441576"/>
                <a:ext cx="25400" cy="30163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Group 4"/>
            <p:cNvGrpSpPr/>
            <p:nvPr/>
          </p:nvGrpSpPr>
          <p:grpSpPr>
            <a:xfrm>
              <a:off x="2634710" y="1207112"/>
              <a:ext cx="595442" cy="595443"/>
              <a:chOff x="3512946" y="1609482"/>
              <a:chExt cx="793923" cy="793924"/>
            </a:xfrm>
          </p:grpSpPr>
          <p:sp>
            <p:nvSpPr>
              <p:cNvPr id="39" name="Oval 70"/>
              <p:cNvSpPr/>
              <p:nvPr/>
            </p:nvSpPr>
            <p:spPr bwMode="auto">
              <a:xfrm flipH="1">
                <a:off x="3512946" y="1609482"/>
                <a:ext cx="793923" cy="793924"/>
              </a:xfrm>
              <a:prstGeom prst="ellipse">
                <a:avLst/>
              </a:prstGeom>
              <a:solidFill>
                <a:schemeClr val="accent3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40" name="Group 98"/>
              <p:cNvGrpSpPr/>
              <p:nvPr/>
            </p:nvGrpSpPr>
            <p:grpSpPr>
              <a:xfrm>
                <a:off x="3711080" y="1805471"/>
                <a:ext cx="397654" cy="401931"/>
                <a:chOff x="2163763" y="2366963"/>
                <a:chExt cx="442913" cy="447676"/>
              </a:xfrm>
              <a:solidFill>
                <a:schemeClr val="bg1"/>
              </a:solidFill>
            </p:grpSpPr>
            <p:sp>
              <p:nvSpPr>
                <p:cNvPr id="41" name="Freeform: Shape 99"/>
                <p:cNvSpPr>
                  <a:spLocks/>
                </p:cNvSpPr>
                <p:nvPr/>
              </p:nvSpPr>
              <p:spPr bwMode="auto">
                <a:xfrm>
                  <a:off x="2163763" y="2600326"/>
                  <a:ext cx="217488" cy="214313"/>
                </a:xfrm>
                <a:custGeom>
                  <a:avLst/>
                  <a:gdLst/>
                  <a:ahLst/>
                  <a:cxnLst>
                    <a:cxn ang="0">
                      <a:pos x="57" y="12"/>
                    </a:cxn>
                    <a:cxn ang="0">
                      <a:pos x="51" y="7"/>
                    </a:cxn>
                    <a:cxn ang="0">
                      <a:pos x="49" y="9"/>
                    </a:cxn>
                    <a:cxn ang="0">
                      <a:pos x="51" y="7"/>
                    </a:cxn>
                    <a:cxn ang="0">
                      <a:pos x="50" y="7"/>
                    </a:cxn>
                    <a:cxn ang="0">
                      <a:pos x="46" y="1"/>
                    </a:cxn>
                    <a:cxn ang="0">
                      <a:pos x="43" y="3"/>
                    </a:cxn>
                    <a:cxn ang="0">
                      <a:pos x="46" y="1"/>
                    </a:cxn>
                    <a:cxn ang="0">
                      <a:pos x="42" y="1"/>
                    </a:cxn>
                    <a:cxn ang="0">
                      <a:pos x="41" y="1"/>
                    </a:cxn>
                    <a:cxn ang="0">
                      <a:pos x="31" y="11"/>
                    </a:cxn>
                    <a:cxn ang="0">
                      <a:pos x="31" y="11"/>
                    </a:cxn>
                    <a:cxn ang="0">
                      <a:pos x="31" y="11"/>
                    </a:cxn>
                    <a:cxn ang="0">
                      <a:pos x="27" y="16"/>
                    </a:cxn>
                    <a:cxn ang="0">
                      <a:pos x="0" y="54"/>
                    </a:cxn>
                    <a:cxn ang="0">
                      <a:pos x="0" y="54"/>
                    </a:cxn>
                    <a:cxn ang="0">
                      <a:pos x="2" y="57"/>
                    </a:cxn>
                    <a:cxn ang="0">
                      <a:pos x="3" y="57"/>
                    </a:cxn>
                    <a:cxn ang="0">
                      <a:pos x="24" y="47"/>
                    </a:cxn>
                    <a:cxn ang="0">
                      <a:pos x="47" y="27"/>
                    </a:cxn>
                    <a:cxn ang="0">
                      <a:pos x="53" y="21"/>
                    </a:cxn>
                    <a:cxn ang="0">
                      <a:pos x="57" y="16"/>
                    </a:cxn>
                    <a:cxn ang="0">
                      <a:pos x="57" y="16"/>
                    </a:cxn>
                    <a:cxn ang="0">
                      <a:pos x="57" y="12"/>
                    </a:cxn>
                    <a:cxn ang="0">
                      <a:pos x="57" y="12"/>
                    </a:cxn>
                    <a:cxn ang="0">
                      <a:pos x="49" y="17"/>
                    </a:cxn>
                    <a:cxn ang="0">
                      <a:pos x="43" y="23"/>
                    </a:cxn>
                    <a:cxn ang="0">
                      <a:pos x="21" y="43"/>
                    </a:cxn>
                    <a:cxn ang="0">
                      <a:pos x="6" y="51"/>
                    </a:cxn>
                    <a:cxn ang="0">
                      <a:pos x="31" y="19"/>
                    </a:cxn>
                    <a:cxn ang="0">
                      <a:pos x="35" y="15"/>
                    </a:cxn>
                    <a:cxn ang="0">
                      <a:pos x="35" y="15"/>
                    </a:cxn>
                    <a:cxn ang="0">
                      <a:pos x="35" y="15"/>
                    </a:cxn>
                    <a:cxn ang="0">
                      <a:pos x="35" y="15"/>
                    </a:cxn>
                    <a:cxn ang="0">
                      <a:pos x="43" y="7"/>
                    </a:cxn>
                    <a:cxn ang="0">
                      <a:pos x="47" y="11"/>
                    </a:cxn>
                    <a:cxn ang="0">
                      <a:pos x="47" y="11"/>
                    </a:cxn>
                    <a:cxn ang="0">
                      <a:pos x="47" y="11"/>
                    </a:cxn>
                    <a:cxn ang="0">
                      <a:pos x="52" y="15"/>
                    </a:cxn>
                    <a:cxn ang="0">
                      <a:pos x="49" y="17"/>
                    </a:cxn>
                  </a:cxnLst>
                  <a:rect l="0" t="0" r="r" b="b"/>
                  <a:pathLst>
                    <a:path w="58" h="57">
                      <a:moveTo>
                        <a:pt x="57" y="12"/>
                      </a:moveTo>
                      <a:cubicBezTo>
                        <a:pt x="55" y="11"/>
                        <a:pt x="53" y="9"/>
                        <a:pt x="51" y="7"/>
                      </a:cubicBezTo>
                      <a:cubicBezTo>
                        <a:pt x="49" y="9"/>
                        <a:pt x="49" y="9"/>
                        <a:pt x="49" y="9"/>
                      </a:cubicBezTo>
                      <a:cubicBezTo>
                        <a:pt x="51" y="7"/>
                        <a:pt x="51" y="7"/>
                        <a:pt x="51" y="7"/>
                      </a:cubicBezTo>
                      <a:cubicBezTo>
                        <a:pt x="51" y="7"/>
                        <a:pt x="51" y="7"/>
                        <a:pt x="50" y="7"/>
                      </a:cubicBezTo>
                      <a:cubicBezTo>
                        <a:pt x="49" y="5"/>
                        <a:pt x="47" y="4"/>
                        <a:pt x="46" y="1"/>
                      </a:cubicBezTo>
                      <a:cubicBezTo>
                        <a:pt x="43" y="3"/>
                        <a:pt x="43" y="3"/>
                        <a:pt x="43" y="3"/>
                      </a:cubicBezTo>
                      <a:cubicBezTo>
                        <a:pt x="46" y="1"/>
                        <a:pt x="46" y="1"/>
                        <a:pt x="46" y="1"/>
                      </a:cubicBezTo>
                      <a:cubicBezTo>
                        <a:pt x="45" y="0"/>
                        <a:pt x="43" y="0"/>
                        <a:pt x="42" y="1"/>
                      </a:cubicBezTo>
                      <a:cubicBezTo>
                        <a:pt x="42" y="1"/>
                        <a:pt x="42" y="1"/>
                        <a:pt x="41" y="1"/>
                      </a:cubicBezTo>
                      <a:cubicBezTo>
                        <a:pt x="31" y="11"/>
                        <a:pt x="31" y="11"/>
                        <a:pt x="31" y="11"/>
                      </a:cubicBezTo>
                      <a:cubicBezTo>
                        <a:pt x="31" y="11"/>
                        <a:pt x="31" y="11"/>
                        <a:pt x="31" y="11"/>
                      </a:cubicBezTo>
                      <a:cubicBezTo>
                        <a:pt x="31" y="11"/>
                        <a:pt x="31" y="11"/>
                        <a:pt x="31" y="11"/>
                      </a:cubicBezTo>
                      <a:cubicBezTo>
                        <a:pt x="30" y="13"/>
                        <a:pt x="28" y="14"/>
                        <a:pt x="27" y="16"/>
                      </a:cubicBezTo>
                      <a:cubicBezTo>
                        <a:pt x="15" y="28"/>
                        <a:pt x="1" y="42"/>
                        <a:pt x="0" y="54"/>
                      </a:cubicBezTo>
                      <a:cubicBezTo>
                        <a:pt x="0" y="54"/>
                        <a:pt x="0" y="54"/>
                        <a:pt x="0" y="54"/>
                      </a:cubicBezTo>
                      <a:cubicBezTo>
                        <a:pt x="0" y="56"/>
                        <a:pt x="1" y="57"/>
                        <a:pt x="2" y="57"/>
                      </a:cubicBezTo>
                      <a:cubicBezTo>
                        <a:pt x="3" y="57"/>
                        <a:pt x="3" y="57"/>
                        <a:pt x="3" y="57"/>
                      </a:cubicBezTo>
                      <a:cubicBezTo>
                        <a:pt x="10" y="56"/>
                        <a:pt x="17" y="52"/>
                        <a:pt x="24" y="47"/>
                      </a:cubicBezTo>
                      <a:cubicBezTo>
                        <a:pt x="32" y="41"/>
                        <a:pt x="39" y="34"/>
                        <a:pt x="47" y="27"/>
                      </a:cubicBezTo>
                      <a:cubicBezTo>
                        <a:pt x="53" y="21"/>
                        <a:pt x="53" y="21"/>
                        <a:pt x="53" y="21"/>
                      </a:cubicBezTo>
                      <a:cubicBezTo>
                        <a:pt x="57" y="16"/>
                        <a:pt x="57" y="16"/>
                        <a:pt x="57" y="16"/>
                      </a:cubicBezTo>
                      <a:cubicBezTo>
                        <a:pt x="57" y="16"/>
                        <a:pt x="57" y="16"/>
                        <a:pt x="57" y="16"/>
                      </a:cubicBezTo>
                      <a:cubicBezTo>
                        <a:pt x="58" y="15"/>
                        <a:pt x="58" y="13"/>
                        <a:pt x="57" y="12"/>
                      </a:cubicBezTo>
                      <a:cubicBezTo>
                        <a:pt x="57" y="12"/>
                        <a:pt x="57" y="12"/>
                        <a:pt x="57" y="12"/>
                      </a:cubicBezTo>
                      <a:close/>
                      <a:moveTo>
                        <a:pt x="49" y="17"/>
                      </a:moveTo>
                      <a:cubicBezTo>
                        <a:pt x="43" y="23"/>
                        <a:pt x="43" y="23"/>
                        <a:pt x="43" y="23"/>
                      </a:cubicBezTo>
                      <a:cubicBezTo>
                        <a:pt x="36" y="30"/>
                        <a:pt x="28" y="37"/>
                        <a:pt x="21" y="43"/>
                      </a:cubicBezTo>
                      <a:cubicBezTo>
                        <a:pt x="16" y="47"/>
                        <a:pt x="11" y="50"/>
                        <a:pt x="6" y="51"/>
                      </a:cubicBezTo>
                      <a:cubicBezTo>
                        <a:pt x="9" y="41"/>
                        <a:pt x="21" y="29"/>
                        <a:pt x="31" y="19"/>
                      </a:cubicBezTo>
                      <a:cubicBezTo>
                        <a:pt x="32" y="18"/>
                        <a:pt x="33" y="16"/>
                        <a:pt x="35" y="15"/>
                      </a:cubicBezTo>
                      <a:cubicBezTo>
                        <a:pt x="35" y="15"/>
                        <a:pt x="35" y="15"/>
                        <a:pt x="35" y="15"/>
                      </a:cubicBezTo>
                      <a:cubicBezTo>
                        <a:pt x="35" y="15"/>
                        <a:pt x="35" y="15"/>
                        <a:pt x="35" y="15"/>
                      </a:cubicBezTo>
                      <a:cubicBezTo>
                        <a:pt x="35" y="15"/>
                        <a:pt x="35" y="15"/>
                        <a:pt x="35" y="15"/>
                      </a:cubicBezTo>
                      <a:cubicBezTo>
                        <a:pt x="43" y="7"/>
                        <a:pt x="43" y="7"/>
                        <a:pt x="43" y="7"/>
                      </a:cubicBezTo>
                      <a:cubicBezTo>
                        <a:pt x="44" y="8"/>
                        <a:pt x="46" y="10"/>
                        <a:pt x="47" y="11"/>
                      </a:cubicBezTo>
                      <a:cubicBezTo>
                        <a:pt x="47" y="11"/>
                        <a:pt x="47" y="11"/>
                        <a:pt x="47" y="11"/>
                      </a:cubicBezTo>
                      <a:cubicBezTo>
                        <a:pt x="47" y="11"/>
                        <a:pt x="47" y="11"/>
                        <a:pt x="47" y="11"/>
                      </a:cubicBezTo>
                      <a:cubicBezTo>
                        <a:pt x="49" y="12"/>
                        <a:pt x="50" y="14"/>
                        <a:pt x="52" y="15"/>
                      </a:cubicBezTo>
                      <a:lnTo>
                        <a:pt x="49" y="1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2133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2" name="Freeform: Shape 100"/>
                <p:cNvSpPr>
                  <a:spLocks/>
                </p:cNvSpPr>
                <p:nvPr/>
              </p:nvSpPr>
              <p:spPr bwMode="auto">
                <a:xfrm>
                  <a:off x="2317751" y="2366963"/>
                  <a:ext cx="288925" cy="293688"/>
                </a:xfrm>
                <a:custGeom>
                  <a:avLst/>
                  <a:gdLst/>
                  <a:ahLst/>
                  <a:cxnLst>
                    <a:cxn ang="0">
                      <a:pos x="66" y="11"/>
                    </a:cxn>
                    <a:cxn ang="0">
                      <a:pos x="38" y="0"/>
                    </a:cxn>
                    <a:cxn ang="0">
                      <a:pos x="11" y="11"/>
                    </a:cxn>
                    <a:cxn ang="0">
                      <a:pos x="0" y="39"/>
                    </a:cxn>
                    <a:cxn ang="0">
                      <a:pos x="11" y="66"/>
                    </a:cxn>
                    <a:cxn ang="0">
                      <a:pos x="38" y="78"/>
                    </a:cxn>
                    <a:cxn ang="0">
                      <a:pos x="66" y="66"/>
                    </a:cxn>
                    <a:cxn ang="0">
                      <a:pos x="77" y="39"/>
                    </a:cxn>
                    <a:cxn ang="0">
                      <a:pos x="66" y="11"/>
                    </a:cxn>
                    <a:cxn ang="0">
                      <a:pos x="62" y="63"/>
                    </a:cxn>
                    <a:cxn ang="0">
                      <a:pos x="38" y="73"/>
                    </a:cxn>
                    <a:cxn ang="0">
                      <a:pos x="15" y="63"/>
                    </a:cxn>
                    <a:cxn ang="0">
                      <a:pos x="5" y="39"/>
                    </a:cxn>
                    <a:cxn ang="0">
                      <a:pos x="15" y="15"/>
                    </a:cxn>
                    <a:cxn ang="0">
                      <a:pos x="38" y="5"/>
                    </a:cxn>
                    <a:cxn ang="0">
                      <a:pos x="62" y="15"/>
                    </a:cxn>
                    <a:cxn ang="0">
                      <a:pos x="72" y="39"/>
                    </a:cxn>
                    <a:cxn ang="0">
                      <a:pos x="62" y="63"/>
                    </a:cxn>
                  </a:cxnLst>
                  <a:rect l="0" t="0" r="r" b="b"/>
                  <a:pathLst>
                    <a:path w="77" h="78">
                      <a:moveTo>
                        <a:pt x="66" y="11"/>
                      </a:moveTo>
                      <a:cubicBezTo>
                        <a:pt x="59" y="4"/>
                        <a:pt x="49" y="0"/>
                        <a:pt x="38" y="0"/>
                      </a:cubicBezTo>
                      <a:cubicBezTo>
                        <a:pt x="28" y="0"/>
                        <a:pt x="18" y="4"/>
                        <a:pt x="11" y="11"/>
                      </a:cubicBezTo>
                      <a:cubicBezTo>
                        <a:pt x="4" y="18"/>
                        <a:pt x="0" y="28"/>
                        <a:pt x="0" y="39"/>
                      </a:cubicBezTo>
                      <a:cubicBezTo>
                        <a:pt x="0" y="50"/>
                        <a:pt x="4" y="59"/>
                        <a:pt x="11" y="66"/>
                      </a:cubicBezTo>
                      <a:cubicBezTo>
                        <a:pt x="18" y="73"/>
                        <a:pt x="28" y="78"/>
                        <a:pt x="38" y="78"/>
                      </a:cubicBezTo>
                      <a:cubicBezTo>
                        <a:pt x="49" y="78"/>
                        <a:pt x="59" y="73"/>
                        <a:pt x="66" y="66"/>
                      </a:cubicBezTo>
                      <a:cubicBezTo>
                        <a:pt x="73" y="59"/>
                        <a:pt x="77" y="50"/>
                        <a:pt x="77" y="39"/>
                      </a:cubicBezTo>
                      <a:cubicBezTo>
                        <a:pt x="77" y="28"/>
                        <a:pt x="73" y="18"/>
                        <a:pt x="66" y="11"/>
                      </a:cubicBezTo>
                      <a:close/>
                      <a:moveTo>
                        <a:pt x="62" y="63"/>
                      </a:moveTo>
                      <a:cubicBezTo>
                        <a:pt x="56" y="69"/>
                        <a:pt x="48" y="73"/>
                        <a:pt x="38" y="73"/>
                      </a:cubicBezTo>
                      <a:cubicBezTo>
                        <a:pt x="29" y="73"/>
                        <a:pt x="21" y="69"/>
                        <a:pt x="15" y="63"/>
                      </a:cubicBezTo>
                      <a:cubicBezTo>
                        <a:pt x="8" y="57"/>
                        <a:pt x="5" y="48"/>
                        <a:pt x="5" y="39"/>
                      </a:cubicBezTo>
                      <a:cubicBezTo>
                        <a:pt x="5" y="29"/>
                        <a:pt x="8" y="21"/>
                        <a:pt x="15" y="15"/>
                      </a:cubicBezTo>
                      <a:cubicBezTo>
                        <a:pt x="21" y="9"/>
                        <a:pt x="29" y="5"/>
                        <a:pt x="38" y="5"/>
                      </a:cubicBezTo>
                      <a:cubicBezTo>
                        <a:pt x="48" y="5"/>
                        <a:pt x="56" y="9"/>
                        <a:pt x="62" y="15"/>
                      </a:cubicBezTo>
                      <a:cubicBezTo>
                        <a:pt x="69" y="21"/>
                        <a:pt x="72" y="29"/>
                        <a:pt x="72" y="39"/>
                      </a:cubicBezTo>
                      <a:cubicBezTo>
                        <a:pt x="72" y="48"/>
                        <a:pt x="69" y="57"/>
                        <a:pt x="62" y="6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2133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3" name="Freeform: Shape 101"/>
                <p:cNvSpPr>
                  <a:spLocks/>
                </p:cNvSpPr>
                <p:nvPr/>
              </p:nvSpPr>
              <p:spPr bwMode="auto">
                <a:xfrm>
                  <a:off x="2400301" y="2446338"/>
                  <a:ext cx="87313" cy="85725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19" y="0"/>
                    </a:cxn>
                    <a:cxn ang="0">
                      <a:pos x="7" y="5"/>
                    </a:cxn>
                    <a:cxn ang="0">
                      <a:pos x="0" y="18"/>
                    </a:cxn>
                    <a:cxn ang="0">
                      <a:pos x="0" y="18"/>
                    </a:cxn>
                    <a:cxn ang="0">
                      <a:pos x="3" y="19"/>
                    </a:cxn>
                    <a:cxn ang="0">
                      <a:pos x="0" y="18"/>
                    </a:cxn>
                    <a:cxn ang="0">
                      <a:pos x="0" y="20"/>
                    </a:cxn>
                    <a:cxn ang="0">
                      <a:pos x="3" y="23"/>
                    </a:cxn>
                    <a:cxn ang="0">
                      <a:pos x="5" y="20"/>
                    </a:cxn>
                    <a:cxn ang="0">
                      <a:pos x="5" y="19"/>
                    </a:cxn>
                    <a:cxn ang="0">
                      <a:pos x="5" y="19"/>
                    </a:cxn>
                    <a:cxn ang="0">
                      <a:pos x="5" y="19"/>
                    </a:cxn>
                    <a:cxn ang="0">
                      <a:pos x="10" y="9"/>
                    </a:cxn>
                    <a:cxn ang="0">
                      <a:pos x="19" y="5"/>
                    </a:cxn>
                    <a:cxn ang="0">
                      <a:pos x="20" y="5"/>
                    </a:cxn>
                    <a:cxn ang="0">
                      <a:pos x="23" y="3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23" h="23">
                      <a:moveTo>
                        <a:pt x="20" y="0"/>
                      </a:moveTo>
                      <a:cubicBezTo>
                        <a:pt x="20" y="0"/>
                        <a:pt x="20" y="0"/>
                        <a:pt x="19" y="0"/>
                      </a:cubicBezTo>
                      <a:cubicBezTo>
                        <a:pt x="15" y="0"/>
                        <a:pt x="11" y="2"/>
                        <a:pt x="7" y="5"/>
                      </a:cubicBezTo>
                      <a:cubicBezTo>
                        <a:pt x="3" y="8"/>
                        <a:pt x="1" y="12"/>
                        <a:pt x="0" y="18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3" y="19"/>
                        <a:pt x="3" y="19"/>
                        <a:pt x="3" y="19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19"/>
                        <a:pt x="0" y="19"/>
                        <a:pt x="0" y="20"/>
                      </a:cubicBezTo>
                      <a:cubicBezTo>
                        <a:pt x="0" y="22"/>
                        <a:pt x="1" y="23"/>
                        <a:pt x="3" y="23"/>
                      </a:cubicBezTo>
                      <a:cubicBezTo>
                        <a:pt x="4" y="23"/>
                        <a:pt x="5" y="22"/>
                        <a:pt x="5" y="20"/>
                      </a:cubicBezTo>
                      <a:cubicBezTo>
                        <a:pt x="5" y="20"/>
                        <a:pt x="5" y="19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6" y="14"/>
                        <a:pt x="8" y="11"/>
                        <a:pt x="10" y="9"/>
                      </a:cubicBezTo>
                      <a:cubicBezTo>
                        <a:pt x="13" y="6"/>
                        <a:pt x="16" y="5"/>
                        <a:pt x="19" y="5"/>
                      </a:cubicBezTo>
                      <a:cubicBezTo>
                        <a:pt x="19" y="5"/>
                        <a:pt x="19" y="5"/>
                        <a:pt x="20" y="5"/>
                      </a:cubicBezTo>
                      <a:cubicBezTo>
                        <a:pt x="21" y="6"/>
                        <a:pt x="22" y="5"/>
                        <a:pt x="23" y="3"/>
                      </a:cubicBezTo>
                      <a:cubicBezTo>
                        <a:pt x="23" y="2"/>
                        <a:pt x="22" y="1"/>
                        <a:pt x="2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2133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4" name="Freeform: Shape 102"/>
                <p:cNvSpPr>
                  <a:spLocks/>
                </p:cNvSpPr>
                <p:nvPr/>
              </p:nvSpPr>
              <p:spPr bwMode="auto">
                <a:xfrm>
                  <a:off x="2351088" y="2400301"/>
                  <a:ext cx="222250" cy="222250"/>
                </a:xfrm>
                <a:custGeom>
                  <a:avLst/>
                  <a:gdLst/>
                  <a:ahLst/>
                  <a:cxnLst>
                    <a:cxn ang="0">
                      <a:pos x="50" y="9"/>
                    </a:cxn>
                    <a:cxn ang="0">
                      <a:pos x="29" y="0"/>
                    </a:cxn>
                    <a:cxn ang="0">
                      <a:pos x="9" y="9"/>
                    </a:cxn>
                    <a:cxn ang="0">
                      <a:pos x="0" y="30"/>
                    </a:cxn>
                    <a:cxn ang="0">
                      <a:pos x="9" y="51"/>
                    </a:cxn>
                    <a:cxn ang="0">
                      <a:pos x="29" y="59"/>
                    </a:cxn>
                    <a:cxn ang="0">
                      <a:pos x="50" y="51"/>
                    </a:cxn>
                    <a:cxn ang="0">
                      <a:pos x="59" y="30"/>
                    </a:cxn>
                    <a:cxn ang="0">
                      <a:pos x="50" y="9"/>
                    </a:cxn>
                    <a:cxn ang="0">
                      <a:pos x="47" y="47"/>
                    </a:cxn>
                    <a:cxn ang="0">
                      <a:pos x="29" y="54"/>
                    </a:cxn>
                    <a:cxn ang="0">
                      <a:pos x="12" y="47"/>
                    </a:cxn>
                    <a:cxn ang="0">
                      <a:pos x="5" y="30"/>
                    </a:cxn>
                    <a:cxn ang="0">
                      <a:pos x="12" y="12"/>
                    </a:cxn>
                    <a:cxn ang="0">
                      <a:pos x="29" y="5"/>
                    </a:cxn>
                    <a:cxn ang="0">
                      <a:pos x="47" y="12"/>
                    </a:cxn>
                    <a:cxn ang="0">
                      <a:pos x="54" y="30"/>
                    </a:cxn>
                    <a:cxn ang="0">
                      <a:pos x="47" y="47"/>
                    </a:cxn>
                  </a:cxnLst>
                  <a:rect l="0" t="0" r="r" b="b"/>
                  <a:pathLst>
                    <a:path w="59" h="59">
                      <a:moveTo>
                        <a:pt x="50" y="9"/>
                      </a:moveTo>
                      <a:cubicBezTo>
                        <a:pt x="45" y="4"/>
                        <a:pt x="38" y="0"/>
                        <a:pt x="29" y="0"/>
                      </a:cubicBezTo>
                      <a:cubicBezTo>
                        <a:pt x="21" y="0"/>
                        <a:pt x="14" y="4"/>
                        <a:pt x="9" y="9"/>
                      </a:cubicBezTo>
                      <a:cubicBezTo>
                        <a:pt x="3" y="14"/>
                        <a:pt x="0" y="22"/>
                        <a:pt x="0" y="30"/>
                      </a:cubicBezTo>
                      <a:cubicBezTo>
                        <a:pt x="0" y="38"/>
                        <a:pt x="3" y="45"/>
                        <a:pt x="9" y="51"/>
                      </a:cubicBezTo>
                      <a:cubicBezTo>
                        <a:pt x="14" y="56"/>
                        <a:pt x="21" y="59"/>
                        <a:pt x="29" y="59"/>
                      </a:cubicBezTo>
                      <a:cubicBezTo>
                        <a:pt x="38" y="59"/>
                        <a:pt x="45" y="56"/>
                        <a:pt x="50" y="51"/>
                      </a:cubicBezTo>
                      <a:cubicBezTo>
                        <a:pt x="56" y="45"/>
                        <a:pt x="59" y="38"/>
                        <a:pt x="59" y="30"/>
                      </a:cubicBezTo>
                      <a:cubicBezTo>
                        <a:pt x="59" y="22"/>
                        <a:pt x="56" y="14"/>
                        <a:pt x="50" y="9"/>
                      </a:cubicBezTo>
                      <a:close/>
                      <a:moveTo>
                        <a:pt x="47" y="47"/>
                      </a:moveTo>
                      <a:cubicBezTo>
                        <a:pt x="42" y="51"/>
                        <a:pt x="36" y="54"/>
                        <a:pt x="29" y="54"/>
                      </a:cubicBezTo>
                      <a:cubicBezTo>
                        <a:pt x="23" y="54"/>
                        <a:pt x="17" y="51"/>
                        <a:pt x="12" y="47"/>
                      </a:cubicBezTo>
                      <a:cubicBezTo>
                        <a:pt x="8" y="43"/>
                        <a:pt x="5" y="37"/>
                        <a:pt x="5" y="30"/>
                      </a:cubicBezTo>
                      <a:cubicBezTo>
                        <a:pt x="5" y="23"/>
                        <a:pt x="8" y="17"/>
                        <a:pt x="12" y="12"/>
                      </a:cubicBezTo>
                      <a:cubicBezTo>
                        <a:pt x="17" y="8"/>
                        <a:pt x="23" y="5"/>
                        <a:pt x="29" y="5"/>
                      </a:cubicBezTo>
                      <a:cubicBezTo>
                        <a:pt x="36" y="5"/>
                        <a:pt x="42" y="8"/>
                        <a:pt x="47" y="12"/>
                      </a:cubicBezTo>
                      <a:cubicBezTo>
                        <a:pt x="51" y="17"/>
                        <a:pt x="54" y="23"/>
                        <a:pt x="54" y="30"/>
                      </a:cubicBezTo>
                      <a:cubicBezTo>
                        <a:pt x="54" y="37"/>
                        <a:pt x="51" y="43"/>
                        <a:pt x="47" y="4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2133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21" name="Group 58"/>
          <p:cNvGrpSpPr/>
          <p:nvPr/>
        </p:nvGrpSpPr>
        <p:grpSpPr>
          <a:xfrm>
            <a:off x="1051292" y="4534696"/>
            <a:ext cx="2299240" cy="866137"/>
            <a:chOff x="793990" y="1227225"/>
            <a:chExt cx="2299240" cy="866137"/>
          </a:xfrm>
        </p:grpSpPr>
        <p:sp>
          <p:nvSpPr>
            <p:cNvPr id="37" name="TextBox 59"/>
            <p:cNvSpPr txBox="1">
              <a:spLocks/>
            </p:cNvSpPr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  <a:extLst/>
          </p:spPr>
          <p:txBody>
            <a:bodyPr wrap="none" lIns="0" tIns="0" rIns="480000" bIns="0" anchor="ctr" anchorCtr="0">
              <a:normAutofit/>
            </a:bodyPr>
            <a:lstStyle/>
            <a:p>
              <a:pPr algn="r"/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38" name="TextBox 60"/>
            <p:cNvSpPr txBox="1">
              <a:spLocks/>
            </p:cNvSpPr>
            <p:nvPr/>
          </p:nvSpPr>
          <p:spPr bwMode="auto">
            <a:xfrm>
              <a:off x="793990" y="1537183"/>
              <a:ext cx="2299240" cy="556179"/>
            </a:xfrm>
            <a:prstGeom prst="rect">
              <a:avLst/>
            </a:prstGeom>
            <a:noFill/>
            <a:extLst/>
          </p:spPr>
          <p:txBody>
            <a:bodyPr wrap="square" lIns="0" tIns="0" rIns="480000" bIns="0" anchor="ctr" anchorCtr="0">
              <a:no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10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0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grpSp>
        <p:nvGrpSpPr>
          <p:cNvPr id="22" name="Group 61"/>
          <p:cNvGrpSpPr/>
          <p:nvPr/>
        </p:nvGrpSpPr>
        <p:grpSpPr>
          <a:xfrm>
            <a:off x="1051292" y="1616486"/>
            <a:ext cx="2299240" cy="866137"/>
            <a:chOff x="793990" y="1227225"/>
            <a:chExt cx="2299240" cy="866137"/>
          </a:xfrm>
        </p:grpSpPr>
        <p:sp>
          <p:nvSpPr>
            <p:cNvPr id="35" name="TextBox 62"/>
            <p:cNvSpPr txBox="1">
              <a:spLocks/>
            </p:cNvSpPr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  <a:extLst/>
          </p:spPr>
          <p:txBody>
            <a:bodyPr wrap="none" lIns="0" tIns="0" rIns="576000" bIns="0" anchor="ctr" anchorCtr="0">
              <a:normAutofit/>
            </a:bodyPr>
            <a:lstStyle/>
            <a:p>
              <a:pPr algn="r"/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36" name="TextBox 63"/>
            <p:cNvSpPr txBox="1">
              <a:spLocks/>
            </p:cNvSpPr>
            <p:nvPr/>
          </p:nvSpPr>
          <p:spPr bwMode="auto">
            <a:xfrm>
              <a:off x="793990" y="1537183"/>
              <a:ext cx="2299240" cy="556179"/>
            </a:xfrm>
            <a:prstGeom prst="rect">
              <a:avLst/>
            </a:prstGeom>
            <a:noFill/>
            <a:extLst/>
          </p:spPr>
          <p:txBody>
            <a:bodyPr wrap="square" lIns="0" tIns="0" rIns="576000" bIns="0" anchor="ctr" anchorCtr="0">
              <a:no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10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0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grpSp>
        <p:nvGrpSpPr>
          <p:cNvPr id="23" name="Group 64"/>
          <p:cNvGrpSpPr/>
          <p:nvPr/>
        </p:nvGrpSpPr>
        <p:grpSpPr>
          <a:xfrm>
            <a:off x="572227" y="3165325"/>
            <a:ext cx="2299240" cy="866137"/>
            <a:chOff x="793990" y="1227225"/>
            <a:chExt cx="2299240" cy="866137"/>
          </a:xfrm>
        </p:grpSpPr>
        <p:sp>
          <p:nvSpPr>
            <p:cNvPr id="33" name="TextBox 65"/>
            <p:cNvSpPr txBox="1">
              <a:spLocks/>
            </p:cNvSpPr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  <a:extLst/>
          </p:spPr>
          <p:txBody>
            <a:bodyPr wrap="none" lIns="0" tIns="0" rIns="576000" bIns="0" anchor="ctr" anchorCtr="0">
              <a:normAutofit/>
            </a:bodyPr>
            <a:lstStyle/>
            <a:p>
              <a:pPr algn="r"/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34" name="TextBox 66"/>
            <p:cNvSpPr txBox="1">
              <a:spLocks/>
            </p:cNvSpPr>
            <p:nvPr/>
          </p:nvSpPr>
          <p:spPr bwMode="auto">
            <a:xfrm>
              <a:off x="793990" y="1537183"/>
              <a:ext cx="2299240" cy="556179"/>
            </a:xfrm>
            <a:prstGeom prst="rect">
              <a:avLst/>
            </a:prstGeom>
            <a:noFill/>
            <a:extLst/>
          </p:spPr>
          <p:txBody>
            <a:bodyPr wrap="square" lIns="0" tIns="0" rIns="576000" bIns="0" anchor="ctr" anchorCtr="0">
              <a:no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10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0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grpSp>
        <p:nvGrpSpPr>
          <p:cNvPr id="24" name="Group 121"/>
          <p:cNvGrpSpPr/>
          <p:nvPr/>
        </p:nvGrpSpPr>
        <p:grpSpPr>
          <a:xfrm>
            <a:off x="8712879" y="1616486"/>
            <a:ext cx="2732267" cy="856637"/>
            <a:chOff x="1415480" y="1651350"/>
            <a:chExt cx="2913191" cy="856637"/>
          </a:xfrm>
        </p:grpSpPr>
        <p:sp>
          <p:nvSpPr>
            <p:cNvPr id="31" name="TextBox 122"/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480000" tIns="0" rIns="0" bIns="0" anchor="ctr" anchorCtr="0">
              <a:normAutofit/>
            </a:bodyPr>
            <a:lstStyle/>
            <a:p>
              <a:pPr algn="l"/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32" name="TextBox 123"/>
            <p:cNvSpPr txBox="1">
              <a:spLocks/>
            </p:cNvSpPr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480000" tIns="0" rIns="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10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0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grpSp>
        <p:nvGrpSpPr>
          <p:cNvPr id="25" name="Group 124"/>
          <p:cNvGrpSpPr/>
          <p:nvPr/>
        </p:nvGrpSpPr>
        <p:grpSpPr>
          <a:xfrm>
            <a:off x="9372363" y="3170072"/>
            <a:ext cx="2732267" cy="856637"/>
            <a:chOff x="1415480" y="1651350"/>
            <a:chExt cx="2913191" cy="856637"/>
          </a:xfrm>
        </p:grpSpPr>
        <p:sp>
          <p:nvSpPr>
            <p:cNvPr id="29" name="TextBox 125"/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480000" tIns="0" rIns="0" bIns="0" anchor="ctr" anchorCtr="0">
              <a:normAutofit/>
            </a:bodyPr>
            <a:lstStyle/>
            <a:p>
              <a:pPr algn="l"/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30" name="TextBox 126"/>
            <p:cNvSpPr txBox="1">
              <a:spLocks/>
            </p:cNvSpPr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480000" tIns="0" rIns="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10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0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grpSp>
        <p:nvGrpSpPr>
          <p:cNvPr id="26" name="Group 127"/>
          <p:cNvGrpSpPr/>
          <p:nvPr/>
        </p:nvGrpSpPr>
        <p:grpSpPr>
          <a:xfrm>
            <a:off x="8598184" y="4539443"/>
            <a:ext cx="2732267" cy="856637"/>
            <a:chOff x="1415480" y="1651350"/>
            <a:chExt cx="2913191" cy="856637"/>
          </a:xfrm>
        </p:grpSpPr>
        <p:sp>
          <p:nvSpPr>
            <p:cNvPr id="27" name="TextBox 128"/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480000" tIns="0" rIns="0" bIns="0" anchor="ctr" anchorCtr="0">
              <a:normAutofit/>
            </a:bodyPr>
            <a:lstStyle/>
            <a:p>
              <a:pPr algn="l"/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8" name="TextBox 129"/>
            <p:cNvSpPr txBox="1">
              <a:spLocks/>
            </p:cNvSpPr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480000" tIns="0" rIns="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10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0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30978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cover/>
      </p:transition>
    </mc:Choice>
    <mc:Fallback xmlns="">
      <p:transition spd="slow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>
          <a:xfrm>
            <a:off x="3879476" y="1484784"/>
            <a:ext cx="4466669" cy="4466659"/>
            <a:chOff x="3873007" y="1376772"/>
            <a:chExt cx="4466670" cy="4466659"/>
          </a:xfrm>
        </p:grpSpPr>
        <p:sp>
          <p:nvSpPr>
            <p:cNvPr id="17" name="Freeform: Shape 32"/>
            <p:cNvSpPr>
              <a:spLocks/>
            </p:cNvSpPr>
            <p:nvPr/>
          </p:nvSpPr>
          <p:spPr bwMode="auto">
            <a:xfrm>
              <a:off x="4338611" y="1376772"/>
              <a:ext cx="2114960" cy="1609892"/>
            </a:xfrm>
            <a:custGeom>
              <a:avLst/>
              <a:gdLst/>
              <a:ahLst/>
              <a:cxnLst>
                <a:cxn ang="0">
                  <a:pos x="71" y="211"/>
                </a:cxn>
                <a:cxn ang="0">
                  <a:pos x="0" y="176"/>
                </a:cxn>
                <a:cxn ang="0">
                  <a:pos x="17" y="147"/>
                </a:cxn>
                <a:cxn ang="0">
                  <a:pos x="85" y="79"/>
                </a:cxn>
                <a:cxn ang="0">
                  <a:pos x="174" y="41"/>
                </a:cxn>
                <a:cxn ang="0">
                  <a:pos x="202" y="36"/>
                </a:cxn>
                <a:cxn ang="0">
                  <a:pos x="202" y="0"/>
                </a:cxn>
                <a:cxn ang="0">
                  <a:pos x="240" y="38"/>
                </a:cxn>
                <a:cxn ang="0">
                  <a:pos x="277" y="76"/>
                </a:cxn>
                <a:cxn ang="0">
                  <a:pos x="240" y="114"/>
                </a:cxn>
                <a:cxn ang="0">
                  <a:pos x="203" y="152"/>
                </a:cxn>
                <a:cxn ang="0">
                  <a:pos x="203" y="116"/>
                </a:cxn>
                <a:cxn ang="0">
                  <a:pos x="71" y="211"/>
                </a:cxn>
              </a:cxnLst>
              <a:rect l="0" t="0" r="r" b="b"/>
              <a:pathLst>
                <a:path w="277" h="211">
                  <a:moveTo>
                    <a:pt x="71" y="211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5" y="166"/>
                    <a:pt x="11" y="157"/>
                    <a:pt x="17" y="147"/>
                  </a:cubicBezTo>
                  <a:cubicBezTo>
                    <a:pt x="35" y="120"/>
                    <a:pt x="58" y="97"/>
                    <a:pt x="85" y="79"/>
                  </a:cubicBezTo>
                  <a:cubicBezTo>
                    <a:pt x="112" y="60"/>
                    <a:pt x="142" y="47"/>
                    <a:pt x="174" y="41"/>
                  </a:cubicBezTo>
                  <a:cubicBezTo>
                    <a:pt x="184" y="39"/>
                    <a:pt x="193" y="37"/>
                    <a:pt x="202" y="36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40" y="38"/>
                    <a:pt x="240" y="38"/>
                    <a:pt x="240" y="38"/>
                  </a:cubicBezTo>
                  <a:cubicBezTo>
                    <a:pt x="277" y="76"/>
                    <a:pt x="277" y="76"/>
                    <a:pt x="277" y="76"/>
                  </a:cubicBezTo>
                  <a:cubicBezTo>
                    <a:pt x="240" y="114"/>
                    <a:pt x="240" y="114"/>
                    <a:pt x="240" y="114"/>
                  </a:cubicBezTo>
                  <a:cubicBezTo>
                    <a:pt x="203" y="152"/>
                    <a:pt x="203" y="152"/>
                    <a:pt x="203" y="152"/>
                  </a:cubicBezTo>
                  <a:cubicBezTo>
                    <a:pt x="203" y="116"/>
                    <a:pt x="203" y="116"/>
                    <a:pt x="203" y="116"/>
                  </a:cubicBezTo>
                  <a:cubicBezTo>
                    <a:pt x="147" y="124"/>
                    <a:pt x="97" y="160"/>
                    <a:pt x="71" y="211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8" name="Freeform: Shape 42"/>
            <p:cNvSpPr>
              <a:spLocks/>
            </p:cNvSpPr>
            <p:nvPr/>
          </p:nvSpPr>
          <p:spPr bwMode="auto">
            <a:xfrm>
              <a:off x="6721887" y="1850270"/>
              <a:ext cx="1617790" cy="2114958"/>
            </a:xfrm>
            <a:custGeom>
              <a:avLst/>
              <a:gdLst/>
              <a:ahLst/>
              <a:cxnLst>
                <a:cxn ang="0">
                  <a:pos x="0" y="71"/>
                </a:cxn>
                <a:cxn ang="0">
                  <a:pos x="35" y="0"/>
                </a:cxn>
                <a:cxn ang="0">
                  <a:pos x="64" y="16"/>
                </a:cxn>
                <a:cxn ang="0">
                  <a:pos x="133" y="85"/>
                </a:cxn>
                <a:cxn ang="0">
                  <a:pos x="170" y="174"/>
                </a:cxn>
                <a:cxn ang="0">
                  <a:pos x="175" y="202"/>
                </a:cxn>
                <a:cxn ang="0">
                  <a:pos x="211" y="202"/>
                </a:cxn>
                <a:cxn ang="0">
                  <a:pos x="173" y="239"/>
                </a:cxn>
                <a:cxn ang="0">
                  <a:pos x="136" y="277"/>
                </a:cxn>
                <a:cxn ang="0">
                  <a:pos x="97" y="240"/>
                </a:cxn>
                <a:cxn ang="0">
                  <a:pos x="59" y="203"/>
                </a:cxn>
                <a:cxn ang="0">
                  <a:pos x="95" y="203"/>
                </a:cxn>
                <a:cxn ang="0">
                  <a:pos x="0" y="71"/>
                </a:cxn>
              </a:cxnLst>
              <a:rect l="0" t="0" r="r" b="b"/>
              <a:pathLst>
                <a:path w="211" h="277">
                  <a:moveTo>
                    <a:pt x="0" y="71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45" y="5"/>
                    <a:pt x="55" y="10"/>
                    <a:pt x="64" y="16"/>
                  </a:cubicBezTo>
                  <a:cubicBezTo>
                    <a:pt x="91" y="35"/>
                    <a:pt x="114" y="58"/>
                    <a:pt x="133" y="85"/>
                  </a:cubicBezTo>
                  <a:cubicBezTo>
                    <a:pt x="151" y="112"/>
                    <a:pt x="164" y="142"/>
                    <a:pt x="170" y="174"/>
                  </a:cubicBezTo>
                  <a:cubicBezTo>
                    <a:pt x="172" y="183"/>
                    <a:pt x="174" y="193"/>
                    <a:pt x="175" y="202"/>
                  </a:cubicBezTo>
                  <a:cubicBezTo>
                    <a:pt x="211" y="202"/>
                    <a:pt x="211" y="202"/>
                    <a:pt x="211" y="202"/>
                  </a:cubicBezTo>
                  <a:cubicBezTo>
                    <a:pt x="173" y="239"/>
                    <a:pt x="173" y="239"/>
                    <a:pt x="173" y="239"/>
                  </a:cubicBezTo>
                  <a:cubicBezTo>
                    <a:pt x="136" y="277"/>
                    <a:pt x="136" y="277"/>
                    <a:pt x="136" y="277"/>
                  </a:cubicBezTo>
                  <a:cubicBezTo>
                    <a:pt x="97" y="240"/>
                    <a:pt x="97" y="240"/>
                    <a:pt x="97" y="240"/>
                  </a:cubicBezTo>
                  <a:cubicBezTo>
                    <a:pt x="59" y="203"/>
                    <a:pt x="59" y="203"/>
                    <a:pt x="59" y="203"/>
                  </a:cubicBezTo>
                  <a:cubicBezTo>
                    <a:pt x="95" y="203"/>
                    <a:pt x="95" y="203"/>
                    <a:pt x="95" y="203"/>
                  </a:cubicBezTo>
                  <a:cubicBezTo>
                    <a:pt x="87" y="146"/>
                    <a:pt x="51" y="96"/>
                    <a:pt x="0" y="71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9" name="Freeform: Shape 65"/>
            <p:cNvSpPr>
              <a:spLocks/>
            </p:cNvSpPr>
            <p:nvPr/>
          </p:nvSpPr>
          <p:spPr bwMode="auto">
            <a:xfrm>
              <a:off x="5743323" y="4225649"/>
              <a:ext cx="2122855" cy="1617782"/>
            </a:xfrm>
            <a:custGeom>
              <a:avLst/>
              <a:gdLst/>
              <a:ahLst/>
              <a:cxnLst>
                <a:cxn ang="0">
                  <a:pos x="206" y="0"/>
                </a:cxn>
                <a:cxn ang="0">
                  <a:pos x="277" y="35"/>
                </a:cxn>
                <a:cxn ang="0">
                  <a:pos x="261" y="64"/>
                </a:cxn>
                <a:cxn ang="0">
                  <a:pos x="192" y="133"/>
                </a:cxn>
                <a:cxn ang="0">
                  <a:pos x="103" y="171"/>
                </a:cxn>
                <a:cxn ang="0">
                  <a:pos x="75" y="175"/>
                </a:cxn>
                <a:cxn ang="0">
                  <a:pos x="75" y="211"/>
                </a:cxn>
                <a:cxn ang="0">
                  <a:pos x="38" y="174"/>
                </a:cxn>
                <a:cxn ang="0">
                  <a:pos x="0" y="136"/>
                </a:cxn>
                <a:cxn ang="0">
                  <a:pos x="37" y="98"/>
                </a:cxn>
                <a:cxn ang="0">
                  <a:pos x="74" y="60"/>
                </a:cxn>
                <a:cxn ang="0">
                  <a:pos x="74" y="95"/>
                </a:cxn>
                <a:cxn ang="0">
                  <a:pos x="206" y="0"/>
                </a:cxn>
              </a:cxnLst>
              <a:rect l="0" t="0" r="r" b="b"/>
              <a:pathLst>
                <a:path w="277" h="211">
                  <a:moveTo>
                    <a:pt x="206" y="0"/>
                  </a:moveTo>
                  <a:cubicBezTo>
                    <a:pt x="277" y="35"/>
                    <a:pt x="277" y="35"/>
                    <a:pt x="277" y="35"/>
                  </a:cubicBezTo>
                  <a:cubicBezTo>
                    <a:pt x="273" y="45"/>
                    <a:pt x="267" y="55"/>
                    <a:pt x="261" y="64"/>
                  </a:cubicBezTo>
                  <a:cubicBezTo>
                    <a:pt x="242" y="92"/>
                    <a:pt x="219" y="115"/>
                    <a:pt x="192" y="133"/>
                  </a:cubicBezTo>
                  <a:cubicBezTo>
                    <a:pt x="165" y="151"/>
                    <a:pt x="135" y="164"/>
                    <a:pt x="103" y="171"/>
                  </a:cubicBezTo>
                  <a:cubicBezTo>
                    <a:pt x="94" y="173"/>
                    <a:pt x="84" y="174"/>
                    <a:pt x="75" y="175"/>
                  </a:cubicBezTo>
                  <a:cubicBezTo>
                    <a:pt x="75" y="211"/>
                    <a:pt x="75" y="211"/>
                    <a:pt x="75" y="211"/>
                  </a:cubicBezTo>
                  <a:cubicBezTo>
                    <a:pt x="38" y="174"/>
                    <a:pt x="38" y="174"/>
                    <a:pt x="38" y="174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95"/>
                    <a:pt x="74" y="95"/>
                    <a:pt x="74" y="95"/>
                  </a:cubicBezTo>
                  <a:cubicBezTo>
                    <a:pt x="131" y="87"/>
                    <a:pt x="181" y="52"/>
                    <a:pt x="206" y="0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0" name="Freeform: Shape 70"/>
            <p:cNvSpPr>
              <a:spLocks/>
            </p:cNvSpPr>
            <p:nvPr/>
          </p:nvSpPr>
          <p:spPr bwMode="auto">
            <a:xfrm>
              <a:off x="3873007" y="3254980"/>
              <a:ext cx="1609896" cy="2122847"/>
            </a:xfrm>
            <a:custGeom>
              <a:avLst/>
              <a:gdLst/>
              <a:ahLst/>
              <a:cxnLst>
                <a:cxn ang="0">
                  <a:pos x="211" y="206"/>
                </a:cxn>
                <a:cxn ang="0">
                  <a:pos x="176" y="277"/>
                </a:cxn>
                <a:cxn ang="0">
                  <a:pos x="147" y="260"/>
                </a:cxn>
                <a:cxn ang="0">
                  <a:pos x="78" y="192"/>
                </a:cxn>
                <a:cxn ang="0">
                  <a:pos x="40" y="103"/>
                </a:cxn>
                <a:cxn ang="0">
                  <a:pos x="36" y="75"/>
                </a:cxn>
                <a:cxn ang="0">
                  <a:pos x="0" y="75"/>
                </a:cxn>
                <a:cxn ang="0">
                  <a:pos x="37" y="37"/>
                </a:cxn>
                <a:cxn ang="0">
                  <a:pos x="75" y="0"/>
                </a:cxn>
                <a:cxn ang="0">
                  <a:pos x="113" y="37"/>
                </a:cxn>
                <a:cxn ang="0">
                  <a:pos x="151" y="74"/>
                </a:cxn>
                <a:cxn ang="0">
                  <a:pos x="116" y="74"/>
                </a:cxn>
                <a:cxn ang="0">
                  <a:pos x="211" y="206"/>
                </a:cxn>
              </a:cxnLst>
              <a:rect l="0" t="0" r="r" b="b"/>
              <a:pathLst>
                <a:path w="211" h="277">
                  <a:moveTo>
                    <a:pt x="211" y="206"/>
                  </a:moveTo>
                  <a:cubicBezTo>
                    <a:pt x="176" y="277"/>
                    <a:pt x="176" y="277"/>
                    <a:pt x="176" y="277"/>
                  </a:cubicBezTo>
                  <a:cubicBezTo>
                    <a:pt x="166" y="272"/>
                    <a:pt x="156" y="266"/>
                    <a:pt x="147" y="260"/>
                  </a:cubicBezTo>
                  <a:cubicBezTo>
                    <a:pt x="119" y="242"/>
                    <a:pt x="96" y="219"/>
                    <a:pt x="78" y="192"/>
                  </a:cubicBezTo>
                  <a:cubicBezTo>
                    <a:pt x="60" y="165"/>
                    <a:pt x="47" y="135"/>
                    <a:pt x="40" y="103"/>
                  </a:cubicBezTo>
                  <a:cubicBezTo>
                    <a:pt x="38" y="93"/>
                    <a:pt x="37" y="84"/>
                    <a:pt x="36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113" y="37"/>
                    <a:pt x="113" y="37"/>
                    <a:pt x="113" y="37"/>
                  </a:cubicBezTo>
                  <a:cubicBezTo>
                    <a:pt x="151" y="74"/>
                    <a:pt x="151" y="74"/>
                    <a:pt x="151" y="74"/>
                  </a:cubicBezTo>
                  <a:cubicBezTo>
                    <a:pt x="116" y="74"/>
                    <a:pt x="116" y="74"/>
                    <a:pt x="116" y="74"/>
                  </a:cubicBezTo>
                  <a:cubicBezTo>
                    <a:pt x="124" y="131"/>
                    <a:pt x="159" y="180"/>
                    <a:pt x="211" y="206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1" name="Oval 71"/>
            <p:cNvSpPr/>
            <p:nvPr/>
          </p:nvSpPr>
          <p:spPr bwMode="auto">
            <a:xfrm>
              <a:off x="4982419" y="1963209"/>
              <a:ext cx="464229" cy="464229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none" lIns="121920" tIns="60960" rIns="121920" bIns="60960" anchor="ctr" anchorCtr="1" compatLnSpc="1">
              <a:prstTxWarp prst="textNoShape">
                <a:avLst/>
              </a:prstTxWarp>
              <a:normAutofit fontScale="70000" lnSpcReduction="20000"/>
            </a:bodyPr>
            <a:lstStyle/>
            <a:p>
              <a:pPr algn="ctr"/>
              <a:r>
                <a:rPr lang="en-US" sz="2133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22" name="Oval 72"/>
            <p:cNvSpPr/>
            <p:nvPr/>
          </p:nvSpPr>
          <p:spPr bwMode="auto">
            <a:xfrm>
              <a:off x="7279131" y="2500737"/>
              <a:ext cx="464229" cy="464229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none" lIns="121920" tIns="60960" rIns="121920" bIns="60960" anchor="ctr" anchorCtr="1" compatLnSpc="1">
              <a:prstTxWarp prst="textNoShape">
                <a:avLst/>
              </a:prstTxWarp>
              <a:normAutofit fontScale="70000" lnSpcReduction="20000"/>
            </a:bodyPr>
            <a:lstStyle/>
            <a:p>
              <a:pPr algn="ctr"/>
              <a:r>
                <a:rPr lang="en-US" sz="2133">
                  <a:solidFill>
                    <a:schemeClr val="bg1"/>
                  </a:solidFill>
                </a:rPr>
                <a:t>02</a:t>
              </a:r>
            </a:p>
          </p:txBody>
        </p:sp>
        <p:sp>
          <p:nvSpPr>
            <p:cNvPr id="23" name="Oval 73"/>
            <p:cNvSpPr/>
            <p:nvPr/>
          </p:nvSpPr>
          <p:spPr bwMode="auto">
            <a:xfrm>
              <a:off x="6704953" y="4809666"/>
              <a:ext cx="464229" cy="464229"/>
            </a:xfrm>
            <a:prstGeom prst="ellipse">
              <a:avLst/>
            </a:prstGeom>
            <a:solidFill>
              <a:schemeClr val="accent3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none" lIns="121920" tIns="60960" rIns="121920" bIns="60960" anchor="ctr" anchorCtr="1" compatLnSpc="1">
              <a:prstTxWarp prst="textNoShape">
                <a:avLst/>
              </a:prstTxWarp>
              <a:normAutofit fontScale="70000" lnSpcReduction="20000"/>
            </a:bodyPr>
            <a:lstStyle/>
            <a:p>
              <a:pPr algn="ctr"/>
              <a:r>
                <a:rPr lang="en-US" sz="2133">
                  <a:solidFill>
                    <a:schemeClr val="bg1"/>
                  </a:solidFill>
                </a:rPr>
                <a:t>03</a:t>
              </a:r>
            </a:p>
          </p:txBody>
        </p:sp>
        <p:sp>
          <p:nvSpPr>
            <p:cNvPr id="24" name="Oval 74"/>
            <p:cNvSpPr/>
            <p:nvPr/>
          </p:nvSpPr>
          <p:spPr bwMode="auto">
            <a:xfrm>
              <a:off x="4444891" y="4235488"/>
              <a:ext cx="464229" cy="464229"/>
            </a:xfrm>
            <a:prstGeom prst="ellipse">
              <a:avLst/>
            </a:prstGeom>
            <a:solidFill>
              <a:schemeClr val="accent4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none" lIns="121920" tIns="60960" rIns="121920" bIns="60960" anchor="ctr" anchorCtr="1" compatLnSpc="1">
              <a:prstTxWarp prst="textNoShape">
                <a:avLst/>
              </a:prstTxWarp>
              <a:normAutofit fontScale="70000" lnSpcReduction="20000"/>
            </a:bodyPr>
            <a:lstStyle/>
            <a:p>
              <a:pPr algn="ctr"/>
              <a:r>
                <a:rPr lang="en-US" sz="2133">
                  <a:solidFill>
                    <a:schemeClr val="bg1"/>
                  </a:solidFill>
                </a:rPr>
                <a:t>04</a:t>
              </a:r>
            </a:p>
          </p:txBody>
        </p:sp>
      </p:grpSp>
      <p:grpSp>
        <p:nvGrpSpPr>
          <p:cNvPr id="5" name="Group 18"/>
          <p:cNvGrpSpPr/>
          <p:nvPr/>
        </p:nvGrpSpPr>
        <p:grpSpPr>
          <a:xfrm>
            <a:off x="8346146" y="4752788"/>
            <a:ext cx="2879569" cy="866137"/>
            <a:chOff x="8601584" y="1451933"/>
            <a:chExt cx="2196245" cy="866137"/>
          </a:xfrm>
        </p:grpSpPr>
        <p:sp>
          <p:nvSpPr>
            <p:cNvPr id="15" name="TextBox 19"/>
            <p:cNvSpPr txBox="1">
              <a:spLocks/>
            </p:cNvSpPr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  <a:extLst/>
          </p:spPr>
          <p:txBody>
            <a:bodyPr wrap="none" lIns="288000" tIns="0" rIns="480000" bIns="0" anchor="ctr" anchorCtr="0">
              <a:normAutofit/>
            </a:bodyPr>
            <a:lstStyle/>
            <a:p>
              <a:pPr algn="l" latinLnBrk="0"/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6" name="TextBox 20"/>
            <p:cNvSpPr txBox="1">
              <a:spLocks/>
            </p:cNvSpPr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  <a:extLst/>
          </p:spPr>
          <p:txBody>
            <a:bodyPr wrap="square" lIns="288000" tIns="0" rIns="480000" bIns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10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0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grpSp>
        <p:nvGrpSpPr>
          <p:cNvPr id="6" name="Group 21"/>
          <p:cNvGrpSpPr/>
          <p:nvPr/>
        </p:nvGrpSpPr>
        <p:grpSpPr>
          <a:xfrm>
            <a:off x="966286" y="4752788"/>
            <a:ext cx="2913191" cy="866137"/>
            <a:chOff x="1415480" y="1669738"/>
            <a:chExt cx="2913191" cy="866137"/>
          </a:xfrm>
        </p:grpSpPr>
        <p:sp>
          <p:nvSpPr>
            <p:cNvPr id="13" name="TextBox 22"/>
            <p:cNvSpPr txBox="1">
              <a:spLocks/>
            </p:cNvSpPr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480000" tIns="0" rIns="288000" bIns="0" anchor="ctr" anchorCtr="0">
              <a:normAutofit/>
            </a:bodyPr>
            <a:lstStyle/>
            <a:p>
              <a:pPr algn="r" latinLnBrk="0"/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4" name="TextBox 23"/>
            <p:cNvSpPr txBox="1">
              <a:spLocks/>
            </p:cNvSpPr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480000" tIns="0" rIns="288000" bIns="0" anchor="t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67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1067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067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grpSp>
        <p:nvGrpSpPr>
          <p:cNvPr id="7" name="Group 24"/>
          <p:cNvGrpSpPr/>
          <p:nvPr/>
        </p:nvGrpSpPr>
        <p:grpSpPr>
          <a:xfrm>
            <a:off x="8346146" y="1981312"/>
            <a:ext cx="2879569" cy="866137"/>
            <a:chOff x="8601584" y="1451933"/>
            <a:chExt cx="2196245" cy="866137"/>
          </a:xfrm>
        </p:grpSpPr>
        <p:sp>
          <p:nvSpPr>
            <p:cNvPr id="11" name="TextBox 25"/>
            <p:cNvSpPr txBox="1">
              <a:spLocks/>
            </p:cNvSpPr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  <a:extLst/>
          </p:spPr>
          <p:txBody>
            <a:bodyPr wrap="none" lIns="288000" tIns="0" rIns="480000" bIns="0" anchor="ctr" anchorCtr="0">
              <a:normAutofit/>
            </a:bodyPr>
            <a:lstStyle/>
            <a:p>
              <a:pPr algn="l" latinLnBrk="0"/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2" name="TextBox 26"/>
            <p:cNvSpPr txBox="1">
              <a:spLocks/>
            </p:cNvSpPr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  <a:extLst/>
          </p:spPr>
          <p:txBody>
            <a:bodyPr wrap="square" lIns="288000" tIns="0" rIns="480000" bIns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10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0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grpSp>
        <p:nvGrpSpPr>
          <p:cNvPr id="8" name="Group 27"/>
          <p:cNvGrpSpPr/>
          <p:nvPr/>
        </p:nvGrpSpPr>
        <p:grpSpPr>
          <a:xfrm>
            <a:off x="966286" y="1981312"/>
            <a:ext cx="2913191" cy="866137"/>
            <a:chOff x="1415480" y="1669738"/>
            <a:chExt cx="2913191" cy="866137"/>
          </a:xfrm>
        </p:grpSpPr>
        <p:sp>
          <p:nvSpPr>
            <p:cNvPr id="9" name="TextBox 28"/>
            <p:cNvSpPr txBox="1">
              <a:spLocks/>
            </p:cNvSpPr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480000" tIns="0" rIns="288000" bIns="0" anchor="ctr" anchorCtr="0">
              <a:normAutofit/>
            </a:bodyPr>
            <a:lstStyle/>
            <a:p>
              <a:pPr algn="r" latinLnBrk="0"/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0" name="TextBox 29"/>
            <p:cNvSpPr txBox="1">
              <a:spLocks/>
            </p:cNvSpPr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480000" tIns="0" rIns="288000" bIns="0" anchor="t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67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1067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067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7028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cover/>
      </p:transition>
    </mc:Choice>
    <mc:Fallback xmlns="">
      <p:transition spd="slow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719139" y="2470185"/>
            <a:ext cx="1697251" cy="2687667"/>
            <a:chOff x="539354" y="1852639"/>
            <a:chExt cx="1272938" cy="2015750"/>
          </a:xfrm>
        </p:grpSpPr>
        <p:sp>
          <p:nvSpPr>
            <p:cNvPr id="5" name="任意多边形: 形状 4"/>
            <p:cNvSpPr>
              <a:spLocks/>
            </p:cNvSpPr>
            <p:nvPr/>
          </p:nvSpPr>
          <p:spPr bwMode="auto">
            <a:xfrm>
              <a:off x="973017" y="1852639"/>
              <a:ext cx="595705" cy="683930"/>
            </a:xfrm>
            <a:custGeom>
              <a:avLst/>
              <a:gdLst>
                <a:gd name="T0" fmla="*/ 487 w 499"/>
                <a:gd name="T1" fmla="*/ 84 h 573"/>
                <a:gd name="T2" fmla="*/ 477 w 499"/>
                <a:gd name="T3" fmla="*/ 66 h 573"/>
                <a:gd name="T4" fmla="*/ 436 w 499"/>
                <a:gd name="T5" fmla="*/ 18 h 573"/>
                <a:gd name="T6" fmla="*/ 379 w 499"/>
                <a:gd name="T7" fmla="*/ 17 h 573"/>
                <a:gd name="T8" fmla="*/ 350 w 499"/>
                <a:gd name="T9" fmla="*/ 34 h 573"/>
                <a:gd name="T10" fmla="*/ 311 w 499"/>
                <a:gd name="T11" fmla="*/ 37 h 573"/>
                <a:gd name="T12" fmla="*/ 196 w 499"/>
                <a:gd name="T13" fmla="*/ 108 h 573"/>
                <a:gd name="T14" fmla="*/ 79 w 499"/>
                <a:gd name="T15" fmla="*/ 243 h 573"/>
                <a:gd name="T16" fmla="*/ 74 w 499"/>
                <a:gd name="T17" fmla="*/ 324 h 573"/>
                <a:gd name="T18" fmla="*/ 118 w 499"/>
                <a:gd name="T19" fmla="*/ 385 h 573"/>
                <a:gd name="T20" fmla="*/ 52 w 499"/>
                <a:gd name="T21" fmla="*/ 438 h 573"/>
                <a:gd name="T22" fmla="*/ 17 w 499"/>
                <a:gd name="T23" fmla="*/ 460 h 573"/>
                <a:gd name="T24" fmla="*/ 12 w 499"/>
                <a:gd name="T25" fmla="*/ 498 h 573"/>
                <a:gd name="T26" fmla="*/ 34 w 499"/>
                <a:gd name="T27" fmla="*/ 531 h 573"/>
                <a:gd name="T28" fmla="*/ 90 w 499"/>
                <a:gd name="T29" fmla="*/ 554 h 573"/>
                <a:gd name="T30" fmla="*/ 95 w 499"/>
                <a:gd name="T31" fmla="*/ 529 h 573"/>
                <a:gd name="T32" fmla="*/ 54 w 499"/>
                <a:gd name="T33" fmla="*/ 498 h 573"/>
                <a:gd name="T34" fmla="*/ 49 w 499"/>
                <a:gd name="T35" fmla="*/ 483 h 573"/>
                <a:gd name="T36" fmla="*/ 167 w 499"/>
                <a:gd name="T37" fmla="*/ 412 h 573"/>
                <a:gd name="T38" fmla="*/ 196 w 499"/>
                <a:gd name="T39" fmla="*/ 326 h 573"/>
                <a:gd name="T40" fmla="*/ 221 w 499"/>
                <a:gd name="T41" fmla="*/ 343 h 573"/>
                <a:gd name="T42" fmla="*/ 232 w 499"/>
                <a:gd name="T43" fmla="*/ 463 h 573"/>
                <a:gd name="T44" fmla="*/ 226 w 499"/>
                <a:gd name="T45" fmla="*/ 510 h 573"/>
                <a:gd name="T46" fmla="*/ 253 w 499"/>
                <a:gd name="T47" fmla="*/ 537 h 573"/>
                <a:gd name="T48" fmla="*/ 286 w 499"/>
                <a:gd name="T49" fmla="*/ 539 h 573"/>
                <a:gd name="T50" fmla="*/ 333 w 499"/>
                <a:gd name="T51" fmla="*/ 541 h 573"/>
                <a:gd name="T52" fmla="*/ 308 w 499"/>
                <a:gd name="T53" fmla="*/ 512 h 573"/>
                <a:gd name="T54" fmla="*/ 286 w 499"/>
                <a:gd name="T55" fmla="*/ 495 h 573"/>
                <a:gd name="T56" fmla="*/ 313 w 499"/>
                <a:gd name="T57" fmla="*/ 313 h 573"/>
                <a:gd name="T58" fmla="*/ 377 w 499"/>
                <a:gd name="T59" fmla="*/ 453 h 573"/>
                <a:gd name="T60" fmla="*/ 370 w 499"/>
                <a:gd name="T61" fmla="*/ 509 h 573"/>
                <a:gd name="T62" fmla="*/ 392 w 499"/>
                <a:gd name="T63" fmla="*/ 529 h 573"/>
                <a:gd name="T64" fmla="*/ 407 w 499"/>
                <a:gd name="T65" fmla="*/ 449 h 573"/>
                <a:gd name="T66" fmla="*/ 375 w 499"/>
                <a:gd name="T67" fmla="*/ 319 h 573"/>
                <a:gd name="T68" fmla="*/ 367 w 499"/>
                <a:gd name="T69" fmla="*/ 167 h 573"/>
                <a:gd name="T70" fmla="*/ 404 w 499"/>
                <a:gd name="T71" fmla="*/ 116 h 573"/>
                <a:gd name="T72" fmla="*/ 417 w 499"/>
                <a:gd name="T73" fmla="*/ 111 h 573"/>
                <a:gd name="T74" fmla="*/ 456 w 499"/>
                <a:gd name="T75" fmla="*/ 125 h 573"/>
                <a:gd name="T76" fmla="*/ 487 w 499"/>
                <a:gd name="T77" fmla="*/ 84 h 573"/>
                <a:gd name="T78" fmla="*/ 262 w 499"/>
                <a:gd name="T79" fmla="*/ 304 h 573"/>
                <a:gd name="T80" fmla="*/ 232 w 499"/>
                <a:gd name="T81" fmla="*/ 270 h 573"/>
                <a:gd name="T82" fmla="*/ 262 w 499"/>
                <a:gd name="T83" fmla="*/ 250 h 573"/>
                <a:gd name="T84" fmla="*/ 262 w 499"/>
                <a:gd name="T85" fmla="*/ 304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99" h="573">
                  <a:moveTo>
                    <a:pt x="487" y="84"/>
                  </a:moveTo>
                  <a:cubicBezTo>
                    <a:pt x="477" y="66"/>
                    <a:pt x="477" y="66"/>
                    <a:pt x="477" y="66"/>
                  </a:cubicBezTo>
                  <a:cubicBezTo>
                    <a:pt x="477" y="35"/>
                    <a:pt x="471" y="37"/>
                    <a:pt x="436" y="18"/>
                  </a:cubicBezTo>
                  <a:cubicBezTo>
                    <a:pt x="401" y="0"/>
                    <a:pt x="379" y="17"/>
                    <a:pt x="379" y="17"/>
                  </a:cubicBezTo>
                  <a:cubicBezTo>
                    <a:pt x="379" y="17"/>
                    <a:pt x="365" y="35"/>
                    <a:pt x="350" y="34"/>
                  </a:cubicBezTo>
                  <a:cubicBezTo>
                    <a:pt x="335" y="32"/>
                    <a:pt x="338" y="32"/>
                    <a:pt x="311" y="37"/>
                  </a:cubicBezTo>
                  <a:cubicBezTo>
                    <a:pt x="284" y="42"/>
                    <a:pt x="225" y="84"/>
                    <a:pt x="196" y="108"/>
                  </a:cubicBezTo>
                  <a:cubicBezTo>
                    <a:pt x="167" y="132"/>
                    <a:pt x="100" y="209"/>
                    <a:pt x="79" y="243"/>
                  </a:cubicBezTo>
                  <a:cubicBezTo>
                    <a:pt x="59" y="277"/>
                    <a:pt x="44" y="304"/>
                    <a:pt x="74" y="324"/>
                  </a:cubicBezTo>
                  <a:cubicBezTo>
                    <a:pt x="105" y="345"/>
                    <a:pt x="118" y="385"/>
                    <a:pt x="118" y="385"/>
                  </a:cubicBezTo>
                  <a:cubicBezTo>
                    <a:pt x="98" y="383"/>
                    <a:pt x="61" y="426"/>
                    <a:pt x="52" y="438"/>
                  </a:cubicBezTo>
                  <a:cubicBezTo>
                    <a:pt x="44" y="449"/>
                    <a:pt x="34" y="448"/>
                    <a:pt x="17" y="460"/>
                  </a:cubicBezTo>
                  <a:cubicBezTo>
                    <a:pt x="0" y="471"/>
                    <a:pt x="3" y="492"/>
                    <a:pt x="12" y="498"/>
                  </a:cubicBezTo>
                  <a:cubicBezTo>
                    <a:pt x="20" y="505"/>
                    <a:pt x="34" y="531"/>
                    <a:pt x="34" y="531"/>
                  </a:cubicBezTo>
                  <a:cubicBezTo>
                    <a:pt x="47" y="573"/>
                    <a:pt x="90" y="554"/>
                    <a:pt x="90" y="554"/>
                  </a:cubicBezTo>
                  <a:cubicBezTo>
                    <a:pt x="113" y="554"/>
                    <a:pt x="112" y="532"/>
                    <a:pt x="95" y="529"/>
                  </a:cubicBezTo>
                  <a:cubicBezTo>
                    <a:pt x="78" y="525"/>
                    <a:pt x="63" y="505"/>
                    <a:pt x="54" y="498"/>
                  </a:cubicBezTo>
                  <a:cubicBezTo>
                    <a:pt x="46" y="492"/>
                    <a:pt x="49" y="483"/>
                    <a:pt x="49" y="483"/>
                  </a:cubicBezTo>
                  <a:cubicBezTo>
                    <a:pt x="61" y="478"/>
                    <a:pt x="122" y="446"/>
                    <a:pt x="167" y="412"/>
                  </a:cubicBezTo>
                  <a:cubicBezTo>
                    <a:pt x="213" y="378"/>
                    <a:pt x="196" y="326"/>
                    <a:pt x="196" y="326"/>
                  </a:cubicBezTo>
                  <a:cubicBezTo>
                    <a:pt x="198" y="333"/>
                    <a:pt x="221" y="343"/>
                    <a:pt x="221" y="343"/>
                  </a:cubicBezTo>
                  <a:cubicBezTo>
                    <a:pt x="208" y="358"/>
                    <a:pt x="232" y="463"/>
                    <a:pt x="232" y="463"/>
                  </a:cubicBezTo>
                  <a:cubicBezTo>
                    <a:pt x="235" y="503"/>
                    <a:pt x="232" y="492"/>
                    <a:pt x="226" y="510"/>
                  </a:cubicBezTo>
                  <a:cubicBezTo>
                    <a:pt x="221" y="529"/>
                    <a:pt x="243" y="536"/>
                    <a:pt x="253" y="537"/>
                  </a:cubicBezTo>
                  <a:cubicBezTo>
                    <a:pt x="264" y="539"/>
                    <a:pt x="286" y="539"/>
                    <a:pt x="286" y="539"/>
                  </a:cubicBezTo>
                  <a:cubicBezTo>
                    <a:pt x="296" y="546"/>
                    <a:pt x="333" y="541"/>
                    <a:pt x="333" y="541"/>
                  </a:cubicBezTo>
                  <a:cubicBezTo>
                    <a:pt x="362" y="517"/>
                    <a:pt x="308" y="512"/>
                    <a:pt x="308" y="512"/>
                  </a:cubicBezTo>
                  <a:cubicBezTo>
                    <a:pt x="289" y="514"/>
                    <a:pt x="286" y="495"/>
                    <a:pt x="286" y="495"/>
                  </a:cubicBezTo>
                  <a:cubicBezTo>
                    <a:pt x="296" y="481"/>
                    <a:pt x="313" y="313"/>
                    <a:pt x="313" y="313"/>
                  </a:cubicBezTo>
                  <a:cubicBezTo>
                    <a:pt x="331" y="329"/>
                    <a:pt x="372" y="436"/>
                    <a:pt x="377" y="453"/>
                  </a:cubicBezTo>
                  <a:cubicBezTo>
                    <a:pt x="382" y="470"/>
                    <a:pt x="370" y="509"/>
                    <a:pt x="370" y="509"/>
                  </a:cubicBezTo>
                  <a:cubicBezTo>
                    <a:pt x="360" y="537"/>
                    <a:pt x="392" y="529"/>
                    <a:pt x="392" y="529"/>
                  </a:cubicBezTo>
                  <a:cubicBezTo>
                    <a:pt x="412" y="529"/>
                    <a:pt x="411" y="473"/>
                    <a:pt x="407" y="449"/>
                  </a:cubicBezTo>
                  <a:cubicBezTo>
                    <a:pt x="404" y="426"/>
                    <a:pt x="384" y="350"/>
                    <a:pt x="375" y="319"/>
                  </a:cubicBezTo>
                  <a:cubicBezTo>
                    <a:pt x="367" y="289"/>
                    <a:pt x="367" y="167"/>
                    <a:pt x="367" y="167"/>
                  </a:cubicBezTo>
                  <a:cubicBezTo>
                    <a:pt x="382" y="155"/>
                    <a:pt x="404" y="116"/>
                    <a:pt x="404" y="116"/>
                  </a:cubicBezTo>
                  <a:cubicBezTo>
                    <a:pt x="406" y="108"/>
                    <a:pt x="417" y="111"/>
                    <a:pt x="417" y="111"/>
                  </a:cubicBezTo>
                  <a:cubicBezTo>
                    <a:pt x="424" y="122"/>
                    <a:pt x="456" y="125"/>
                    <a:pt x="456" y="125"/>
                  </a:cubicBezTo>
                  <a:cubicBezTo>
                    <a:pt x="499" y="130"/>
                    <a:pt x="487" y="84"/>
                    <a:pt x="487" y="84"/>
                  </a:cubicBezTo>
                  <a:close/>
                  <a:moveTo>
                    <a:pt x="262" y="304"/>
                  </a:moveTo>
                  <a:cubicBezTo>
                    <a:pt x="262" y="304"/>
                    <a:pt x="245" y="269"/>
                    <a:pt x="232" y="270"/>
                  </a:cubicBezTo>
                  <a:cubicBezTo>
                    <a:pt x="232" y="270"/>
                    <a:pt x="253" y="258"/>
                    <a:pt x="262" y="250"/>
                  </a:cubicBezTo>
                  <a:cubicBezTo>
                    <a:pt x="262" y="250"/>
                    <a:pt x="259" y="287"/>
                    <a:pt x="262" y="30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reflection blurRad="101600" stA="41000" endPos="35000" dir="5400000" sy="-100000" algn="bl" rotWithShape="0"/>
            </a:effectLst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 flipH="1">
              <a:off x="1270870" y="2652598"/>
              <a:ext cx="1" cy="344095"/>
            </a:xfrm>
            <a:prstGeom prst="line">
              <a:avLst/>
            </a:prstGeom>
            <a:ln w="19050">
              <a:solidFill>
                <a:schemeClr val="tx2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圆: 空心 12"/>
            <p:cNvSpPr/>
            <p:nvPr/>
          </p:nvSpPr>
          <p:spPr>
            <a:xfrm>
              <a:off x="1203416" y="2554609"/>
              <a:ext cx="134908" cy="134908"/>
            </a:xfrm>
            <a:prstGeom prst="donu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539354" y="3225444"/>
              <a:ext cx="1272938" cy="642945"/>
              <a:chOff x="1732858" y="5001250"/>
              <a:chExt cx="2213143" cy="857260"/>
            </a:xfrm>
          </p:grpSpPr>
          <p:sp>
            <p:nvSpPr>
              <p:cNvPr id="41" name="文本框 63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67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42" name="文本框 64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8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8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</a:br>
                <a:r>
                  <a:rPr lang="zh-CN" altLang="en-US" sz="8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2530433" y="2044212"/>
            <a:ext cx="1697251" cy="3113640"/>
            <a:chOff x="1897825" y="1533159"/>
            <a:chExt cx="1272938" cy="2335230"/>
          </a:xfrm>
        </p:grpSpPr>
        <p:sp>
          <p:nvSpPr>
            <p:cNvPr id="6" name="任意多边形: 形状 5"/>
            <p:cNvSpPr>
              <a:spLocks/>
            </p:cNvSpPr>
            <p:nvPr/>
          </p:nvSpPr>
          <p:spPr bwMode="auto">
            <a:xfrm>
              <a:off x="2301816" y="1533159"/>
              <a:ext cx="514041" cy="987979"/>
            </a:xfrm>
            <a:custGeom>
              <a:avLst/>
              <a:gdLst>
                <a:gd name="T0" fmla="*/ 187 w 431"/>
                <a:gd name="T1" fmla="*/ 516 h 827"/>
                <a:gd name="T2" fmla="*/ 204 w 431"/>
                <a:gd name="T3" fmla="*/ 602 h 827"/>
                <a:gd name="T4" fmla="*/ 187 w 431"/>
                <a:gd name="T5" fmla="*/ 673 h 827"/>
                <a:gd name="T6" fmla="*/ 54 w 431"/>
                <a:gd name="T7" fmla="*/ 717 h 827"/>
                <a:gd name="T8" fmla="*/ 45 w 431"/>
                <a:gd name="T9" fmla="*/ 747 h 827"/>
                <a:gd name="T10" fmla="*/ 66 w 431"/>
                <a:gd name="T11" fmla="*/ 808 h 827"/>
                <a:gd name="T12" fmla="*/ 35 w 431"/>
                <a:gd name="T13" fmla="*/ 816 h 827"/>
                <a:gd name="T14" fmla="*/ 8 w 431"/>
                <a:gd name="T15" fmla="*/ 793 h 827"/>
                <a:gd name="T16" fmla="*/ 5 w 431"/>
                <a:gd name="T17" fmla="*/ 722 h 827"/>
                <a:gd name="T18" fmla="*/ 18 w 431"/>
                <a:gd name="T19" fmla="*/ 679 h 827"/>
                <a:gd name="T20" fmla="*/ 71 w 431"/>
                <a:gd name="T21" fmla="*/ 664 h 827"/>
                <a:gd name="T22" fmla="*/ 142 w 431"/>
                <a:gd name="T23" fmla="*/ 622 h 827"/>
                <a:gd name="T24" fmla="*/ 105 w 431"/>
                <a:gd name="T25" fmla="*/ 538 h 827"/>
                <a:gd name="T26" fmla="*/ 83 w 431"/>
                <a:gd name="T27" fmla="*/ 436 h 827"/>
                <a:gd name="T28" fmla="*/ 81 w 431"/>
                <a:gd name="T29" fmla="*/ 387 h 827"/>
                <a:gd name="T30" fmla="*/ 89 w 431"/>
                <a:gd name="T31" fmla="*/ 291 h 827"/>
                <a:gd name="T32" fmla="*/ 135 w 431"/>
                <a:gd name="T33" fmla="*/ 189 h 827"/>
                <a:gd name="T34" fmla="*/ 189 w 431"/>
                <a:gd name="T35" fmla="*/ 135 h 827"/>
                <a:gd name="T36" fmla="*/ 245 w 431"/>
                <a:gd name="T37" fmla="*/ 64 h 827"/>
                <a:gd name="T38" fmla="*/ 328 w 431"/>
                <a:gd name="T39" fmla="*/ 42 h 827"/>
                <a:gd name="T40" fmla="*/ 363 w 431"/>
                <a:gd name="T41" fmla="*/ 93 h 827"/>
                <a:gd name="T42" fmla="*/ 350 w 431"/>
                <a:gd name="T43" fmla="*/ 161 h 827"/>
                <a:gd name="T44" fmla="*/ 284 w 431"/>
                <a:gd name="T45" fmla="*/ 145 h 827"/>
                <a:gd name="T46" fmla="*/ 274 w 431"/>
                <a:gd name="T47" fmla="*/ 167 h 827"/>
                <a:gd name="T48" fmla="*/ 296 w 431"/>
                <a:gd name="T49" fmla="*/ 272 h 827"/>
                <a:gd name="T50" fmla="*/ 427 w 431"/>
                <a:gd name="T51" fmla="*/ 375 h 827"/>
                <a:gd name="T52" fmla="*/ 399 w 431"/>
                <a:gd name="T53" fmla="*/ 429 h 827"/>
                <a:gd name="T54" fmla="*/ 392 w 431"/>
                <a:gd name="T55" fmla="*/ 416 h 827"/>
                <a:gd name="T56" fmla="*/ 383 w 431"/>
                <a:gd name="T57" fmla="*/ 391 h 827"/>
                <a:gd name="T58" fmla="*/ 368 w 431"/>
                <a:gd name="T59" fmla="*/ 385 h 827"/>
                <a:gd name="T60" fmla="*/ 358 w 431"/>
                <a:gd name="T61" fmla="*/ 353 h 827"/>
                <a:gd name="T62" fmla="*/ 282 w 431"/>
                <a:gd name="T63" fmla="*/ 316 h 827"/>
                <a:gd name="T64" fmla="*/ 230 w 431"/>
                <a:gd name="T65" fmla="*/ 416 h 827"/>
                <a:gd name="T66" fmla="*/ 338 w 431"/>
                <a:gd name="T67" fmla="*/ 543 h 827"/>
                <a:gd name="T68" fmla="*/ 328 w 431"/>
                <a:gd name="T69" fmla="*/ 642 h 827"/>
                <a:gd name="T70" fmla="*/ 319 w 431"/>
                <a:gd name="T71" fmla="*/ 771 h 827"/>
                <a:gd name="T72" fmla="*/ 368 w 431"/>
                <a:gd name="T73" fmla="*/ 786 h 827"/>
                <a:gd name="T74" fmla="*/ 394 w 431"/>
                <a:gd name="T75" fmla="*/ 808 h 827"/>
                <a:gd name="T76" fmla="*/ 328 w 431"/>
                <a:gd name="T77" fmla="*/ 815 h 827"/>
                <a:gd name="T78" fmla="*/ 290 w 431"/>
                <a:gd name="T79" fmla="*/ 808 h 827"/>
                <a:gd name="T80" fmla="*/ 260 w 431"/>
                <a:gd name="T81" fmla="*/ 769 h 827"/>
                <a:gd name="T82" fmla="*/ 263 w 431"/>
                <a:gd name="T83" fmla="*/ 705 h 827"/>
                <a:gd name="T84" fmla="*/ 277 w 431"/>
                <a:gd name="T85" fmla="*/ 612 h 827"/>
                <a:gd name="T86" fmla="*/ 260 w 431"/>
                <a:gd name="T87" fmla="*/ 570 h 827"/>
                <a:gd name="T88" fmla="*/ 187 w 431"/>
                <a:gd name="T89" fmla="*/ 516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31" h="827">
                  <a:moveTo>
                    <a:pt x="187" y="516"/>
                  </a:moveTo>
                  <a:cubicBezTo>
                    <a:pt x="187" y="516"/>
                    <a:pt x="186" y="554"/>
                    <a:pt x="204" y="602"/>
                  </a:cubicBezTo>
                  <a:cubicBezTo>
                    <a:pt x="223" y="649"/>
                    <a:pt x="208" y="664"/>
                    <a:pt x="187" y="673"/>
                  </a:cubicBezTo>
                  <a:cubicBezTo>
                    <a:pt x="167" y="681"/>
                    <a:pt x="76" y="710"/>
                    <a:pt x="54" y="717"/>
                  </a:cubicBezTo>
                  <a:cubicBezTo>
                    <a:pt x="54" y="717"/>
                    <a:pt x="39" y="720"/>
                    <a:pt x="45" y="747"/>
                  </a:cubicBezTo>
                  <a:cubicBezTo>
                    <a:pt x="52" y="774"/>
                    <a:pt x="61" y="793"/>
                    <a:pt x="66" y="808"/>
                  </a:cubicBezTo>
                  <a:cubicBezTo>
                    <a:pt x="71" y="823"/>
                    <a:pt x="54" y="820"/>
                    <a:pt x="35" y="816"/>
                  </a:cubicBezTo>
                  <a:cubicBezTo>
                    <a:pt x="17" y="813"/>
                    <a:pt x="10" y="810"/>
                    <a:pt x="8" y="793"/>
                  </a:cubicBezTo>
                  <a:cubicBezTo>
                    <a:pt x="7" y="776"/>
                    <a:pt x="8" y="739"/>
                    <a:pt x="5" y="722"/>
                  </a:cubicBezTo>
                  <a:cubicBezTo>
                    <a:pt x="2" y="705"/>
                    <a:pt x="0" y="685"/>
                    <a:pt x="18" y="679"/>
                  </a:cubicBezTo>
                  <a:cubicBezTo>
                    <a:pt x="37" y="674"/>
                    <a:pt x="54" y="674"/>
                    <a:pt x="71" y="664"/>
                  </a:cubicBezTo>
                  <a:cubicBezTo>
                    <a:pt x="88" y="654"/>
                    <a:pt x="127" y="615"/>
                    <a:pt x="142" y="622"/>
                  </a:cubicBezTo>
                  <a:cubicBezTo>
                    <a:pt x="142" y="622"/>
                    <a:pt x="103" y="560"/>
                    <a:pt x="105" y="538"/>
                  </a:cubicBezTo>
                  <a:cubicBezTo>
                    <a:pt x="105" y="538"/>
                    <a:pt x="51" y="473"/>
                    <a:pt x="83" y="436"/>
                  </a:cubicBezTo>
                  <a:cubicBezTo>
                    <a:pt x="83" y="436"/>
                    <a:pt x="86" y="404"/>
                    <a:pt x="81" y="387"/>
                  </a:cubicBezTo>
                  <a:cubicBezTo>
                    <a:pt x="81" y="387"/>
                    <a:pt x="42" y="357"/>
                    <a:pt x="89" y="291"/>
                  </a:cubicBezTo>
                  <a:cubicBezTo>
                    <a:pt x="137" y="225"/>
                    <a:pt x="128" y="218"/>
                    <a:pt x="135" y="189"/>
                  </a:cubicBezTo>
                  <a:cubicBezTo>
                    <a:pt x="142" y="161"/>
                    <a:pt x="164" y="151"/>
                    <a:pt x="189" y="135"/>
                  </a:cubicBezTo>
                  <a:cubicBezTo>
                    <a:pt x="214" y="120"/>
                    <a:pt x="231" y="90"/>
                    <a:pt x="245" y="64"/>
                  </a:cubicBezTo>
                  <a:cubicBezTo>
                    <a:pt x="258" y="39"/>
                    <a:pt x="287" y="0"/>
                    <a:pt x="328" y="42"/>
                  </a:cubicBezTo>
                  <a:cubicBezTo>
                    <a:pt x="368" y="85"/>
                    <a:pt x="363" y="66"/>
                    <a:pt x="363" y="93"/>
                  </a:cubicBezTo>
                  <a:cubicBezTo>
                    <a:pt x="363" y="93"/>
                    <a:pt x="400" y="142"/>
                    <a:pt x="350" y="161"/>
                  </a:cubicBezTo>
                  <a:cubicBezTo>
                    <a:pt x="350" y="161"/>
                    <a:pt x="292" y="166"/>
                    <a:pt x="284" y="145"/>
                  </a:cubicBezTo>
                  <a:cubicBezTo>
                    <a:pt x="284" y="145"/>
                    <a:pt x="267" y="157"/>
                    <a:pt x="274" y="167"/>
                  </a:cubicBezTo>
                  <a:cubicBezTo>
                    <a:pt x="274" y="167"/>
                    <a:pt x="312" y="213"/>
                    <a:pt x="296" y="272"/>
                  </a:cubicBezTo>
                  <a:cubicBezTo>
                    <a:pt x="296" y="272"/>
                    <a:pt x="426" y="340"/>
                    <a:pt x="427" y="375"/>
                  </a:cubicBezTo>
                  <a:cubicBezTo>
                    <a:pt x="427" y="375"/>
                    <a:pt x="431" y="412"/>
                    <a:pt x="399" y="429"/>
                  </a:cubicBezTo>
                  <a:cubicBezTo>
                    <a:pt x="399" y="429"/>
                    <a:pt x="380" y="426"/>
                    <a:pt x="392" y="416"/>
                  </a:cubicBezTo>
                  <a:cubicBezTo>
                    <a:pt x="392" y="416"/>
                    <a:pt x="416" y="370"/>
                    <a:pt x="383" y="391"/>
                  </a:cubicBezTo>
                  <a:cubicBezTo>
                    <a:pt x="383" y="391"/>
                    <a:pt x="367" y="402"/>
                    <a:pt x="368" y="385"/>
                  </a:cubicBezTo>
                  <a:cubicBezTo>
                    <a:pt x="368" y="385"/>
                    <a:pt x="378" y="365"/>
                    <a:pt x="358" y="353"/>
                  </a:cubicBezTo>
                  <a:cubicBezTo>
                    <a:pt x="358" y="353"/>
                    <a:pt x="296" y="311"/>
                    <a:pt x="282" y="316"/>
                  </a:cubicBezTo>
                  <a:cubicBezTo>
                    <a:pt x="282" y="316"/>
                    <a:pt x="240" y="411"/>
                    <a:pt x="230" y="416"/>
                  </a:cubicBezTo>
                  <a:cubicBezTo>
                    <a:pt x="230" y="416"/>
                    <a:pt x="334" y="516"/>
                    <a:pt x="338" y="543"/>
                  </a:cubicBezTo>
                  <a:cubicBezTo>
                    <a:pt x="341" y="570"/>
                    <a:pt x="334" y="597"/>
                    <a:pt x="328" y="642"/>
                  </a:cubicBezTo>
                  <a:cubicBezTo>
                    <a:pt x="321" y="688"/>
                    <a:pt x="297" y="761"/>
                    <a:pt x="319" y="771"/>
                  </a:cubicBezTo>
                  <a:cubicBezTo>
                    <a:pt x="319" y="771"/>
                    <a:pt x="355" y="786"/>
                    <a:pt x="368" y="786"/>
                  </a:cubicBezTo>
                  <a:cubicBezTo>
                    <a:pt x="382" y="786"/>
                    <a:pt x="407" y="789"/>
                    <a:pt x="394" y="808"/>
                  </a:cubicBezTo>
                  <a:cubicBezTo>
                    <a:pt x="394" y="808"/>
                    <a:pt x="355" y="827"/>
                    <a:pt x="328" y="815"/>
                  </a:cubicBezTo>
                  <a:cubicBezTo>
                    <a:pt x="328" y="815"/>
                    <a:pt x="307" y="806"/>
                    <a:pt x="290" y="808"/>
                  </a:cubicBezTo>
                  <a:cubicBezTo>
                    <a:pt x="274" y="810"/>
                    <a:pt x="247" y="803"/>
                    <a:pt x="260" y="769"/>
                  </a:cubicBezTo>
                  <a:cubicBezTo>
                    <a:pt x="260" y="769"/>
                    <a:pt x="265" y="735"/>
                    <a:pt x="263" y="705"/>
                  </a:cubicBezTo>
                  <a:cubicBezTo>
                    <a:pt x="262" y="674"/>
                    <a:pt x="258" y="644"/>
                    <a:pt x="277" y="612"/>
                  </a:cubicBezTo>
                  <a:cubicBezTo>
                    <a:pt x="277" y="612"/>
                    <a:pt x="285" y="583"/>
                    <a:pt x="260" y="570"/>
                  </a:cubicBezTo>
                  <a:cubicBezTo>
                    <a:pt x="260" y="570"/>
                    <a:pt x="189" y="529"/>
                    <a:pt x="187" y="5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reflection blurRad="101600" stA="41000" endPos="35000" dir="5400000" sy="-100000" algn="bl" rotWithShape="0"/>
            </a:effectLst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 flipH="1">
              <a:off x="2558836" y="2652598"/>
              <a:ext cx="1" cy="344095"/>
            </a:xfrm>
            <a:prstGeom prst="line">
              <a:avLst/>
            </a:prstGeom>
            <a:solidFill>
              <a:schemeClr val="tx1"/>
            </a:solidFill>
            <a:ln w="19050">
              <a:solidFill>
                <a:schemeClr val="tx2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圆: 空心 14"/>
            <p:cNvSpPr/>
            <p:nvPr/>
          </p:nvSpPr>
          <p:spPr>
            <a:xfrm>
              <a:off x="2491382" y="2554609"/>
              <a:ext cx="134908" cy="134908"/>
            </a:xfrm>
            <a:prstGeom prst="donu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1897825" y="3225444"/>
              <a:ext cx="1272938" cy="642945"/>
              <a:chOff x="1732858" y="5001250"/>
              <a:chExt cx="2213143" cy="857260"/>
            </a:xfrm>
          </p:grpSpPr>
          <p:sp>
            <p:nvSpPr>
              <p:cNvPr id="39" name="文本框 61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67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40" name="文本框 62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8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8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</a:br>
                <a:r>
                  <a:rPr lang="zh-CN" altLang="en-US" sz="8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4341729" y="1969513"/>
            <a:ext cx="1697251" cy="3188339"/>
            <a:chOff x="3256297" y="1477135"/>
            <a:chExt cx="1272938" cy="2391254"/>
          </a:xfrm>
        </p:grpSpPr>
        <p:sp>
          <p:nvSpPr>
            <p:cNvPr id="7" name="任意多边形: 形状 6"/>
            <p:cNvSpPr>
              <a:spLocks/>
            </p:cNvSpPr>
            <p:nvPr/>
          </p:nvSpPr>
          <p:spPr bwMode="auto">
            <a:xfrm>
              <a:off x="3604874" y="1477135"/>
              <a:ext cx="546123" cy="1059435"/>
            </a:xfrm>
            <a:custGeom>
              <a:avLst/>
              <a:gdLst>
                <a:gd name="T0" fmla="*/ 257 w 458"/>
                <a:gd name="T1" fmla="*/ 15 h 887"/>
                <a:gd name="T2" fmla="*/ 213 w 458"/>
                <a:gd name="T3" fmla="*/ 63 h 887"/>
                <a:gd name="T4" fmla="*/ 190 w 458"/>
                <a:gd name="T5" fmla="*/ 110 h 887"/>
                <a:gd name="T6" fmla="*/ 147 w 458"/>
                <a:gd name="T7" fmla="*/ 188 h 887"/>
                <a:gd name="T8" fmla="*/ 132 w 458"/>
                <a:gd name="T9" fmla="*/ 318 h 887"/>
                <a:gd name="T10" fmla="*/ 132 w 458"/>
                <a:gd name="T11" fmla="*/ 357 h 887"/>
                <a:gd name="T12" fmla="*/ 124 w 458"/>
                <a:gd name="T13" fmla="*/ 389 h 887"/>
                <a:gd name="T14" fmla="*/ 136 w 458"/>
                <a:gd name="T15" fmla="*/ 483 h 887"/>
                <a:gd name="T16" fmla="*/ 132 w 458"/>
                <a:gd name="T17" fmla="*/ 620 h 887"/>
                <a:gd name="T18" fmla="*/ 71 w 458"/>
                <a:gd name="T19" fmla="*/ 673 h 887"/>
                <a:gd name="T20" fmla="*/ 46 w 458"/>
                <a:gd name="T21" fmla="*/ 755 h 887"/>
                <a:gd name="T22" fmla="*/ 43 w 458"/>
                <a:gd name="T23" fmla="*/ 760 h 887"/>
                <a:gd name="T24" fmla="*/ 26 w 458"/>
                <a:gd name="T25" fmla="*/ 789 h 887"/>
                <a:gd name="T26" fmla="*/ 31 w 458"/>
                <a:gd name="T27" fmla="*/ 830 h 887"/>
                <a:gd name="T28" fmla="*/ 73 w 458"/>
                <a:gd name="T29" fmla="*/ 855 h 887"/>
                <a:gd name="T30" fmla="*/ 125 w 458"/>
                <a:gd name="T31" fmla="*/ 880 h 887"/>
                <a:gd name="T32" fmla="*/ 141 w 458"/>
                <a:gd name="T33" fmla="*/ 852 h 887"/>
                <a:gd name="T34" fmla="*/ 102 w 458"/>
                <a:gd name="T35" fmla="*/ 828 h 887"/>
                <a:gd name="T36" fmla="*/ 80 w 458"/>
                <a:gd name="T37" fmla="*/ 774 h 887"/>
                <a:gd name="T38" fmla="*/ 164 w 458"/>
                <a:gd name="T39" fmla="*/ 683 h 887"/>
                <a:gd name="T40" fmla="*/ 200 w 458"/>
                <a:gd name="T41" fmla="*/ 617 h 887"/>
                <a:gd name="T42" fmla="*/ 225 w 458"/>
                <a:gd name="T43" fmla="*/ 583 h 887"/>
                <a:gd name="T44" fmla="*/ 264 w 458"/>
                <a:gd name="T45" fmla="*/ 630 h 887"/>
                <a:gd name="T46" fmla="*/ 272 w 458"/>
                <a:gd name="T47" fmla="*/ 745 h 887"/>
                <a:gd name="T48" fmla="*/ 311 w 458"/>
                <a:gd name="T49" fmla="*/ 823 h 887"/>
                <a:gd name="T50" fmla="*/ 337 w 458"/>
                <a:gd name="T51" fmla="*/ 870 h 887"/>
                <a:gd name="T52" fmla="*/ 394 w 458"/>
                <a:gd name="T53" fmla="*/ 867 h 887"/>
                <a:gd name="T54" fmla="*/ 441 w 458"/>
                <a:gd name="T55" fmla="*/ 869 h 887"/>
                <a:gd name="T56" fmla="*/ 448 w 458"/>
                <a:gd name="T57" fmla="*/ 845 h 887"/>
                <a:gd name="T58" fmla="*/ 416 w 458"/>
                <a:gd name="T59" fmla="*/ 835 h 887"/>
                <a:gd name="T60" fmla="*/ 379 w 458"/>
                <a:gd name="T61" fmla="*/ 826 h 887"/>
                <a:gd name="T62" fmla="*/ 354 w 458"/>
                <a:gd name="T63" fmla="*/ 813 h 887"/>
                <a:gd name="T64" fmla="*/ 328 w 458"/>
                <a:gd name="T65" fmla="*/ 659 h 887"/>
                <a:gd name="T66" fmla="*/ 328 w 458"/>
                <a:gd name="T67" fmla="*/ 654 h 887"/>
                <a:gd name="T68" fmla="*/ 320 w 458"/>
                <a:gd name="T69" fmla="*/ 617 h 887"/>
                <a:gd name="T70" fmla="*/ 256 w 458"/>
                <a:gd name="T71" fmla="*/ 485 h 887"/>
                <a:gd name="T72" fmla="*/ 257 w 458"/>
                <a:gd name="T73" fmla="*/ 436 h 887"/>
                <a:gd name="T74" fmla="*/ 286 w 458"/>
                <a:gd name="T75" fmla="*/ 362 h 887"/>
                <a:gd name="T76" fmla="*/ 291 w 458"/>
                <a:gd name="T77" fmla="*/ 360 h 887"/>
                <a:gd name="T78" fmla="*/ 355 w 458"/>
                <a:gd name="T79" fmla="*/ 450 h 887"/>
                <a:gd name="T80" fmla="*/ 362 w 458"/>
                <a:gd name="T81" fmla="*/ 477 h 887"/>
                <a:gd name="T82" fmla="*/ 342 w 458"/>
                <a:gd name="T83" fmla="*/ 497 h 887"/>
                <a:gd name="T84" fmla="*/ 365 w 458"/>
                <a:gd name="T85" fmla="*/ 532 h 887"/>
                <a:gd name="T86" fmla="*/ 401 w 458"/>
                <a:gd name="T87" fmla="*/ 463 h 887"/>
                <a:gd name="T88" fmla="*/ 310 w 458"/>
                <a:gd name="T89" fmla="*/ 294 h 887"/>
                <a:gd name="T90" fmla="*/ 308 w 458"/>
                <a:gd name="T91" fmla="*/ 252 h 887"/>
                <a:gd name="T92" fmla="*/ 306 w 458"/>
                <a:gd name="T93" fmla="*/ 179 h 887"/>
                <a:gd name="T94" fmla="*/ 296 w 458"/>
                <a:gd name="T95" fmla="*/ 128 h 887"/>
                <a:gd name="T96" fmla="*/ 347 w 458"/>
                <a:gd name="T97" fmla="*/ 88 h 887"/>
                <a:gd name="T98" fmla="*/ 335 w 458"/>
                <a:gd name="T99" fmla="*/ 41 h 887"/>
                <a:gd name="T100" fmla="*/ 257 w 458"/>
                <a:gd name="T101" fmla="*/ 15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58" h="887">
                  <a:moveTo>
                    <a:pt x="257" y="15"/>
                  </a:moveTo>
                  <a:cubicBezTo>
                    <a:pt x="257" y="15"/>
                    <a:pt x="229" y="36"/>
                    <a:pt x="213" y="63"/>
                  </a:cubicBezTo>
                  <a:cubicBezTo>
                    <a:pt x="198" y="90"/>
                    <a:pt x="200" y="98"/>
                    <a:pt x="190" y="110"/>
                  </a:cubicBezTo>
                  <a:cubicBezTo>
                    <a:pt x="180" y="122"/>
                    <a:pt x="159" y="142"/>
                    <a:pt x="147" y="188"/>
                  </a:cubicBezTo>
                  <a:cubicBezTo>
                    <a:pt x="147" y="188"/>
                    <a:pt x="137" y="304"/>
                    <a:pt x="132" y="318"/>
                  </a:cubicBezTo>
                  <a:cubicBezTo>
                    <a:pt x="127" y="331"/>
                    <a:pt x="122" y="336"/>
                    <a:pt x="132" y="357"/>
                  </a:cubicBezTo>
                  <a:cubicBezTo>
                    <a:pt x="142" y="377"/>
                    <a:pt x="136" y="377"/>
                    <a:pt x="124" y="389"/>
                  </a:cubicBezTo>
                  <a:cubicBezTo>
                    <a:pt x="112" y="401"/>
                    <a:pt x="100" y="426"/>
                    <a:pt x="136" y="483"/>
                  </a:cubicBezTo>
                  <a:cubicBezTo>
                    <a:pt x="136" y="483"/>
                    <a:pt x="124" y="600"/>
                    <a:pt x="132" y="620"/>
                  </a:cubicBezTo>
                  <a:cubicBezTo>
                    <a:pt x="132" y="620"/>
                    <a:pt x="85" y="651"/>
                    <a:pt x="71" y="673"/>
                  </a:cubicBezTo>
                  <a:cubicBezTo>
                    <a:pt x="58" y="695"/>
                    <a:pt x="55" y="727"/>
                    <a:pt x="46" y="755"/>
                  </a:cubicBezTo>
                  <a:cubicBezTo>
                    <a:pt x="38" y="784"/>
                    <a:pt x="43" y="760"/>
                    <a:pt x="43" y="760"/>
                  </a:cubicBezTo>
                  <a:cubicBezTo>
                    <a:pt x="43" y="760"/>
                    <a:pt x="38" y="782"/>
                    <a:pt x="26" y="789"/>
                  </a:cubicBezTo>
                  <a:cubicBezTo>
                    <a:pt x="14" y="796"/>
                    <a:pt x="0" y="821"/>
                    <a:pt x="31" y="830"/>
                  </a:cubicBezTo>
                  <a:cubicBezTo>
                    <a:pt x="31" y="830"/>
                    <a:pt x="60" y="837"/>
                    <a:pt x="73" y="855"/>
                  </a:cubicBezTo>
                  <a:cubicBezTo>
                    <a:pt x="87" y="874"/>
                    <a:pt x="109" y="887"/>
                    <a:pt x="125" y="880"/>
                  </a:cubicBezTo>
                  <a:cubicBezTo>
                    <a:pt x="142" y="874"/>
                    <a:pt x="161" y="853"/>
                    <a:pt x="141" y="852"/>
                  </a:cubicBezTo>
                  <a:cubicBezTo>
                    <a:pt x="141" y="852"/>
                    <a:pt x="112" y="843"/>
                    <a:pt x="102" y="828"/>
                  </a:cubicBezTo>
                  <a:cubicBezTo>
                    <a:pt x="92" y="813"/>
                    <a:pt x="61" y="789"/>
                    <a:pt x="80" y="774"/>
                  </a:cubicBezTo>
                  <a:cubicBezTo>
                    <a:pt x="98" y="759"/>
                    <a:pt x="139" y="708"/>
                    <a:pt x="164" y="683"/>
                  </a:cubicBezTo>
                  <a:cubicBezTo>
                    <a:pt x="190" y="657"/>
                    <a:pt x="200" y="646"/>
                    <a:pt x="200" y="617"/>
                  </a:cubicBezTo>
                  <a:cubicBezTo>
                    <a:pt x="200" y="617"/>
                    <a:pt x="207" y="575"/>
                    <a:pt x="225" y="583"/>
                  </a:cubicBezTo>
                  <a:cubicBezTo>
                    <a:pt x="225" y="583"/>
                    <a:pt x="254" y="620"/>
                    <a:pt x="264" y="630"/>
                  </a:cubicBezTo>
                  <a:cubicBezTo>
                    <a:pt x="264" y="630"/>
                    <a:pt x="262" y="720"/>
                    <a:pt x="272" y="745"/>
                  </a:cubicBezTo>
                  <a:cubicBezTo>
                    <a:pt x="283" y="771"/>
                    <a:pt x="306" y="798"/>
                    <a:pt x="311" y="823"/>
                  </a:cubicBezTo>
                  <a:cubicBezTo>
                    <a:pt x="316" y="848"/>
                    <a:pt x="300" y="872"/>
                    <a:pt x="337" y="870"/>
                  </a:cubicBezTo>
                  <a:cubicBezTo>
                    <a:pt x="374" y="869"/>
                    <a:pt x="369" y="865"/>
                    <a:pt x="394" y="867"/>
                  </a:cubicBezTo>
                  <a:cubicBezTo>
                    <a:pt x="420" y="869"/>
                    <a:pt x="433" y="872"/>
                    <a:pt x="441" y="869"/>
                  </a:cubicBezTo>
                  <a:cubicBezTo>
                    <a:pt x="450" y="865"/>
                    <a:pt x="458" y="848"/>
                    <a:pt x="448" y="845"/>
                  </a:cubicBezTo>
                  <a:cubicBezTo>
                    <a:pt x="438" y="842"/>
                    <a:pt x="426" y="835"/>
                    <a:pt x="416" y="835"/>
                  </a:cubicBezTo>
                  <a:cubicBezTo>
                    <a:pt x="406" y="835"/>
                    <a:pt x="387" y="830"/>
                    <a:pt x="379" y="826"/>
                  </a:cubicBezTo>
                  <a:cubicBezTo>
                    <a:pt x="371" y="823"/>
                    <a:pt x="357" y="821"/>
                    <a:pt x="354" y="813"/>
                  </a:cubicBezTo>
                  <a:cubicBezTo>
                    <a:pt x="350" y="804"/>
                    <a:pt x="333" y="679"/>
                    <a:pt x="328" y="659"/>
                  </a:cubicBezTo>
                  <a:cubicBezTo>
                    <a:pt x="323" y="639"/>
                    <a:pt x="328" y="654"/>
                    <a:pt x="328" y="654"/>
                  </a:cubicBezTo>
                  <a:cubicBezTo>
                    <a:pt x="328" y="654"/>
                    <a:pt x="333" y="639"/>
                    <a:pt x="320" y="617"/>
                  </a:cubicBezTo>
                  <a:cubicBezTo>
                    <a:pt x="306" y="595"/>
                    <a:pt x="300" y="546"/>
                    <a:pt x="256" y="485"/>
                  </a:cubicBezTo>
                  <a:cubicBezTo>
                    <a:pt x="256" y="485"/>
                    <a:pt x="242" y="466"/>
                    <a:pt x="257" y="436"/>
                  </a:cubicBezTo>
                  <a:cubicBezTo>
                    <a:pt x="272" y="406"/>
                    <a:pt x="284" y="380"/>
                    <a:pt x="286" y="362"/>
                  </a:cubicBezTo>
                  <a:cubicBezTo>
                    <a:pt x="288" y="343"/>
                    <a:pt x="291" y="360"/>
                    <a:pt x="291" y="360"/>
                  </a:cubicBezTo>
                  <a:cubicBezTo>
                    <a:pt x="291" y="360"/>
                    <a:pt x="350" y="414"/>
                    <a:pt x="355" y="450"/>
                  </a:cubicBezTo>
                  <a:cubicBezTo>
                    <a:pt x="355" y="450"/>
                    <a:pt x="365" y="465"/>
                    <a:pt x="362" y="477"/>
                  </a:cubicBezTo>
                  <a:cubicBezTo>
                    <a:pt x="359" y="488"/>
                    <a:pt x="342" y="507"/>
                    <a:pt x="342" y="497"/>
                  </a:cubicBezTo>
                  <a:cubicBezTo>
                    <a:pt x="342" y="497"/>
                    <a:pt x="333" y="536"/>
                    <a:pt x="365" y="532"/>
                  </a:cubicBezTo>
                  <a:cubicBezTo>
                    <a:pt x="398" y="529"/>
                    <a:pt x="413" y="497"/>
                    <a:pt x="401" y="463"/>
                  </a:cubicBezTo>
                  <a:cubicBezTo>
                    <a:pt x="389" y="429"/>
                    <a:pt x="315" y="314"/>
                    <a:pt x="310" y="294"/>
                  </a:cubicBezTo>
                  <a:cubicBezTo>
                    <a:pt x="305" y="274"/>
                    <a:pt x="300" y="265"/>
                    <a:pt x="308" y="252"/>
                  </a:cubicBezTo>
                  <a:cubicBezTo>
                    <a:pt x="316" y="238"/>
                    <a:pt x="318" y="199"/>
                    <a:pt x="306" y="179"/>
                  </a:cubicBezTo>
                  <a:cubicBezTo>
                    <a:pt x="294" y="159"/>
                    <a:pt x="281" y="135"/>
                    <a:pt x="296" y="128"/>
                  </a:cubicBezTo>
                  <a:cubicBezTo>
                    <a:pt x="296" y="128"/>
                    <a:pt x="371" y="147"/>
                    <a:pt x="347" y="88"/>
                  </a:cubicBezTo>
                  <a:cubicBezTo>
                    <a:pt x="347" y="88"/>
                    <a:pt x="364" y="59"/>
                    <a:pt x="335" y="41"/>
                  </a:cubicBezTo>
                  <a:cubicBezTo>
                    <a:pt x="335" y="41"/>
                    <a:pt x="303" y="0"/>
                    <a:pt x="257" y="1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reflection blurRad="101600" stA="41000" endPos="35000" dir="5400000" sy="-100000" algn="bl" rotWithShape="0"/>
            </a:effectLst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 flipH="1">
              <a:off x="3877935" y="2652598"/>
              <a:ext cx="1" cy="344095"/>
            </a:xfrm>
            <a:prstGeom prst="line">
              <a:avLst/>
            </a:prstGeom>
            <a:ln w="19050">
              <a:solidFill>
                <a:schemeClr val="tx2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圆: 空心 16"/>
            <p:cNvSpPr/>
            <p:nvPr/>
          </p:nvSpPr>
          <p:spPr>
            <a:xfrm>
              <a:off x="3810480" y="2554609"/>
              <a:ext cx="134908" cy="134908"/>
            </a:xfrm>
            <a:prstGeom prst="donu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3256297" y="3225444"/>
              <a:ext cx="1272938" cy="642945"/>
              <a:chOff x="1732858" y="5001250"/>
              <a:chExt cx="2213143" cy="857260"/>
            </a:xfrm>
          </p:grpSpPr>
          <p:sp>
            <p:nvSpPr>
              <p:cNvPr id="37" name="文本框 59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67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38" name="文本框 60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8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8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</a:br>
                <a:r>
                  <a:rPr lang="zh-CN" altLang="en-US" sz="8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6153025" y="1813590"/>
            <a:ext cx="1697251" cy="3344263"/>
            <a:chOff x="4614769" y="1360192"/>
            <a:chExt cx="1272938" cy="2508197"/>
          </a:xfrm>
        </p:grpSpPr>
        <p:sp>
          <p:nvSpPr>
            <p:cNvPr id="8" name="任意多边形: 形状 7"/>
            <p:cNvSpPr>
              <a:spLocks/>
            </p:cNvSpPr>
            <p:nvPr/>
          </p:nvSpPr>
          <p:spPr bwMode="auto">
            <a:xfrm>
              <a:off x="4876326" y="1360192"/>
              <a:ext cx="643828" cy="1162244"/>
            </a:xfrm>
            <a:custGeom>
              <a:avLst/>
              <a:gdLst>
                <a:gd name="T0" fmla="*/ 97 w 540"/>
                <a:gd name="T1" fmla="*/ 933 h 973"/>
                <a:gd name="T2" fmla="*/ 130 w 540"/>
                <a:gd name="T3" fmla="*/ 962 h 973"/>
                <a:gd name="T4" fmla="*/ 101 w 540"/>
                <a:gd name="T5" fmla="*/ 966 h 973"/>
                <a:gd name="T6" fmla="*/ 31 w 540"/>
                <a:gd name="T7" fmla="*/ 932 h 973"/>
                <a:gd name="T8" fmla="*/ 28 w 540"/>
                <a:gd name="T9" fmla="*/ 872 h 973"/>
                <a:gd name="T10" fmla="*/ 82 w 540"/>
                <a:gd name="T11" fmla="*/ 785 h 973"/>
                <a:gd name="T12" fmla="*/ 165 w 540"/>
                <a:gd name="T13" fmla="*/ 688 h 973"/>
                <a:gd name="T14" fmla="*/ 179 w 540"/>
                <a:gd name="T15" fmla="*/ 599 h 973"/>
                <a:gd name="T16" fmla="*/ 156 w 540"/>
                <a:gd name="T17" fmla="*/ 588 h 973"/>
                <a:gd name="T18" fmla="*/ 151 w 540"/>
                <a:gd name="T19" fmla="*/ 513 h 973"/>
                <a:gd name="T20" fmla="*/ 158 w 540"/>
                <a:gd name="T21" fmla="*/ 395 h 973"/>
                <a:gd name="T22" fmla="*/ 172 w 540"/>
                <a:gd name="T23" fmla="*/ 286 h 973"/>
                <a:gd name="T24" fmla="*/ 219 w 540"/>
                <a:gd name="T25" fmla="*/ 157 h 973"/>
                <a:gd name="T26" fmla="*/ 209 w 540"/>
                <a:gd name="T27" fmla="*/ 141 h 973"/>
                <a:gd name="T28" fmla="*/ 212 w 540"/>
                <a:gd name="T29" fmla="*/ 77 h 973"/>
                <a:gd name="T30" fmla="*/ 260 w 540"/>
                <a:gd name="T31" fmla="*/ 11 h 973"/>
                <a:gd name="T32" fmla="*/ 327 w 540"/>
                <a:gd name="T33" fmla="*/ 38 h 973"/>
                <a:gd name="T34" fmla="*/ 335 w 540"/>
                <a:gd name="T35" fmla="*/ 79 h 973"/>
                <a:gd name="T36" fmla="*/ 334 w 540"/>
                <a:gd name="T37" fmla="*/ 120 h 973"/>
                <a:gd name="T38" fmla="*/ 327 w 540"/>
                <a:gd name="T39" fmla="*/ 144 h 973"/>
                <a:gd name="T40" fmla="*/ 297 w 540"/>
                <a:gd name="T41" fmla="*/ 161 h 973"/>
                <a:gd name="T42" fmla="*/ 336 w 540"/>
                <a:gd name="T43" fmla="*/ 244 h 973"/>
                <a:gd name="T44" fmla="*/ 338 w 540"/>
                <a:gd name="T45" fmla="*/ 348 h 973"/>
                <a:gd name="T46" fmla="*/ 417 w 540"/>
                <a:gd name="T47" fmla="*/ 442 h 973"/>
                <a:gd name="T48" fmla="*/ 445 w 540"/>
                <a:gd name="T49" fmla="*/ 488 h 973"/>
                <a:gd name="T50" fmla="*/ 415 w 540"/>
                <a:gd name="T51" fmla="*/ 524 h 973"/>
                <a:gd name="T52" fmla="*/ 413 w 540"/>
                <a:gd name="T53" fmla="*/ 514 h 973"/>
                <a:gd name="T54" fmla="*/ 406 w 540"/>
                <a:gd name="T55" fmla="*/ 498 h 973"/>
                <a:gd name="T56" fmla="*/ 373 w 540"/>
                <a:gd name="T57" fmla="*/ 449 h 973"/>
                <a:gd name="T58" fmla="*/ 324 w 540"/>
                <a:gd name="T59" fmla="*/ 468 h 973"/>
                <a:gd name="T60" fmla="*/ 386 w 540"/>
                <a:gd name="T61" fmla="*/ 630 h 973"/>
                <a:gd name="T62" fmla="*/ 410 w 540"/>
                <a:gd name="T63" fmla="*/ 716 h 973"/>
                <a:gd name="T64" fmla="*/ 443 w 540"/>
                <a:gd name="T65" fmla="*/ 903 h 973"/>
                <a:gd name="T66" fmla="*/ 526 w 540"/>
                <a:gd name="T67" fmla="*/ 920 h 973"/>
                <a:gd name="T68" fmla="*/ 535 w 540"/>
                <a:gd name="T69" fmla="*/ 936 h 973"/>
                <a:gd name="T70" fmla="*/ 516 w 540"/>
                <a:gd name="T71" fmla="*/ 950 h 973"/>
                <a:gd name="T72" fmla="*/ 465 w 540"/>
                <a:gd name="T73" fmla="*/ 962 h 973"/>
                <a:gd name="T74" fmla="*/ 382 w 540"/>
                <a:gd name="T75" fmla="*/ 957 h 973"/>
                <a:gd name="T76" fmla="*/ 351 w 540"/>
                <a:gd name="T77" fmla="*/ 843 h 973"/>
                <a:gd name="T78" fmla="*/ 334 w 540"/>
                <a:gd name="T79" fmla="*/ 702 h 973"/>
                <a:gd name="T80" fmla="*/ 276 w 540"/>
                <a:gd name="T81" fmla="*/ 635 h 973"/>
                <a:gd name="T82" fmla="*/ 220 w 540"/>
                <a:gd name="T83" fmla="*/ 739 h 973"/>
                <a:gd name="T84" fmla="*/ 88 w 540"/>
                <a:gd name="T85" fmla="*/ 880 h 9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40" h="973">
                  <a:moveTo>
                    <a:pt x="88" y="880"/>
                  </a:moveTo>
                  <a:cubicBezTo>
                    <a:pt x="88" y="880"/>
                    <a:pt x="86" y="920"/>
                    <a:pt x="97" y="933"/>
                  </a:cubicBezTo>
                  <a:cubicBezTo>
                    <a:pt x="97" y="933"/>
                    <a:pt x="104" y="940"/>
                    <a:pt x="117" y="946"/>
                  </a:cubicBezTo>
                  <a:cubicBezTo>
                    <a:pt x="129" y="953"/>
                    <a:pt x="131" y="955"/>
                    <a:pt x="130" y="962"/>
                  </a:cubicBezTo>
                  <a:cubicBezTo>
                    <a:pt x="129" y="968"/>
                    <a:pt x="129" y="973"/>
                    <a:pt x="122" y="971"/>
                  </a:cubicBezTo>
                  <a:cubicBezTo>
                    <a:pt x="114" y="969"/>
                    <a:pt x="101" y="966"/>
                    <a:pt x="101" y="966"/>
                  </a:cubicBezTo>
                  <a:cubicBezTo>
                    <a:pt x="101" y="966"/>
                    <a:pt x="76" y="960"/>
                    <a:pt x="65" y="946"/>
                  </a:cubicBezTo>
                  <a:cubicBezTo>
                    <a:pt x="55" y="932"/>
                    <a:pt x="41" y="936"/>
                    <a:pt x="31" y="932"/>
                  </a:cubicBezTo>
                  <a:cubicBezTo>
                    <a:pt x="20" y="928"/>
                    <a:pt x="0" y="913"/>
                    <a:pt x="6" y="898"/>
                  </a:cubicBezTo>
                  <a:cubicBezTo>
                    <a:pt x="13" y="884"/>
                    <a:pt x="23" y="878"/>
                    <a:pt x="28" y="872"/>
                  </a:cubicBezTo>
                  <a:cubicBezTo>
                    <a:pt x="33" y="866"/>
                    <a:pt x="58" y="838"/>
                    <a:pt x="69" y="820"/>
                  </a:cubicBezTo>
                  <a:cubicBezTo>
                    <a:pt x="79" y="801"/>
                    <a:pt x="78" y="803"/>
                    <a:pt x="82" y="785"/>
                  </a:cubicBezTo>
                  <a:cubicBezTo>
                    <a:pt x="86" y="767"/>
                    <a:pt x="94" y="746"/>
                    <a:pt x="110" y="731"/>
                  </a:cubicBezTo>
                  <a:cubicBezTo>
                    <a:pt x="127" y="716"/>
                    <a:pt x="161" y="693"/>
                    <a:pt x="165" y="688"/>
                  </a:cubicBezTo>
                  <a:cubicBezTo>
                    <a:pt x="168" y="684"/>
                    <a:pt x="166" y="678"/>
                    <a:pt x="169" y="662"/>
                  </a:cubicBezTo>
                  <a:cubicBezTo>
                    <a:pt x="171" y="647"/>
                    <a:pt x="174" y="606"/>
                    <a:pt x="179" y="599"/>
                  </a:cubicBezTo>
                  <a:cubicBezTo>
                    <a:pt x="179" y="599"/>
                    <a:pt x="163" y="598"/>
                    <a:pt x="165" y="592"/>
                  </a:cubicBezTo>
                  <a:cubicBezTo>
                    <a:pt x="165" y="592"/>
                    <a:pt x="156" y="593"/>
                    <a:pt x="156" y="588"/>
                  </a:cubicBezTo>
                  <a:cubicBezTo>
                    <a:pt x="156" y="588"/>
                    <a:pt x="145" y="593"/>
                    <a:pt x="144" y="578"/>
                  </a:cubicBezTo>
                  <a:cubicBezTo>
                    <a:pt x="143" y="563"/>
                    <a:pt x="144" y="530"/>
                    <a:pt x="151" y="513"/>
                  </a:cubicBezTo>
                  <a:cubicBezTo>
                    <a:pt x="157" y="495"/>
                    <a:pt x="158" y="500"/>
                    <a:pt x="159" y="479"/>
                  </a:cubicBezTo>
                  <a:cubicBezTo>
                    <a:pt x="160" y="459"/>
                    <a:pt x="156" y="416"/>
                    <a:pt x="158" y="395"/>
                  </a:cubicBezTo>
                  <a:cubicBezTo>
                    <a:pt x="161" y="375"/>
                    <a:pt x="163" y="370"/>
                    <a:pt x="168" y="350"/>
                  </a:cubicBezTo>
                  <a:cubicBezTo>
                    <a:pt x="172" y="331"/>
                    <a:pt x="170" y="310"/>
                    <a:pt x="172" y="286"/>
                  </a:cubicBezTo>
                  <a:cubicBezTo>
                    <a:pt x="173" y="263"/>
                    <a:pt x="159" y="211"/>
                    <a:pt x="184" y="186"/>
                  </a:cubicBezTo>
                  <a:cubicBezTo>
                    <a:pt x="209" y="161"/>
                    <a:pt x="215" y="164"/>
                    <a:pt x="219" y="157"/>
                  </a:cubicBezTo>
                  <a:cubicBezTo>
                    <a:pt x="222" y="150"/>
                    <a:pt x="224" y="145"/>
                    <a:pt x="224" y="145"/>
                  </a:cubicBezTo>
                  <a:cubicBezTo>
                    <a:pt x="224" y="145"/>
                    <a:pt x="217" y="154"/>
                    <a:pt x="209" y="141"/>
                  </a:cubicBezTo>
                  <a:cubicBezTo>
                    <a:pt x="201" y="128"/>
                    <a:pt x="191" y="121"/>
                    <a:pt x="200" y="111"/>
                  </a:cubicBezTo>
                  <a:cubicBezTo>
                    <a:pt x="209" y="102"/>
                    <a:pt x="213" y="95"/>
                    <a:pt x="212" y="77"/>
                  </a:cubicBezTo>
                  <a:cubicBezTo>
                    <a:pt x="211" y="59"/>
                    <a:pt x="207" y="38"/>
                    <a:pt x="222" y="27"/>
                  </a:cubicBezTo>
                  <a:cubicBezTo>
                    <a:pt x="236" y="16"/>
                    <a:pt x="242" y="13"/>
                    <a:pt x="260" y="11"/>
                  </a:cubicBezTo>
                  <a:cubicBezTo>
                    <a:pt x="279" y="9"/>
                    <a:pt x="294" y="0"/>
                    <a:pt x="307" y="7"/>
                  </a:cubicBezTo>
                  <a:cubicBezTo>
                    <a:pt x="320" y="14"/>
                    <a:pt x="334" y="16"/>
                    <a:pt x="327" y="38"/>
                  </a:cubicBezTo>
                  <a:cubicBezTo>
                    <a:pt x="327" y="38"/>
                    <a:pt x="341" y="55"/>
                    <a:pt x="335" y="73"/>
                  </a:cubicBezTo>
                  <a:cubicBezTo>
                    <a:pt x="335" y="73"/>
                    <a:pt x="333" y="75"/>
                    <a:pt x="335" y="79"/>
                  </a:cubicBezTo>
                  <a:cubicBezTo>
                    <a:pt x="335" y="79"/>
                    <a:pt x="350" y="100"/>
                    <a:pt x="340" y="104"/>
                  </a:cubicBezTo>
                  <a:cubicBezTo>
                    <a:pt x="340" y="104"/>
                    <a:pt x="340" y="118"/>
                    <a:pt x="334" y="120"/>
                  </a:cubicBezTo>
                  <a:cubicBezTo>
                    <a:pt x="334" y="120"/>
                    <a:pt x="338" y="123"/>
                    <a:pt x="331" y="129"/>
                  </a:cubicBezTo>
                  <a:cubicBezTo>
                    <a:pt x="331" y="129"/>
                    <a:pt x="329" y="137"/>
                    <a:pt x="327" y="144"/>
                  </a:cubicBezTo>
                  <a:cubicBezTo>
                    <a:pt x="326" y="151"/>
                    <a:pt x="329" y="156"/>
                    <a:pt x="320" y="157"/>
                  </a:cubicBezTo>
                  <a:cubicBezTo>
                    <a:pt x="312" y="159"/>
                    <a:pt x="302" y="164"/>
                    <a:pt x="297" y="161"/>
                  </a:cubicBezTo>
                  <a:cubicBezTo>
                    <a:pt x="297" y="161"/>
                    <a:pt x="286" y="172"/>
                    <a:pt x="292" y="183"/>
                  </a:cubicBezTo>
                  <a:cubicBezTo>
                    <a:pt x="298" y="194"/>
                    <a:pt x="328" y="215"/>
                    <a:pt x="336" y="244"/>
                  </a:cubicBezTo>
                  <a:cubicBezTo>
                    <a:pt x="344" y="273"/>
                    <a:pt x="346" y="280"/>
                    <a:pt x="338" y="292"/>
                  </a:cubicBezTo>
                  <a:cubicBezTo>
                    <a:pt x="338" y="292"/>
                    <a:pt x="336" y="341"/>
                    <a:pt x="338" y="348"/>
                  </a:cubicBezTo>
                  <a:cubicBezTo>
                    <a:pt x="339" y="354"/>
                    <a:pt x="363" y="391"/>
                    <a:pt x="381" y="407"/>
                  </a:cubicBezTo>
                  <a:cubicBezTo>
                    <a:pt x="400" y="423"/>
                    <a:pt x="403" y="433"/>
                    <a:pt x="417" y="442"/>
                  </a:cubicBezTo>
                  <a:cubicBezTo>
                    <a:pt x="430" y="451"/>
                    <a:pt x="437" y="458"/>
                    <a:pt x="442" y="465"/>
                  </a:cubicBezTo>
                  <a:cubicBezTo>
                    <a:pt x="447" y="472"/>
                    <a:pt x="447" y="473"/>
                    <a:pt x="445" y="488"/>
                  </a:cubicBezTo>
                  <a:cubicBezTo>
                    <a:pt x="444" y="502"/>
                    <a:pt x="441" y="505"/>
                    <a:pt x="435" y="513"/>
                  </a:cubicBezTo>
                  <a:cubicBezTo>
                    <a:pt x="428" y="521"/>
                    <a:pt x="425" y="524"/>
                    <a:pt x="415" y="524"/>
                  </a:cubicBezTo>
                  <a:cubicBezTo>
                    <a:pt x="415" y="524"/>
                    <a:pt x="408" y="518"/>
                    <a:pt x="415" y="514"/>
                  </a:cubicBezTo>
                  <a:cubicBezTo>
                    <a:pt x="422" y="511"/>
                    <a:pt x="413" y="514"/>
                    <a:pt x="413" y="514"/>
                  </a:cubicBezTo>
                  <a:cubicBezTo>
                    <a:pt x="413" y="514"/>
                    <a:pt x="390" y="520"/>
                    <a:pt x="404" y="507"/>
                  </a:cubicBezTo>
                  <a:cubicBezTo>
                    <a:pt x="404" y="507"/>
                    <a:pt x="408" y="505"/>
                    <a:pt x="406" y="498"/>
                  </a:cubicBezTo>
                  <a:cubicBezTo>
                    <a:pt x="404" y="490"/>
                    <a:pt x="390" y="480"/>
                    <a:pt x="391" y="470"/>
                  </a:cubicBezTo>
                  <a:cubicBezTo>
                    <a:pt x="392" y="459"/>
                    <a:pt x="382" y="454"/>
                    <a:pt x="373" y="449"/>
                  </a:cubicBezTo>
                  <a:cubicBezTo>
                    <a:pt x="364" y="444"/>
                    <a:pt x="340" y="425"/>
                    <a:pt x="336" y="420"/>
                  </a:cubicBezTo>
                  <a:cubicBezTo>
                    <a:pt x="336" y="420"/>
                    <a:pt x="329" y="454"/>
                    <a:pt x="324" y="468"/>
                  </a:cubicBezTo>
                  <a:cubicBezTo>
                    <a:pt x="324" y="468"/>
                    <a:pt x="347" y="500"/>
                    <a:pt x="354" y="519"/>
                  </a:cubicBezTo>
                  <a:cubicBezTo>
                    <a:pt x="362" y="538"/>
                    <a:pt x="381" y="612"/>
                    <a:pt x="386" y="630"/>
                  </a:cubicBezTo>
                  <a:cubicBezTo>
                    <a:pt x="392" y="647"/>
                    <a:pt x="394" y="650"/>
                    <a:pt x="402" y="667"/>
                  </a:cubicBezTo>
                  <a:cubicBezTo>
                    <a:pt x="411" y="684"/>
                    <a:pt x="412" y="699"/>
                    <a:pt x="410" y="716"/>
                  </a:cubicBezTo>
                  <a:cubicBezTo>
                    <a:pt x="408" y="732"/>
                    <a:pt x="418" y="786"/>
                    <a:pt x="416" y="828"/>
                  </a:cubicBezTo>
                  <a:cubicBezTo>
                    <a:pt x="414" y="870"/>
                    <a:pt x="426" y="889"/>
                    <a:pt x="443" y="903"/>
                  </a:cubicBezTo>
                  <a:cubicBezTo>
                    <a:pt x="460" y="916"/>
                    <a:pt x="478" y="922"/>
                    <a:pt x="499" y="922"/>
                  </a:cubicBezTo>
                  <a:cubicBezTo>
                    <a:pt x="519" y="922"/>
                    <a:pt x="519" y="921"/>
                    <a:pt x="526" y="920"/>
                  </a:cubicBezTo>
                  <a:cubicBezTo>
                    <a:pt x="532" y="920"/>
                    <a:pt x="538" y="915"/>
                    <a:pt x="536" y="925"/>
                  </a:cubicBezTo>
                  <a:cubicBezTo>
                    <a:pt x="536" y="925"/>
                    <a:pt x="540" y="932"/>
                    <a:pt x="535" y="936"/>
                  </a:cubicBezTo>
                  <a:cubicBezTo>
                    <a:pt x="535" y="936"/>
                    <a:pt x="535" y="943"/>
                    <a:pt x="527" y="943"/>
                  </a:cubicBezTo>
                  <a:cubicBezTo>
                    <a:pt x="527" y="943"/>
                    <a:pt x="523" y="950"/>
                    <a:pt x="516" y="950"/>
                  </a:cubicBezTo>
                  <a:cubicBezTo>
                    <a:pt x="516" y="950"/>
                    <a:pt x="513" y="955"/>
                    <a:pt x="502" y="955"/>
                  </a:cubicBezTo>
                  <a:cubicBezTo>
                    <a:pt x="492" y="956"/>
                    <a:pt x="479" y="961"/>
                    <a:pt x="465" y="962"/>
                  </a:cubicBezTo>
                  <a:cubicBezTo>
                    <a:pt x="450" y="962"/>
                    <a:pt x="443" y="963"/>
                    <a:pt x="425" y="966"/>
                  </a:cubicBezTo>
                  <a:cubicBezTo>
                    <a:pt x="407" y="968"/>
                    <a:pt x="383" y="973"/>
                    <a:pt x="382" y="957"/>
                  </a:cubicBezTo>
                  <a:cubicBezTo>
                    <a:pt x="381" y="942"/>
                    <a:pt x="378" y="909"/>
                    <a:pt x="373" y="889"/>
                  </a:cubicBezTo>
                  <a:cubicBezTo>
                    <a:pt x="368" y="869"/>
                    <a:pt x="358" y="862"/>
                    <a:pt x="351" y="843"/>
                  </a:cubicBezTo>
                  <a:cubicBezTo>
                    <a:pt x="343" y="823"/>
                    <a:pt x="319" y="781"/>
                    <a:pt x="328" y="747"/>
                  </a:cubicBezTo>
                  <a:cubicBezTo>
                    <a:pt x="337" y="713"/>
                    <a:pt x="340" y="714"/>
                    <a:pt x="334" y="702"/>
                  </a:cubicBezTo>
                  <a:cubicBezTo>
                    <a:pt x="328" y="691"/>
                    <a:pt x="285" y="649"/>
                    <a:pt x="277" y="637"/>
                  </a:cubicBezTo>
                  <a:cubicBezTo>
                    <a:pt x="277" y="636"/>
                    <a:pt x="276" y="635"/>
                    <a:pt x="276" y="635"/>
                  </a:cubicBezTo>
                  <a:cubicBezTo>
                    <a:pt x="274" y="627"/>
                    <a:pt x="247" y="691"/>
                    <a:pt x="240" y="698"/>
                  </a:cubicBezTo>
                  <a:cubicBezTo>
                    <a:pt x="240" y="698"/>
                    <a:pt x="242" y="725"/>
                    <a:pt x="220" y="739"/>
                  </a:cubicBezTo>
                  <a:cubicBezTo>
                    <a:pt x="199" y="754"/>
                    <a:pt x="183" y="773"/>
                    <a:pt x="173" y="785"/>
                  </a:cubicBezTo>
                  <a:cubicBezTo>
                    <a:pt x="163" y="797"/>
                    <a:pt x="96" y="873"/>
                    <a:pt x="88" y="88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reflection blurRad="101600" stA="41000" endPos="35000" dir="5400000" sy="-100000" algn="bl" rotWithShape="0"/>
            </a:effectLst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H="1">
              <a:off x="5198240" y="2652598"/>
              <a:ext cx="1" cy="344095"/>
            </a:xfrm>
            <a:prstGeom prst="line">
              <a:avLst/>
            </a:prstGeom>
            <a:solidFill>
              <a:schemeClr val="tx1"/>
            </a:solidFill>
            <a:ln w="19050">
              <a:solidFill>
                <a:schemeClr val="tx2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圆: 空心 18"/>
            <p:cNvSpPr/>
            <p:nvPr/>
          </p:nvSpPr>
          <p:spPr>
            <a:xfrm>
              <a:off x="5130786" y="2554609"/>
              <a:ext cx="134908" cy="134908"/>
            </a:xfrm>
            <a:prstGeom prst="donu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4614769" y="3225444"/>
              <a:ext cx="1272938" cy="642945"/>
              <a:chOff x="1732858" y="5001250"/>
              <a:chExt cx="2213143" cy="857260"/>
            </a:xfrm>
          </p:grpSpPr>
          <p:sp>
            <p:nvSpPr>
              <p:cNvPr id="35" name="文本框 57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67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36" name="文本框 58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8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8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</a:br>
                <a:r>
                  <a:rPr lang="zh-CN" altLang="en-US" sz="8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7964320" y="1766465"/>
            <a:ext cx="1697251" cy="3391387"/>
            <a:chOff x="5973240" y="1324849"/>
            <a:chExt cx="1272938" cy="2543540"/>
          </a:xfrm>
        </p:grpSpPr>
        <p:sp>
          <p:nvSpPr>
            <p:cNvPr id="11" name="任意多边形: 形状 10"/>
            <p:cNvSpPr>
              <a:spLocks/>
            </p:cNvSpPr>
            <p:nvPr/>
          </p:nvSpPr>
          <p:spPr bwMode="auto">
            <a:xfrm>
              <a:off x="6184752" y="1324849"/>
              <a:ext cx="643755" cy="1180765"/>
            </a:xfrm>
            <a:custGeom>
              <a:avLst/>
              <a:gdLst>
                <a:gd name="T0" fmla="*/ 68 w 479"/>
                <a:gd name="T1" fmla="*/ 742 h 878"/>
                <a:gd name="T2" fmla="*/ 31 w 479"/>
                <a:gd name="T3" fmla="*/ 813 h 878"/>
                <a:gd name="T4" fmla="*/ 28 w 479"/>
                <a:gd name="T5" fmla="*/ 847 h 878"/>
                <a:gd name="T6" fmla="*/ 125 w 479"/>
                <a:gd name="T7" fmla="*/ 869 h 878"/>
                <a:gd name="T8" fmla="*/ 133 w 479"/>
                <a:gd name="T9" fmla="*/ 842 h 878"/>
                <a:gd name="T10" fmla="*/ 113 w 479"/>
                <a:gd name="T11" fmla="*/ 802 h 878"/>
                <a:gd name="T12" fmla="*/ 167 w 479"/>
                <a:gd name="T13" fmla="*/ 699 h 878"/>
                <a:gd name="T14" fmla="*/ 234 w 479"/>
                <a:gd name="T15" fmla="*/ 624 h 878"/>
                <a:gd name="T16" fmla="*/ 301 w 479"/>
                <a:gd name="T17" fmla="*/ 777 h 878"/>
                <a:gd name="T18" fmla="*/ 325 w 479"/>
                <a:gd name="T19" fmla="*/ 819 h 878"/>
                <a:gd name="T20" fmla="*/ 373 w 479"/>
                <a:gd name="T21" fmla="*/ 877 h 878"/>
                <a:gd name="T22" fmla="*/ 462 w 479"/>
                <a:gd name="T23" fmla="*/ 846 h 878"/>
                <a:gd name="T24" fmla="*/ 417 w 479"/>
                <a:gd name="T25" fmla="*/ 834 h 878"/>
                <a:gd name="T26" fmla="*/ 373 w 479"/>
                <a:gd name="T27" fmla="*/ 771 h 878"/>
                <a:gd name="T28" fmla="*/ 341 w 479"/>
                <a:gd name="T29" fmla="*/ 707 h 878"/>
                <a:gd name="T30" fmla="*/ 328 w 479"/>
                <a:gd name="T31" fmla="*/ 648 h 878"/>
                <a:gd name="T32" fmla="*/ 319 w 479"/>
                <a:gd name="T33" fmla="*/ 556 h 878"/>
                <a:gd name="T34" fmla="*/ 317 w 479"/>
                <a:gd name="T35" fmla="*/ 498 h 878"/>
                <a:gd name="T36" fmla="*/ 354 w 479"/>
                <a:gd name="T37" fmla="*/ 478 h 878"/>
                <a:gd name="T38" fmla="*/ 372 w 479"/>
                <a:gd name="T39" fmla="*/ 395 h 878"/>
                <a:gd name="T40" fmla="*/ 385 w 479"/>
                <a:gd name="T41" fmla="*/ 408 h 878"/>
                <a:gd name="T42" fmla="*/ 397 w 479"/>
                <a:gd name="T43" fmla="*/ 400 h 878"/>
                <a:gd name="T44" fmla="*/ 390 w 479"/>
                <a:gd name="T45" fmla="*/ 372 h 878"/>
                <a:gd name="T46" fmla="*/ 330 w 479"/>
                <a:gd name="T47" fmla="*/ 330 h 878"/>
                <a:gd name="T48" fmla="*/ 307 w 479"/>
                <a:gd name="T49" fmla="*/ 251 h 878"/>
                <a:gd name="T50" fmla="*/ 273 w 479"/>
                <a:gd name="T51" fmla="*/ 172 h 878"/>
                <a:gd name="T52" fmla="*/ 273 w 479"/>
                <a:gd name="T53" fmla="*/ 135 h 878"/>
                <a:gd name="T54" fmla="*/ 295 w 479"/>
                <a:gd name="T55" fmla="*/ 103 h 878"/>
                <a:gd name="T56" fmla="*/ 289 w 479"/>
                <a:gd name="T57" fmla="*/ 72 h 878"/>
                <a:gd name="T58" fmla="*/ 280 w 479"/>
                <a:gd name="T59" fmla="*/ 28 h 878"/>
                <a:gd name="T60" fmla="*/ 210 w 479"/>
                <a:gd name="T61" fmla="*/ 114 h 878"/>
                <a:gd name="T62" fmla="*/ 261 w 479"/>
                <a:gd name="T63" fmla="*/ 173 h 878"/>
                <a:gd name="T64" fmla="*/ 271 w 479"/>
                <a:gd name="T65" fmla="*/ 197 h 878"/>
                <a:gd name="T66" fmla="*/ 204 w 479"/>
                <a:gd name="T67" fmla="*/ 139 h 878"/>
                <a:gd name="T68" fmla="*/ 149 w 479"/>
                <a:gd name="T69" fmla="*/ 238 h 878"/>
                <a:gd name="T70" fmla="*/ 141 w 479"/>
                <a:gd name="T71" fmla="*/ 302 h 878"/>
                <a:gd name="T72" fmla="*/ 137 w 479"/>
                <a:gd name="T73" fmla="*/ 377 h 878"/>
                <a:gd name="T74" fmla="*/ 123 w 479"/>
                <a:gd name="T75" fmla="*/ 488 h 878"/>
                <a:gd name="T76" fmla="*/ 68 w 479"/>
                <a:gd name="T77" fmla="*/ 496 h 878"/>
                <a:gd name="T78" fmla="*/ 23 w 479"/>
                <a:gd name="T79" fmla="*/ 647 h 878"/>
                <a:gd name="T80" fmla="*/ 264 w 479"/>
                <a:gd name="T81" fmla="*/ 153 h 878"/>
                <a:gd name="T82" fmla="*/ 300 w 479"/>
                <a:gd name="T83" fmla="*/ 328 h 878"/>
                <a:gd name="T84" fmla="*/ 304 w 479"/>
                <a:gd name="T85" fmla="*/ 362 h 878"/>
                <a:gd name="T86" fmla="*/ 299 w 479"/>
                <a:gd name="T87" fmla="*/ 327 h 878"/>
                <a:gd name="T88" fmla="*/ 146 w 479"/>
                <a:gd name="T89" fmla="*/ 513 h 878"/>
                <a:gd name="T90" fmla="*/ 132 w 479"/>
                <a:gd name="T91" fmla="*/ 518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79" h="878">
                  <a:moveTo>
                    <a:pt x="23" y="647"/>
                  </a:moveTo>
                  <a:cubicBezTo>
                    <a:pt x="90" y="674"/>
                    <a:pt x="90" y="674"/>
                    <a:pt x="90" y="674"/>
                  </a:cubicBezTo>
                  <a:cubicBezTo>
                    <a:pt x="90" y="674"/>
                    <a:pt x="72" y="734"/>
                    <a:pt x="68" y="742"/>
                  </a:cubicBezTo>
                  <a:cubicBezTo>
                    <a:pt x="63" y="750"/>
                    <a:pt x="52" y="757"/>
                    <a:pt x="51" y="766"/>
                  </a:cubicBezTo>
                  <a:cubicBezTo>
                    <a:pt x="49" y="774"/>
                    <a:pt x="49" y="774"/>
                    <a:pt x="46" y="778"/>
                  </a:cubicBezTo>
                  <a:cubicBezTo>
                    <a:pt x="44" y="782"/>
                    <a:pt x="33" y="805"/>
                    <a:pt x="31" y="813"/>
                  </a:cubicBezTo>
                  <a:cubicBezTo>
                    <a:pt x="30" y="821"/>
                    <a:pt x="26" y="833"/>
                    <a:pt x="28" y="835"/>
                  </a:cubicBezTo>
                  <a:cubicBezTo>
                    <a:pt x="28" y="835"/>
                    <a:pt x="25" y="842"/>
                    <a:pt x="27" y="846"/>
                  </a:cubicBezTo>
                  <a:cubicBezTo>
                    <a:pt x="27" y="847"/>
                    <a:pt x="27" y="847"/>
                    <a:pt x="28" y="847"/>
                  </a:cubicBezTo>
                  <a:cubicBezTo>
                    <a:pt x="32" y="850"/>
                    <a:pt x="71" y="860"/>
                    <a:pt x="71" y="860"/>
                  </a:cubicBezTo>
                  <a:cubicBezTo>
                    <a:pt x="75" y="857"/>
                    <a:pt x="75" y="857"/>
                    <a:pt x="75" y="857"/>
                  </a:cubicBezTo>
                  <a:cubicBezTo>
                    <a:pt x="75" y="857"/>
                    <a:pt x="103" y="871"/>
                    <a:pt x="125" y="869"/>
                  </a:cubicBezTo>
                  <a:cubicBezTo>
                    <a:pt x="125" y="869"/>
                    <a:pt x="173" y="863"/>
                    <a:pt x="164" y="850"/>
                  </a:cubicBezTo>
                  <a:cubicBezTo>
                    <a:pt x="164" y="850"/>
                    <a:pt x="156" y="838"/>
                    <a:pt x="144" y="842"/>
                  </a:cubicBezTo>
                  <a:cubicBezTo>
                    <a:pt x="144" y="842"/>
                    <a:pt x="136" y="844"/>
                    <a:pt x="133" y="842"/>
                  </a:cubicBezTo>
                  <a:cubicBezTo>
                    <a:pt x="130" y="841"/>
                    <a:pt x="127" y="844"/>
                    <a:pt x="124" y="842"/>
                  </a:cubicBezTo>
                  <a:cubicBezTo>
                    <a:pt x="121" y="840"/>
                    <a:pt x="107" y="820"/>
                    <a:pt x="107" y="817"/>
                  </a:cubicBezTo>
                  <a:cubicBezTo>
                    <a:pt x="107" y="817"/>
                    <a:pt x="114" y="817"/>
                    <a:pt x="113" y="802"/>
                  </a:cubicBezTo>
                  <a:cubicBezTo>
                    <a:pt x="112" y="788"/>
                    <a:pt x="112" y="786"/>
                    <a:pt x="120" y="779"/>
                  </a:cubicBezTo>
                  <a:cubicBezTo>
                    <a:pt x="128" y="772"/>
                    <a:pt x="145" y="747"/>
                    <a:pt x="148" y="737"/>
                  </a:cubicBezTo>
                  <a:cubicBezTo>
                    <a:pt x="152" y="728"/>
                    <a:pt x="167" y="699"/>
                    <a:pt x="167" y="699"/>
                  </a:cubicBezTo>
                  <a:cubicBezTo>
                    <a:pt x="191" y="707"/>
                    <a:pt x="191" y="707"/>
                    <a:pt x="191" y="707"/>
                  </a:cubicBezTo>
                  <a:cubicBezTo>
                    <a:pt x="191" y="707"/>
                    <a:pt x="201" y="712"/>
                    <a:pt x="208" y="697"/>
                  </a:cubicBezTo>
                  <a:cubicBezTo>
                    <a:pt x="234" y="624"/>
                    <a:pt x="234" y="624"/>
                    <a:pt x="234" y="624"/>
                  </a:cubicBezTo>
                  <a:cubicBezTo>
                    <a:pt x="234" y="624"/>
                    <a:pt x="262" y="681"/>
                    <a:pt x="264" y="687"/>
                  </a:cubicBezTo>
                  <a:cubicBezTo>
                    <a:pt x="266" y="693"/>
                    <a:pt x="273" y="705"/>
                    <a:pt x="275" y="716"/>
                  </a:cubicBezTo>
                  <a:cubicBezTo>
                    <a:pt x="277" y="726"/>
                    <a:pt x="300" y="772"/>
                    <a:pt x="301" y="777"/>
                  </a:cubicBezTo>
                  <a:cubicBezTo>
                    <a:pt x="302" y="781"/>
                    <a:pt x="305" y="790"/>
                    <a:pt x="307" y="795"/>
                  </a:cubicBezTo>
                  <a:cubicBezTo>
                    <a:pt x="309" y="799"/>
                    <a:pt x="321" y="814"/>
                    <a:pt x="321" y="814"/>
                  </a:cubicBezTo>
                  <a:cubicBezTo>
                    <a:pt x="321" y="814"/>
                    <a:pt x="324" y="817"/>
                    <a:pt x="325" y="819"/>
                  </a:cubicBezTo>
                  <a:cubicBezTo>
                    <a:pt x="326" y="822"/>
                    <a:pt x="319" y="831"/>
                    <a:pt x="319" y="838"/>
                  </a:cubicBezTo>
                  <a:cubicBezTo>
                    <a:pt x="319" y="844"/>
                    <a:pt x="324" y="865"/>
                    <a:pt x="326" y="868"/>
                  </a:cubicBezTo>
                  <a:cubicBezTo>
                    <a:pt x="327" y="870"/>
                    <a:pt x="373" y="877"/>
                    <a:pt x="373" y="877"/>
                  </a:cubicBezTo>
                  <a:cubicBezTo>
                    <a:pt x="374" y="871"/>
                    <a:pt x="374" y="871"/>
                    <a:pt x="374" y="871"/>
                  </a:cubicBezTo>
                  <a:cubicBezTo>
                    <a:pt x="374" y="871"/>
                    <a:pt x="404" y="878"/>
                    <a:pt x="418" y="873"/>
                  </a:cubicBezTo>
                  <a:cubicBezTo>
                    <a:pt x="418" y="873"/>
                    <a:pt x="479" y="861"/>
                    <a:pt x="462" y="846"/>
                  </a:cubicBezTo>
                  <a:cubicBezTo>
                    <a:pt x="462" y="846"/>
                    <a:pt x="461" y="838"/>
                    <a:pt x="448" y="841"/>
                  </a:cubicBezTo>
                  <a:cubicBezTo>
                    <a:pt x="448" y="841"/>
                    <a:pt x="440" y="842"/>
                    <a:pt x="435" y="841"/>
                  </a:cubicBezTo>
                  <a:cubicBezTo>
                    <a:pt x="431" y="840"/>
                    <a:pt x="422" y="836"/>
                    <a:pt x="417" y="834"/>
                  </a:cubicBezTo>
                  <a:cubicBezTo>
                    <a:pt x="412" y="832"/>
                    <a:pt x="400" y="825"/>
                    <a:pt x="397" y="822"/>
                  </a:cubicBezTo>
                  <a:cubicBezTo>
                    <a:pt x="394" y="819"/>
                    <a:pt x="387" y="814"/>
                    <a:pt x="386" y="812"/>
                  </a:cubicBezTo>
                  <a:cubicBezTo>
                    <a:pt x="385" y="810"/>
                    <a:pt x="377" y="783"/>
                    <a:pt x="373" y="771"/>
                  </a:cubicBezTo>
                  <a:cubicBezTo>
                    <a:pt x="369" y="760"/>
                    <a:pt x="363" y="741"/>
                    <a:pt x="358" y="738"/>
                  </a:cubicBezTo>
                  <a:cubicBezTo>
                    <a:pt x="353" y="735"/>
                    <a:pt x="350" y="740"/>
                    <a:pt x="347" y="730"/>
                  </a:cubicBezTo>
                  <a:cubicBezTo>
                    <a:pt x="344" y="720"/>
                    <a:pt x="344" y="713"/>
                    <a:pt x="341" y="707"/>
                  </a:cubicBezTo>
                  <a:cubicBezTo>
                    <a:pt x="339" y="700"/>
                    <a:pt x="336" y="689"/>
                    <a:pt x="336" y="684"/>
                  </a:cubicBezTo>
                  <a:cubicBezTo>
                    <a:pt x="335" y="679"/>
                    <a:pt x="333" y="669"/>
                    <a:pt x="330" y="665"/>
                  </a:cubicBezTo>
                  <a:cubicBezTo>
                    <a:pt x="328" y="660"/>
                    <a:pt x="323" y="652"/>
                    <a:pt x="328" y="648"/>
                  </a:cubicBezTo>
                  <a:cubicBezTo>
                    <a:pt x="328" y="648"/>
                    <a:pt x="335" y="637"/>
                    <a:pt x="328" y="629"/>
                  </a:cubicBezTo>
                  <a:cubicBezTo>
                    <a:pt x="322" y="622"/>
                    <a:pt x="326" y="597"/>
                    <a:pt x="324" y="583"/>
                  </a:cubicBezTo>
                  <a:cubicBezTo>
                    <a:pt x="322" y="569"/>
                    <a:pt x="321" y="563"/>
                    <a:pt x="319" y="556"/>
                  </a:cubicBezTo>
                  <a:cubicBezTo>
                    <a:pt x="317" y="549"/>
                    <a:pt x="318" y="547"/>
                    <a:pt x="316" y="545"/>
                  </a:cubicBezTo>
                  <a:cubicBezTo>
                    <a:pt x="316" y="545"/>
                    <a:pt x="316" y="521"/>
                    <a:pt x="315" y="515"/>
                  </a:cubicBezTo>
                  <a:cubicBezTo>
                    <a:pt x="314" y="510"/>
                    <a:pt x="317" y="501"/>
                    <a:pt x="317" y="498"/>
                  </a:cubicBezTo>
                  <a:cubicBezTo>
                    <a:pt x="317" y="497"/>
                    <a:pt x="317" y="497"/>
                    <a:pt x="317" y="497"/>
                  </a:cubicBezTo>
                  <a:cubicBezTo>
                    <a:pt x="315" y="495"/>
                    <a:pt x="341" y="497"/>
                    <a:pt x="341" y="497"/>
                  </a:cubicBezTo>
                  <a:cubicBezTo>
                    <a:pt x="341" y="497"/>
                    <a:pt x="362" y="496"/>
                    <a:pt x="354" y="478"/>
                  </a:cubicBezTo>
                  <a:cubicBezTo>
                    <a:pt x="347" y="459"/>
                    <a:pt x="339" y="387"/>
                    <a:pt x="339" y="387"/>
                  </a:cubicBezTo>
                  <a:cubicBezTo>
                    <a:pt x="365" y="405"/>
                    <a:pt x="365" y="405"/>
                    <a:pt x="365" y="405"/>
                  </a:cubicBezTo>
                  <a:cubicBezTo>
                    <a:pt x="372" y="395"/>
                    <a:pt x="372" y="395"/>
                    <a:pt x="372" y="395"/>
                  </a:cubicBezTo>
                  <a:cubicBezTo>
                    <a:pt x="372" y="395"/>
                    <a:pt x="377" y="394"/>
                    <a:pt x="377" y="397"/>
                  </a:cubicBezTo>
                  <a:cubicBezTo>
                    <a:pt x="377" y="397"/>
                    <a:pt x="377" y="402"/>
                    <a:pt x="380" y="404"/>
                  </a:cubicBezTo>
                  <a:cubicBezTo>
                    <a:pt x="380" y="404"/>
                    <a:pt x="380" y="406"/>
                    <a:pt x="385" y="408"/>
                  </a:cubicBezTo>
                  <a:cubicBezTo>
                    <a:pt x="385" y="408"/>
                    <a:pt x="395" y="413"/>
                    <a:pt x="394" y="408"/>
                  </a:cubicBezTo>
                  <a:cubicBezTo>
                    <a:pt x="392" y="402"/>
                    <a:pt x="394" y="406"/>
                    <a:pt x="394" y="406"/>
                  </a:cubicBezTo>
                  <a:cubicBezTo>
                    <a:pt x="397" y="400"/>
                    <a:pt x="397" y="400"/>
                    <a:pt x="397" y="400"/>
                  </a:cubicBezTo>
                  <a:cubicBezTo>
                    <a:pt x="397" y="400"/>
                    <a:pt x="400" y="396"/>
                    <a:pt x="398" y="391"/>
                  </a:cubicBezTo>
                  <a:cubicBezTo>
                    <a:pt x="398" y="391"/>
                    <a:pt x="406" y="383"/>
                    <a:pt x="398" y="378"/>
                  </a:cubicBezTo>
                  <a:cubicBezTo>
                    <a:pt x="398" y="378"/>
                    <a:pt x="398" y="374"/>
                    <a:pt x="390" y="372"/>
                  </a:cubicBezTo>
                  <a:cubicBezTo>
                    <a:pt x="381" y="367"/>
                    <a:pt x="381" y="367"/>
                    <a:pt x="381" y="367"/>
                  </a:cubicBezTo>
                  <a:cubicBezTo>
                    <a:pt x="381" y="367"/>
                    <a:pt x="361" y="350"/>
                    <a:pt x="359" y="348"/>
                  </a:cubicBezTo>
                  <a:cubicBezTo>
                    <a:pt x="357" y="347"/>
                    <a:pt x="332" y="334"/>
                    <a:pt x="330" y="330"/>
                  </a:cubicBezTo>
                  <a:cubicBezTo>
                    <a:pt x="329" y="325"/>
                    <a:pt x="329" y="322"/>
                    <a:pt x="326" y="319"/>
                  </a:cubicBezTo>
                  <a:cubicBezTo>
                    <a:pt x="324" y="315"/>
                    <a:pt x="321" y="299"/>
                    <a:pt x="318" y="288"/>
                  </a:cubicBezTo>
                  <a:cubicBezTo>
                    <a:pt x="315" y="277"/>
                    <a:pt x="311" y="259"/>
                    <a:pt x="307" y="251"/>
                  </a:cubicBezTo>
                  <a:cubicBezTo>
                    <a:pt x="303" y="243"/>
                    <a:pt x="299" y="236"/>
                    <a:pt x="297" y="229"/>
                  </a:cubicBezTo>
                  <a:cubicBezTo>
                    <a:pt x="295" y="223"/>
                    <a:pt x="288" y="205"/>
                    <a:pt x="284" y="201"/>
                  </a:cubicBezTo>
                  <a:cubicBezTo>
                    <a:pt x="279" y="198"/>
                    <a:pt x="277" y="182"/>
                    <a:pt x="273" y="172"/>
                  </a:cubicBezTo>
                  <a:cubicBezTo>
                    <a:pt x="268" y="162"/>
                    <a:pt x="267" y="155"/>
                    <a:pt x="263" y="152"/>
                  </a:cubicBezTo>
                  <a:cubicBezTo>
                    <a:pt x="263" y="152"/>
                    <a:pt x="268" y="146"/>
                    <a:pt x="267" y="141"/>
                  </a:cubicBezTo>
                  <a:cubicBezTo>
                    <a:pt x="267" y="141"/>
                    <a:pt x="269" y="135"/>
                    <a:pt x="273" y="135"/>
                  </a:cubicBezTo>
                  <a:cubicBezTo>
                    <a:pt x="273" y="135"/>
                    <a:pt x="300" y="132"/>
                    <a:pt x="292" y="118"/>
                  </a:cubicBezTo>
                  <a:cubicBezTo>
                    <a:pt x="292" y="118"/>
                    <a:pt x="298" y="111"/>
                    <a:pt x="293" y="108"/>
                  </a:cubicBezTo>
                  <a:cubicBezTo>
                    <a:pt x="293" y="108"/>
                    <a:pt x="297" y="106"/>
                    <a:pt x="295" y="103"/>
                  </a:cubicBezTo>
                  <a:cubicBezTo>
                    <a:pt x="295" y="103"/>
                    <a:pt x="291" y="96"/>
                    <a:pt x="296" y="96"/>
                  </a:cubicBezTo>
                  <a:cubicBezTo>
                    <a:pt x="296" y="96"/>
                    <a:pt x="308" y="91"/>
                    <a:pt x="297" y="83"/>
                  </a:cubicBezTo>
                  <a:cubicBezTo>
                    <a:pt x="297" y="83"/>
                    <a:pt x="286" y="77"/>
                    <a:pt x="289" y="72"/>
                  </a:cubicBezTo>
                  <a:cubicBezTo>
                    <a:pt x="289" y="72"/>
                    <a:pt x="292" y="67"/>
                    <a:pt x="289" y="63"/>
                  </a:cubicBezTo>
                  <a:cubicBezTo>
                    <a:pt x="289" y="63"/>
                    <a:pt x="284" y="52"/>
                    <a:pt x="283" y="48"/>
                  </a:cubicBezTo>
                  <a:cubicBezTo>
                    <a:pt x="283" y="48"/>
                    <a:pt x="296" y="37"/>
                    <a:pt x="280" y="28"/>
                  </a:cubicBezTo>
                  <a:cubicBezTo>
                    <a:pt x="280" y="28"/>
                    <a:pt x="220" y="0"/>
                    <a:pt x="197" y="49"/>
                  </a:cubicBezTo>
                  <a:cubicBezTo>
                    <a:pt x="197" y="49"/>
                    <a:pt x="190" y="73"/>
                    <a:pt x="206" y="103"/>
                  </a:cubicBezTo>
                  <a:cubicBezTo>
                    <a:pt x="206" y="103"/>
                    <a:pt x="212" y="111"/>
                    <a:pt x="210" y="114"/>
                  </a:cubicBezTo>
                  <a:cubicBezTo>
                    <a:pt x="210" y="114"/>
                    <a:pt x="210" y="118"/>
                    <a:pt x="213" y="118"/>
                  </a:cubicBezTo>
                  <a:cubicBezTo>
                    <a:pt x="213" y="118"/>
                    <a:pt x="252" y="127"/>
                    <a:pt x="264" y="161"/>
                  </a:cubicBezTo>
                  <a:cubicBezTo>
                    <a:pt x="264" y="161"/>
                    <a:pt x="265" y="168"/>
                    <a:pt x="261" y="173"/>
                  </a:cubicBezTo>
                  <a:cubicBezTo>
                    <a:pt x="265" y="174"/>
                    <a:pt x="265" y="174"/>
                    <a:pt x="265" y="174"/>
                  </a:cubicBezTo>
                  <a:cubicBezTo>
                    <a:pt x="265" y="174"/>
                    <a:pt x="262" y="177"/>
                    <a:pt x="269" y="190"/>
                  </a:cubicBezTo>
                  <a:cubicBezTo>
                    <a:pt x="271" y="197"/>
                    <a:pt x="271" y="197"/>
                    <a:pt x="271" y="197"/>
                  </a:cubicBezTo>
                  <a:cubicBezTo>
                    <a:pt x="271" y="197"/>
                    <a:pt x="232" y="125"/>
                    <a:pt x="212" y="127"/>
                  </a:cubicBezTo>
                  <a:cubicBezTo>
                    <a:pt x="213" y="118"/>
                    <a:pt x="213" y="118"/>
                    <a:pt x="213" y="118"/>
                  </a:cubicBezTo>
                  <a:cubicBezTo>
                    <a:pt x="213" y="118"/>
                    <a:pt x="210" y="135"/>
                    <a:pt x="204" y="139"/>
                  </a:cubicBezTo>
                  <a:cubicBezTo>
                    <a:pt x="198" y="143"/>
                    <a:pt x="186" y="144"/>
                    <a:pt x="179" y="157"/>
                  </a:cubicBezTo>
                  <a:cubicBezTo>
                    <a:pt x="171" y="171"/>
                    <a:pt x="153" y="200"/>
                    <a:pt x="149" y="215"/>
                  </a:cubicBezTo>
                  <a:cubicBezTo>
                    <a:pt x="146" y="230"/>
                    <a:pt x="149" y="227"/>
                    <a:pt x="149" y="238"/>
                  </a:cubicBezTo>
                  <a:cubicBezTo>
                    <a:pt x="148" y="248"/>
                    <a:pt x="149" y="246"/>
                    <a:pt x="144" y="255"/>
                  </a:cubicBezTo>
                  <a:cubicBezTo>
                    <a:pt x="140" y="264"/>
                    <a:pt x="139" y="279"/>
                    <a:pt x="141" y="288"/>
                  </a:cubicBezTo>
                  <a:cubicBezTo>
                    <a:pt x="143" y="297"/>
                    <a:pt x="146" y="292"/>
                    <a:pt x="141" y="302"/>
                  </a:cubicBezTo>
                  <a:cubicBezTo>
                    <a:pt x="136" y="311"/>
                    <a:pt x="136" y="316"/>
                    <a:pt x="136" y="323"/>
                  </a:cubicBezTo>
                  <a:cubicBezTo>
                    <a:pt x="136" y="331"/>
                    <a:pt x="140" y="336"/>
                    <a:pt x="139" y="343"/>
                  </a:cubicBezTo>
                  <a:cubicBezTo>
                    <a:pt x="138" y="351"/>
                    <a:pt x="134" y="363"/>
                    <a:pt x="137" y="377"/>
                  </a:cubicBezTo>
                  <a:cubicBezTo>
                    <a:pt x="139" y="391"/>
                    <a:pt x="140" y="394"/>
                    <a:pt x="138" y="401"/>
                  </a:cubicBezTo>
                  <a:cubicBezTo>
                    <a:pt x="136" y="408"/>
                    <a:pt x="128" y="465"/>
                    <a:pt x="125" y="474"/>
                  </a:cubicBezTo>
                  <a:cubicBezTo>
                    <a:pt x="123" y="484"/>
                    <a:pt x="123" y="488"/>
                    <a:pt x="123" y="488"/>
                  </a:cubicBezTo>
                  <a:cubicBezTo>
                    <a:pt x="123" y="488"/>
                    <a:pt x="136" y="494"/>
                    <a:pt x="140" y="493"/>
                  </a:cubicBezTo>
                  <a:cubicBezTo>
                    <a:pt x="140" y="493"/>
                    <a:pt x="127" y="496"/>
                    <a:pt x="119" y="513"/>
                  </a:cubicBezTo>
                  <a:cubicBezTo>
                    <a:pt x="68" y="496"/>
                    <a:pt x="68" y="496"/>
                    <a:pt x="68" y="496"/>
                  </a:cubicBezTo>
                  <a:cubicBezTo>
                    <a:pt x="68" y="496"/>
                    <a:pt x="56" y="488"/>
                    <a:pt x="48" y="507"/>
                  </a:cubicBezTo>
                  <a:cubicBezTo>
                    <a:pt x="41" y="526"/>
                    <a:pt x="6" y="631"/>
                    <a:pt x="6" y="631"/>
                  </a:cubicBezTo>
                  <a:cubicBezTo>
                    <a:pt x="6" y="631"/>
                    <a:pt x="0" y="639"/>
                    <a:pt x="23" y="647"/>
                  </a:cubicBezTo>
                  <a:close/>
                  <a:moveTo>
                    <a:pt x="270" y="168"/>
                  </a:moveTo>
                  <a:cubicBezTo>
                    <a:pt x="266" y="161"/>
                    <a:pt x="266" y="161"/>
                    <a:pt x="266" y="161"/>
                  </a:cubicBezTo>
                  <a:cubicBezTo>
                    <a:pt x="264" y="153"/>
                    <a:pt x="264" y="153"/>
                    <a:pt x="264" y="153"/>
                  </a:cubicBezTo>
                  <a:cubicBezTo>
                    <a:pt x="265" y="155"/>
                    <a:pt x="270" y="168"/>
                    <a:pt x="270" y="168"/>
                  </a:cubicBezTo>
                  <a:close/>
                  <a:moveTo>
                    <a:pt x="299" y="327"/>
                  </a:moveTo>
                  <a:cubicBezTo>
                    <a:pt x="300" y="328"/>
                    <a:pt x="300" y="328"/>
                    <a:pt x="300" y="328"/>
                  </a:cubicBezTo>
                  <a:cubicBezTo>
                    <a:pt x="300" y="328"/>
                    <a:pt x="307" y="334"/>
                    <a:pt x="304" y="344"/>
                  </a:cubicBezTo>
                  <a:cubicBezTo>
                    <a:pt x="304" y="344"/>
                    <a:pt x="302" y="357"/>
                    <a:pt x="304" y="361"/>
                  </a:cubicBezTo>
                  <a:cubicBezTo>
                    <a:pt x="306" y="365"/>
                    <a:pt x="304" y="362"/>
                    <a:pt x="304" y="362"/>
                  </a:cubicBezTo>
                  <a:cubicBezTo>
                    <a:pt x="304" y="362"/>
                    <a:pt x="306" y="367"/>
                    <a:pt x="304" y="369"/>
                  </a:cubicBezTo>
                  <a:cubicBezTo>
                    <a:pt x="299" y="371"/>
                    <a:pt x="299" y="371"/>
                    <a:pt x="299" y="371"/>
                  </a:cubicBezTo>
                  <a:cubicBezTo>
                    <a:pt x="299" y="371"/>
                    <a:pt x="300" y="332"/>
                    <a:pt x="299" y="327"/>
                  </a:cubicBezTo>
                  <a:close/>
                  <a:moveTo>
                    <a:pt x="132" y="518"/>
                  </a:moveTo>
                  <a:cubicBezTo>
                    <a:pt x="132" y="518"/>
                    <a:pt x="134" y="509"/>
                    <a:pt x="139" y="509"/>
                  </a:cubicBezTo>
                  <a:cubicBezTo>
                    <a:pt x="139" y="509"/>
                    <a:pt x="142" y="517"/>
                    <a:pt x="146" y="513"/>
                  </a:cubicBezTo>
                  <a:cubicBezTo>
                    <a:pt x="146" y="513"/>
                    <a:pt x="147" y="520"/>
                    <a:pt x="150" y="519"/>
                  </a:cubicBezTo>
                  <a:cubicBezTo>
                    <a:pt x="148" y="524"/>
                    <a:pt x="148" y="524"/>
                    <a:pt x="148" y="524"/>
                  </a:cubicBezTo>
                  <a:lnTo>
                    <a:pt x="132" y="51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reflection blurRad="101600" stA="41000" endPos="35000" dir="5400000" sy="-100000" algn="bl" rotWithShape="0"/>
            </a:effectLst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 flipH="1">
              <a:off x="6506629" y="2652598"/>
              <a:ext cx="1" cy="344095"/>
            </a:xfrm>
            <a:prstGeom prst="line">
              <a:avLst/>
            </a:prstGeom>
            <a:solidFill>
              <a:schemeClr val="tx1"/>
            </a:solidFill>
            <a:ln w="19050">
              <a:solidFill>
                <a:schemeClr val="tx2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圆: 空心 20"/>
            <p:cNvSpPr/>
            <p:nvPr/>
          </p:nvSpPr>
          <p:spPr>
            <a:xfrm>
              <a:off x="6439175" y="2554609"/>
              <a:ext cx="134908" cy="134908"/>
            </a:xfrm>
            <a:prstGeom prst="donu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5973240" y="3225444"/>
              <a:ext cx="1272938" cy="642945"/>
              <a:chOff x="1732858" y="5001250"/>
              <a:chExt cx="2213143" cy="857260"/>
            </a:xfrm>
          </p:grpSpPr>
          <p:sp>
            <p:nvSpPr>
              <p:cNvPr id="33" name="文本框 55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67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34" name="文本框 56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8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8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</a:br>
                <a:r>
                  <a:rPr lang="zh-CN" altLang="en-US" sz="8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9751537" y="1703223"/>
            <a:ext cx="1721328" cy="3454629"/>
            <a:chOff x="7313653" y="1277417"/>
            <a:chExt cx="1290996" cy="2590972"/>
          </a:xfrm>
        </p:grpSpPr>
        <p:sp>
          <p:nvSpPr>
            <p:cNvPr id="9" name="任意多边形: 形状 8"/>
            <p:cNvSpPr>
              <a:spLocks/>
            </p:cNvSpPr>
            <p:nvPr/>
          </p:nvSpPr>
          <p:spPr bwMode="auto">
            <a:xfrm flipH="1">
              <a:off x="7575284" y="1438303"/>
              <a:ext cx="611756" cy="1098286"/>
            </a:xfrm>
            <a:custGeom>
              <a:avLst/>
              <a:gdLst>
                <a:gd name="T0" fmla="*/ 477 w 502"/>
                <a:gd name="T1" fmla="*/ 130 h 903"/>
                <a:gd name="T2" fmla="*/ 451 w 502"/>
                <a:gd name="T3" fmla="*/ 76 h 903"/>
                <a:gd name="T4" fmla="*/ 432 w 502"/>
                <a:gd name="T5" fmla="*/ 105 h 903"/>
                <a:gd name="T6" fmla="*/ 449 w 502"/>
                <a:gd name="T7" fmla="*/ 157 h 903"/>
                <a:gd name="T8" fmla="*/ 426 w 502"/>
                <a:gd name="T9" fmla="*/ 207 h 903"/>
                <a:gd name="T10" fmla="*/ 344 w 502"/>
                <a:gd name="T11" fmla="*/ 150 h 903"/>
                <a:gd name="T12" fmla="*/ 347 w 502"/>
                <a:gd name="T13" fmla="*/ 105 h 903"/>
                <a:gd name="T14" fmla="*/ 361 w 502"/>
                <a:gd name="T15" fmla="*/ 50 h 903"/>
                <a:gd name="T16" fmla="*/ 338 w 502"/>
                <a:gd name="T17" fmla="*/ 16 h 903"/>
                <a:gd name="T18" fmla="*/ 285 w 502"/>
                <a:gd name="T19" fmla="*/ 13 h 903"/>
                <a:gd name="T20" fmla="*/ 258 w 502"/>
                <a:gd name="T21" fmla="*/ 105 h 903"/>
                <a:gd name="T22" fmla="*/ 197 w 502"/>
                <a:gd name="T23" fmla="*/ 149 h 903"/>
                <a:gd name="T24" fmla="*/ 147 w 502"/>
                <a:gd name="T25" fmla="*/ 199 h 903"/>
                <a:gd name="T26" fmla="*/ 116 w 502"/>
                <a:gd name="T27" fmla="*/ 216 h 903"/>
                <a:gd name="T28" fmla="*/ 94 w 502"/>
                <a:gd name="T29" fmla="*/ 223 h 903"/>
                <a:gd name="T30" fmla="*/ 63 w 502"/>
                <a:gd name="T31" fmla="*/ 165 h 903"/>
                <a:gd name="T32" fmla="*/ 74 w 502"/>
                <a:gd name="T33" fmla="*/ 112 h 903"/>
                <a:gd name="T34" fmla="*/ 51 w 502"/>
                <a:gd name="T35" fmla="*/ 85 h 903"/>
                <a:gd name="T36" fmla="*/ 17 w 502"/>
                <a:gd name="T37" fmla="*/ 121 h 903"/>
                <a:gd name="T38" fmla="*/ 11 w 502"/>
                <a:gd name="T39" fmla="*/ 180 h 903"/>
                <a:gd name="T40" fmla="*/ 41 w 502"/>
                <a:gd name="T41" fmla="*/ 262 h 903"/>
                <a:gd name="T42" fmla="*/ 107 w 502"/>
                <a:gd name="T43" fmla="*/ 298 h 903"/>
                <a:gd name="T44" fmla="*/ 202 w 502"/>
                <a:gd name="T45" fmla="*/ 348 h 903"/>
                <a:gd name="T46" fmla="*/ 205 w 502"/>
                <a:gd name="T47" fmla="*/ 423 h 903"/>
                <a:gd name="T48" fmla="*/ 186 w 502"/>
                <a:gd name="T49" fmla="*/ 503 h 903"/>
                <a:gd name="T50" fmla="*/ 140 w 502"/>
                <a:gd name="T51" fmla="*/ 581 h 903"/>
                <a:gd name="T52" fmla="*/ 141 w 502"/>
                <a:gd name="T53" fmla="*/ 696 h 903"/>
                <a:gd name="T54" fmla="*/ 200 w 502"/>
                <a:gd name="T55" fmla="*/ 798 h 903"/>
                <a:gd name="T56" fmla="*/ 168 w 502"/>
                <a:gd name="T57" fmla="*/ 815 h 903"/>
                <a:gd name="T58" fmla="*/ 196 w 502"/>
                <a:gd name="T59" fmla="*/ 849 h 903"/>
                <a:gd name="T60" fmla="*/ 289 w 502"/>
                <a:gd name="T61" fmla="*/ 834 h 903"/>
                <a:gd name="T62" fmla="*/ 274 w 502"/>
                <a:gd name="T63" fmla="*/ 767 h 903"/>
                <a:gd name="T64" fmla="*/ 241 w 502"/>
                <a:gd name="T65" fmla="*/ 713 h 903"/>
                <a:gd name="T66" fmla="*/ 226 w 502"/>
                <a:gd name="T67" fmla="*/ 657 h 903"/>
                <a:gd name="T68" fmla="*/ 290 w 502"/>
                <a:gd name="T69" fmla="*/ 571 h 903"/>
                <a:gd name="T70" fmla="*/ 310 w 502"/>
                <a:gd name="T71" fmla="*/ 567 h 903"/>
                <a:gd name="T72" fmla="*/ 310 w 502"/>
                <a:gd name="T73" fmla="*/ 618 h 903"/>
                <a:gd name="T74" fmla="*/ 326 w 502"/>
                <a:gd name="T75" fmla="*/ 694 h 903"/>
                <a:gd name="T76" fmla="*/ 347 w 502"/>
                <a:gd name="T77" fmla="*/ 800 h 903"/>
                <a:gd name="T78" fmla="*/ 356 w 502"/>
                <a:gd name="T79" fmla="*/ 855 h 903"/>
                <a:gd name="T80" fmla="*/ 410 w 502"/>
                <a:gd name="T81" fmla="*/ 895 h 903"/>
                <a:gd name="T82" fmla="*/ 408 w 502"/>
                <a:gd name="T83" fmla="*/ 830 h 903"/>
                <a:gd name="T84" fmla="*/ 405 w 502"/>
                <a:gd name="T85" fmla="*/ 761 h 903"/>
                <a:gd name="T86" fmla="*/ 402 w 502"/>
                <a:gd name="T87" fmla="*/ 665 h 903"/>
                <a:gd name="T88" fmla="*/ 381 w 502"/>
                <a:gd name="T89" fmla="*/ 624 h 903"/>
                <a:gd name="T90" fmla="*/ 392 w 502"/>
                <a:gd name="T91" fmla="*/ 588 h 903"/>
                <a:gd name="T92" fmla="*/ 415 w 502"/>
                <a:gd name="T93" fmla="*/ 530 h 903"/>
                <a:gd name="T94" fmla="*/ 422 w 502"/>
                <a:gd name="T95" fmla="*/ 472 h 903"/>
                <a:gd name="T96" fmla="*/ 399 w 502"/>
                <a:gd name="T97" fmla="*/ 376 h 903"/>
                <a:gd name="T98" fmla="*/ 386 w 502"/>
                <a:gd name="T99" fmla="*/ 302 h 903"/>
                <a:gd name="T100" fmla="*/ 433 w 502"/>
                <a:gd name="T101" fmla="*/ 309 h 903"/>
                <a:gd name="T102" fmla="*/ 488 w 502"/>
                <a:gd name="T103" fmla="*/ 285 h 903"/>
                <a:gd name="T104" fmla="*/ 494 w 502"/>
                <a:gd name="T105" fmla="*/ 228 h 903"/>
                <a:gd name="T106" fmla="*/ 22 w 502"/>
                <a:gd name="T107" fmla="*/ 166 h 903"/>
                <a:gd name="T108" fmla="*/ 244 w 502"/>
                <a:gd name="T109" fmla="*/ 172 h 903"/>
                <a:gd name="T110" fmla="*/ 253 w 502"/>
                <a:gd name="T111" fmla="*/ 136 h 903"/>
                <a:gd name="T112" fmla="*/ 272 w 502"/>
                <a:gd name="T113" fmla="*/ 193 h 903"/>
                <a:gd name="T114" fmla="*/ 290 w 502"/>
                <a:gd name="T115" fmla="*/ 180 h 903"/>
                <a:gd name="T116" fmla="*/ 450 w 502"/>
                <a:gd name="T117" fmla="*/ 149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02" h="903">
                  <a:moveTo>
                    <a:pt x="502" y="171"/>
                  </a:moveTo>
                  <a:cubicBezTo>
                    <a:pt x="501" y="171"/>
                    <a:pt x="500" y="171"/>
                    <a:pt x="498" y="169"/>
                  </a:cubicBezTo>
                  <a:cubicBezTo>
                    <a:pt x="495" y="167"/>
                    <a:pt x="493" y="166"/>
                    <a:pt x="492" y="165"/>
                  </a:cubicBezTo>
                  <a:cubicBezTo>
                    <a:pt x="491" y="164"/>
                    <a:pt x="491" y="164"/>
                    <a:pt x="490" y="163"/>
                  </a:cubicBezTo>
                  <a:cubicBezTo>
                    <a:pt x="488" y="162"/>
                    <a:pt x="486" y="160"/>
                    <a:pt x="485" y="160"/>
                  </a:cubicBezTo>
                  <a:cubicBezTo>
                    <a:pt x="483" y="159"/>
                    <a:pt x="482" y="158"/>
                    <a:pt x="482" y="158"/>
                  </a:cubicBezTo>
                  <a:cubicBezTo>
                    <a:pt x="482" y="158"/>
                    <a:pt x="482" y="157"/>
                    <a:pt x="481" y="154"/>
                  </a:cubicBezTo>
                  <a:cubicBezTo>
                    <a:pt x="481" y="151"/>
                    <a:pt x="480" y="149"/>
                    <a:pt x="480" y="147"/>
                  </a:cubicBezTo>
                  <a:cubicBezTo>
                    <a:pt x="480" y="145"/>
                    <a:pt x="480" y="145"/>
                    <a:pt x="480" y="144"/>
                  </a:cubicBezTo>
                  <a:cubicBezTo>
                    <a:pt x="479" y="144"/>
                    <a:pt x="479" y="144"/>
                    <a:pt x="479" y="144"/>
                  </a:cubicBezTo>
                  <a:cubicBezTo>
                    <a:pt x="479" y="144"/>
                    <a:pt x="479" y="140"/>
                    <a:pt x="478" y="136"/>
                  </a:cubicBezTo>
                  <a:cubicBezTo>
                    <a:pt x="478" y="132"/>
                    <a:pt x="477" y="130"/>
                    <a:pt x="477" y="130"/>
                  </a:cubicBezTo>
                  <a:cubicBezTo>
                    <a:pt x="477" y="129"/>
                    <a:pt x="477" y="128"/>
                    <a:pt x="477" y="127"/>
                  </a:cubicBezTo>
                  <a:cubicBezTo>
                    <a:pt x="477" y="127"/>
                    <a:pt x="477" y="124"/>
                    <a:pt x="477" y="122"/>
                  </a:cubicBezTo>
                  <a:cubicBezTo>
                    <a:pt x="477" y="119"/>
                    <a:pt x="477" y="117"/>
                    <a:pt x="477" y="114"/>
                  </a:cubicBezTo>
                  <a:cubicBezTo>
                    <a:pt x="477" y="112"/>
                    <a:pt x="476" y="109"/>
                    <a:pt x="476" y="106"/>
                  </a:cubicBezTo>
                  <a:cubicBezTo>
                    <a:pt x="476" y="102"/>
                    <a:pt x="475" y="99"/>
                    <a:pt x="475" y="96"/>
                  </a:cubicBezTo>
                  <a:cubicBezTo>
                    <a:pt x="474" y="93"/>
                    <a:pt x="474" y="91"/>
                    <a:pt x="474" y="87"/>
                  </a:cubicBezTo>
                  <a:cubicBezTo>
                    <a:pt x="473" y="84"/>
                    <a:pt x="474" y="84"/>
                    <a:pt x="474" y="83"/>
                  </a:cubicBezTo>
                  <a:cubicBezTo>
                    <a:pt x="474" y="81"/>
                    <a:pt x="474" y="80"/>
                    <a:pt x="472" y="79"/>
                  </a:cubicBezTo>
                  <a:cubicBezTo>
                    <a:pt x="471" y="77"/>
                    <a:pt x="469" y="76"/>
                    <a:pt x="468" y="76"/>
                  </a:cubicBezTo>
                  <a:cubicBezTo>
                    <a:pt x="467" y="76"/>
                    <a:pt x="464" y="76"/>
                    <a:pt x="462" y="76"/>
                  </a:cubicBezTo>
                  <a:cubicBezTo>
                    <a:pt x="461" y="76"/>
                    <a:pt x="459" y="76"/>
                    <a:pt x="457" y="76"/>
                  </a:cubicBezTo>
                  <a:cubicBezTo>
                    <a:pt x="455" y="76"/>
                    <a:pt x="452" y="76"/>
                    <a:pt x="451" y="76"/>
                  </a:cubicBezTo>
                  <a:cubicBezTo>
                    <a:pt x="449" y="75"/>
                    <a:pt x="447" y="75"/>
                    <a:pt x="445" y="76"/>
                  </a:cubicBezTo>
                  <a:cubicBezTo>
                    <a:pt x="442" y="76"/>
                    <a:pt x="441" y="76"/>
                    <a:pt x="440" y="76"/>
                  </a:cubicBezTo>
                  <a:cubicBezTo>
                    <a:pt x="439" y="76"/>
                    <a:pt x="438" y="76"/>
                    <a:pt x="437" y="77"/>
                  </a:cubicBezTo>
                  <a:cubicBezTo>
                    <a:pt x="436" y="78"/>
                    <a:pt x="435" y="78"/>
                    <a:pt x="435" y="79"/>
                  </a:cubicBezTo>
                  <a:cubicBezTo>
                    <a:pt x="435" y="80"/>
                    <a:pt x="434" y="80"/>
                    <a:pt x="434" y="80"/>
                  </a:cubicBezTo>
                  <a:cubicBezTo>
                    <a:pt x="434" y="80"/>
                    <a:pt x="433" y="79"/>
                    <a:pt x="431" y="79"/>
                  </a:cubicBezTo>
                  <a:cubicBezTo>
                    <a:pt x="430" y="79"/>
                    <a:pt x="427" y="79"/>
                    <a:pt x="426" y="82"/>
                  </a:cubicBezTo>
                  <a:cubicBezTo>
                    <a:pt x="425" y="84"/>
                    <a:pt x="426" y="85"/>
                    <a:pt x="426" y="86"/>
                  </a:cubicBezTo>
                  <a:cubicBezTo>
                    <a:pt x="427" y="88"/>
                    <a:pt x="426" y="91"/>
                    <a:pt x="426" y="93"/>
                  </a:cubicBezTo>
                  <a:cubicBezTo>
                    <a:pt x="427" y="95"/>
                    <a:pt x="427" y="96"/>
                    <a:pt x="428" y="97"/>
                  </a:cubicBezTo>
                  <a:cubicBezTo>
                    <a:pt x="428" y="99"/>
                    <a:pt x="429" y="100"/>
                    <a:pt x="430" y="102"/>
                  </a:cubicBezTo>
                  <a:cubicBezTo>
                    <a:pt x="431" y="104"/>
                    <a:pt x="432" y="105"/>
                    <a:pt x="432" y="105"/>
                  </a:cubicBezTo>
                  <a:cubicBezTo>
                    <a:pt x="433" y="106"/>
                    <a:pt x="433" y="107"/>
                    <a:pt x="434" y="108"/>
                  </a:cubicBezTo>
                  <a:cubicBezTo>
                    <a:pt x="435" y="110"/>
                    <a:pt x="435" y="110"/>
                    <a:pt x="435" y="112"/>
                  </a:cubicBezTo>
                  <a:cubicBezTo>
                    <a:pt x="436" y="113"/>
                    <a:pt x="436" y="117"/>
                    <a:pt x="439" y="121"/>
                  </a:cubicBezTo>
                  <a:cubicBezTo>
                    <a:pt x="440" y="123"/>
                    <a:pt x="441" y="124"/>
                    <a:pt x="442" y="125"/>
                  </a:cubicBezTo>
                  <a:cubicBezTo>
                    <a:pt x="443" y="126"/>
                    <a:pt x="443" y="127"/>
                    <a:pt x="444" y="128"/>
                  </a:cubicBezTo>
                  <a:cubicBezTo>
                    <a:pt x="445" y="129"/>
                    <a:pt x="446" y="130"/>
                    <a:pt x="447" y="131"/>
                  </a:cubicBezTo>
                  <a:cubicBezTo>
                    <a:pt x="447" y="132"/>
                    <a:pt x="448" y="134"/>
                    <a:pt x="448" y="135"/>
                  </a:cubicBezTo>
                  <a:cubicBezTo>
                    <a:pt x="449" y="137"/>
                    <a:pt x="449" y="139"/>
                    <a:pt x="449" y="141"/>
                  </a:cubicBezTo>
                  <a:cubicBezTo>
                    <a:pt x="450" y="144"/>
                    <a:pt x="450" y="145"/>
                    <a:pt x="450" y="145"/>
                  </a:cubicBezTo>
                  <a:cubicBezTo>
                    <a:pt x="450" y="145"/>
                    <a:pt x="449" y="144"/>
                    <a:pt x="449" y="146"/>
                  </a:cubicBezTo>
                  <a:cubicBezTo>
                    <a:pt x="449" y="147"/>
                    <a:pt x="449" y="152"/>
                    <a:pt x="449" y="154"/>
                  </a:cubicBezTo>
                  <a:cubicBezTo>
                    <a:pt x="449" y="156"/>
                    <a:pt x="449" y="157"/>
                    <a:pt x="449" y="157"/>
                  </a:cubicBezTo>
                  <a:cubicBezTo>
                    <a:pt x="449" y="157"/>
                    <a:pt x="446" y="158"/>
                    <a:pt x="446" y="161"/>
                  </a:cubicBezTo>
                  <a:cubicBezTo>
                    <a:pt x="445" y="164"/>
                    <a:pt x="445" y="167"/>
                    <a:pt x="444" y="172"/>
                  </a:cubicBezTo>
                  <a:cubicBezTo>
                    <a:pt x="443" y="177"/>
                    <a:pt x="442" y="182"/>
                    <a:pt x="442" y="185"/>
                  </a:cubicBezTo>
                  <a:cubicBezTo>
                    <a:pt x="441" y="189"/>
                    <a:pt x="441" y="190"/>
                    <a:pt x="440" y="192"/>
                  </a:cubicBezTo>
                  <a:cubicBezTo>
                    <a:pt x="440" y="193"/>
                    <a:pt x="440" y="195"/>
                    <a:pt x="439" y="198"/>
                  </a:cubicBezTo>
                  <a:cubicBezTo>
                    <a:pt x="438" y="200"/>
                    <a:pt x="436" y="205"/>
                    <a:pt x="434" y="209"/>
                  </a:cubicBezTo>
                  <a:cubicBezTo>
                    <a:pt x="433" y="211"/>
                    <a:pt x="433" y="213"/>
                    <a:pt x="433" y="215"/>
                  </a:cubicBezTo>
                  <a:cubicBezTo>
                    <a:pt x="432" y="216"/>
                    <a:pt x="432" y="217"/>
                    <a:pt x="432" y="217"/>
                  </a:cubicBezTo>
                  <a:cubicBezTo>
                    <a:pt x="432" y="217"/>
                    <a:pt x="431" y="215"/>
                    <a:pt x="431" y="215"/>
                  </a:cubicBezTo>
                  <a:cubicBezTo>
                    <a:pt x="430" y="214"/>
                    <a:pt x="430" y="213"/>
                    <a:pt x="429" y="212"/>
                  </a:cubicBezTo>
                  <a:cubicBezTo>
                    <a:pt x="428" y="211"/>
                    <a:pt x="427" y="209"/>
                    <a:pt x="427" y="209"/>
                  </a:cubicBezTo>
                  <a:cubicBezTo>
                    <a:pt x="427" y="209"/>
                    <a:pt x="426" y="208"/>
                    <a:pt x="426" y="207"/>
                  </a:cubicBezTo>
                  <a:cubicBezTo>
                    <a:pt x="426" y="206"/>
                    <a:pt x="427" y="205"/>
                    <a:pt x="427" y="203"/>
                  </a:cubicBezTo>
                  <a:cubicBezTo>
                    <a:pt x="428" y="202"/>
                    <a:pt x="428" y="201"/>
                    <a:pt x="428" y="198"/>
                  </a:cubicBezTo>
                  <a:cubicBezTo>
                    <a:pt x="428" y="194"/>
                    <a:pt x="428" y="193"/>
                    <a:pt x="427" y="190"/>
                  </a:cubicBezTo>
                  <a:cubicBezTo>
                    <a:pt x="427" y="188"/>
                    <a:pt x="426" y="184"/>
                    <a:pt x="425" y="181"/>
                  </a:cubicBezTo>
                  <a:cubicBezTo>
                    <a:pt x="424" y="179"/>
                    <a:pt x="423" y="178"/>
                    <a:pt x="423" y="176"/>
                  </a:cubicBezTo>
                  <a:cubicBezTo>
                    <a:pt x="421" y="174"/>
                    <a:pt x="420" y="172"/>
                    <a:pt x="419" y="171"/>
                  </a:cubicBezTo>
                  <a:cubicBezTo>
                    <a:pt x="416" y="169"/>
                    <a:pt x="414" y="169"/>
                    <a:pt x="414" y="169"/>
                  </a:cubicBezTo>
                  <a:cubicBezTo>
                    <a:pt x="414" y="169"/>
                    <a:pt x="412" y="167"/>
                    <a:pt x="407" y="165"/>
                  </a:cubicBezTo>
                  <a:cubicBezTo>
                    <a:pt x="401" y="163"/>
                    <a:pt x="396" y="161"/>
                    <a:pt x="391" y="159"/>
                  </a:cubicBezTo>
                  <a:cubicBezTo>
                    <a:pt x="387" y="158"/>
                    <a:pt x="385" y="157"/>
                    <a:pt x="380" y="156"/>
                  </a:cubicBezTo>
                  <a:cubicBezTo>
                    <a:pt x="374" y="154"/>
                    <a:pt x="369" y="152"/>
                    <a:pt x="362" y="151"/>
                  </a:cubicBezTo>
                  <a:cubicBezTo>
                    <a:pt x="354" y="150"/>
                    <a:pt x="344" y="150"/>
                    <a:pt x="344" y="150"/>
                  </a:cubicBezTo>
                  <a:cubicBezTo>
                    <a:pt x="344" y="150"/>
                    <a:pt x="344" y="149"/>
                    <a:pt x="344" y="149"/>
                  </a:cubicBezTo>
                  <a:cubicBezTo>
                    <a:pt x="344" y="148"/>
                    <a:pt x="343" y="147"/>
                    <a:pt x="342" y="145"/>
                  </a:cubicBezTo>
                  <a:cubicBezTo>
                    <a:pt x="340" y="143"/>
                    <a:pt x="338" y="141"/>
                    <a:pt x="337" y="139"/>
                  </a:cubicBezTo>
                  <a:cubicBezTo>
                    <a:pt x="335" y="137"/>
                    <a:pt x="334" y="135"/>
                    <a:pt x="333" y="133"/>
                  </a:cubicBezTo>
                  <a:cubicBezTo>
                    <a:pt x="332" y="132"/>
                    <a:pt x="331" y="131"/>
                    <a:pt x="330" y="130"/>
                  </a:cubicBezTo>
                  <a:cubicBezTo>
                    <a:pt x="330" y="130"/>
                    <a:pt x="329" y="129"/>
                    <a:pt x="329" y="129"/>
                  </a:cubicBezTo>
                  <a:cubicBezTo>
                    <a:pt x="329" y="129"/>
                    <a:pt x="329" y="127"/>
                    <a:pt x="330" y="126"/>
                  </a:cubicBezTo>
                  <a:cubicBezTo>
                    <a:pt x="331" y="125"/>
                    <a:pt x="331" y="124"/>
                    <a:pt x="333" y="122"/>
                  </a:cubicBezTo>
                  <a:cubicBezTo>
                    <a:pt x="334" y="120"/>
                    <a:pt x="336" y="118"/>
                    <a:pt x="336" y="117"/>
                  </a:cubicBezTo>
                  <a:cubicBezTo>
                    <a:pt x="336" y="117"/>
                    <a:pt x="337" y="116"/>
                    <a:pt x="338" y="115"/>
                  </a:cubicBezTo>
                  <a:cubicBezTo>
                    <a:pt x="339" y="114"/>
                    <a:pt x="340" y="112"/>
                    <a:pt x="342" y="111"/>
                  </a:cubicBezTo>
                  <a:cubicBezTo>
                    <a:pt x="344" y="109"/>
                    <a:pt x="345" y="108"/>
                    <a:pt x="347" y="105"/>
                  </a:cubicBezTo>
                  <a:cubicBezTo>
                    <a:pt x="350" y="103"/>
                    <a:pt x="351" y="102"/>
                    <a:pt x="352" y="100"/>
                  </a:cubicBezTo>
                  <a:cubicBezTo>
                    <a:pt x="353" y="99"/>
                    <a:pt x="353" y="98"/>
                    <a:pt x="354" y="97"/>
                  </a:cubicBezTo>
                  <a:cubicBezTo>
                    <a:pt x="355" y="96"/>
                    <a:pt x="356" y="94"/>
                    <a:pt x="357" y="93"/>
                  </a:cubicBezTo>
                  <a:cubicBezTo>
                    <a:pt x="358" y="91"/>
                    <a:pt x="359" y="90"/>
                    <a:pt x="359" y="88"/>
                  </a:cubicBezTo>
                  <a:cubicBezTo>
                    <a:pt x="360" y="86"/>
                    <a:pt x="361" y="85"/>
                    <a:pt x="362" y="83"/>
                  </a:cubicBezTo>
                  <a:cubicBezTo>
                    <a:pt x="363" y="80"/>
                    <a:pt x="363" y="79"/>
                    <a:pt x="363" y="77"/>
                  </a:cubicBezTo>
                  <a:cubicBezTo>
                    <a:pt x="363" y="75"/>
                    <a:pt x="364" y="73"/>
                    <a:pt x="364" y="71"/>
                  </a:cubicBezTo>
                  <a:cubicBezTo>
                    <a:pt x="364" y="70"/>
                    <a:pt x="364" y="68"/>
                    <a:pt x="364" y="65"/>
                  </a:cubicBezTo>
                  <a:cubicBezTo>
                    <a:pt x="364" y="62"/>
                    <a:pt x="364" y="61"/>
                    <a:pt x="364" y="61"/>
                  </a:cubicBezTo>
                  <a:cubicBezTo>
                    <a:pt x="363" y="60"/>
                    <a:pt x="363" y="60"/>
                    <a:pt x="363" y="58"/>
                  </a:cubicBezTo>
                  <a:cubicBezTo>
                    <a:pt x="363" y="57"/>
                    <a:pt x="363" y="55"/>
                    <a:pt x="363" y="54"/>
                  </a:cubicBezTo>
                  <a:cubicBezTo>
                    <a:pt x="362" y="52"/>
                    <a:pt x="362" y="51"/>
                    <a:pt x="361" y="50"/>
                  </a:cubicBezTo>
                  <a:cubicBezTo>
                    <a:pt x="361" y="48"/>
                    <a:pt x="360" y="48"/>
                    <a:pt x="361" y="47"/>
                  </a:cubicBezTo>
                  <a:cubicBezTo>
                    <a:pt x="361" y="46"/>
                    <a:pt x="361" y="44"/>
                    <a:pt x="360" y="43"/>
                  </a:cubicBezTo>
                  <a:cubicBezTo>
                    <a:pt x="360" y="42"/>
                    <a:pt x="359" y="42"/>
                    <a:pt x="358" y="41"/>
                  </a:cubicBezTo>
                  <a:cubicBezTo>
                    <a:pt x="357" y="41"/>
                    <a:pt x="357" y="41"/>
                    <a:pt x="356" y="40"/>
                  </a:cubicBezTo>
                  <a:cubicBezTo>
                    <a:pt x="356" y="39"/>
                    <a:pt x="355" y="39"/>
                    <a:pt x="355" y="37"/>
                  </a:cubicBezTo>
                  <a:cubicBezTo>
                    <a:pt x="355" y="36"/>
                    <a:pt x="354" y="35"/>
                    <a:pt x="353" y="34"/>
                  </a:cubicBezTo>
                  <a:cubicBezTo>
                    <a:pt x="352" y="33"/>
                    <a:pt x="352" y="32"/>
                    <a:pt x="351" y="31"/>
                  </a:cubicBezTo>
                  <a:cubicBezTo>
                    <a:pt x="351" y="30"/>
                    <a:pt x="349" y="30"/>
                    <a:pt x="349" y="29"/>
                  </a:cubicBezTo>
                  <a:cubicBezTo>
                    <a:pt x="349" y="28"/>
                    <a:pt x="349" y="28"/>
                    <a:pt x="348" y="27"/>
                  </a:cubicBezTo>
                  <a:cubicBezTo>
                    <a:pt x="347" y="26"/>
                    <a:pt x="346" y="24"/>
                    <a:pt x="345" y="23"/>
                  </a:cubicBezTo>
                  <a:cubicBezTo>
                    <a:pt x="344" y="22"/>
                    <a:pt x="343" y="22"/>
                    <a:pt x="341" y="20"/>
                  </a:cubicBezTo>
                  <a:cubicBezTo>
                    <a:pt x="340" y="18"/>
                    <a:pt x="339" y="17"/>
                    <a:pt x="338" y="16"/>
                  </a:cubicBezTo>
                  <a:cubicBezTo>
                    <a:pt x="336" y="15"/>
                    <a:pt x="335" y="13"/>
                    <a:pt x="333" y="12"/>
                  </a:cubicBezTo>
                  <a:cubicBezTo>
                    <a:pt x="332" y="11"/>
                    <a:pt x="331" y="9"/>
                    <a:pt x="330" y="9"/>
                  </a:cubicBezTo>
                  <a:cubicBezTo>
                    <a:pt x="329" y="8"/>
                    <a:pt x="326" y="6"/>
                    <a:pt x="324" y="5"/>
                  </a:cubicBezTo>
                  <a:cubicBezTo>
                    <a:pt x="322" y="3"/>
                    <a:pt x="320" y="3"/>
                    <a:pt x="319" y="3"/>
                  </a:cubicBezTo>
                  <a:cubicBezTo>
                    <a:pt x="318" y="3"/>
                    <a:pt x="318" y="3"/>
                    <a:pt x="317" y="3"/>
                  </a:cubicBezTo>
                  <a:cubicBezTo>
                    <a:pt x="316" y="2"/>
                    <a:pt x="314" y="1"/>
                    <a:pt x="312" y="1"/>
                  </a:cubicBezTo>
                  <a:cubicBezTo>
                    <a:pt x="310" y="0"/>
                    <a:pt x="308" y="0"/>
                    <a:pt x="307" y="0"/>
                  </a:cubicBezTo>
                  <a:cubicBezTo>
                    <a:pt x="306" y="0"/>
                    <a:pt x="303" y="0"/>
                    <a:pt x="302" y="1"/>
                  </a:cubicBezTo>
                  <a:cubicBezTo>
                    <a:pt x="300" y="1"/>
                    <a:pt x="298" y="1"/>
                    <a:pt x="297" y="2"/>
                  </a:cubicBezTo>
                  <a:cubicBezTo>
                    <a:pt x="295" y="3"/>
                    <a:pt x="291" y="5"/>
                    <a:pt x="290" y="6"/>
                  </a:cubicBezTo>
                  <a:cubicBezTo>
                    <a:pt x="289" y="7"/>
                    <a:pt x="289" y="8"/>
                    <a:pt x="288" y="9"/>
                  </a:cubicBezTo>
                  <a:cubicBezTo>
                    <a:pt x="287" y="10"/>
                    <a:pt x="286" y="11"/>
                    <a:pt x="285" y="13"/>
                  </a:cubicBezTo>
                  <a:cubicBezTo>
                    <a:pt x="284" y="14"/>
                    <a:pt x="283" y="16"/>
                    <a:pt x="283" y="16"/>
                  </a:cubicBezTo>
                  <a:cubicBezTo>
                    <a:pt x="283" y="16"/>
                    <a:pt x="281" y="18"/>
                    <a:pt x="278" y="21"/>
                  </a:cubicBezTo>
                  <a:cubicBezTo>
                    <a:pt x="275" y="23"/>
                    <a:pt x="274" y="25"/>
                    <a:pt x="272" y="28"/>
                  </a:cubicBezTo>
                  <a:cubicBezTo>
                    <a:pt x="271" y="30"/>
                    <a:pt x="270" y="33"/>
                    <a:pt x="269" y="34"/>
                  </a:cubicBezTo>
                  <a:cubicBezTo>
                    <a:pt x="267" y="36"/>
                    <a:pt x="266" y="38"/>
                    <a:pt x="266" y="40"/>
                  </a:cubicBezTo>
                  <a:cubicBezTo>
                    <a:pt x="265" y="42"/>
                    <a:pt x="266" y="43"/>
                    <a:pt x="264" y="46"/>
                  </a:cubicBezTo>
                  <a:cubicBezTo>
                    <a:pt x="262" y="49"/>
                    <a:pt x="260" y="51"/>
                    <a:pt x="258" y="56"/>
                  </a:cubicBezTo>
                  <a:cubicBezTo>
                    <a:pt x="255" y="61"/>
                    <a:pt x="253" y="65"/>
                    <a:pt x="252" y="73"/>
                  </a:cubicBezTo>
                  <a:cubicBezTo>
                    <a:pt x="251" y="81"/>
                    <a:pt x="251" y="86"/>
                    <a:pt x="252" y="91"/>
                  </a:cubicBezTo>
                  <a:cubicBezTo>
                    <a:pt x="252" y="93"/>
                    <a:pt x="253" y="95"/>
                    <a:pt x="253" y="96"/>
                  </a:cubicBezTo>
                  <a:cubicBezTo>
                    <a:pt x="254" y="98"/>
                    <a:pt x="255" y="99"/>
                    <a:pt x="256" y="101"/>
                  </a:cubicBezTo>
                  <a:cubicBezTo>
                    <a:pt x="256" y="103"/>
                    <a:pt x="258" y="105"/>
                    <a:pt x="258" y="105"/>
                  </a:cubicBezTo>
                  <a:cubicBezTo>
                    <a:pt x="258" y="105"/>
                    <a:pt x="256" y="114"/>
                    <a:pt x="255" y="118"/>
                  </a:cubicBezTo>
                  <a:cubicBezTo>
                    <a:pt x="254" y="123"/>
                    <a:pt x="254" y="124"/>
                    <a:pt x="253" y="128"/>
                  </a:cubicBezTo>
                  <a:cubicBezTo>
                    <a:pt x="253" y="131"/>
                    <a:pt x="253" y="134"/>
                    <a:pt x="253" y="134"/>
                  </a:cubicBezTo>
                  <a:cubicBezTo>
                    <a:pt x="251" y="137"/>
                    <a:pt x="251" y="137"/>
                    <a:pt x="251" y="137"/>
                  </a:cubicBezTo>
                  <a:cubicBezTo>
                    <a:pt x="251" y="137"/>
                    <a:pt x="250" y="137"/>
                    <a:pt x="249" y="138"/>
                  </a:cubicBezTo>
                  <a:cubicBezTo>
                    <a:pt x="249" y="139"/>
                    <a:pt x="248" y="139"/>
                    <a:pt x="247" y="140"/>
                  </a:cubicBezTo>
                  <a:cubicBezTo>
                    <a:pt x="246" y="140"/>
                    <a:pt x="245" y="140"/>
                    <a:pt x="244" y="141"/>
                  </a:cubicBezTo>
                  <a:cubicBezTo>
                    <a:pt x="243" y="141"/>
                    <a:pt x="236" y="141"/>
                    <a:pt x="231" y="142"/>
                  </a:cubicBezTo>
                  <a:cubicBezTo>
                    <a:pt x="228" y="142"/>
                    <a:pt x="225" y="143"/>
                    <a:pt x="222" y="144"/>
                  </a:cubicBezTo>
                  <a:cubicBezTo>
                    <a:pt x="220" y="144"/>
                    <a:pt x="219" y="144"/>
                    <a:pt x="218" y="145"/>
                  </a:cubicBezTo>
                  <a:cubicBezTo>
                    <a:pt x="216" y="145"/>
                    <a:pt x="211" y="146"/>
                    <a:pt x="207" y="146"/>
                  </a:cubicBezTo>
                  <a:cubicBezTo>
                    <a:pt x="204" y="147"/>
                    <a:pt x="201" y="148"/>
                    <a:pt x="197" y="149"/>
                  </a:cubicBezTo>
                  <a:cubicBezTo>
                    <a:pt x="190" y="150"/>
                    <a:pt x="187" y="151"/>
                    <a:pt x="181" y="153"/>
                  </a:cubicBezTo>
                  <a:cubicBezTo>
                    <a:pt x="178" y="154"/>
                    <a:pt x="177" y="154"/>
                    <a:pt x="176" y="155"/>
                  </a:cubicBezTo>
                  <a:cubicBezTo>
                    <a:pt x="175" y="155"/>
                    <a:pt x="174" y="156"/>
                    <a:pt x="174" y="156"/>
                  </a:cubicBezTo>
                  <a:cubicBezTo>
                    <a:pt x="173" y="156"/>
                    <a:pt x="172" y="156"/>
                    <a:pt x="170" y="159"/>
                  </a:cubicBezTo>
                  <a:cubicBezTo>
                    <a:pt x="167" y="162"/>
                    <a:pt x="167" y="162"/>
                    <a:pt x="164" y="168"/>
                  </a:cubicBezTo>
                  <a:cubicBezTo>
                    <a:pt x="162" y="173"/>
                    <a:pt x="161" y="175"/>
                    <a:pt x="161" y="176"/>
                  </a:cubicBezTo>
                  <a:cubicBezTo>
                    <a:pt x="160" y="176"/>
                    <a:pt x="159" y="177"/>
                    <a:pt x="158" y="177"/>
                  </a:cubicBezTo>
                  <a:cubicBezTo>
                    <a:pt x="157" y="178"/>
                    <a:pt x="156" y="178"/>
                    <a:pt x="154" y="181"/>
                  </a:cubicBezTo>
                  <a:cubicBezTo>
                    <a:pt x="152" y="184"/>
                    <a:pt x="152" y="185"/>
                    <a:pt x="150" y="187"/>
                  </a:cubicBezTo>
                  <a:cubicBezTo>
                    <a:pt x="148" y="190"/>
                    <a:pt x="147" y="191"/>
                    <a:pt x="147" y="192"/>
                  </a:cubicBezTo>
                  <a:cubicBezTo>
                    <a:pt x="147" y="193"/>
                    <a:pt x="148" y="193"/>
                    <a:pt x="148" y="194"/>
                  </a:cubicBezTo>
                  <a:cubicBezTo>
                    <a:pt x="148" y="195"/>
                    <a:pt x="147" y="199"/>
                    <a:pt x="147" y="199"/>
                  </a:cubicBezTo>
                  <a:cubicBezTo>
                    <a:pt x="147" y="199"/>
                    <a:pt x="145" y="199"/>
                    <a:pt x="145" y="200"/>
                  </a:cubicBezTo>
                  <a:cubicBezTo>
                    <a:pt x="145" y="201"/>
                    <a:pt x="145" y="202"/>
                    <a:pt x="145" y="203"/>
                  </a:cubicBezTo>
                  <a:cubicBezTo>
                    <a:pt x="144" y="203"/>
                    <a:pt x="144" y="203"/>
                    <a:pt x="143" y="203"/>
                  </a:cubicBezTo>
                  <a:cubicBezTo>
                    <a:pt x="143" y="202"/>
                    <a:pt x="141" y="202"/>
                    <a:pt x="140" y="201"/>
                  </a:cubicBezTo>
                  <a:cubicBezTo>
                    <a:pt x="140" y="201"/>
                    <a:pt x="139" y="202"/>
                    <a:pt x="138" y="202"/>
                  </a:cubicBezTo>
                  <a:cubicBezTo>
                    <a:pt x="137" y="203"/>
                    <a:pt x="136" y="204"/>
                    <a:pt x="136" y="204"/>
                  </a:cubicBezTo>
                  <a:cubicBezTo>
                    <a:pt x="135" y="204"/>
                    <a:pt x="135" y="205"/>
                    <a:pt x="135" y="205"/>
                  </a:cubicBezTo>
                  <a:cubicBezTo>
                    <a:pt x="135" y="205"/>
                    <a:pt x="133" y="204"/>
                    <a:pt x="132" y="205"/>
                  </a:cubicBezTo>
                  <a:cubicBezTo>
                    <a:pt x="130" y="205"/>
                    <a:pt x="128" y="206"/>
                    <a:pt x="128" y="208"/>
                  </a:cubicBezTo>
                  <a:cubicBezTo>
                    <a:pt x="127" y="209"/>
                    <a:pt x="127" y="210"/>
                    <a:pt x="126" y="210"/>
                  </a:cubicBezTo>
                  <a:cubicBezTo>
                    <a:pt x="125" y="211"/>
                    <a:pt x="125" y="211"/>
                    <a:pt x="122" y="213"/>
                  </a:cubicBezTo>
                  <a:cubicBezTo>
                    <a:pt x="120" y="214"/>
                    <a:pt x="118" y="215"/>
                    <a:pt x="116" y="216"/>
                  </a:cubicBezTo>
                  <a:cubicBezTo>
                    <a:pt x="115" y="216"/>
                    <a:pt x="112" y="218"/>
                    <a:pt x="111" y="219"/>
                  </a:cubicBezTo>
                  <a:cubicBezTo>
                    <a:pt x="110" y="220"/>
                    <a:pt x="109" y="221"/>
                    <a:pt x="109" y="221"/>
                  </a:cubicBezTo>
                  <a:cubicBezTo>
                    <a:pt x="109" y="221"/>
                    <a:pt x="109" y="221"/>
                    <a:pt x="108" y="220"/>
                  </a:cubicBezTo>
                  <a:cubicBezTo>
                    <a:pt x="107" y="219"/>
                    <a:pt x="105" y="217"/>
                    <a:pt x="103" y="217"/>
                  </a:cubicBezTo>
                  <a:cubicBezTo>
                    <a:pt x="101" y="217"/>
                    <a:pt x="100" y="218"/>
                    <a:pt x="98" y="220"/>
                  </a:cubicBezTo>
                  <a:cubicBezTo>
                    <a:pt x="97" y="222"/>
                    <a:pt x="96" y="224"/>
                    <a:pt x="96" y="225"/>
                  </a:cubicBezTo>
                  <a:cubicBezTo>
                    <a:pt x="95" y="226"/>
                    <a:pt x="95" y="228"/>
                    <a:pt x="95" y="228"/>
                  </a:cubicBezTo>
                  <a:cubicBezTo>
                    <a:pt x="95" y="228"/>
                    <a:pt x="94" y="228"/>
                    <a:pt x="94" y="228"/>
                  </a:cubicBezTo>
                  <a:cubicBezTo>
                    <a:pt x="93" y="228"/>
                    <a:pt x="92" y="228"/>
                    <a:pt x="92" y="228"/>
                  </a:cubicBezTo>
                  <a:cubicBezTo>
                    <a:pt x="92" y="228"/>
                    <a:pt x="92" y="227"/>
                    <a:pt x="93" y="227"/>
                  </a:cubicBezTo>
                  <a:cubicBezTo>
                    <a:pt x="93" y="227"/>
                    <a:pt x="94" y="226"/>
                    <a:pt x="94" y="225"/>
                  </a:cubicBezTo>
                  <a:cubicBezTo>
                    <a:pt x="94" y="224"/>
                    <a:pt x="94" y="224"/>
                    <a:pt x="94" y="223"/>
                  </a:cubicBezTo>
                  <a:cubicBezTo>
                    <a:pt x="93" y="222"/>
                    <a:pt x="92" y="222"/>
                    <a:pt x="92" y="220"/>
                  </a:cubicBezTo>
                  <a:cubicBezTo>
                    <a:pt x="92" y="219"/>
                    <a:pt x="91" y="217"/>
                    <a:pt x="89" y="214"/>
                  </a:cubicBezTo>
                  <a:cubicBezTo>
                    <a:pt x="86" y="212"/>
                    <a:pt x="85" y="212"/>
                    <a:pt x="83" y="211"/>
                  </a:cubicBezTo>
                  <a:cubicBezTo>
                    <a:pt x="81" y="210"/>
                    <a:pt x="81" y="210"/>
                    <a:pt x="81" y="210"/>
                  </a:cubicBezTo>
                  <a:cubicBezTo>
                    <a:pt x="81" y="210"/>
                    <a:pt x="80" y="209"/>
                    <a:pt x="80" y="206"/>
                  </a:cubicBezTo>
                  <a:cubicBezTo>
                    <a:pt x="80" y="203"/>
                    <a:pt x="81" y="201"/>
                    <a:pt x="78" y="198"/>
                  </a:cubicBezTo>
                  <a:cubicBezTo>
                    <a:pt x="77" y="197"/>
                    <a:pt x="76" y="195"/>
                    <a:pt x="74" y="195"/>
                  </a:cubicBezTo>
                  <a:cubicBezTo>
                    <a:pt x="73" y="194"/>
                    <a:pt x="71" y="194"/>
                    <a:pt x="71" y="194"/>
                  </a:cubicBezTo>
                  <a:cubicBezTo>
                    <a:pt x="71" y="194"/>
                    <a:pt x="71" y="192"/>
                    <a:pt x="71" y="190"/>
                  </a:cubicBezTo>
                  <a:cubicBezTo>
                    <a:pt x="71" y="189"/>
                    <a:pt x="71" y="187"/>
                    <a:pt x="69" y="184"/>
                  </a:cubicBezTo>
                  <a:cubicBezTo>
                    <a:pt x="68" y="180"/>
                    <a:pt x="67" y="177"/>
                    <a:pt x="65" y="173"/>
                  </a:cubicBezTo>
                  <a:cubicBezTo>
                    <a:pt x="64" y="169"/>
                    <a:pt x="64" y="167"/>
                    <a:pt x="63" y="165"/>
                  </a:cubicBezTo>
                  <a:cubicBezTo>
                    <a:pt x="62" y="162"/>
                    <a:pt x="61" y="161"/>
                    <a:pt x="61" y="160"/>
                  </a:cubicBezTo>
                  <a:cubicBezTo>
                    <a:pt x="61" y="159"/>
                    <a:pt x="60" y="159"/>
                    <a:pt x="60" y="159"/>
                  </a:cubicBezTo>
                  <a:cubicBezTo>
                    <a:pt x="59" y="159"/>
                    <a:pt x="59" y="159"/>
                    <a:pt x="59" y="159"/>
                  </a:cubicBezTo>
                  <a:cubicBezTo>
                    <a:pt x="59" y="159"/>
                    <a:pt x="57" y="156"/>
                    <a:pt x="57" y="154"/>
                  </a:cubicBezTo>
                  <a:cubicBezTo>
                    <a:pt x="56" y="151"/>
                    <a:pt x="56" y="151"/>
                    <a:pt x="56" y="151"/>
                  </a:cubicBezTo>
                  <a:cubicBezTo>
                    <a:pt x="56" y="151"/>
                    <a:pt x="56" y="151"/>
                    <a:pt x="56" y="151"/>
                  </a:cubicBezTo>
                  <a:cubicBezTo>
                    <a:pt x="56" y="151"/>
                    <a:pt x="56" y="149"/>
                    <a:pt x="56" y="145"/>
                  </a:cubicBezTo>
                  <a:cubicBezTo>
                    <a:pt x="56" y="142"/>
                    <a:pt x="57" y="140"/>
                    <a:pt x="58" y="138"/>
                  </a:cubicBezTo>
                  <a:cubicBezTo>
                    <a:pt x="58" y="136"/>
                    <a:pt x="59" y="135"/>
                    <a:pt x="61" y="133"/>
                  </a:cubicBezTo>
                  <a:cubicBezTo>
                    <a:pt x="62" y="131"/>
                    <a:pt x="63" y="130"/>
                    <a:pt x="65" y="127"/>
                  </a:cubicBezTo>
                  <a:cubicBezTo>
                    <a:pt x="67" y="124"/>
                    <a:pt x="69" y="121"/>
                    <a:pt x="71" y="118"/>
                  </a:cubicBezTo>
                  <a:cubicBezTo>
                    <a:pt x="73" y="116"/>
                    <a:pt x="74" y="114"/>
                    <a:pt x="74" y="112"/>
                  </a:cubicBezTo>
                  <a:cubicBezTo>
                    <a:pt x="75" y="109"/>
                    <a:pt x="74" y="108"/>
                    <a:pt x="75" y="106"/>
                  </a:cubicBezTo>
                  <a:cubicBezTo>
                    <a:pt x="75" y="104"/>
                    <a:pt x="76" y="104"/>
                    <a:pt x="76" y="101"/>
                  </a:cubicBezTo>
                  <a:cubicBezTo>
                    <a:pt x="77" y="98"/>
                    <a:pt x="77" y="97"/>
                    <a:pt x="77" y="96"/>
                  </a:cubicBezTo>
                  <a:cubicBezTo>
                    <a:pt x="77" y="95"/>
                    <a:pt x="78" y="94"/>
                    <a:pt x="76" y="93"/>
                  </a:cubicBezTo>
                  <a:cubicBezTo>
                    <a:pt x="75" y="91"/>
                    <a:pt x="74" y="90"/>
                    <a:pt x="72" y="89"/>
                  </a:cubicBezTo>
                  <a:cubicBezTo>
                    <a:pt x="71" y="88"/>
                    <a:pt x="70" y="88"/>
                    <a:pt x="70" y="88"/>
                  </a:cubicBezTo>
                  <a:cubicBezTo>
                    <a:pt x="70" y="88"/>
                    <a:pt x="69" y="86"/>
                    <a:pt x="68" y="84"/>
                  </a:cubicBezTo>
                  <a:cubicBezTo>
                    <a:pt x="67" y="82"/>
                    <a:pt x="66" y="81"/>
                    <a:pt x="65" y="82"/>
                  </a:cubicBezTo>
                  <a:cubicBezTo>
                    <a:pt x="64" y="82"/>
                    <a:pt x="63" y="83"/>
                    <a:pt x="63" y="83"/>
                  </a:cubicBezTo>
                  <a:cubicBezTo>
                    <a:pt x="63" y="83"/>
                    <a:pt x="62" y="81"/>
                    <a:pt x="59" y="81"/>
                  </a:cubicBezTo>
                  <a:cubicBezTo>
                    <a:pt x="57" y="81"/>
                    <a:pt x="55" y="82"/>
                    <a:pt x="54" y="83"/>
                  </a:cubicBezTo>
                  <a:cubicBezTo>
                    <a:pt x="52" y="84"/>
                    <a:pt x="51" y="85"/>
                    <a:pt x="51" y="85"/>
                  </a:cubicBezTo>
                  <a:cubicBezTo>
                    <a:pt x="51" y="85"/>
                    <a:pt x="48" y="85"/>
                    <a:pt x="46" y="86"/>
                  </a:cubicBezTo>
                  <a:cubicBezTo>
                    <a:pt x="43" y="87"/>
                    <a:pt x="43" y="87"/>
                    <a:pt x="42" y="87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41" y="88"/>
                    <a:pt x="38" y="88"/>
                    <a:pt x="37" y="88"/>
                  </a:cubicBezTo>
                  <a:cubicBezTo>
                    <a:pt x="35" y="89"/>
                    <a:pt x="34" y="90"/>
                    <a:pt x="33" y="91"/>
                  </a:cubicBezTo>
                  <a:cubicBezTo>
                    <a:pt x="32" y="92"/>
                    <a:pt x="31" y="92"/>
                    <a:pt x="29" y="92"/>
                  </a:cubicBezTo>
                  <a:cubicBezTo>
                    <a:pt x="27" y="93"/>
                    <a:pt x="27" y="94"/>
                    <a:pt x="25" y="94"/>
                  </a:cubicBezTo>
                  <a:cubicBezTo>
                    <a:pt x="24" y="94"/>
                    <a:pt x="21" y="95"/>
                    <a:pt x="19" y="95"/>
                  </a:cubicBezTo>
                  <a:cubicBezTo>
                    <a:pt x="18" y="96"/>
                    <a:pt x="15" y="97"/>
                    <a:pt x="15" y="101"/>
                  </a:cubicBezTo>
                  <a:cubicBezTo>
                    <a:pt x="15" y="105"/>
                    <a:pt x="15" y="106"/>
                    <a:pt x="15" y="108"/>
                  </a:cubicBezTo>
                  <a:cubicBezTo>
                    <a:pt x="16" y="110"/>
                    <a:pt x="16" y="112"/>
                    <a:pt x="16" y="114"/>
                  </a:cubicBezTo>
                  <a:cubicBezTo>
                    <a:pt x="16" y="116"/>
                    <a:pt x="16" y="119"/>
                    <a:pt x="17" y="121"/>
                  </a:cubicBezTo>
                  <a:cubicBezTo>
                    <a:pt x="17" y="124"/>
                    <a:pt x="18" y="126"/>
                    <a:pt x="19" y="130"/>
                  </a:cubicBezTo>
                  <a:cubicBezTo>
                    <a:pt x="20" y="133"/>
                    <a:pt x="21" y="133"/>
                    <a:pt x="21" y="135"/>
                  </a:cubicBezTo>
                  <a:cubicBezTo>
                    <a:pt x="22" y="137"/>
                    <a:pt x="22" y="139"/>
                    <a:pt x="22" y="141"/>
                  </a:cubicBezTo>
                  <a:cubicBezTo>
                    <a:pt x="22" y="144"/>
                    <a:pt x="22" y="145"/>
                    <a:pt x="23" y="147"/>
                  </a:cubicBezTo>
                  <a:cubicBezTo>
                    <a:pt x="23" y="150"/>
                    <a:pt x="24" y="151"/>
                    <a:pt x="24" y="154"/>
                  </a:cubicBezTo>
                  <a:cubicBezTo>
                    <a:pt x="24" y="157"/>
                    <a:pt x="24" y="159"/>
                    <a:pt x="25" y="160"/>
                  </a:cubicBezTo>
                  <a:cubicBezTo>
                    <a:pt x="25" y="162"/>
                    <a:pt x="25" y="163"/>
                    <a:pt x="25" y="163"/>
                  </a:cubicBezTo>
                  <a:cubicBezTo>
                    <a:pt x="25" y="163"/>
                    <a:pt x="22" y="165"/>
                    <a:pt x="21" y="166"/>
                  </a:cubicBezTo>
                  <a:cubicBezTo>
                    <a:pt x="21" y="166"/>
                    <a:pt x="21" y="167"/>
                    <a:pt x="21" y="169"/>
                  </a:cubicBezTo>
                  <a:cubicBezTo>
                    <a:pt x="22" y="172"/>
                    <a:pt x="22" y="174"/>
                    <a:pt x="22" y="174"/>
                  </a:cubicBezTo>
                  <a:cubicBezTo>
                    <a:pt x="22" y="174"/>
                    <a:pt x="19" y="176"/>
                    <a:pt x="16" y="177"/>
                  </a:cubicBezTo>
                  <a:cubicBezTo>
                    <a:pt x="14" y="178"/>
                    <a:pt x="11" y="179"/>
                    <a:pt x="11" y="180"/>
                  </a:cubicBezTo>
                  <a:cubicBezTo>
                    <a:pt x="11" y="180"/>
                    <a:pt x="11" y="181"/>
                    <a:pt x="12" y="181"/>
                  </a:cubicBezTo>
                  <a:cubicBezTo>
                    <a:pt x="12" y="181"/>
                    <a:pt x="12" y="182"/>
                    <a:pt x="12" y="182"/>
                  </a:cubicBezTo>
                  <a:cubicBezTo>
                    <a:pt x="12" y="182"/>
                    <a:pt x="11" y="183"/>
                    <a:pt x="9" y="184"/>
                  </a:cubicBezTo>
                  <a:cubicBezTo>
                    <a:pt x="6" y="186"/>
                    <a:pt x="3" y="188"/>
                    <a:pt x="2" y="189"/>
                  </a:cubicBezTo>
                  <a:cubicBezTo>
                    <a:pt x="0" y="190"/>
                    <a:pt x="0" y="191"/>
                    <a:pt x="0" y="192"/>
                  </a:cubicBezTo>
                  <a:cubicBezTo>
                    <a:pt x="1" y="193"/>
                    <a:pt x="2" y="195"/>
                    <a:pt x="4" y="198"/>
                  </a:cubicBezTo>
                  <a:cubicBezTo>
                    <a:pt x="7" y="202"/>
                    <a:pt x="8" y="205"/>
                    <a:pt x="12" y="210"/>
                  </a:cubicBezTo>
                  <a:cubicBezTo>
                    <a:pt x="15" y="216"/>
                    <a:pt x="18" y="220"/>
                    <a:pt x="21" y="225"/>
                  </a:cubicBezTo>
                  <a:cubicBezTo>
                    <a:pt x="25" y="230"/>
                    <a:pt x="25" y="231"/>
                    <a:pt x="26" y="234"/>
                  </a:cubicBezTo>
                  <a:cubicBezTo>
                    <a:pt x="27" y="235"/>
                    <a:pt x="28" y="237"/>
                    <a:pt x="29" y="239"/>
                  </a:cubicBezTo>
                  <a:cubicBezTo>
                    <a:pt x="30" y="242"/>
                    <a:pt x="32" y="245"/>
                    <a:pt x="34" y="249"/>
                  </a:cubicBezTo>
                  <a:cubicBezTo>
                    <a:pt x="38" y="256"/>
                    <a:pt x="38" y="257"/>
                    <a:pt x="41" y="262"/>
                  </a:cubicBezTo>
                  <a:cubicBezTo>
                    <a:pt x="43" y="268"/>
                    <a:pt x="45" y="271"/>
                    <a:pt x="45" y="272"/>
                  </a:cubicBezTo>
                  <a:cubicBezTo>
                    <a:pt x="46" y="273"/>
                    <a:pt x="46" y="274"/>
                    <a:pt x="46" y="277"/>
                  </a:cubicBezTo>
                  <a:cubicBezTo>
                    <a:pt x="47" y="279"/>
                    <a:pt x="48" y="281"/>
                    <a:pt x="50" y="286"/>
                  </a:cubicBezTo>
                  <a:cubicBezTo>
                    <a:pt x="52" y="291"/>
                    <a:pt x="53" y="291"/>
                    <a:pt x="54" y="293"/>
                  </a:cubicBezTo>
                  <a:cubicBezTo>
                    <a:pt x="55" y="296"/>
                    <a:pt x="56" y="299"/>
                    <a:pt x="57" y="302"/>
                  </a:cubicBezTo>
                  <a:cubicBezTo>
                    <a:pt x="59" y="304"/>
                    <a:pt x="61" y="305"/>
                    <a:pt x="64" y="306"/>
                  </a:cubicBezTo>
                  <a:cubicBezTo>
                    <a:pt x="67" y="307"/>
                    <a:pt x="70" y="307"/>
                    <a:pt x="71" y="307"/>
                  </a:cubicBezTo>
                  <a:cubicBezTo>
                    <a:pt x="73" y="306"/>
                    <a:pt x="76" y="306"/>
                    <a:pt x="79" y="305"/>
                  </a:cubicBezTo>
                  <a:cubicBezTo>
                    <a:pt x="82" y="305"/>
                    <a:pt x="83" y="305"/>
                    <a:pt x="86" y="305"/>
                  </a:cubicBezTo>
                  <a:cubicBezTo>
                    <a:pt x="88" y="304"/>
                    <a:pt x="90" y="304"/>
                    <a:pt x="93" y="303"/>
                  </a:cubicBezTo>
                  <a:cubicBezTo>
                    <a:pt x="95" y="302"/>
                    <a:pt x="98" y="302"/>
                    <a:pt x="100" y="301"/>
                  </a:cubicBezTo>
                  <a:cubicBezTo>
                    <a:pt x="103" y="300"/>
                    <a:pt x="105" y="299"/>
                    <a:pt x="107" y="298"/>
                  </a:cubicBezTo>
                  <a:cubicBezTo>
                    <a:pt x="112" y="297"/>
                    <a:pt x="118" y="296"/>
                    <a:pt x="124" y="294"/>
                  </a:cubicBezTo>
                  <a:cubicBezTo>
                    <a:pt x="130" y="292"/>
                    <a:pt x="134" y="291"/>
                    <a:pt x="138" y="289"/>
                  </a:cubicBezTo>
                  <a:cubicBezTo>
                    <a:pt x="142" y="288"/>
                    <a:pt x="149" y="285"/>
                    <a:pt x="152" y="284"/>
                  </a:cubicBezTo>
                  <a:cubicBezTo>
                    <a:pt x="155" y="282"/>
                    <a:pt x="164" y="279"/>
                    <a:pt x="164" y="279"/>
                  </a:cubicBezTo>
                  <a:cubicBezTo>
                    <a:pt x="164" y="279"/>
                    <a:pt x="168" y="279"/>
                    <a:pt x="170" y="279"/>
                  </a:cubicBezTo>
                  <a:cubicBezTo>
                    <a:pt x="173" y="279"/>
                    <a:pt x="174" y="278"/>
                    <a:pt x="174" y="278"/>
                  </a:cubicBezTo>
                  <a:cubicBezTo>
                    <a:pt x="174" y="278"/>
                    <a:pt x="175" y="280"/>
                    <a:pt x="177" y="284"/>
                  </a:cubicBezTo>
                  <a:cubicBezTo>
                    <a:pt x="179" y="288"/>
                    <a:pt x="181" y="293"/>
                    <a:pt x="183" y="299"/>
                  </a:cubicBezTo>
                  <a:cubicBezTo>
                    <a:pt x="186" y="305"/>
                    <a:pt x="188" y="312"/>
                    <a:pt x="191" y="317"/>
                  </a:cubicBezTo>
                  <a:cubicBezTo>
                    <a:pt x="193" y="323"/>
                    <a:pt x="195" y="327"/>
                    <a:pt x="197" y="331"/>
                  </a:cubicBezTo>
                  <a:cubicBezTo>
                    <a:pt x="198" y="333"/>
                    <a:pt x="199" y="336"/>
                    <a:pt x="199" y="338"/>
                  </a:cubicBezTo>
                  <a:cubicBezTo>
                    <a:pt x="201" y="341"/>
                    <a:pt x="202" y="345"/>
                    <a:pt x="202" y="348"/>
                  </a:cubicBezTo>
                  <a:cubicBezTo>
                    <a:pt x="204" y="354"/>
                    <a:pt x="204" y="356"/>
                    <a:pt x="205" y="361"/>
                  </a:cubicBezTo>
                  <a:cubicBezTo>
                    <a:pt x="206" y="366"/>
                    <a:pt x="207" y="368"/>
                    <a:pt x="207" y="369"/>
                  </a:cubicBezTo>
                  <a:cubicBezTo>
                    <a:pt x="207" y="370"/>
                    <a:pt x="207" y="370"/>
                    <a:pt x="207" y="371"/>
                  </a:cubicBezTo>
                  <a:cubicBezTo>
                    <a:pt x="207" y="374"/>
                    <a:pt x="207" y="377"/>
                    <a:pt x="207" y="379"/>
                  </a:cubicBezTo>
                  <a:cubicBezTo>
                    <a:pt x="206" y="383"/>
                    <a:pt x="206" y="384"/>
                    <a:pt x="206" y="386"/>
                  </a:cubicBezTo>
                  <a:cubicBezTo>
                    <a:pt x="205" y="388"/>
                    <a:pt x="206" y="390"/>
                    <a:pt x="206" y="390"/>
                  </a:cubicBezTo>
                  <a:cubicBezTo>
                    <a:pt x="206" y="391"/>
                    <a:pt x="205" y="392"/>
                    <a:pt x="205" y="393"/>
                  </a:cubicBezTo>
                  <a:cubicBezTo>
                    <a:pt x="205" y="394"/>
                    <a:pt x="205" y="398"/>
                    <a:pt x="205" y="403"/>
                  </a:cubicBezTo>
                  <a:cubicBezTo>
                    <a:pt x="204" y="408"/>
                    <a:pt x="204" y="412"/>
                    <a:pt x="204" y="414"/>
                  </a:cubicBezTo>
                  <a:cubicBezTo>
                    <a:pt x="204" y="415"/>
                    <a:pt x="204" y="416"/>
                    <a:pt x="204" y="418"/>
                  </a:cubicBezTo>
                  <a:cubicBezTo>
                    <a:pt x="205" y="419"/>
                    <a:pt x="205" y="420"/>
                    <a:pt x="205" y="420"/>
                  </a:cubicBezTo>
                  <a:cubicBezTo>
                    <a:pt x="205" y="420"/>
                    <a:pt x="205" y="421"/>
                    <a:pt x="205" y="423"/>
                  </a:cubicBezTo>
                  <a:cubicBezTo>
                    <a:pt x="205" y="425"/>
                    <a:pt x="205" y="426"/>
                    <a:pt x="206" y="428"/>
                  </a:cubicBezTo>
                  <a:cubicBezTo>
                    <a:pt x="207" y="430"/>
                    <a:pt x="207" y="431"/>
                    <a:pt x="208" y="433"/>
                  </a:cubicBezTo>
                  <a:cubicBezTo>
                    <a:pt x="208" y="435"/>
                    <a:pt x="209" y="436"/>
                    <a:pt x="209" y="437"/>
                  </a:cubicBezTo>
                  <a:cubicBezTo>
                    <a:pt x="208" y="438"/>
                    <a:pt x="208" y="439"/>
                    <a:pt x="207" y="440"/>
                  </a:cubicBezTo>
                  <a:cubicBezTo>
                    <a:pt x="206" y="442"/>
                    <a:pt x="205" y="444"/>
                    <a:pt x="204" y="448"/>
                  </a:cubicBezTo>
                  <a:cubicBezTo>
                    <a:pt x="202" y="452"/>
                    <a:pt x="201" y="458"/>
                    <a:pt x="199" y="464"/>
                  </a:cubicBezTo>
                  <a:cubicBezTo>
                    <a:pt x="198" y="466"/>
                    <a:pt x="197" y="469"/>
                    <a:pt x="196" y="471"/>
                  </a:cubicBezTo>
                  <a:cubicBezTo>
                    <a:pt x="195" y="474"/>
                    <a:pt x="194" y="477"/>
                    <a:pt x="194" y="479"/>
                  </a:cubicBezTo>
                  <a:cubicBezTo>
                    <a:pt x="193" y="483"/>
                    <a:pt x="193" y="484"/>
                    <a:pt x="192" y="486"/>
                  </a:cubicBezTo>
                  <a:cubicBezTo>
                    <a:pt x="191" y="488"/>
                    <a:pt x="191" y="489"/>
                    <a:pt x="191" y="491"/>
                  </a:cubicBezTo>
                  <a:cubicBezTo>
                    <a:pt x="191" y="493"/>
                    <a:pt x="190" y="495"/>
                    <a:pt x="190" y="496"/>
                  </a:cubicBezTo>
                  <a:cubicBezTo>
                    <a:pt x="189" y="497"/>
                    <a:pt x="187" y="500"/>
                    <a:pt x="186" y="503"/>
                  </a:cubicBezTo>
                  <a:cubicBezTo>
                    <a:pt x="185" y="505"/>
                    <a:pt x="183" y="508"/>
                    <a:pt x="182" y="512"/>
                  </a:cubicBezTo>
                  <a:cubicBezTo>
                    <a:pt x="180" y="516"/>
                    <a:pt x="179" y="519"/>
                    <a:pt x="179" y="519"/>
                  </a:cubicBezTo>
                  <a:cubicBezTo>
                    <a:pt x="179" y="519"/>
                    <a:pt x="176" y="520"/>
                    <a:pt x="175" y="523"/>
                  </a:cubicBezTo>
                  <a:cubicBezTo>
                    <a:pt x="173" y="525"/>
                    <a:pt x="173" y="526"/>
                    <a:pt x="171" y="530"/>
                  </a:cubicBezTo>
                  <a:cubicBezTo>
                    <a:pt x="170" y="533"/>
                    <a:pt x="169" y="534"/>
                    <a:pt x="169" y="535"/>
                  </a:cubicBezTo>
                  <a:cubicBezTo>
                    <a:pt x="168" y="535"/>
                    <a:pt x="167" y="536"/>
                    <a:pt x="166" y="538"/>
                  </a:cubicBezTo>
                  <a:cubicBezTo>
                    <a:pt x="164" y="540"/>
                    <a:pt x="163" y="542"/>
                    <a:pt x="162" y="544"/>
                  </a:cubicBezTo>
                  <a:cubicBezTo>
                    <a:pt x="161" y="546"/>
                    <a:pt x="161" y="548"/>
                    <a:pt x="160" y="548"/>
                  </a:cubicBezTo>
                  <a:cubicBezTo>
                    <a:pt x="159" y="549"/>
                    <a:pt x="157" y="551"/>
                    <a:pt x="155" y="554"/>
                  </a:cubicBezTo>
                  <a:cubicBezTo>
                    <a:pt x="152" y="558"/>
                    <a:pt x="151" y="561"/>
                    <a:pt x="149" y="565"/>
                  </a:cubicBezTo>
                  <a:cubicBezTo>
                    <a:pt x="147" y="569"/>
                    <a:pt x="145" y="571"/>
                    <a:pt x="144" y="573"/>
                  </a:cubicBezTo>
                  <a:cubicBezTo>
                    <a:pt x="143" y="576"/>
                    <a:pt x="142" y="577"/>
                    <a:pt x="140" y="581"/>
                  </a:cubicBezTo>
                  <a:cubicBezTo>
                    <a:pt x="138" y="586"/>
                    <a:pt x="136" y="590"/>
                    <a:pt x="135" y="592"/>
                  </a:cubicBezTo>
                  <a:cubicBezTo>
                    <a:pt x="135" y="593"/>
                    <a:pt x="134" y="594"/>
                    <a:pt x="133" y="595"/>
                  </a:cubicBezTo>
                  <a:cubicBezTo>
                    <a:pt x="133" y="596"/>
                    <a:pt x="131" y="597"/>
                    <a:pt x="127" y="605"/>
                  </a:cubicBezTo>
                  <a:cubicBezTo>
                    <a:pt x="124" y="613"/>
                    <a:pt x="123" y="618"/>
                    <a:pt x="121" y="623"/>
                  </a:cubicBezTo>
                  <a:cubicBezTo>
                    <a:pt x="119" y="629"/>
                    <a:pt x="118" y="631"/>
                    <a:pt x="118" y="634"/>
                  </a:cubicBezTo>
                  <a:cubicBezTo>
                    <a:pt x="117" y="637"/>
                    <a:pt x="117" y="638"/>
                    <a:pt x="117" y="639"/>
                  </a:cubicBezTo>
                  <a:cubicBezTo>
                    <a:pt x="116" y="640"/>
                    <a:pt x="116" y="642"/>
                    <a:pt x="117" y="643"/>
                  </a:cubicBezTo>
                  <a:cubicBezTo>
                    <a:pt x="117" y="644"/>
                    <a:pt x="117" y="648"/>
                    <a:pt x="117" y="649"/>
                  </a:cubicBezTo>
                  <a:cubicBezTo>
                    <a:pt x="117" y="651"/>
                    <a:pt x="119" y="657"/>
                    <a:pt x="121" y="661"/>
                  </a:cubicBezTo>
                  <a:cubicBezTo>
                    <a:pt x="123" y="665"/>
                    <a:pt x="125" y="669"/>
                    <a:pt x="127" y="672"/>
                  </a:cubicBezTo>
                  <a:cubicBezTo>
                    <a:pt x="129" y="675"/>
                    <a:pt x="131" y="678"/>
                    <a:pt x="132" y="680"/>
                  </a:cubicBezTo>
                  <a:cubicBezTo>
                    <a:pt x="133" y="682"/>
                    <a:pt x="138" y="690"/>
                    <a:pt x="141" y="696"/>
                  </a:cubicBezTo>
                  <a:cubicBezTo>
                    <a:pt x="145" y="701"/>
                    <a:pt x="149" y="709"/>
                    <a:pt x="152" y="715"/>
                  </a:cubicBezTo>
                  <a:cubicBezTo>
                    <a:pt x="156" y="721"/>
                    <a:pt x="159" y="725"/>
                    <a:pt x="163" y="730"/>
                  </a:cubicBezTo>
                  <a:cubicBezTo>
                    <a:pt x="167" y="735"/>
                    <a:pt x="170" y="739"/>
                    <a:pt x="173" y="742"/>
                  </a:cubicBezTo>
                  <a:cubicBezTo>
                    <a:pt x="177" y="746"/>
                    <a:pt x="177" y="746"/>
                    <a:pt x="178" y="747"/>
                  </a:cubicBezTo>
                  <a:cubicBezTo>
                    <a:pt x="178" y="748"/>
                    <a:pt x="179" y="749"/>
                    <a:pt x="180" y="751"/>
                  </a:cubicBezTo>
                  <a:cubicBezTo>
                    <a:pt x="181" y="753"/>
                    <a:pt x="183" y="756"/>
                    <a:pt x="185" y="760"/>
                  </a:cubicBezTo>
                  <a:cubicBezTo>
                    <a:pt x="187" y="762"/>
                    <a:pt x="188" y="764"/>
                    <a:pt x="189" y="766"/>
                  </a:cubicBezTo>
                  <a:cubicBezTo>
                    <a:pt x="192" y="772"/>
                    <a:pt x="195" y="778"/>
                    <a:pt x="199" y="784"/>
                  </a:cubicBezTo>
                  <a:cubicBezTo>
                    <a:pt x="200" y="785"/>
                    <a:pt x="201" y="787"/>
                    <a:pt x="202" y="788"/>
                  </a:cubicBezTo>
                  <a:cubicBezTo>
                    <a:pt x="204" y="792"/>
                    <a:pt x="206" y="794"/>
                    <a:pt x="206" y="794"/>
                  </a:cubicBezTo>
                  <a:cubicBezTo>
                    <a:pt x="206" y="794"/>
                    <a:pt x="205" y="795"/>
                    <a:pt x="204" y="795"/>
                  </a:cubicBezTo>
                  <a:cubicBezTo>
                    <a:pt x="203" y="795"/>
                    <a:pt x="201" y="796"/>
                    <a:pt x="200" y="798"/>
                  </a:cubicBezTo>
                  <a:cubicBezTo>
                    <a:pt x="200" y="799"/>
                    <a:pt x="199" y="800"/>
                    <a:pt x="198" y="800"/>
                  </a:cubicBezTo>
                  <a:cubicBezTo>
                    <a:pt x="198" y="800"/>
                    <a:pt x="196" y="800"/>
                    <a:pt x="194" y="801"/>
                  </a:cubicBezTo>
                  <a:cubicBezTo>
                    <a:pt x="193" y="802"/>
                    <a:pt x="192" y="802"/>
                    <a:pt x="193" y="802"/>
                  </a:cubicBezTo>
                  <a:cubicBezTo>
                    <a:pt x="193" y="803"/>
                    <a:pt x="193" y="803"/>
                    <a:pt x="193" y="803"/>
                  </a:cubicBezTo>
                  <a:cubicBezTo>
                    <a:pt x="193" y="803"/>
                    <a:pt x="192" y="803"/>
                    <a:pt x="191" y="804"/>
                  </a:cubicBezTo>
                  <a:cubicBezTo>
                    <a:pt x="191" y="804"/>
                    <a:pt x="191" y="804"/>
                    <a:pt x="189" y="805"/>
                  </a:cubicBezTo>
                  <a:cubicBezTo>
                    <a:pt x="187" y="805"/>
                    <a:pt x="186" y="806"/>
                    <a:pt x="185" y="807"/>
                  </a:cubicBezTo>
                  <a:cubicBezTo>
                    <a:pt x="183" y="807"/>
                    <a:pt x="184" y="808"/>
                    <a:pt x="184" y="808"/>
                  </a:cubicBezTo>
                  <a:cubicBezTo>
                    <a:pt x="184" y="808"/>
                    <a:pt x="184" y="808"/>
                    <a:pt x="184" y="808"/>
                  </a:cubicBezTo>
                  <a:cubicBezTo>
                    <a:pt x="184" y="808"/>
                    <a:pt x="182" y="809"/>
                    <a:pt x="180" y="810"/>
                  </a:cubicBezTo>
                  <a:cubicBezTo>
                    <a:pt x="178" y="811"/>
                    <a:pt x="175" y="812"/>
                    <a:pt x="173" y="813"/>
                  </a:cubicBezTo>
                  <a:cubicBezTo>
                    <a:pt x="171" y="814"/>
                    <a:pt x="170" y="814"/>
                    <a:pt x="168" y="815"/>
                  </a:cubicBezTo>
                  <a:cubicBezTo>
                    <a:pt x="166" y="815"/>
                    <a:pt x="164" y="815"/>
                    <a:pt x="161" y="816"/>
                  </a:cubicBezTo>
                  <a:cubicBezTo>
                    <a:pt x="158" y="817"/>
                    <a:pt x="156" y="817"/>
                    <a:pt x="154" y="818"/>
                  </a:cubicBezTo>
                  <a:cubicBezTo>
                    <a:pt x="151" y="819"/>
                    <a:pt x="147" y="820"/>
                    <a:pt x="144" y="821"/>
                  </a:cubicBezTo>
                  <a:cubicBezTo>
                    <a:pt x="142" y="823"/>
                    <a:pt x="141" y="824"/>
                    <a:pt x="139" y="826"/>
                  </a:cubicBezTo>
                  <a:cubicBezTo>
                    <a:pt x="138" y="828"/>
                    <a:pt x="138" y="829"/>
                    <a:pt x="137" y="831"/>
                  </a:cubicBezTo>
                  <a:cubicBezTo>
                    <a:pt x="137" y="833"/>
                    <a:pt x="137" y="834"/>
                    <a:pt x="137" y="834"/>
                  </a:cubicBezTo>
                  <a:cubicBezTo>
                    <a:pt x="137" y="834"/>
                    <a:pt x="136" y="835"/>
                    <a:pt x="135" y="836"/>
                  </a:cubicBezTo>
                  <a:cubicBezTo>
                    <a:pt x="135" y="837"/>
                    <a:pt x="135" y="838"/>
                    <a:pt x="135" y="840"/>
                  </a:cubicBezTo>
                  <a:cubicBezTo>
                    <a:pt x="135" y="841"/>
                    <a:pt x="135" y="842"/>
                    <a:pt x="136" y="843"/>
                  </a:cubicBezTo>
                  <a:cubicBezTo>
                    <a:pt x="138" y="844"/>
                    <a:pt x="142" y="847"/>
                    <a:pt x="146" y="848"/>
                  </a:cubicBezTo>
                  <a:cubicBezTo>
                    <a:pt x="151" y="849"/>
                    <a:pt x="157" y="850"/>
                    <a:pt x="167" y="850"/>
                  </a:cubicBezTo>
                  <a:cubicBezTo>
                    <a:pt x="176" y="850"/>
                    <a:pt x="189" y="850"/>
                    <a:pt x="196" y="849"/>
                  </a:cubicBezTo>
                  <a:cubicBezTo>
                    <a:pt x="199" y="849"/>
                    <a:pt x="203" y="848"/>
                    <a:pt x="205" y="848"/>
                  </a:cubicBezTo>
                  <a:cubicBezTo>
                    <a:pt x="208" y="847"/>
                    <a:pt x="211" y="847"/>
                    <a:pt x="211" y="847"/>
                  </a:cubicBezTo>
                  <a:cubicBezTo>
                    <a:pt x="211" y="847"/>
                    <a:pt x="211" y="848"/>
                    <a:pt x="212" y="848"/>
                  </a:cubicBezTo>
                  <a:cubicBezTo>
                    <a:pt x="212" y="848"/>
                    <a:pt x="212" y="846"/>
                    <a:pt x="212" y="846"/>
                  </a:cubicBezTo>
                  <a:cubicBezTo>
                    <a:pt x="212" y="846"/>
                    <a:pt x="216" y="845"/>
                    <a:pt x="220" y="844"/>
                  </a:cubicBezTo>
                  <a:cubicBezTo>
                    <a:pt x="223" y="843"/>
                    <a:pt x="226" y="842"/>
                    <a:pt x="229" y="841"/>
                  </a:cubicBezTo>
                  <a:cubicBezTo>
                    <a:pt x="232" y="841"/>
                    <a:pt x="235" y="840"/>
                    <a:pt x="238" y="840"/>
                  </a:cubicBezTo>
                  <a:cubicBezTo>
                    <a:pt x="244" y="839"/>
                    <a:pt x="245" y="840"/>
                    <a:pt x="245" y="840"/>
                  </a:cubicBezTo>
                  <a:cubicBezTo>
                    <a:pt x="245" y="840"/>
                    <a:pt x="244" y="843"/>
                    <a:pt x="245" y="844"/>
                  </a:cubicBezTo>
                  <a:cubicBezTo>
                    <a:pt x="245" y="844"/>
                    <a:pt x="247" y="844"/>
                    <a:pt x="251" y="844"/>
                  </a:cubicBezTo>
                  <a:cubicBezTo>
                    <a:pt x="255" y="844"/>
                    <a:pt x="273" y="844"/>
                    <a:pt x="279" y="842"/>
                  </a:cubicBezTo>
                  <a:cubicBezTo>
                    <a:pt x="285" y="840"/>
                    <a:pt x="288" y="838"/>
                    <a:pt x="289" y="834"/>
                  </a:cubicBezTo>
                  <a:cubicBezTo>
                    <a:pt x="289" y="830"/>
                    <a:pt x="289" y="828"/>
                    <a:pt x="289" y="827"/>
                  </a:cubicBezTo>
                  <a:cubicBezTo>
                    <a:pt x="289" y="825"/>
                    <a:pt x="289" y="824"/>
                    <a:pt x="289" y="822"/>
                  </a:cubicBezTo>
                  <a:cubicBezTo>
                    <a:pt x="288" y="821"/>
                    <a:pt x="288" y="821"/>
                    <a:pt x="288" y="821"/>
                  </a:cubicBezTo>
                  <a:cubicBezTo>
                    <a:pt x="288" y="821"/>
                    <a:pt x="288" y="820"/>
                    <a:pt x="288" y="820"/>
                  </a:cubicBezTo>
                  <a:cubicBezTo>
                    <a:pt x="288" y="819"/>
                    <a:pt x="288" y="818"/>
                    <a:pt x="288" y="817"/>
                  </a:cubicBezTo>
                  <a:cubicBezTo>
                    <a:pt x="289" y="816"/>
                    <a:pt x="289" y="815"/>
                    <a:pt x="289" y="814"/>
                  </a:cubicBezTo>
                  <a:cubicBezTo>
                    <a:pt x="290" y="812"/>
                    <a:pt x="291" y="810"/>
                    <a:pt x="290" y="808"/>
                  </a:cubicBezTo>
                  <a:cubicBezTo>
                    <a:pt x="289" y="806"/>
                    <a:pt x="290" y="804"/>
                    <a:pt x="288" y="799"/>
                  </a:cubicBezTo>
                  <a:cubicBezTo>
                    <a:pt x="287" y="794"/>
                    <a:pt x="287" y="794"/>
                    <a:pt x="286" y="791"/>
                  </a:cubicBezTo>
                  <a:cubicBezTo>
                    <a:pt x="285" y="788"/>
                    <a:pt x="285" y="786"/>
                    <a:pt x="285" y="784"/>
                  </a:cubicBezTo>
                  <a:cubicBezTo>
                    <a:pt x="284" y="781"/>
                    <a:pt x="284" y="778"/>
                    <a:pt x="281" y="775"/>
                  </a:cubicBezTo>
                  <a:cubicBezTo>
                    <a:pt x="279" y="771"/>
                    <a:pt x="277" y="769"/>
                    <a:pt x="274" y="767"/>
                  </a:cubicBezTo>
                  <a:cubicBezTo>
                    <a:pt x="271" y="765"/>
                    <a:pt x="271" y="765"/>
                    <a:pt x="269" y="765"/>
                  </a:cubicBezTo>
                  <a:cubicBezTo>
                    <a:pt x="268" y="765"/>
                    <a:pt x="268" y="765"/>
                    <a:pt x="268" y="765"/>
                  </a:cubicBezTo>
                  <a:cubicBezTo>
                    <a:pt x="268" y="765"/>
                    <a:pt x="267" y="763"/>
                    <a:pt x="265" y="760"/>
                  </a:cubicBezTo>
                  <a:cubicBezTo>
                    <a:pt x="264" y="757"/>
                    <a:pt x="263" y="756"/>
                    <a:pt x="262" y="754"/>
                  </a:cubicBezTo>
                  <a:cubicBezTo>
                    <a:pt x="260" y="753"/>
                    <a:pt x="260" y="751"/>
                    <a:pt x="259" y="749"/>
                  </a:cubicBezTo>
                  <a:cubicBezTo>
                    <a:pt x="258" y="747"/>
                    <a:pt x="257" y="746"/>
                    <a:pt x="257" y="743"/>
                  </a:cubicBezTo>
                  <a:cubicBezTo>
                    <a:pt x="256" y="741"/>
                    <a:pt x="256" y="739"/>
                    <a:pt x="255" y="738"/>
                  </a:cubicBezTo>
                  <a:cubicBezTo>
                    <a:pt x="254" y="736"/>
                    <a:pt x="254" y="736"/>
                    <a:pt x="253" y="733"/>
                  </a:cubicBezTo>
                  <a:cubicBezTo>
                    <a:pt x="252" y="730"/>
                    <a:pt x="250" y="726"/>
                    <a:pt x="248" y="723"/>
                  </a:cubicBezTo>
                  <a:cubicBezTo>
                    <a:pt x="245" y="720"/>
                    <a:pt x="244" y="718"/>
                    <a:pt x="243" y="718"/>
                  </a:cubicBezTo>
                  <a:cubicBezTo>
                    <a:pt x="242" y="717"/>
                    <a:pt x="242" y="717"/>
                    <a:pt x="242" y="717"/>
                  </a:cubicBezTo>
                  <a:cubicBezTo>
                    <a:pt x="242" y="717"/>
                    <a:pt x="242" y="716"/>
                    <a:pt x="241" y="713"/>
                  </a:cubicBezTo>
                  <a:cubicBezTo>
                    <a:pt x="240" y="709"/>
                    <a:pt x="239" y="706"/>
                    <a:pt x="238" y="703"/>
                  </a:cubicBezTo>
                  <a:cubicBezTo>
                    <a:pt x="237" y="700"/>
                    <a:pt x="236" y="698"/>
                    <a:pt x="236" y="698"/>
                  </a:cubicBezTo>
                  <a:cubicBezTo>
                    <a:pt x="236" y="698"/>
                    <a:pt x="236" y="696"/>
                    <a:pt x="236" y="693"/>
                  </a:cubicBezTo>
                  <a:cubicBezTo>
                    <a:pt x="236" y="690"/>
                    <a:pt x="235" y="687"/>
                    <a:pt x="234" y="685"/>
                  </a:cubicBezTo>
                  <a:cubicBezTo>
                    <a:pt x="233" y="683"/>
                    <a:pt x="232" y="682"/>
                    <a:pt x="230" y="680"/>
                  </a:cubicBezTo>
                  <a:cubicBezTo>
                    <a:pt x="228" y="678"/>
                    <a:pt x="226" y="678"/>
                    <a:pt x="224" y="676"/>
                  </a:cubicBezTo>
                  <a:cubicBezTo>
                    <a:pt x="223" y="675"/>
                    <a:pt x="222" y="675"/>
                    <a:pt x="222" y="674"/>
                  </a:cubicBezTo>
                  <a:cubicBezTo>
                    <a:pt x="221" y="673"/>
                    <a:pt x="220" y="671"/>
                    <a:pt x="219" y="669"/>
                  </a:cubicBezTo>
                  <a:cubicBezTo>
                    <a:pt x="219" y="668"/>
                    <a:pt x="218" y="666"/>
                    <a:pt x="217" y="665"/>
                  </a:cubicBezTo>
                  <a:cubicBezTo>
                    <a:pt x="217" y="664"/>
                    <a:pt x="217" y="663"/>
                    <a:pt x="217" y="663"/>
                  </a:cubicBezTo>
                  <a:cubicBezTo>
                    <a:pt x="217" y="663"/>
                    <a:pt x="219" y="662"/>
                    <a:pt x="221" y="661"/>
                  </a:cubicBezTo>
                  <a:cubicBezTo>
                    <a:pt x="223" y="660"/>
                    <a:pt x="224" y="658"/>
                    <a:pt x="226" y="657"/>
                  </a:cubicBezTo>
                  <a:cubicBezTo>
                    <a:pt x="228" y="655"/>
                    <a:pt x="229" y="654"/>
                    <a:pt x="231" y="651"/>
                  </a:cubicBezTo>
                  <a:cubicBezTo>
                    <a:pt x="231" y="650"/>
                    <a:pt x="232" y="649"/>
                    <a:pt x="232" y="648"/>
                  </a:cubicBezTo>
                  <a:cubicBezTo>
                    <a:pt x="234" y="646"/>
                    <a:pt x="236" y="643"/>
                    <a:pt x="237" y="641"/>
                  </a:cubicBezTo>
                  <a:cubicBezTo>
                    <a:pt x="239" y="638"/>
                    <a:pt x="240" y="636"/>
                    <a:pt x="242" y="633"/>
                  </a:cubicBezTo>
                  <a:cubicBezTo>
                    <a:pt x="244" y="630"/>
                    <a:pt x="247" y="626"/>
                    <a:pt x="250" y="622"/>
                  </a:cubicBezTo>
                  <a:cubicBezTo>
                    <a:pt x="252" y="620"/>
                    <a:pt x="254" y="616"/>
                    <a:pt x="256" y="613"/>
                  </a:cubicBezTo>
                  <a:cubicBezTo>
                    <a:pt x="258" y="611"/>
                    <a:pt x="260" y="609"/>
                    <a:pt x="261" y="607"/>
                  </a:cubicBezTo>
                  <a:cubicBezTo>
                    <a:pt x="263" y="604"/>
                    <a:pt x="266" y="599"/>
                    <a:pt x="269" y="595"/>
                  </a:cubicBezTo>
                  <a:cubicBezTo>
                    <a:pt x="271" y="593"/>
                    <a:pt x="273" y="591"/>
                    <a:pt x="274" y="589"/>
                  </a:cubicBezTo>
                  <a:cubicBezTo>
                    <a:pt x="276" y="587"/>
                    <a:pt x="277" y="585"/>
                    <a:pt x="279" y="583"/>
                  </a:cubicBezTo>
                  <a:cubicBezTo>
                    <a:pt x="280" y="581"/>
                    <a:pt x="282" y="579"/>
                    <a:pt x="284" y="577"/>
                  </a:cubicBezTo>
                  <a:cubicBezTo>
                    <a:pt x="286" y="575"/>
                    <a:pt x="288" y="573"/>
                    <a:pt x="290" y="571"/>
                  </a:cubicBezTo>
                  <a:cubicBezTo>
                    <a:pt x="292" y="569"/>
                    <a:pt x="293" y="567"/>
                    <a:pt x="295" y="566"/>
                  </a:cubicBezTo>
                  <a:cubicBezTo>
                    <a:pt x="298" y="563"/>
                    <a:pt x="301" y="560"/>
                    <a:pt x="303" y="557"/>
                  </a:cubicBezTo>
                  <a:cubicBezTo>
                    <a:pt x="306" y="554"/>
                    <a:pt x="307" y="553"/>
                    <a:pt x="309" y="551"/>
                  </a:cubicBezTo>
                  <a:cubicBezTo>
                    <a:pt x="311" y="549"/>
                    <a:pt x="311" y="549"/>
                    <a:pt x="312" y="549"/>
                  </a:cubicBezTo>
                  <a:cubicBezTo>
                    <a:pt x="313" y="549"/>
                    <a:pt x="314" y="548"/>
                    <a:pt x="314" y="548"/>
                  </a:cubicBezTo>
                  <a:cubicBezTo>
                    <a:pt x="314" y="548"/>
                    <a:pt x="315" y="549"/>
                    <a:pt x="315" y="550"/>
                  </a:cubicBezTo>
                  <a:cubicBezTo>
                    <a:pt x="315" y="551"/>
                    <a:pt x="315" y="552"/>
                    <a:pt x="315" y="552"/>
                  </a:cubicBezTo>
                  <a:cubicBezTo>
                    <a:pt x="314" y="553"/>
                    <a:pt x="314" y="554"/>
                    <a:pt x="314" y="555"/>
                  </a:cubicBezTo>
                  <a:cubicBezTo>
                    <a:pt x="314" y="555"/>
                    <a:pt x="314" y="556"/>
                    <a:pt x="313" y="556"/>
                  </a:cubicBezTo>
                  <a:cubicBezTo>
                    <a:pt x="313" y="557"/>
                    <a:pt x="312" y="559"/>
                    <a:pt x="311" y="562"/>
                  </a:cubicBezTo>
                  <a:cubicBezTo>
                    <a:pt x="310" y="564"/>
                    <a:pt x="310" y="565"/>
                    <a:pt x="310" y="565"/>
                  </a:cubicBezTo>
                  <a:cubicBezTo>
                    <a:pt x="309" y="565"/>
                    <a:pt x="309" y="566"/>
                    <a:pt x="310" y="567"/>
                  </a:cubicBezTo>
                  <a:cubicBezTo>
                    <a:pt x="311" y="568"/>
                    <a:pt x="311" y="568"/>
                    <a:pt x="311" y="570"/>
                  </a:cubicBezTo>
                  <a:cubicBezTo>
                    <a:pt x="311" y="572"/>
                    <a:pt x="311" y="573"/>
                    <a:pt x="311" y="574"/>
                  </a:cubicBezTo>
                  <a:cubicBezTo>
                    <a:pt x="311" y="574"/>
                    <a:pt x="310" y="575"/>
                    <a:pt x="310" y="577"/>
                  </a:cubicBezTo>
                  <a:cubicBezTo>
                    <a:pt x="309" y="579"/>
                    <a:pt x="310" y="581"/>
                    <a:pt x="311" y="582"/>
                  </a:cubicBezTo>
                  <a:cubicBezTo>
                    <a:pt x="312" y="584"/>
                    <a:pt x="313" y="585"/>
                    <a:pt x="313" y="586"/>
                  </a:cubicBezTo>
                  <a:cubicBezTo>
                    <a:pt x="313" y="586"/>
                    <a:pt x="312" y="587"/>
                    <a:pt x="312" y="587"/>
                  </a:cubicBezTo>
                  <a:cubicBezTo>
                    <a:pt x="311" y="588"/>
                    <a:pt x="309" y="591"/>
                    <a:pt x="310" y="594"/>
                  </a:cubicBezTo>
                  <a:cubicBezTo>
                    <a:pt x="310" y="597"/>
                    <a:pt x="311" y="597"/>
                    <a:pt x="311" y="599"/>
                  </a:cubicBezTo>
                  <a:cubicBezTo>
                    <a:pt x="311" y="600"/>
                    <a:pt x="310" y="600"/>
                    <a:pt x="310" y="602"/>
                  </a:cubicBezTo>
                  <a:cubicBezTo>
                    <a:pt x="310" y="603"/>
                    <a:pt x="309" y="606"/>
                    <a:pt x="310" y="608"/>
                  </a:cubicBezTo>
                  <a:cubicBezTo>
                    <a:pt x="310" y="610"/>
                    <a:pt x="311" y="610"/>
                    <a:pt x="310" y="613"/>
                  </a:cubicBezTo>
                  <a:cubicBezTo>
                    <a:pt x="310" y="615"/>
                    <a:pt x="310" y="617"/>
                    <a:pt x="310" y="618"/>
                  </a:cubicBezTo>
                  <a:cubicBezTo>
                    <a:pt x="310" y="620"/>
                    <a:pt x="310" y="620"/>
                    <a:pt x="310" y="620"/>
                  </a:cubicBezTo>
                  <a:cubicBezTo>
                    <a:pt x="310" y="620"/>
                    <a:pt x="308" y="622"/>
                    <a:pt x="307" y="623"/>
                  </a:cubicBezTo>
                  <a:cubicBezTo>
                    <a:pt x="307" y="624"/>
                    <a:pt x="306" y="624"/>
                    <a:pt x="305" y="625"/>
                  </a:cubicBezTo>
                  <a:cubicBezTo>
                    <a:pt x="304" y="626"/>
                    <a:pt x="301" y="629"/>
                    <a:pt x="301" y="632"/>
                  </a:cubicBezTo>
                  <a:cubicBezTo>
                    <a:pt x="301" y="636"/>
                    <a:pt x="302" y="638"/>
                    <a:pt x="303" y="642"/>
                  </a:cubicBezTo>
                  <a:cubicBezTo>
                    <a:pt x="305" y="645"/>
                    <a:pt x="307" y="648"/>
                    <a:pt x="309" y="650"/>
                  </a:cubicBezTo>
                  <a:cubicBezTo>
                    <a:pt x="311" y="652"/>
                    <a:pt x="313" y="654"/>
                    <a:pt x="314" y="655"/>
                  </a:cubicBezTo>
                  <a:cubicBezTo>
                    <a:pt x="315" y="656"/>
                    <a:pt x="315" y="656"/>
                    <a:pt x="315" y="656"/>
                  </a:cubicBezTo>
                  <a:cubicBezTo>
                    <a:pt x="315" y="656"/>
                    <a:pt x="315" y="660"/>
                    <a:pt x="317" y="666"/>
                  </a:cubicBezTo>
                  <a:cubicBezTo>
                    <a:pt x="319" y="672"/>
                    <a:pt x="320" y="677"/>
                    <a:pt x="322" y="682"/>
                  </a:cubicBezTo>
                  <a:cubicBezTo>
                    <a:pt x="323" y="687"/>
                    <a:pt x="323" y="687"/>
                    <a:pt x="324" y="690"/>
                  </a:cubicBezTo>
                  <a:cubicBezTo>
                    <a:pt x="325" y="693"/>
                    <a:pt x="326" y="694"/>
                    <a:pt x="326" y="694"/>
                  </a:cubicBezTo>
                  <a:cubicBezTo>
                    <a:pt x="326" y="694"/>
                    <a:pt x="326" y="700"/>
                    <a:pt x="327" y="706"/>
                  </a:cubicBezTo>
                  <a:cubicBezTo>
                    <a:pt x="327" y="709"/>
                    <a:pt x="327" y="712"/>
                    <a:pt x="328" y="714"/>
                  </a:cubicBezTo>
                  <a:cubicBezTo>
                    <a:pt x="328" y="717"/>
                    <a:pt x="328" y="719"/>
                    <a:pt x="329" y="721"/>
                  </a:cubicBezTo>
                  <a:cubicBezTo>
                    <a:pt x="329" y="723"/>
                    <a:pt x="329" y="724"/>
                    <a:pt x="329" y="726"/>
                  </a:cubicBezTo>
                  <a:cubicBezTo>
                    <a:pt x="330" y="727"/>
                    <a:pt x="330" y="728"/>
                    <a:pt x="330" y="729"/>
                  </a:cubicBezTo>
                  <a:cubicBezTo>
                    <a:pt x="331" y="732"/>
                    <a:pt x="332" y="734"/>
                    <a:pt x="333" y="737"/>
                  </a:cubicBezTo>
                  <a:cubicBezTo>
                    <a:pt x="334" y="740"/>
                    <a:pt x="334" y="742"/>
                    <a:pt x="335" y="744"/>
                  </a:cubicBezTo>
                  <a:cubicBezTo>
                    <a:pt x="336" y="747"/>
                    <a:pt x="337" y="749"/>
                    <a:pt x="339" y="752"/>
                  </a:cubicBezTo>
                  <a:cubicBezTo>
                    <a:pt x="342" y="755"/>
                    <a:pt x="343" y="757"/>
                    <a:pt x="343" y="757"/>
                  </a:cubicBezTo>
                  <a:cubicBezTo>
                    <a:pt x="343" y="757"/>
                    <a:pt x="343" y="763"/>
                    <a:pt x="343" y="769"/>
                  </a:cubicBezTo>
                  <a:cubicBezTo>
                    <a:pt x="344" y="774"/>
                    <a:pt x="344" y="782"/>
                    <a:pt x="345" y="789"/>
                  </a:cubicBezTo>
                  <a:cubicBezTo>
                    <a:pt x="346" y="796"/>
                    <a:pt x="346" y="796"/>
                    <a:pt x="347" y="800"/>
                  </a:cubicBezTo>
                  <a:cubicBezTo>
                    <a:pt x="348" y="803"/>
                    <a:pt x="348" y="804"/>
                    <a:pt x="348" y="806"/>
                  </a:cubicBezTo>
                  <a:cubicBezTo>
                    <a:pt x="348" y="808"/>
                    <a:pt x="349" y="809"/>
                    <a:pt x="349" y="810"/>
                  </a:cubicBezTo>
                  <a:cubicBezTo>
                    <a:pt x="349" y="811"/>
                    <a:pt x="349" y="812"/>
                    <a:pt x="349" y="813"/>
                  </a:cubicBezTo>
                  <a:cubicBezTo>
                    <a:pt x="349" y="814"/>
                    <a:pt x="350" y="816"/>
                    <a:pt x="350" y="819"/>
                  </a:cubicBezTo>
                  <a:cubicBezTo>
                    <a:pt x="351" y="822"/>
                    <a:pt x="352" y="826"/>
                    <a:pt x="352" y="829"/>
                  </a:cubicBezTo>
                  <a:cubicBezTo>
                    <a:pt x="353" y="832"/>
                    <a:pt x="353" y="834"/>
                    <a:pt x="354" y="836"/>
                  </a:cubicBezTo>
                  <a:cubicBezTo>
                    <a:pt x="354" y="838"/>
                    <a:pt x="355" y="839"/>
                    <a:pt x="355" y="841"/>
                  </a:cubicBezTo>
                  <a:cubicBezTo>
                    <a:pt x="355" y="843"/>
                    <a:pt x="355" y="844"/>
                    <a:pt x="356" y="845"/>
                  </a:cubicBezTo>
                  <a:cubicBezTo>
                    <a:pt x="356" y="845"/>
                    <a:pt x="356" y="846"/>
                    <a:pt x="356" y="847"/>
                  </a:cubicBezTo>
                  <a:cubicBezTo>
                    <a:pt x="356" y="848"/>
                    <a:pt x="356" y="849"/>
                    <a:pt x="356" y="850"/>
                  </a:cubicBezTo>
                  <a:cubicBezTo>
                    <a:pt x="357" y="851"/>
                    <a:pt x="357" y="851"/>
                    <a:pt x="357" y="851"/>
                  </a:cubicBezTo>
                  <a:cubicBezTo>
                    <a:pt x="357" y="851"/>
                    <a:pt x="356" y="854"/>
                    <a:pt x="356" y="855"/>
                  </a:cubicBezTo>
                  <a:cubicBezTo>
                    <a:pt x="355" y="856"/>
                    <a:pt x="355" y="858"/>
                    <a:pt x="354" y="860"/>
                  </a:cubicBezTo>
                  <a:cubicBezTo>
                    <a:pt x="354" y="861"/>
                    <a:pt x="353" y="861"/>
                    <a:pt x="352" y="863"/>
                  </a:cubicBezTo>
                  <a:cubicBezTo>
                    <a:pt x="352" y="865"/>
                    <a:pt x="352" y="865"/>
                    <a:pt x="351" y="867"/>
                  </a:cubicBezTo>
                  <a:cubicBezTo>
                    <a:pt x="350" y="868"/>
                    <a:pt x="347" y="871"/>
                    <a:pt x="345" y="875"/>
                  </a:cubicBezTo>
                  <a:cubicBezTo>
                    <a:pt x="343" y="879"/>
                    <a:pt x="343" y="881"/>
                    <a:pt x="343" y="884"/>
                  </a:cubicBezTo>
                  <a:cubicBezTo>
                    <a:pt x="343" y="887"/>
                    <a:pt x="345" y="889"/>
                    <a:pt x="345" y="889"/>
                  </a:cubicBezTo>
                  <a:cubicBezTo>
                    <a:pt x="345" y="889"/>
                    <a:pt x="344" y="891"/>
                    <a:pt x="344" y="893"/>
                  </a:cubicBezTo>
                  <a:cubicBezTo>
                    <a:pt x="344" y="895"/>
                    <a:pt x="344" y="896"/>
                    <a:pt x="344" y="897"/>
                  </a:cubicBezTo>
                  <a:cubicBezTo>
                    <a:pt x="344" y="898"/>
                    <a:pt x="345" y="901"/>
                    <a:pt x="348" y="901"/>
                  </a:cubicBezTo>
                  <a:cubicBezTo>
                    <a:pt x="352" y="902"/>
                    <a:pt x="367" y="902"/>
                    <a:pt x="376" y="903"/>
                  </a:cubicBezTo>
                  <a:cubicBezTo>
                    <a:pt x="385" y="903"/>
                    <a:pt x="390" y="903"/>
                    <a:pt x="397" y="901"/>
                  </a:cubicBezTo>
                  <a:cubicBezTo>
                    <a:pt x="404" y="899"/>
                    <a:pt x="409" y="897"/>
                    <a:pt x="410" y="895"/>
                  </a:cubicBezTo>
                  <a:cubicBezTo>
                    <a:pt x="412" y="894"/>
                    <a:pt x="412" y="893"/>
                    <a:pt x="412" y="891"/>
                  </a:cubicBezTo>
                  <a:cubicBezTo>
                    <a:pt x="412" y="889"/>
                    <a:pt x="413" y="888"/>
                    <a:pt x="413" y="886"/>
                  </a:cubicBezTo>
                  <a:cubicBezTo>
                    <a:pt x="413" y="885"/>
                    <a:pt x="413" y="883"/>
                    <a:pt x="413" y="882"/>
                  </a:cubicBezTo>
                  <a:cubicBezTo>
                    <a:pt x="412" y="881"/>
                    <a:pt x="412" y="881"/>
                    <a:pt x="412" y="881"/>
                  </a:cubicBezTo>
                  <a:cubicBezTo>
                    <a:pt x="412" y="881"/>
                    <a:pt x="413" y="880"/>
                    <a:pt x="413" y="877"/>
                  </a:cubicBezTo>
                  <a:cubicBezTo>
                    <a:pt x="414" y="874"/>
                    <a:pt x="414" y="870"/>
                    <a:pt x="414" y="867"/>
                  </a:cubicBezTo>
                  <a:cubicBezTo>
                    <a:pt x="414" y="864"/>
                    <a:pt x="414" y="863"/>
                    <a:pt x="414" y="862"/>
                  </a:cubicBezTo>
                  <a:cubicBezTo>
                    <a:pt x="413" y="861"/>
                    <a:pt x="413" y="860"/>
                    <a:pt x="413" y="860"/>
                  </a:cubicBezTo>
                  <a:cubicBezTo>
                    <a:pt x="413" y="860"/>
                    <a:pt x="414" y="858"/>
                    <a:pt x="413" y="853"/>
                  </a:cubicBezTo>
                  <a:cubicBezTo>
                    <a:pt x="413" y="849"/>
                    <a:pt x="413" y="847"/>
                    <a:pt x="412" y="843"/>
                  </a:cubicBezTo>
                  <a:cubicBezTo>
                    <a:pt x="410" y="840"/>
                    <a:pt x="410" y="839"/>
                    <a:pt x="410" y="836"/>
                  </a:cubicBezTo>
                  <a:cubicBezTo>
                    <a:pt x="410" y="833"/>
                    <a:pt x="410" y="832"/>
                    <a:pt x="408" y="830"/>
                  </a:cubicBezTo>
                  <a:cubicBezTo>
                    <a:pt x="407" y="827"/>
                    <a:pt x="404" y="825"/>
                    <a:pt x="404" y="825"/>
                  </a:cubicBezTo>
                  <a:cubicBezTo>
                    <a:pt x="404" y="825"/>
                    <a:pt x="404" y="823"/>
                    <a:pt x="404" y="821"/>
                  </a:cubicBezTo>
                  <a:cubicBezTo>
                    <a:pt x="405" y="818"/>
                    <a:pt x="405" y="816"/>
                    <a:pt x="406" y="813"/>
                  </a:cubicBezTo>
                  <a:cubicBezTo>
                    <a:pt x="406" y="809"/>
                    <a:pt x="407" y="808"/>
                    <a:pt x="406" y="804"/>
                  </a:cubicBezTo>
                  <a:cubicBezTo>
                    <a:pt x="406" y="801"/>
                    <a:pt x="406" y="799"/>
                    <a:pt x="405" y="797"/>
                  </a:cubicBezTo>
                  <a:cubicBezTo>
                    <a:pt x="404" y="795"/>
                    <a:pt x="402" y="794"/>
                    <a:pt x="402" y="793"/>
                  </a:cubicBezTo>
                  <a:cubicBezTo>
                    <a:pt x="401" y="792"/>
                    <a:pt x="400" y="792"/>
                    <a:pt x="400" y="792"/>
                  </a:cubicBezTo>
                  <a:cubicBezTo>
                    <a:pt x="400" y="792"/>
                    <a:pt x="400" y="791"/>
                    <a:pt x="401" y="789"/>
                  </a:cubicBezTo>
                  <a:cubicBezTo>
                    <a:pt x="401" y="787"/>
                    <a:pt x="401" y="784"/>
                    <a:pt x="402" y="781"/>
                  </a:cubicBezTo>
                  <a:cubicBezTo>
                    <a:pt x="402" y="779"/>
                    <a:pt x="403" y="777"/>
                    <a:pt x="402" y="772"/>
                  </a:cubicBezTo>
                  <a:cubicBezTo>
                    <a:pt x="402" y="768"/>
                    <a:pt x="402" y="765"/>
                    <a:pt x="402" y="764"/>
                  </a:cubicBezTo>
                  <a:cubicBezTo>
                    <a:pt x="403" y="763"/>
                    <a:pt x="403" y="763"/>
                    <a:pt x="405" y="761"/>
                  </a:cubicBezTo>
                  <a:cubicBezTo>
                    <a:pt x="407" y="760"/>
                    <a:pt x="408" y="759"/>
                    <a:pt x="408" y="757"/>
                  </a:cubicBezTo>
                  <a:cubicBezTo>
                    <a:pt x="407" y="756"/>
                    <a:pt x="407" y="754"/>
                    <a:pt x="406" y="752"/>
                  </a:cubicBezTo>
                  <a:cubicBezTo>
                    <a:pt x="405" y="749"/>
                    <a:pt x="403" y="747"/>
                    <a:pt x="403" y="747"/>
                  </a:cubicBezTo>
                  <a:cubicBezTo>
                    <a:pt x="403" y="747"/>
                    <a:pt x="404" y="745"/>
                    <a:pt x="404" y="743"/>
                  </a:cubicBezTo>
                  <a:cubicBezTo>
                    <a:pt x="405" y="741"/>
                    <a:pt x="405" y="738"/>
                    <a:pt x="405" y="734"/>
                  </a:cubicBezTo>
                  <a:cubicBezTo>
                    <a:pt x="405" y="731"/>
                    <a:pt x="405" y="729"/>
                    <a:pt x="405" y="725"/>
                  </a:cubicBezTo>
                  <a:cubicBezTo>
                    <a:pt x="405" y="722"/>
                    <a:pt x="405" y="718"/>
                    <a:pt x="405" y="712"/>
                  </a:cubicBezTo>
                  <a:cubicBezTo>
                    <a:pt x="404" y="706"/>
                    <a:pt x="404" y="704"/>
                    <a:pt x="404" y="700"/>
                  </a:cubicBezTo>
                  <a:cubicBezTo>
                    <a:pt x="404" y="696"/>
                    <a:pt x="404" y="692"/>
                    <a:pt x="403" y="688"/>
                  </a:cubicBezTo>
                  <a:cubicBezTo>
                    <a:pt x="402" y="684"/>
                    <a:pt x="401" y="682"/>
                    <a:pt x="401" y="682"/>
                  </a:cubicBezTo>
                  <a:cubicBezTo>
                    <a:pt x="401" y="682"/>
                    <a:pt x="401" y="679"/>
                    <a:pt x="401" y="676"/>
                  </a:cubicBezTo>
                  <a:cubicBezTo>
                    <a:pt x="402" y="673"/>
                    <a:pt x="402" y="670"/>
                    <a:pt x="402" y="665"/>
                  </a:cubicBezTo>
                  <a:cubicBezTo>
                    <a:pt x="402" y="661"/>
                    <a:pt x="402" y="660"/>
                    <a:pt x="402" y="657"/>
                  </a:cubicBezTo>
                  <a:cubicBezTo>
                    <a:pt x="401" y="655"/>
                    <a:pt x="401" y="653"/>
                    <a:pt x="401" y="651"/>
                  </a:cubicBezTo>
                  <a:cubicBezTo>
                    <a:pt x="401" y="649"/>
                    <a:pt x="401" y="649"/>
                    <a:pt x="401" y="647"/>
                  </a:cubicBezTo>
                  <a:cubicBezTo>
                    <a:pt x="401" y="646"/>
                    <a:pt x="402" y="644"/>
                    <a:pt x="401" y="643"/>
                  </a:cubicBezTo>
                  <a:cubicBezTo>
                    <a:pt x="400" y="641"/>
                    <a:pt x="398" y="639"/>
                    <a:pt x="397" y="638"/>
                  </a:cubicBezTo>
                  <a:cubicBezTo>
                    <a:pt x="396" y="636"/>
                    <a:pt x="396" y="636"/>
                    <a:pt x="394" y="635"/>
                  </a:cubicBezTo>
                  <a:cubicBezTo>
                    <a:pt x="392" y="633"/>
                    <a:pt x="391" y="634"/>
                    <a:pt x="390" y="634"/>
                  </a:cubicBezTo>
                  <a:cubicBezTo>
                    <a:pt x="388" y="634"/>
                    <a:pt x="387" y="634"/>
                    <a:pt x="386" y="634"/>
                  </a:cubicBezTo>
                  <a:cubicBezTo>
                    <a:pt x="385" y="635"/>
                    <a:pt x="385" y="635"/>
                    <a:pt x="385" y="635"/>
                  </a:cubicBezTo>
                  <a:cubicBezTo>
                    <a:pt x="385" y="635"/>
                    <a:pt x="384" y="633"/>
                    <a:pt x="383" y="631"/>
                  </a:cubicBezTo>
                  <a:cubicBezTo>
                    <a:pt x="382" y="629"/>
                    <a:pt x="381" y="628"/>
                    <a:pt x="381" y="627"/>
                  </a:cubicBezTo>
                  <a:cubicBezTo>
                    <a:pt x="381" y="626"/>
                    <a:pt x="382" y="625"/>
                    <a:pt x="381" y="624"/>
                  </a:cubicBezTo>
                  <a:cubicBezTo>
                    <a:pt x="380" y="623"/>
                    <a:pt x="380" y="622"/>
                    <a:pt x="380" y="621"/>
                  </a:cubicBezTo>
                  <a:cubicBezTo>
                    <a:pt x="380" y="620"/>
                    <a:pt x="381" y="618"/>
                    <a:pt x="381" y="618"/>
                  </a:cubicBezTo>
                  <a:cubicBezTo>
                    <a:pt x="382" y="617"/>
                    <a:pt x="382" y="617"/>
                    <a:pt x="383" y="615"/>
                  </a:cubicBezTo>
                  <a:cubicBezTo>
                    <a:pt x="383" y="614"/>
                    <a:pt x="382" y="613"/>
                    <a:pt x="382" y="612"/>
                  </a:cubicBezTo>
                  <a:cubicBezTo>
                    <a:pt x="383" y="611"/>
                    <a:pt x="383" y="611"/>
                    <a:pt x="383" y="610"/>
                  </a:cubicBezTo>
                  <a:cubicBezTo>
                    <a:pt x="383" y="609"/>
                    <a:pt x="383" y="608"/>
                    <a:pt x="384" y="608"/>
                  </a:cubicBezTo>
                  <a:cubicBezTo>
                    <a:pt x="384" y="607"/>
                    <a:pt x="384" y="605"/>
                    <a:pt x="385" y="604"/>
                  </a:cubicBezTo>
                  <a:cubicBezTo>
                    <a:pt x="385" y="603"/>
                    <a:pt x="386" y="602"/>
                    <a:pt x="386" y="602"/>
                  </a:cubicBezTo>
                  <a:cubicBezTo>
                    <a:pt x="386" y="602"/>
                    <a:pt x="387" y="601"/>
                    <a:pt x="387" y="600"/>
                  </a:cubicBezTo>
                  <a:cubicBezTo>
                    <a:pt x="387" y="598"/>
                    <a:pt x="387" y="598"/>
                    <a:pt x="388" y="597"/>
                  </a:cubicBezTo>
                  <a:cubicBezTo>
                    <a:pt x="388" y="595"/>
                    <a:pt x="389" y="593"/>
                    <a:pt x="390" y="592"/>
                  </a:cubicBezTo>
                  <a:cubicBezTo>
                    <a:pt x="390" y="591"/>
                    <a:pt x="391" y="589"/>
                    <a:pt x="392" y="588"/>
                  </a:cubicBezTo>
                  <a:cubicBezTo>
                    <a:pt x="392" y="587"/>
                    <a:pt x="393" y="585"/>
                    <a:pt x="395" y="583"/>
                  </a:cubicBezTo>
                  <a:cubicBezTo>
                    <a:pt x="397" y="581"/>
                    <a:pt x="397" y="580"/>
                    <a:pt x="397" y="578"/>
                  </a:cubicBezTo>
                  <a:cubicBezTo>
                    <a:pt x="397" y="577"/>
                    <a:pt x="397" y="576"/>
                    <a:pt x="397" y="576"/>
                  </a:cubicBezTo>
                  <a:cubicBezTo>
                    <a:pt x="397" y="575"/>
                    <a:pt x="398" y="574"/>
                    <a:pt x="398" y="573"/>
                  </a:cubicBezTo>
                  <a:cubicBezTo>
                    <a:pt x="399" y="571"/>
                    <a:pt x="400" y="567"/>
                    <a:pt x="402" y="563"/>
                  </a:cubicBezTo>
                  <a:cubicBezTo>
                    <a:pt x="403" y="559"/>
                    <a:pt x="403" y="557"/>
                    <a:pt x="404" y="555"/>
                  </a:cubicBezTo>
                  <a:cubicBezTo>
                    <a:pt x="405" y="553"/>
                    <a:pt x="406" y="551"/>
                    <a:pt x="406" y="550"/>
                  </a:cubicBezTo>
                  <a:cubicBezTo>
                    <a:pt x="406" y="548"/>
                    <a:pt x="407" y="548"/>
                    <a:pt x="407" y="547"/>
                  </a:cubicBezTo>
                  <a:cubicBezTo>
                    <a:pt x="407" y="546"/>
                    <a:pt x="408" y="545"/>
                    <a:pt x="409" y="543"/>
                  </a:cubicBezTo>
                  <a:cubicBezTo>
                    <a:pt x="409" y="541"/>
                    <a:pt x="409" y="540"/>
                    <a:pt x="410" y="538"/>
                  </a:cubicBezTo>
                  <a:cubicBezTo>
                    <a:pt x="411" y="537"/>
                    <a:pt x="412" y="535"/>
                    <a:pt x="413" y="534"/>
                  </a:cubicBezTo>
                  <a:cubicBezTo>
                    <a:pt x="414" y="533"/>
                    <a:pt x="415" y="532"/>
                    <a:pt x="415" y="530"/>
                  </a:cubicBezTo>
                  <a:cubicBezTo>
                    <a:pt x="415" y="529"/>
                    <a:pt x="415" y="528"/>
                    <a:pt x="414" y="527"/>
                  </a:cubicBezTo>
                  <a:cubicBezTo>
                    <a:pt x="414" y="526"/>
                    <a:pt x="413" y="525"/>
                    <a:pt x="413" y="524"/>
                  </a:cubicBezTo>
                  <a:cubicBezTo>
                    <a:pt x="414" y="523"/>
                    <a:pt x="414" y="522"/>
                    <a:pt x="415" y="521"/>
                  </a:cubicBezTo>
                  <a:cubicBezTo>
                    <a:pt x="415" y="520"/>
                    <a:pt x="416" y="520"/>
                    <a:pt x="416" y="520"/>
                  </a:cubicBezTo>
                  <a:cubicBezTo>
                    <a:pt x="417" y="520"/>
                    <a:pt x="418" y="520"/>
                    <a:pt x="419" y="518"/>
                  </a:cubicBezTo>
                  <a:cubicBezTo>
                    <a:pt x="421" y="516"/>
                    <a:pt x="421" y="515"/>
                    <a:pt x="421" y="512"/>
                  </a:cubicBezTo>
                  <a:cubicBezTo>
                    <a:pt x="422" y="509"/>
                    <a:pt x="422" y="507"/>
                    <a:pt x="423" y="505"/>
                  </a:cubicBezTo>
                  <a:cubicBezTo>
                    <a:pt x="423" y="503"/>
                    <a:pt x="423" y="501"/>
                    <a:pt x="423" y="499"/>
                  </a:cubicBezTo>
                  <a:cubicBezTo>
                    <a:pt x="423" y="496"/>
                    <a:pt x="423" y="496"/>
                    <a:pt x="423" y="493"/>
                  </a:cubicBezTo>
                  <a:cubicBezTo>
                    <a:pt x="423" y="490"/>
                    <a:pt x="423" y="487"/>
                    <a:pt x="422" y="485"/>
                  </a:cubicBezTo>
                  <a:cubicBezTo>
                    <a:pt x="422" y="483"/>
                    <a:pt x="422" y="481"/>
                    <a:pt x="422" y="478"/>
                  </a:cubicBezTo>
                  <a:cubicBezTo>
                    <a:pt x="422" y="476"/>
                    <a:pt x="422" y="474"/>
                    <a:pt x="422" y="472"/>
                  </a:cubicBezTo>
                  <a:cubicBezTo>
                    <a:pt x="421" y="470"/>
                    <a:pt x="420" y="469"/>
                    <a:pt x="420" y="467"/>
                  </a:cubicBezTo>
                  <a:cubicBezTo>
                    <a:pt x="420" y="466"/>
                    <a:pt x="420" y="464"/>
                    <a:pt x="420" y="463"/>
                  </a:cubicBezTo>
                  <a:cubicBezTo>
                    <a:pt x="420" y="461"/>
                    <a:pt x="420" y="460"/>
                    <a:pt x="420" y="458"/>
                  </a:cubicBezTo>
                  <a:cubicBezTo>
                    <a:pt x="421" y="455"/>
                    <a:pt x="421" y="453"/>
                    <a:pt x="422" y="449"/>
                  </a:cubicBezTo>
                  <a:cubicBezTo>
                    <a:pt x="423" y="446"/>
                    <a:pt x="423" y="444"/>
                    <a:pt x="423" y="442"/>
                  </a:cubicBezTo>
                  <a:cubicBezTo>
                    <a:pt x="424" y="441"/>
                    <a:pt x="425" y="438"/>
                    <a:pt x="425" y="433"/>
                  </a:cubicBezTo>
                  <a:cubicBezTo>
                    <a:pt x="424" y="429"/>
                    <a:pt x="423" y="425"/>
                    <a:pt x="422" y="422"/>
                  </a:cubicBezTo>
                  <a:cubicBezTo>
                    <a:pt x="420" y="418"/>
                    <a:pt x="419" y="414"/>
                    <a:pt x="417" y="411"/>
                  </a:cubicBezTo>
                  <a:cubicBezTo>
                    <a:pt x="415" y="407"/>
                    <a:pt x="413" y="404"/>
                    <a:pt x="412" y="401"/>
                  </a:cubicBezTo>
                  <a:cubicBezTo>
                    <a:pt x="410" y="397"/>
                    <a:pt x="409" y="394"/>
                    <a:pt x="407" y="391"/>
                  </a:cubicBezTo>
                  <a:cubicBezTo>
                    <a:pt x="405" y="388"/>
                    <a:pt x="404" y="386"/>
                    <a:pt x="403" y="384"/>
                  </a:cubicBezTo>
                  <a:cubicBezTo>
                    <a:pt x="402" y="382"/>
                    <a:pt x="400" y="378"/>
                    <a:pt x="399" y="376"/>
                  </a:cubicBezTo>
                  <a:cubicBezTo>
                    <a:pt x="398" y="375"/>
                    <a:pt x="396" y="372"/>
                    <a:pt x="395" y="371"/>
                  </a:cubicBezTo>
                  <a:cubicBezTo>
                    <a:pt x="393" y="369"/>
                    <a:pt x="391" y="365"/>
                    <a:pt x="390" y="362"/>
                  </a:cubicBezTo>
                  <a:cubicBezTo>
                    <a:pt x="389" y="359"/>
                    <a:pt x="387" y="355"/>
                    <a:pt x="386" y="352"/>
                  </a:cubicBezTo>
                  <a:cubicBezTo>
                    <a:pt x="386" y="350"/>
                    <a:pt x="386" y="349"/>
                    <a:pt x="385" y="346"/>
                  </a:cubicBezTo>
                  <a:cubicBezTo>
                    <a:pt x="385" y="343"/>
                    <a:pt x="385" y="341"/>
                    <a:pt x="384" y="337"/>
                  </a:cubicBezTo>
                  <a:cubicBezTo>
                    <a:pt x="384" y="333"/>
                    <a:pt x="384" y="332"/>
                    <a:pt x="382" y="328"/>
                  </a:cubicBezTo>
                  <a:cubicBezTo>
                    <a:pt x="382" y="326"/>
                    <a:pt x="381" y="325"/>
                    <a:pt x="381" y="324"/>
                  </a:cubicBezTo>
                  <a:cubicBezTo>
                    <a:pt x="380" y="321"/>
                    <a:pt x="379" y="319"/>
                    <a:pt x="379" y="318"/>
                  </a:cubicBezTo>
                  <a:cubicBezTo>
                    <a:pt x="379" y="317"/>
                    <a:pt x="379" y="317"/>
                    <a:pt x="379" y="317"/>
                  </a:cubicBezTo>
                  <a:cubicBezTo>
                    <a:pt x="379" y="317"/>
                    <a:pt x="379" y="316"/>
                    <a:pt x="380" y="315"/>
                  </a:cubicBezTo>
                  <a:cubicBezTo>
                    <a:pt x="381" y="313"/>
                    <a:pt x="381" y="312"/>
                    <a:pt x="383" y="310"/>
                  </a:cubicBezTo>
                  <a:cubicBezTo>
                    <a:pt x="384" y="308"/>
                    <a:pt x="385" y="306"/>
                    <a:pt x="386" y="302"/>
                  </a:cubicBezTo>
                  <a:cubicBezTo>
                    <a:pt x="387" y="299"/>
                    <a:pt x="387" y="299"/>
                    <a:pt x="387" y="298"/>
                  </a:cubicBezTo>
                  <a:cubicBezTo>
                    <a:pt x="387" y="296"/>
                    <a:pt x="387" y="295"/>
                    <a:pt x="387" y="295"/>
                  </a:cubicBezTo>
                  <a:cubicBezTo>
                    <a:pt x="387" y="295"/>
                    <a:pt x="388" y="295"/>
                    <a:pt x="389" y="294"/>
                  </a:cubicBezTo>
                  <a:cubicBezTo>
                    <a:pt x="390" y="293"/>
                    <a:pt x="390" y="292"/>
                    <a:pt x="391" y="291"/>
                  </a:cubicBezTo>
                  <a:cubicBezTo>
                    <a:pt x="393" y="290"/>
                    <a:pt x="394" y="289"/>
                    <a:pt x="394" y="289"/>
                  </a:cubicBezTo>
                  <a:cubicBezTo>
                    <a:pt x="394" y="289"/>
                    <a:pt x="395" y="290"/>
                    <a:pt x="398" y="291"/>
                  </a:cubicBezTo>
                  <a:cubicBezTo>
                    <a:pt x="400" y="292"/>
                    <a:pt x="401" y="293"/>
                    <a:pt x="402" y="294"/>
                  </a:cubicBezTo>
                  <a:cubicBezTo>
                    <a:pt x="403" y="294"/>
                    <a:pt x="405" y="296"/>
                    <a:pt x="407" y="297"/>
                  </a:cubicBezTo>
                  <a:cubicBezTo>
                    <a:pt x="409" y="298"/>
                    <a:pt x="412" y="299"/>
                    <a:pt x="414" y="299"/>
                  </a:cubicBezTo>
                  <a:cubicBezTo>
                    <a:pt x="417" y="300"/>
                    <a:pt x="418" y="301"/>
                    <a:pt x="421" y="303"/>
                  </a:cubicBezTo>
                  <a:cubicBezTo>
                    <a:pt x="423" y="304"/>
                    <a:pt x="426" y="305"/>
                    <a:pt x="427" y="305"/>
                  </a:cubicBezTo>
                  <a:cubicBezTo>
                    <a:pt x="428" y="306"/>
                    <a:pt x="430" y="308"/>
                    <a:pt x="433" y="309"/>
                  </a:cubicBezTo>
                  <a:cubicBezTo>
                    <a:pt x="435" y="310"/>
                    <a:pt x="438" y="311"/>
                    <a:pt x="442" y="311"/>
                  </a:cubicBezTo>
                  <a:cubicBezTo>
                    <a:pt x="446" y="312"/>
                    <a:pt x="448" y="312"/>
                    <a:pt x="451" y="313"/>
                  </a:cubicBezTo>
                  <a:cubicBezTo>
                    <a:pt x="453" y="313"/>
                    <a:pt x="455" y="313"/>
                    <a:pt x="457" y="313"/>
                  </a:cubicBezTo>
                  <a:cubicBezTo>
                    <a:pt x="460" y="313"/>
                    <a:pt x="461" y="314"/>
                    <a:pt x="462" y="314"/>
                  </a:cubicBezTo>
                  <a:cubicBezTo>
                    <a:pt x="464" y="314"/>
                    <a:pt x="467" y="314"/>
                    <a:pt x="469" y="313"/>
                  </a:cubicBezTo>
                  <a:cubicBezTo>
                    <a:pt x="471" y="312"/>
                    <a:pt x="472" y="310"/>
                    <a:pt x="472" y="309"/>
                  </a:cubicBezTo>
                  <a:cubicBezTo>
                    <a:pt x="473" y="308"/>
                    <a:pt x="473" y="307"/>
                    <a:pt x="473" y="307"/>
                  </a:cubicBezTo>
                  <a:cubicBezTo>
                    <a:pt x="473" y="307"/>
                    <a:pt x="475" y="305"/>
                    <a:pt x="476" y="304"/>
                  </a:cubicBezTo>
                  <a:cubicBezTo>
                    <a:pt x="477" y="303"/>
                    <a:pt x="478" y="302"/>
                    <a:pt x="479" y="301"/>
                  </a:cubicBezTo>
                  <a:cubicBezTo>
                    <a:pt x="479" y="301"/>
                    <a:pt x="481" y="299"/>
                    <a:pt x="483" y="297"/>
                  </a:cubicBezTo>
                  <a:cubicBezTo>
                    <a:pt x="484" y="295"/>
                    <a:pt x="484" y="294"/>
                    <a:pt x="485" y="292"/>
                  </a:cubicBezTo>
                  <a:cubicBezTo>
                    <a:pt x="486" y="290"/>
                    <a:pt x="488" y="289"/>
                    <a:pt x="488" y="285"/>
                  </a:cubicBezTo>
                  <a:cubicBezTo>
                    <a:pt x="488" y="282"/>
                    <a:pt x="487" y="278"/>
                    <a:pt x="486" y="276"/>
                  </a:cubicBezTo>
                  <a:cubicBezTo>
                    <a:pt x="486" y="274"/>
                    <a:pt x="486" y="272"/>
                    <a:pt x="486" y="272"/>
                  </a:cubicBezTo>
                  <a:cubicBezTo>
                    <a:pt x="486" y="272"/>
                    <a:pt x="486" y="271"/>
                    <a:pt x="487" y="270"/>
                  </a:cubicBezTo>
                  <a:cubicBezTo>
                    <a:pt x="488" y="269"/>
                    <a:pt x="489" y="268"/>
                    <a:pt x="489" y="266"/>
                  </a:cubicBezTo>
                  <a:cubicBezTo>
                    <a:pt x="490" y="265"/>
                    <a:pt x="490" y="264"/>
                    <a:pt x="490" y="263"/>
                  </a:cubicBezTo>
                  <a:cubicBezTo>
                    <a:pt x="491" y="262"/>
                    <a:pt x="491" y="261"/>
                    <a:pt x="491" y="259"/>
                  </a:cubicBezTo>
                  <a:cubicBezTo>
                    <a:pt x="492" y="258"/>
                    <a:pt x="492" y="256"/>
                    <a:pt x="492" y="254"/>
                  </a:cubicBezTo>
                  <a:cubicBezTo>
                    <a:pt x="492" y="252"/>
                    <a:pt x="492" y="250"/>
                    <a:pt x="493" y="248"/>
                  </a:cubicBezTo>
                  <a:cubicBezTo>
                    <a:pt x="493" y="243"/>
                    <a:pt x="493" y="241"/>
                    <a:pt x="492" y="240"/>
                  </a:cubicBezTo>
                  <a:cubicBezTo>
                    <a:pt x="492" y="238"/>
                    <a:pt x="492" y="237"/>
                    <a:pt x="492" y="237"/>
                  </a:cubicBezTo>
                  <a:cubicBezTo>
                    <a:pt x="492" y="237"/>
                    <a:pt x="493" y="236"/>
                    <a:pt x="493" y="234"/>
                  </a:cubicBezTo>
                  <a:cubicBezTo>
                    <a:pt x="493" y="232"/>
                    <a:pt x="494" y="230"/>
                    <a:pt x="494" y="228"/>
                  </a:cubicBezTo>
                  <a:cubicBezTo>
                    <a:pt x="495" y="225"/>
                    <a:pt x="495" y="222"/>
                    <a:pt x="496" y="219"/>
                  </a:cubicBezTo>
                  <a:cubicBezTo>
                    <a:pt x="496" y="216"/>
                    <a:pt x="497" y="212"/>
                    <a:pt x="497" y="207"/>
                  </a:cubicBezTo>
                  <a:cubicBezTo>
                    <a:pt x="497" y="201"/>
                    <a:pt x="497" y="201"/>
                    <a:pt x="497" y="198"/>
                  </a:cubicBezTo>
                  <a:cubicBezTo>
                    <a:pt x="497" y="195"/>
                    <a:pt x="498" y="194"/>
                    <a:pt x="498" y="191"/>
                  </a:cubicBezTo>
                  <a:cubicBezTo>
                    <a:pt x="499" y="189"/>
                    <a:pt x="499" y="186"/>
                    <a:pt x="500" y="182"/>
                  </a:cubicBezTo>
                  <a:cubicBezTo>
                    <a:pt x="501" y="179"/>
                    <a:pt x="501" y="176"/>
                    <a:pt x="502" y="174"/>
                  </a:cubicBezTo>
                  <a:cubicBezTo>
                    <a:pt x="502" y="173"/>
                    <a:pt x="502" y="172"/>
                    <a:pt x="502" y="171"/>
                  </a:cubicBezTo>
                  <a:close/>
                  <a:moveTo>
                    <a:pt x="43" y="171"/>
                  </a:moveTo>
                  <a:cubicBezTo>
                    <a:pt x="33" y="176"/>
                    <a:pt x="24" y="180"/>
                    <a:pt x="24" y="180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23" y="174"/>
                    <a:pt x="23" y="174"/>
                    <a:pt x="23" y="174"/>
                  </a:cubicBezTo>
                  <a:cubicBezTo>
                    <a:pt x="22" y="166"/>
                    <a:pt x="22" y="166"/>
                    <a:pt x="22" y="166"/>
                  </a:cubicBezTo>
                  <a:cubicBezTo>
                    <a:pt x="22" y="166"/>
                    <a:pt x="29" y="164"/>
                    <a:pt x="39" y="160"/>
                  </a:cubicBezTo>
                  <a:cubicBezTo>
                    <a:pt x="49" y="156"/>
                    <a:pt x="56" y="152"/>
                    <a:pt x="56" y="152"/>
                  </a:cubicBezTo>
                  <a:cubicBezTo>
                    <a:pt x="56" y="152"/>
                    <a:pt x="57" y="157"/>
                    <a:pt x="57" y="158"/>
                  </a:cubicBezTo>
                  <a:cubicBezTo>
                    <a:pt x="58" y="159"/>
                    <a:pt x="59" y="160"/>
                    <a:pt x="59" y="160"/>
                  </a:cubicBezTo>
                  <a:cubicBezTo>
                    <a:pt x="59" y="160"/>
                    <a:pt x="54" y="166"/>
                    <a:pt x="43" y="171"/>
                  </a:cubicBezTo>
                  <a:close/>
                  <a:moveTo>
                    <a:pt x="257" y="166"/>
                  </a:moveTo>
                  <a:cubicBezTo>
                    <a:pt x="256" y="168"/>
                    <a:pt x="256" y="169"/>
                    <a:pt x="256" y="169"/>
                  </a:cubicBezTo>
                  <a:cubicBezTo>
                    <a:pt x="256" y="169"/>
                    <a:pt x="252" y="172"/>
                    <a:pt x="251" y="175"/>
                  </a:cubicBezTo>
                  <a:cubicBezTo>
                    <a:pt x="249" y="178"/>
                    <a:pt x="245" y="185"/>
                    <a:pt x="244" y="192"/>
                  </a:cubicBezTo>
                  <a:cubicBezTo>
                    <a:pt x="242" y="199"/>
                    <a:pt x="241" y="214"/>
                    <a:pt x="240" y="223"/>
                  </a:cubicBezTo>
                  <a:cubicBezTo>
                    <a:pt x="239" y="209"/>
                    <a:pt x="238" y="206"/>
                    <a:pt x="239" y="197"/>
                  </a:cubicBezTo>
                  <a:cubicBezTo>
                    <a:pt x="240" y="187"/>
                    <a:pt x="242" y="176"/>
                    <a:pt x="244" y="172"/>
                  </a:cubicBezTo>
                  <a:cubicBezTo>
                    <a:pt x="244" y="172"/>
                    <a:pt x="244" y="177"/>
                    <a:pt x="246" y="179"/>
                  </a:cubicBezTo>
                  <a:cubicBezTo>
                    <a:pt x="247" y="178"/>
                    <a:pt x="246" y="179"/>
                    <a:pt x="247" y="177"/>
                  </a:cubicBezTo>
                  <a:cubicBezTo>
                    <a:pt x="248" y="175"/>
                    <a:pt x="249" y="171"/>
                    <a:pt x="251" y="168"/>
                  </a:cubicBezTo>
                  <a:cubicBezTo>
                    <a:pt x="253" y="166"/>
                    <a:pt x="255" y="162"/>
                    <a:pt x="255" y="161"/>
                  </a:cubicBezTo>
                  <a:cubicBezTo>
                    <a:pt x="256" y="162"/>
                    <a:pt x="258" y="164"/>
                    <a:pt x="257" y="166"/>
                  </a:cubicBezTo>
                  <a:close/>
                  <a:moveTo>
                    <a:pt x="252" y="165"/>
                  </a:moveTo>
                  <a:cubicBezTo>
                    <a:pt x="250" y="168"/>
                    <a:pt x="248" y="170"/>
                    <a:pt x="248" y="173"/>
                  </a:cubicBezTo>
                  <a:cubicBezTo>
                    <a:pt x="247" y="175"/>
                    <a:pt x="246" y="178"/>
                    <a:pt x="246" y="178"/>
                  </a:cubicBezTo>
                  <a:cubicBezTo>
                    <a:pt x="246" y="178"/>
                    <a:pt x="244" y="174"/>
                    <a:pt x="245" y="170"/>
                  </a:cubicBezTo>
                  <a:cubicBezTo>
                    <a:pt x="246" y="166"/>
                    <a:pt x="248" y="162"/>
                    <a:pt x="248" y="159"/>
                  </a:cubicBezTo>
                  <a:cubicBezTo>
                    <a:pt x="248" y="156"/>
                    <a:pt x="247" y="149"/>
                    <a:pt x="249" y="143"/>
                  </a:cubicBezTo>
                  <a:cubicBezTo>
                    <a:pt x="250" y="138"/>
                    <a:pt x="253" y="136"/>
                    <a:pt x="253" y="136"/>
                  </a:cubicBezTo>
                  <a:cubicBezTo>
                    <a:pt x="253" y="136"/>
                    <a:pt x="254" y="140"/>
                    <a:pt x="259" y="144"/>
                  </a:cubicBezTo>
                  <a:cubicBezTo>
                    <a:pt x="263" y="149"/>
                    <a:pt x="265" y="152"/>
                    <a:pt x="265" y="152"/>
                  </a:cubicBezTo>
                  <a:cubicBezTo>
                    <a:pt x="265" y="152"/>
                    <a:pt x="261" y="152"/>
                    <a:pt x="258" y="155"/>
                  </a:cubicBezTo>
                  <a:cubicBezTo>
                    <a:pt x="256" y="158"/>
                    <a:pt x="255" y="162"/>
                    <a:pt x="252" y="165"/>
                  </a:cubicBezTo>
                  <a:close/>
                  <a:moveTo>
                    <a:pt x="266" y="440"/>
                  </a:moveTo>
                  <a:cubicBezTo>
                    <a:pt x="260" y="438"/>
                    <a:pt x="258" y="438"/>
                    <a:pt x="258" y="438"/>
                  </a:cubicBezTo>
                  <a:cubicBezTo>
                    <a:pt x="258" y="438"/>
                    <a:pt x="263" y="423"/>
                    <a:pt x="265" y="413"/>
                  </a:cubicBezTo>
                  <a:cubicBezTo>
                    <a:pt x="268" y="421"/>
                    <a:pt x="275" y="439"/>
                    <a:pt x="275" y="439"/>
                  </a:cubicBezTo>
                  <a:cubicBezTo>
                    <a:pt x="275" y="439"/>
                    <a:pt x="272" y="441"/>
                    <a:pt x="266" y="440"/>
                  </a:cubicBezTo>
                  <a:close/>
                  <a:moveTo>
                    <a:pt x="282" y="196"/>
                  </a:moveTo>
                  <a:cubicBezTo>
                    <a:pt x="280" y="201"/>
                    <a:pt x="275" y="212"/>
                    <a:pt x="275" y="212"/>
                  </a:cubicBezTo>
                  <a:cubicBezTo>
                    <a:pt x="275" y="212"/>
                    <a:pt x="276" y="201"/>
                    <a:pt x="272" y="193"/>
                  </a:cubicBezTo>
                  <a:cubicBezTo>
                    <a:pt x="269" y="184"/>
                    <a:pt x="266" y="180"/>
                    <a:pt x="266" y="179"/>
                  </a:cubicBezTo>
                  <a:cubicBezTo>
                    <a:pt x="266" y="178"/>
                    <a:pt x="266" y="177"/>
                    <a:pt x="266" y="176"/>
                  </a:cubicBezTo>
                  <a:cubicBezTo>
                    <a:pt x="266" y="175"/>
                    <a:pt x="265" y="174"/>
                    <a:pt x="265" y="174"/>
                  </a:cubicBezTo>
                  <a:cubicBezTo>
                    <a:pt x="265" y="174"/>
                    <a:pt x="268" y="173"/>
                    <a:pt x="271" y="171"/>
                  </a:cubicBezTo>
                  <a:cubicBezTo>
                    <a:pt x="274" y="170"/>
                    <a:pt x="276" y="169"/>
                    <a:pt x="276" y="169"/>
                  </a:cubicBezTo>
                  <a:cubicBezTo>
                    <a:pt x="276" y="169"/>
                    <a:pt x="280" y="181"/>
                    <a:pt x="284" y="184"/>
                  </a:cubicBezTo>
                  <a:cubicBezTo>
                    <a:pt x="287" y="182"/>
                    <a:pt x="288" y="181"/>
                    <a:pt x="290" y="180"/>
                  </a:cubicBezTo>
                  <a:cubicBezTo>
                    <a:pt x="287" y="184"/>
                    <a:pt x="285" y="190"/>
                    <a:pt x="282" y="196"/>
                  </a:cubicBezTo>
                  <a:close/>
                  <a:moveTo>
                    <a:pt x="321" y="141"/>
                  </a:moveTo>
                  <a:cubicBezTo>
                    <a:pt x="319" y="143"/>
                    <a:pt x="311" y="152"/>
                    <a:pt x="305" y="157"/>
                  </a:cubicBezTo>
                  <a:cubicBezTo>
                    <a:pt x="300" y="162"/>
                    <a:pt x="299" y="165"/>
                    <a:pt x="294" y="172"/>
                  </a:cubicBezTo>
                  <a:cubicBezTo>
                    <a:pt x="290" y="179"/>
                    <a:pt x="290" y="180"/>
                    <a:pt x="290" y="180"/>
                  </a:cubicBezTo>
                  <a:cubicBezTo>
                    <a:pt x="290" y="180"/>
                    <a:pt x="286" y="182"/>
                    <a:pt x="284" y="183"/>
                  </a:cubicBezTo>
                  <a:cubicBezTo>
                    <a:pt x="282" y="180"/>
                    <a:pt x="279" y="176"/>
                    <a:pt x="277" y="169"/>
                  </a:cubicBezTo>
                  <a:cubicBezTo>
                    <a:pt x="275" y="162"/>
                    <a:pt x="274" y="160"/>
                    <a:pt x="273" y="158"/>
                  </a:cubicBezTo>
                  <a:cubicBezTo>
                    <a:pt x="272" y="157"/>
                    <a:pt x="272" y="155"/>
                    <a:pt x="272" y="155"/>
                  </a:cubicBezTo>
                  <a:cubicBezTo>
                    <a:pt x="272" y="155"/>
                    <a:pt x="282" y="151"/>
                    <a:pt x="295" y="147"/>
                  </a:cubicBezTo>
                  <a:cubicBezTo>
                    <a:pt x="307" y="144"/>
                    <a:pt x="310" y="142"/>
                    <a:pt x="315" y="140"/>
                  </a:cubicBezTo>
                  <a:cubicBezTo>
                    <a:pt x="319" y="139"/>
                    <a:pt x="322" y="136"/>
                    <a:pt x="322" y="136"/>
                  </a:cubicBezTo>
                  <a:cubicBezTo>
                    <a:pt x="322" y="136"/>
                    <a:pt x="323" y="139"/>
                    <a:pt x="321" y="141"/>
                  </a:cubicBezTo>
                  <a:close/>
                  <a:moveTo>
                    <a:pt x="461" y="169"/>
                  </a:moveTo>
                  <a:cubicBezTo>
                    <a:pt x="451" y="166"/>
                    <a:pt x="448" y="166"/>
                    <a:pt x="448" y="163"/>
                  </a:cubicBezTo>
                  <a:cubicBezTo>
                    <a:pt x="449" y="160"/>
                    <a:pt x="449" y="159"/>
                    <a:pt x="450" y="157"/>
                  </a:cubicBezTo>
                  <a:cubicBezTo>
                    <a:pt x="450" y="154"/>
                    <a:pt x="450" y="149"/>
                    <a:pt x="450" y="149"/>
                  </a:cubicBezTo>
                  <a:cubicBezTo>
                    <a:pt x="450" y="149"/>
                    <a:pt x="450" y="150"/>
                    <a:pt x="455" y="150"/>
                  </a:cubicBezTo>
                  <a:cubicBezTo>
                    <a:pt x="460" y="150"/>
                    <a:pt x="476" y="148"/>
                    <a:pt x="476" y="148"/>
                  </a:cubicBezTo>
                  <a:cubicBezTo>
                    <a:pt x="479" y="151"/>
                    <a:pt x="479" y="151"/>
                    <a:pt x="479" y="151"/>
                  </a:cubicBezTo>
                  <a:cubicBezTo>
                    <a:pt x="479" y="147"/>
                    <a:pt x="479" y="147"/>
                    <a:pt x="479" y="147"/>
                  </a:cubicBezTo>
                  <a:cubicBezTo>
                    <a:pt x="479" y="147"/>
                    <a:pt x="481" y="156"/>
                    <a:pt x="481" y="158"/>
                  </a:cubicBezTo>
                  <a:cubicBezTo>
                    <a:pt x="482" y="160"/>
                    <a:pt x="483" y="160"/>
                    <a:pt x="483" y="160"/>
                  </a:cubicBezTo>
                  <a:cubicBezTo>
                    <a:pt x="483" y="160"/>
                    <a:pt x="483" y="166"/>
                    <a:pt x="484" y="169"/>
                  </a:cubicBezTo>
                  <a:cubicBezTo>
                    <a:pt x="485" y="172"/>
                    <a:pt x="486" y="175"/>
                    <a:pt x="486" y="175"/>
                  </a:cubicBezTo>
                  <a:cubicBezTo>
                    <a:pt x="486" y="175"/>
                    <a:pt x="471" y="173"/>
                    <a:pt x="461" y="16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任意多边形: 形状 9"/>
            <p:cNvSpPr>
              <a:spLocks/>
            </p:cNvSpPr>
            <p:nvPr/>
          </p:nvSpPr>
          <p:spPr bwMode="auto">
            <a:xfrm rot="4212410" flipH="1">
              <a:off x="7330968" y="1260102"/>
              <a:ext cx="367634" cy="402264"/>
            </a:xfrm>
            <a:custGeom>
              <a:avLst/>
              <a:gdLst>
                <a:gd name="T0" fmla="*/ 1047 w 1062"/>
                <a:gd name="T1" fmla="*/ 345 h 1162"/>
                <a:gd name="T2" fmla="*/ 1029 w 1062"/>
                <a:gd name="T3" fmla="*/ 337 h 1162"/>
                <a:gd name="T4" fmla="*/ 816 w 1062"/>
                <a:gd name="T5" fmla="*/ 215 h 1162"/>
                <a:gd name="T6" fmla="*/ 485 w 1062"/>
                <a:gd name="T7" fmla="*/ 21 h 1162"/>
                <a:gd name="T8" fmla="*/ 468 w 1062"/>
                <a:gd name="T9" fmla="*/ 7 h 1162"/>
                <a:gd name="T10" fmla="*/ 447 w 1062"/>
                <a:gd name="T11" fmla="*/ 6 h 1162"/>
                <a:gd name="T12" fmla="*/ 426 w 1062"/>
                <a:gd name="T13" fmla="*/ 25 h 1162"/>
                <a:gd name="T14" fmla="*/ 408 w 1062"/>
                <a:gd name="T15" fmla="*/ 27 h 1162"/>
                <a:gd name="T16" fmla="*/ 391 w 1062"/>
                <a:gd name="T17" fmla="*/ 57 h 1162"/>
                <a:gd name="T18" fmla="*/ 360 w 1062"/>
                <a:gd name="T19" fmla="*/ 118 h 1162"/>
                <a:gd name="T20" fmla="*/ 342 w 1062"/>
                <a:gd name="T21" fmla="*/ 135 h 1162"/>
                <a:gd name="T22" fmla="*/ 330 w 1062"/>
                <a:gd name="T23" fmla="*/ 161 h 1162"/>
                <a:gd name="T24" fmla="*/ 304 w 1062"/>
                <a:gd name="T25" fmla="*/ 225 h 1162"/>
                <a:gd name="T26" fmla="*/ 265 w 1062"/>
                <a:gd name="T27" fmla="*/ 284 h 1162"/>
                <a:gd name="T28" fmla="*/ 251 w 1062"/>
                <a:gd name="T29" fmla="*/ 274 h 1162"/>
                <a:gd name="T30" fmla="*/ 81 w 1062"/>
                <a:gd name="T31" fmla="*/ 310 h 1162"/>
                <a:gd name="T32" fmla="*/ 98 w 1062"/>
                <a:gd name="T33" fmla="*/ 470 h 1162"/>
                <a:gd name="T34" fmla="*/ 139 w 1062"/>
                <a:gd name="T35" fmla="*/ 490 h 1162"/>
                <a:gd name="T36" fmla="*/ 151 w 1062"/>
                <a:gd name="T37" fmla="*/ 492 h 1162"/>
                <a:gd name="T38" fmla="*/ 162 w 1062"/>
                <a:gd name="T39" fmla="*/ 501 h 1162"/>
                <a:gd name="T40" fmla="*/ 85 w 1062"/>
                <a:gd name="T41" fmla="*/ 651 h 1162"/>
                <a:gd name="T42" fmla="*/ 70 w 1062"/>
                <a:gd name="T43" fmla="*/ 663 h 1162"/>
                <a:gd name="T44" fmla="*/ 58 w 1062"/>
                <a:gd name="T45" fmla="*/ 689 h 1162"/>
                <a:gd name="T46" fmla="*/ 61 w 1062"/>
                <a:gd name="T47" fmla="*/ 699 h 1162"/>
                <a:gd name="T48" fmla="*/ 21 w 1062"/>
                <a:gd name="T49" fmla="*/ 778 h 1162"/>
                <a:gd name="T50" fmla="*/ 9 w 1062"/>
                <a:gd name="T51" fmla="*/ 799 h 1162"/>
                <a:gd name="T52" fmla="*/ 12 w 1062"/>
                <a:gd name="T53" fmla="*/ 826 h 1162"/>
                <a:gd name="T54" fmla="*/ 34 w 1062"/>
                <a:gd name="T55" fmla="*/ 833 h 1162"/>
                <a:gd name="T56" fmla="*/ 163 w 1062"/>
                <a:gd name="T57" fmla="*/ 905 h 1162"/>
                <a:gd name="T58" fmla="*/ 479 w 1062"/>
                <a:gd name="T59" fmla="*/ 1084 h 1162"/>
                <a:gd name="T60" fmla="*/ 586 w 1062"/>
                <a:gd name="T61" fmla="*/ 1147 h 1162"/>
                <a:gd name="T62" fmla="*/ 609 w 1062"/>
                <a:gd name="T63" fmla="*/ 1161 h 1162"/>
                <a:gd name="T64" fmla="*/ 628 w 1062"/>
                <a:gd name="T65" fmla="*/ 1156 h 1162"/>
                <a:gd name="T66" fmla="*/ 639 w 1062"/>
                <a:gd name="T67" fmla="*/ 1149 h 1162"/>
                <a:gd name="T68" fmla="*/ 650 w 1062"/>
                <a:gd name="T69" fmla="*/ 1151 h 1162"/>
                <a:gd name="T70" fmla="*/ 667 w 1062"/>
                <a:gd name="T71" fmla="*/ 1151 h 1162"/>
                <a:gd name="T72" fmla="*/ 677 w 1062"/>
                <a:gd name="T73" fmla="*/ 1128 h 1162"/>
                <a:gd name="T74" fmla="*/ 683 w 1062"/>
                <a:gd name="T75" fmla="*/ 1112 h 1162"/>
                <a:gd name="T76" fmla="*/ 701 w 1062"/>
                <a:gd name="T77" fmla="*/ 1094 h 1162"/>
                <a:gd name="T78" fmla="*/ 696 w 1062"/>
                <a:gd name="T79" fmla="*/ 1082 h 1162"/>
                <a:gd name="T80" fmla="*/ 753 w 1062"/>
                <a:gd name="T81" fmla="*/ 969 h 1162"/>
                <a:gd name="T82" fmla="*/ 910 w 1062"/>
                <a:gd name="T83" fmla="*/ 651 h 1162"/>
                <a:gd name="T84" fmla="*/ 1034 w 1062"/>
                <a:gd name="T85" fmla="*/ 424 h 1162"/>
                <a:gd name="T86" fmla="*/ 1035 w 1062"/>
                <a:gd name="T87" fmla="*/ 398 h 1162"/>
                <a:gd name="T88" fmla="*/ 1052 w 1062"/>
                <a:gd name="T89" fmla="*/ 373 h 1162"/>
                <a:gd name="T90" fmla="*/ 198 w 1062"/>
                <a:gd name="T91" fmla="*/ 430 h 1162"/>
                <a:gd name="T92" fmla="*/ 174 w 1062"/>
                <a:gd name="T93" fmla="*/ 467 h 1162"/>
                <a:gd name="T94" fmla="*/ 163 w 1062"/>
                <a:gd name="T95" fmla="*/ 468 h 1162"/>
                <a:gd name="T96" fmla="*/ 113 w 1062"/>
                <a:gd name="T97" fmla="*/ 338 h 1162"/>
                <a:gd name="T98" fmla="*/ 226 w 1062"/>
                <a:gd name="T99" fmla="*/ 300 h 1162"/>
                <a:gd name="T100" fmla="*/ 247 w 1062"/>
                <a:gd name="T101" fmla="*/ 314 h 1162"/>
                <a:gd name="T102" fmla="*/ 233 w 1062"/>
                <a:gd name="T103" fmla="*/ 362 h 1162"/>
                <a:gd name="T104" fmla="*/ 198 w 1062"/>
                <a:gd name="T105" fmla="*/ 430 h 1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62" h="1162">
                  <a:moveTo>
                    <a:pt x="1060" y="355"/>
                  </a:moveTo>
                  <a:cubicBezTo>
                    <a:pt x="1057" y="347"/>
                    <a:pt x="1051" y="346"/>
                    <a:pt x="1047" y="345"/>
                  </a:cubicBezTo>
                  <a:cubicBezTo>
                    <a:pt x="1043" y="344"/>
                    <a:pt x="1041" y="344"/>
                    <a:pt x="1038" y="342"/>
                  </a:cubicBezTo>
                  <a:cubicBezTo>
                    <a:pt x="1036" y="341"/>
                    <a:pt x="1032" y="337"/>
                    <a:pt x="1029" y="337"/>
                  </a:cubicBezTo>
                  <a:cubicBezTo>
                    <a:pt x="1027" y="337"/>
                    <a:pt x="1025" y="337"/>
                    <a:pt x="1025" y="337"/>
                  </a:cubicBezTo>
                  <a:cubicBezTo>
                    <a:pt x="1025" y="337"/>
                    <a:pt x="928" y="280"/>
                    <a:pt x="816" y="215"/>
                  </a:cubicBezTo>
                  <a:cubicBezTo>
                    <a:pt x="763" y="184"/>
                    <a:pt x="707" y="150"/>
                    <a:pt x="656" y="121"/>
                  </a:cubicBezTo>
                  <a:cubicBezTo>
                    <a:pt x="561" y="65"/>
                    <a:pt x="485" y="21"/>
                    <a:pt x="485" y="21"/>
                  </a:cubicBezTo>
                  <a:cubicBezTo>
                    <a:pt x="485" y="21"/>
                    <a:pt x="484" y="18"/>
                    <a:pt x="478" y="15"/>
                  </a:cubicBezTo>
                  <a:cubicBezTo>
                    <a:pt x="473" y="12"/>
                    <a:pt x="471" y="11"/>
                    <a:pt x="468" y="7"/>
                  </a:cubicBezTo>
                  <a:cubicBezTo>
                    <a:pt x="465" y="3"/>
                    <a:pt x="461" y="0"/>
                    <a:pt x="456" y="0"/>
                  </a:cubicBezTo>
                  <a:cubicBezTo>
                    <a:pt x="452" y="1"/>
                    <a:pt x="450" y="2"/>
                    <a:pt x="447" y="6"/>
                  </a:cubicBezTo>
                  <a:cubicBezTo>
                    <a:pt x="443" y="10"/>
                    <a:pt x="440" y="16"/>
                    <a:pt x="436" y="17"/>
                  </a:cubicBezTo>
                  <a:cubicBezTo>
                    <a:pt x="432" y="19"/>
                    <a:pt x="432" y="23"/>
                    <a:pt x="426" y="25"/>
                  </a:cubicBezTo>
                  <a:cubicBezTo>
                    <a:pt x="421" y="28"/>
                    <a:pt x="419" y="28"/>
                    <a:pt x="417" y="27"/>
                  </a:cubicBezTo>
                  <a:cubicBezTo>
                    <a:pt x="414" y="26"/>
                    <a:pt x="412" y="25"/>
                    <a:pt x="408" y="27"/>
                  </a:cubicBezTo>
                  <a:cubicBezTo>
                    <a:pt x="404" y="29"/>
                    <a:pt x="396" y="32"/>
                    <a:pt x="396" y="38"/>
                  </a:cubicBezTo>
                  <a:cubicBezTo>
                    <a:pt x="396" y="44"/>
                    <a:pt x="395" y="47"/>
                    <a:pt x="391" y="57"/>
                  </a:cubicBezTo>
                  <a:cubicBezTo>
                    <a:pt x="386" y="67"/>
                    <a:pt x="386" y="68"/>
                    <a:pt x="377" y="86"/>
                  </a:cubicBezTo>
                  <a:cubicBezTo>
                    <a:pt x="368" y="104"/>
                    <a:pt x="361" y="116"/>
                    <a:pt x="360" y="118"/>
                  </a:cubicBezTo>
                  <a:cubicBezTo>
                    <a:pt x="358" y="120"/>
                    <a:pt x="357" y="121"/>
                    <a:pt x="353" y="123"/>
                  </a:cubicBezTo>
                  <a:cubicBezTo>
                    <a:pt x="349" y="124"/>
                    <a:pt x="347" y="126"/>
                    <a:pt x="342" y="135"/>
                  </a:cubicBezTo>
                  <a:cubicBezTo>
                    <a:pt x="340" y="138"/>
                    <a:pt x="337" y="143"/>
                    <a:pt x="335" y="147"/>
                  </a:cubicBezTo>
                  <a:cubicBezTo>
                    <a:pt x="332" y="153"/>
                    <a:pt x="328" y="159"/>
                    <a:pt x="330" y="161"/>
                  </a:cubicBezTo>
                  <a:cubicBezTo>
                    <a:pt x="332" y="165"/>
                    <a:pt x="333" y="169"/>
                    <a:pt x="333" y="169"/>
                  </a:cubicBezTo>
                  <a:cubicBezTo>
                    <a:pt x="333" y="169"/>
                    <a:pt x="319" y="196"/>
                    <a:pt x="304" y="225"/>
                  </a:cubicBezTo>
                  <a:cubicBezTo>
                    <a:pt x="289" y="254"/>
                    <a:pt x="272" y="288"/>
                    <a:pt x="272" y="288"/>
                  </a:cubicBezTo>
                  <a:cubicBezTo>
                    <a:pt x="272" y="288"/>
                    <a:pt x="268" y="284"/>
                    <a:pt x="265" y="284"/>
                  </a:cubicBezTo>
                  <a:cubicBezTo>
                    <a:pt x="263" y="283"/>
                    <a:pt x="259" y="284"/>
                    <a:pt x="259" y="282"/>
                  </a:cubicBezTo>
                  <a:cubicBezTo>
                    <a:pt x="258" y="281"/>
                    <a:pt x="258" y="280"/>
                    <a:pt x="251" y="274"/>
                  </a:cubicBezTo>
                  <a:cubicBezTo>
                    <a:pt x="244" y="269"/>
                    <a:pt x="231" y="259"/>
                    <a:pt x="222" y="253"/>
                  </a:cubicBezTo>
                  <a:cubicBezTo>
                    <a:pt x="136" y="225"/>
                    <a:pt x="81" y="310"/>
                    <a:pt x="81" y="310"/>
                  </a:cubicBezTo>
                  <a:cubicBezTo>
                    <a:pt x="24" y="404"/>
                    <a:pt x="80" y="457"/>
                    <a:pt x="98" y="470"/>
                  </a:cubicBezTo>
                  <a:cubicBezTo>
                    <a:pt x="98" y="470"/>
                    <a:pt x="98" y="470"/>
                    <a:pt x="98" y="470"/>
                  </a:cubicBezTo>
                  <a:cubicBezTo>
                    <a:pt x="98" y="470"/>
                    <a:pt x="103" y="475"/>
                    <a:pt x="118" y="482"/>
                  </a:cubicBezTo>
                  <a:cubicBezTo>
                    <a:pt x="133" y="490"/>
                    <a:pt x="135" y="491"/>
                    <a:pt x="139" y="490"/>
                  </a:cubicBezTo>
                  <a:cubicBezTo>
                    <a:pt x="143" y="490"/>
                    <a:pt x="144" y="489"/>
                    <a:pt x="148" y="490"/>
                  </a:cubicBezTo>
                  <a:cubicBezTo>
                    <a:pt x="150" y="492"/>
                    <a:pt x="151" y="492"/>
                    <a:pt x="151" y="492"/>
                  </a:cubicBezTo>
                  <a:cubicBezTo>
                    <a:pt x="151" y="492"/>
                    <a:pt x="151" y="494"/>
                    <a:pt x="154" y="497"/>
                  </a:cubicBezTo>
                  <a:cubicBezTo>
                    <a:pt x="157" y="499"/>
                    <a:pt x="162" y="501"/>
                    <a:pt x="162" y="501"/>
                  </a:cubicBezTo>
                  <a:cubicBezTo>
                    <a:pt x="162" y="501"/>
                    <a:pt x="155" y="514"/>
                    <a:pt x="150" y="525"/>
                  </a:cubicBezTo>
                  <a:cubicBezTo>
                    <a:pt x="144" y="535"/>
                    <a:pt x="85" y="651"/>
                    <a:pt x="85" y="651"/>
                  </a:cubicBezTo>
                  <a:cubicBezTo>
                    <a:pt x="85" y="651"/>
                    <a:pt x="82" y="653"/>
                    <a:pt x="79" y="653"/>
                  </a:cubicBezTo>
                  <a:cubicBezTo>
                    <a:pt x="75" y="654"/>
                    <a:pt x="74" y="655"/>
                    <a:pt x="70" y="663"/>
                  </a:cubicBezTo>
                  <a:cubicBezTo>
                    <a:pt x="66" y="671"/>
                    <a:pt x="60" y="682"/>
                    <a:pt x="60" y="684"/>
                  </a:cubicBezTo>
                  <a:cubicBezTo>
                    <a:pt x="60" y="686"/>
                    <a:pt x="61" y="687"/>
                    <a:pt x="58" y="689"/>
                  </a:cubicBezTo>
                  <a:cubicBezTo>
                    <a:pt x="55" y="690"/>
                    <a:pt x="55" y="691"/>
                    <a:pt x="57" y="694"/>
                  </a:cubicBezTo>
                  <a:cubicBezTo>
                    <a:pt x="60" y="696"/>
                    <a:pt x="61" y="699"/>
                    <a:pt x="61" y="699"/>
                  </a:cubicBezTo>
                  <a:cubicBezTo>
                    <a:pt x="61" y="699"/>
                    <a:pt x="54" y="713"/>
                    <a:pt x="45" y="729"/>
                  </a:cubicBezTo>
                  <a:cubicBezTo>
                    <a:pt x="37" y="745"/>
                    <a:pt x="25" y="770"/>
                    <a:pt x="21" y="778"/>
                  </a:cubicBezTo>
                  <a:cubicBezTo>
                    <a:pt x="17" y="785"/>
                    <a:pt x="17" y="786"/>
                    <a:pt x="16" y="786"/>
                  </a:cubicBezTo>
                  <a:cubicBezTo>
                    <a:pt x="14" y="787"/>
                    <a:pt x="12" y="793"/>
                    <a:pt x="9" y="799"/>
                  </a:cubicBezTo>
                  <a:cubicBezTo>
                    <a:pt x="5" y="804"/>
                    <a:pt x="0" y="809"/>
                    <a:pt x="1" y="815"/>
                  </a:cubicBezTo>
                  <a:cubicBezTo>
                    <a:pt x="2" y="822"/>
                    <a:pt x="8" y="825"/>
                    <a:pt x="12" y="826"/>
                  </a:cubicBezTo>
                  <a:cubicBezTo>
                    <a:pt x="16" y="828"/>
                    <a:pt x="20" y="827"/>
                    <a:pt x="25" y="830"/>
                  </a:cubicBezTo>
                  <a:cubicBezTo>
                    <a:pt x="30" y="832"/>
                    <a:pt x="31" y="832"/>
                    <a:pt x="34" y="833"/>
                  </a:cubicBezTo>
                  <a:cubicBezTo>
                    <a:pt x="37" y="833"/>
                    <a:pt x="41" y="835"/>
                    <a:pt x="49" y="840"/>
                  </a:cubicBezTo>
                  <a:cubicBezTo>
                    <a:pt x="56" y="844"/>
                    <a:pt x="126" y="883"/>
                    <a:pt x="163" y="905"/>
                  </a:cubicBezTo>
                  <a:cubicBezTo>
                    <a:pt x="201" y="926"/>
                    <a:pt x="260" y="959"/>
                    <a:pt x="306" y="985"/>
                  </a:cubicBezTo>
                  <a:cubicBezTo>
                    <a:pt x="352" y="1011"/>
                    <a:pt x="449" y="1067"/>
                    <a:pt x="479" y="1084"/>
                  </a:cubicBezTo>
                  <a:cubicBezTo>
                    <a:pt x="509" y="1101"/>
                    <a:pt x="582" y="1142"/>
                    <a:pt x="582" y="1142"/>
                  </a:cubicBezTo>
                  <a:cubicBezTo>
                    <a:pt x="582" y="1142"/>
                    <a:pt x="581" y="1144"/>
                    <a:pt x="586" y="1147"/>
                  </a:cubicBezTo>
                  <a:cubicBezTo>
                    <a:pt x="591" y="1150"/>
                    <a:pt x="595" y="1152"/>
                    <a:pt x="598" y="1155"/>
                  </a:cubicBezTo>
                  <a:cubicBezTo>
                    <a:pt x="601" y="1158"/>
                    <a:pt x="604" y="1161"/>
                    <a:pt x="609" y="1161"/>
                  </a:cubicBezTo>
                  <a:cubicBezTo>
                    <a:pt x="613" y="1162"/>
                    <a:pt x="617" y="1158"/>
                    <a:pt x="617" y="1158"/>
                  </a:cubicBezTo>
                  <a:cubicBezTo>
                    <a:pt x="617" y="1158"/>
                    <a:pt x="625" y="1160"/>
                    <a:pt x="628" y="1156"/>
                  </a:cubicBezTo>
                  <a:cubicBezTo>
                    <a:pt x="631" y="1153"/>
                    <a:pt x="630" y="1150"/>
                    <a:pt x="630" y="1150"/>
                  </a:cubicBezTo>
                  <a:cubicBezTo>
                    <a:pt x="630" y="1150"/>
                    <a:pt x="637" y="1150"/>
                    <a:pt x="639" y="1149"/>
                  </a:cubicBezTo>
                  <a:cubicBezTo>
                    <a:pt x="641" y="1148"/>
                    <a:pt x="642" y="1148"/>
                    <a:pt x="642" y="1148"/>
                  </a:cubicBezTo>
                  <a:cubicBezTo>
                    <a:pt x="642" y="1148"/>
                    <a:pt x="645" y="1149"/>
                    <a:pt x="650" y="1151"/>
                  </a:cubicBezTo>
                  <a:cubicBezTo>
                    <a:pt x="655" y="1152"/>
                    <a:pt x="658" y="1152"/>
                    <a:pt x="659" y="1152"/>
                  </a:cubicBezTo>
                  <a:cubicBezTo>
                    <a:pt x="661" y="1153"/>
                    <a:pt x="666" y="1152"/>
                    <a:pt x="667" y="1151"/>
                  </a:cubicBezTo>
                  <a:cubicBezTo>
                    <a:pt x="669" y="1149"/>
                    <a:pt x="674" y="1147"/>
                    <a:pt x="674" y="1142"/>
                  </a:cubicBezTo>
                  <a:cubicBezTo>
                    <a:pt x="674" y="1136"/>
                    <a:pt x="676" y="1132"/>
                    <a:pt x="677" y="1128"/>
                  </a:cubicBezTo>
                  <a:cubicBezTo>
                    <a:pt x="679" y="1124"/>
                    <a:pt x="681" y="1119"/>
                    <a:pt x="681" y="1117"/>
                  </a:cubicBezTo>
                  <a:cubicBezTo>
                    <a:pt x="681" y="1115"/>
                    <a:pt x="681" y="1112"/>
                    <a:pt x="683" y="1112"/>
                  </a:cubicBezTo>
                  <a:cubicBezTo>
                    <a:pt x="685" y="1113"/>
                    <a:pt x="688" y="1113"/>
                    <a:pt x="694" y="1109"/>
                  </a:cubicBezTo>
                  <a:cubicBezTo>
                    <a:pt x="699" y="1105"/>
                    <a:pt x="701" y="1100"/>
                    <a:pt x="701" y="1094"/>
                  </a:cubicBezTo>
                  <a:cubicBezTo>
                    <a:pt x="701" y="1088"/>
                    <a:pt x="700" y="1086"/>
                    <a:pt x="699" y="1085"/>
                  </a:cubicBezTo>
                  <a:cubicBezTo>
                    <a:pt x="698" y="1084"/>
                    <a:pt x="696" y="1082"/>
                    <a:pt x="696" y="1082"/>
                  </a:cubicBezTo>
                  <a:cubicBezTo>
                    <a:pt x="696" y="1082"/>
                    <a:pt x="703" y="1073"/>
                    <a:pt x="712" y="1053"/>
                  </a:cubicBezTo>
                  <a:cubicBezTo>
                    <a:pt x="721" y="1034"/>
                    <a:pt x="737" y="1000"/>
                    <a:pt x="753" y="969"/>
                  </a:cubicBezTo>
                  <a:cubicBezTo>
                    <a:pt x="768" y="938"/>
                    <a:pt x="797" y="877"/>
                    <a:pt x="821" y="830"/>
                  </a:cubicBezTo>
                  <a:cubicBezTo>
                    <a:pt x="845" y="783"/>
                    <a:pt x="891" y="689"/>
                    <a:pt x="910" y="651"/>
                  </a:cubicBezTo>
                  <a:cubicBezTo>
                    <a:pt x="929" y="613"/>
                    <a:pt x="1021" y="428"/>
                    <a:pt x="1021" y="428"/>
                  </a:cubicBezTo>
                  <a:cubicBezTo>
                    <a:pt x="1021" y="428"/>
                    <a:pt x="1028" y="430"/>
                    <a:pt x="1034" y="424"/>
                  </a:cubicBezTo>
                  <a:cubicBezTo>
                    <a:pt x="1039" y="418"/>
                    <a:pt x="1042" y="410"/>
                    <a:pt x="1039" y="405"/>
                  </a:cubicBezTo>
                  <a:cubicBezTo>
                    <a:pt x="1036" y="399"/>
                    <a:pt x="1035" y="398"/>
                    <a:pt x="1035" y="398"/>
                  </a:cubicBezTo>
                  <a:cubicBezTo>
                    <a:pt x="1035" y="398"/>
                    <a:pt x="1038" y="392"/>
                    <a:pt x="1041" y="388"/>
                  </a:cubicBezTo>
                  <a:cubicBezTo>
                    <a:pt x="1043" y="384"/>
                    <a:pt x="1048" y="378"/>
                    <a:pt x="1052" y="373"/>
                  </a:cubicBezTo>
                  <a:cubicBezTo>
                    <a:pt x="1055" y="368"/>
                    <a:pt x="1062" y="364"/>
                    <a:pt x="1060" y="355"/>
                  </a:cubicBezTo>
                  <a:close/>
                  <a:moveTo>
                    <a:pt x="198" y="430"/>
                  </a:moveTo>
                  <a:cubicBezTo>
                    <a:pt x="187" y="451"/>
                    <a:pt x="178" y="469"/>
                    <a:pt x="178" y="469"/>
                  </a:cubicBezTo>
                  <a:cubicBezTo>
                    <a:pt x="178" y="469"/>
                    <a:pt x="176" y="468"/>
                    <a:pt x="174" y="467"/>
                  </a:cubicBezTo>
                  <a:cubicBezTo>
                    <a:pt x="173" y="467"/>
                    <a:pt x="169" y="467"/>
                    <a:pt x="167" y="466"/>
                  </a:cubicBezTo>
                  <a:cubicBezTo>
                    <a:pt x="164" y="465"/>
                    <a:pt x="163" y="468"/>
                    <a:pt x="163" y="468"/>
                  </a:cubicBezTo>
                  <a:cubicBezTo>
                    <a:pt x="163" y="468"/>
                    <a:pt x="152" y="462"/>
                    <a:pt x="144" y="456"/>
                  </a:cubicBezTo>
                  <a:cubicBezTo>
                    <a:pt x="144" y="456"/>
                    <a:pt x="70" y="414"/>
                    <a:pt x="113" y="338"/>
                  </a:cubicBezTo>
                  <a:cubicBezTo>
                    <a:pt x="113" y="338"/>
                    <a:pt x="165" y="257"/>
                    <a:pt x="226" y="300"/>
                  </a:cubicBezTo>
                  <a:cubicBezTo>
                    <a:pt x="226" y="300"/>
                    <a:pt x="226" y="300"/>
                    <a:pt x="226" y="300"/>
                  </a:cubicBezTo>
                  <a:cubicBezTo>
                    <a:pt x="228" y="301"/>
                    <a:pt x="231" y="302"/>
                    <a:pt x="235" y="305"/>
                  </a:cubicBezTo>
                  <a:cubicBezTo>
                    <a:pt x="239" y="308"/>
                    <a:pt x="244" y="311"/>
                    <a:pt x="247" y="314"/>
                  </a:cubicBezTo>
                  <a:cubicBezTo>
                    <a:pt x="250" y="317"/>
                    <a:pt x="255" y="319"/>
                    <a:pt x="255" y="319"/>
                  </a:cubicBezTo>
                  <a:cubicBezTo>
                    <a:pt x="255" y="319"/>
                    <a:pt x="245" y="339"/>
                    <a:pt x="233" y="362"/>
                  </a:cubicBezTo>
                  <a:cubicBezTo>
                    <a:pt x="233" y="364"/>
                    <a:pt x="232" y="365"/>
                    <a:pt x="231" y="366"/>
                  </a:cubicBezTo>
                  <a:cubicBezTo>
                    <a:pt x="218" y="391"/>
                    <a:pt x="204" y="419"/>
                    <a:pt x="198" y="43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 flipH="1">
              <a:off x="7817801" y="2652598"/>
              <a:ext cx="1" cy="344095"/>
            </a:xfrm>
            <a:prstGeom prst="line">
              <a:avLst/>
            </a:prstGeom>
            <a:ln w="19050">
              <a:solidFill>
                <a:schemeClr val="tx2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圆: 空心 22"/>
            <p:cNvSpPr/>
            <p:nvPr/>
          </p:nvSpPr>
          <p:spPr>
            <a:xfrm>
              <a:off x="7750347" y="2554609"/>
              <a:ext cx="134908" cy="134908"/>
            </a:xfrm>
            <a:prstGeom prst="donu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7331711" y="3225444"/>
              <a:ext cx="1272938" cy="642945"/>
              <a:chOff x="1732858" y="5001250"/>
              <a:chExt cx="2213143" cy="857260"/>
            </a:xfrm>
          </p:grpSpPr>
          <p:sp>
            <p:nvSpPr>
              <p:cNvPr id="31" name="文本框 53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67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32" name="文本框 54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8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8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</a:br>
                <a:r>
                  <a:rPr lang="zh-CN" altLang="en-US" sz="8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70578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cover/>
      </p:transition>
    </mc:Choice>
    <mc:Fallback xmlns="">
      <p:transition spd="slow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45391" y="670149"/>
            <a:ext cx="2588359" cy="2700300"/>
            <a:chOff x="319299" y="2023393"/>
            <a:chExt cx="2694674" cy="2811214"/>
          </a:xfrm>
        </p:grpSpPr>
        <p:sp>
          <p:nvSpPr>
            <p:cNvPr id="40" name="任意多边形 46"/>
            <p:cNvSpPr>
              <a:spLocks/>
            </p:cNvSpPr>
            <p:nvPr/>
          </p:nvSpPr>
          <p:spPr bwMode="auto">
            <a:xfrm>
              <a:off x="319299" y="2023393"/>
              <a:ext cx="2694674" cy="2811214"/>
            </a:xfrm>
            <a:custGeom>
              <a:avLst/>
              <a:gdLst>
                <a:gd name="T0" fmla="*/ 538 w 1089"/>
                <a:gd name="T1" fmla="*/ 1138 h 1138"/>
                <a:gd name="T2" fmla="*/ 466 w 1089"/>
                <a:gd name="T3" fmla="*/ 1122 h 1138"/>
                <a:gd name="T4" fmla="*/ 71 w 1089"/>
                <a:gd name="T5" fmla="*/ 895 h 1138"/>
                <a:gd name="T6" fmla="*/ 0 w 1089"/>
                <a:gd name="T7" fmla="*/ 772 h 1138"/>
                <a:gd name="T8" fmla="*/ 4 w 1089"/>
                <a:gd name="T9" fmla="*/ 248 h 1138"/>
                <a:gd name="T10" fmla="*/ 79 w 1089"/>
                <a:gd name="T11" fmla="*/ 143 h 1138"/>
                <a:gd name="T12" fmla="*/ 455 w 1089"/>
                <a:gd name="T13" fmla="*/ 12 h 1138"/>
                <a:gd name="T14" fmla="*/ 540 w 1089"/>
                <a:gd name="T15" fmla="*/ 0 h 1138"/>
                <a:gd name="T16" fmla="*/ 621 w 1089"/>
                <a:gd name="T17" fmla="*/ 11 h 1138"/>
                <a:gd name="T18" fmla="*/ 1015 w 1089"/>
                <a:gd name="T19" fmla="*/ 144 h 1138"/>
                <a:gd name="T20" fmla="*/ 1088 w 1089"/>
                <a:gd name="T21" fmla="*/ 247 h 1138"/>
                <a:gd name="T22" fmla="*/ 1078 w 1089"/>
                <a:gd name="T23" fmla="*/ 772 h 1138"/>
                <a:gd name="T24" fmla="*/ 1005 w 1089"/>
                <a:gd name="T25" fmla="*/ 895 h 1138"/>
                <a:gd name="T26" fmla="*/ 609 w 1089"/>
                <a:gd name="T27" fmla="*/ 1122 h 1138"/>
                <a:gd name="T28" fmla="*/ 538 w 1089"/>
                <a:gd name="T29" fmla="*/ 1138 h 1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89" h="1138">
                  <a:moveTo>
                    <a:pt x="538" y="1138"/>
                  </a:moveTo>
                  <a:cubicBezTo>
                    <a:pt x="511" y="1138"/>
                    <a:pt x="485" y="1132"/>
                    <a:pt x="466" y="1122"/>
                  </a:cubicBezTo>
                  <a:cubicBezTo>
                    <a:pt x="71" y="895"/>
                    <a:pt x="71" y="895"/>
                    <a:pt x="71" y="895"/>
                  </a:cubicBezTo>
                  <a:cubicBezTo>
                    <a:pt x="32" y="873"/>
                    <a:pt x="0" y="817"/>
                    <a:pt x="0" y="772"/>
                  </a:cubicBezTo>
                  <a:cubicBezTo>
                    <a:pt x="4" y="248"/>
                    <a:pt x="4" y="248"/>
                    <a:pt x="4" y="248"/>
                  </a:cubicBezTo>
                  <a:cubicBezTo>
                    <a:pt x="4" y="205"/>
                    <a:pt x="38" y="157"/>
                    <a:pt x="79" y="143"/>
                  </a:cubicBezTo>
                  <a:cubicBezTo>
                    <a:pt x="455" y="12"/>
                    <a:pt x="455" y="12"/>
                    <a:pt x="455" y="12"/>
                  </a:cubicBezTo>
                  <a:cubicBezTo>
                    <a:pt x="477" y="4"/>
                    <a:pt x="508" y="0"/>
                    <a:pt x="540" y="0"/>
                  </a:cubicBezTo>
                  <a:cubicBezTo>
                    <a:pt x="570" y="0"/>
                    <a:pt x="600" y="4"/>
                    <a:pt x="621" y="11"/>
                  </a:cubicBezTo>
                  <a:cubicBezTo>
                    <a:pt x="1015" y="144"/>
                    <a:pt x="1015" y="144"/>
                    <a:pt x="1015" y="144"/>
                  </a:cubicBezTo>
                  <a:cubicBezTo>
                    <a:pt x="1056" y="157"/>
                    <a:pt x="1089" y="205"/>
                    <a:pt x="1088" y="247"/>
                  </a:cubicBezTo>
                  <a:cubicBezTo>
                    <a:pt x="1078" y="772"/>
                    <a:pt x="1078" y="772"/>
                    <a:pt x="1078" y="772"/>
                  </a:cubicBezTo>
                  <a:cubicBezTo>
                    <a:pt x="1077" y="816"/>
                    <a:pt x="1044" y="873"/>
                    <a:pt x="1005" y="895"/>
                  </a:cubicBezTo>
                  <a:cubicBezTo>
                    <a:pt x="609" y="1122"/>
                    <a:pt x="609" y="1122"/>
                    <a:pt x="609" y="1122"/>
                  </a:cubicBezTo>
                  <a:cubicBezTo>
                    <a:pt x="591" y="1132"/>
                    <a:pt x="565" y="1138"/>
                    <a:pt x="538" y="113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41" name="任意多边形 47"/>
            <p:cNvSpPr>
              <a:spLocks/>
            </p:cNvSpPr>
            <p:nvPr/>
          </p:nvSpPr>
          <p:spPr bwMode="auto">
            <a:xfrm>
              <a:off x="495297" y="2208906"/>
              <a:ext cx="2342678" cy="2417598"/>
            </a:xfrm>
            <a:custGeom>
              <a:avLst/>
              <a:gdLst>
                <a:gd name="T0" fmla="*/ 83 w 947"/>
                <a:gd name="T1" fmla="*/ 784 h 979"/>
                <a:gd name="T2" fmla="*/ 0 w 947"/>
                <a:gd name="T3" fmla="*/ 643 h 979"/>
                <a:gd name="T4" fmla="*/ 3 w 947"/>
                <a:gd name="T5" fmla="*/ 243 h 979"/>
                <a:gd name="T6" fmla="*/ 94 w 947"/>
                <a:gd name="T7" fmla="*/ 116 h 979"/>
                <a:gd name="T8" fmla="*/ 378 w 947"/>
                <a:gd name="T9" fmla="*/ 18 h 979"/>
                <a:gd name="T10" fmla="*/ 558 w 947"/>
                <a:gd name="T11" fmla="*/ 17 h 979"/>
                <a:gd name="T12" fmla="*/ 857 w 947"/>
                <a:gd name="T13" fmla="*/ 117 h 979"/>
                <a:gd name="T14" fmla="*/ 946 w 947"/>
                <a:gd name="T15" fmla="*/ 243 h 979"/>
                <a:gd name="T16" fmla="*/ 938 w 947"/>
                <a:gd name="T17" fmla="*/ 642 h 979"/>
                <a:gd name="T18" fmla="*/ 853 w 947"/>
                <a:gd name="T19" fmla="*/ 783 h 979"/>
                <a:gd name="T20" fmla="*/ 550 w 947"/>
                <a:gd name="T21" fmla="*/ 953 h 979"/>
                <a:gd name="T22" fmla="*/ 384 w 947"/>
                <a:gd name="T23" fmla="*/ 953 h 979"/>
                <a:gd name="T24" fmla="*/ 83 w 947"/>
                <a:gd name="T25" fmla="*/ 78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7" h="979">
                  <a:moveTo>
                    <a:pt x="83" y="784"/>
                  </a:moveTo>
                  <a:cubicBezTo>
                    <a:pt x="37" y="759"/>
                    <a:pt x="0" y="695"/>
                    <a:pt x="0" y="643"/>
                  </a:cubicBezTo>
                  <a:cubicBezTo>
                    <a:pt x="3" y="243"/>
                    <a:pt x="3" y="243"/>
                    <a:pt x="3" y="243"/>
                  </a:cubicBezTo>
                  <a:cubicBezTo>
                    <a:pt x="4" y="191"/>
                    <a:pt x="44" y="134"/>
                    <a:pt x="94" y="116"/>
                  </a:cubicBezTo>
                  <a:cubicBezTo>
                    <a:pt x="378" y="18"/>
                    <a:pt x="378" y="18"/>
                    <a:pt x="378" y="18"/>
                  </a:cubicBezTo>
                  <a:cubicBezTo>
                    <a:pt x="427" y="1"/>
                    <a:pt x="508" y="0"/>
                    <a:pt x="558" y="17"/>
                  </a:cubicBezTo>
                  <a:cubicBezTo>
                    <a:pt x="857" y="117"/>
                    <a:pt x="857" y="117"/>
                    <a:pt x="857" y="117"/>
                  </a:cubicBezTo>
                  <a:cubicBezTo>
                    <a:pt x="907" y="134"/>
                    <a:pt x="947" y="191"/>
                    <a:pt x="946" y="243"/>
                  </a:cubicBezTo>
                  <a:cubicBezTo>
                    <a:pt x="938" y="642"/>
                    <a:pt x="938" y="642"/>
                    <a:pt x="938" y="642"/>
                  </a:cubicBezTo>
                  <a:cubicBezTo>
                    <a:pt x="937" y="694"/>
                    <a:pt x="899" y="758"/>
                    <a:pt x="853" y="783"/>
                  </a:cubicBezTo>
                  <a:cubicBezTo>
                    <a:pt x="550" y="953"/>
                    <a:pt x="550" y="953"/>
                    <a:pt x="550" y="953"/>
                  </a:cubicBezTo>
                  <a:cubicBezTo>
                    <a:pt x="505" y="979"/>
                    <a:pt x="430" y="979"/>
                    <a:pt x="384" y="953"/>
                  </a:cubicBezTo>
                  <a:lnTo>
                    <a:pt x="83" y="7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42" name="任意多边形 48"/>
            <p:cNvSpPr>
              <a:spLocks/>
            </p:cNvSpPr>
            <p:nvPr/>
          </p:nvSpPr>
          <p:spPr bwMode="auto">
            <a:xfrm>
              <a:off x="777132" y="2161338"/>
              <a:ext cx="1779008" cy="533941"/>
            </a:xfrm>
            <a:custGeom>
              <a:avLst/>
              <a:gdLst>
                <a:gd name="T0" fmla="*/ 716 w 719"/>
                <a:gd name="T1" fmla="*/ 0 h 216"/>
                <a:gd name="T2" fmla="*/ 362 w 719"/>
                <a:gd name="T3" fmla="*/ 0 h 216"/>
                <a:gd name="T4" fmla="*/ 359 w 719"/>
                <a:gd name="T5" fmla="*/ 0 h 216"/>
                <a:gd name="T6" fmla="*/ 359 w 719"/>
                <a:gd name="T7" fmla="*/ 0 h 216"/>
                <a:gd name="T8" fmla="*/ 356 w 719"/>
                <a:gd name="T9" fmla="*/ 0 h 216"/>
                <a:gd name="T10" fmla="*/ 2 w 719"/>
                <a:gd name="T11" fmla="*/ 0 h 216"/>
                <a:gd name="T12" fmla="*/ 0 w 719"/>
                <a:gd name="T13" fmla="*/ 0 h 216"/>
                <a:gd name="T14" fmla="*/ 39 w 719"/>
                <a:gd name="T15" fmla="*/ 9 h 216"/>
                <a:gd name="T16" fmla="*/ 46 w 719"/>
                <a:gd name="T17" fmla="*/ 13 h 216"/>
                <a:gd name="T18" fmla="*/ 49 w 719"/>
                <a:gd name="T19" fmla="*/ 14 h 216"/>
                <a:gd name="T20" fmla="*/ 53 w 719"/>
                <a:gd name="T21" fmla="*/ 17 h 216"/>
                <a:gd name="T22" fmla="*/ 56 w 719"/>
                <a:gd name="T23" fmla="*/ 19 h 216"/>
                <a:gd name="T24" fmla="*/ 59 w 719"/>
                <a:gd name="T25" fmla="*/ 22 h 216"/>
                <a:gd name="T26" fmla="*/ 63 w 719"/>
                <a:gd name="T27" fmla="*/ 25 h 216"/>
                <a:gd name="T28" fmla="*/ 64 w 719"/>
                <a:gd name="T29" fmla="*/ 27 h 216"/>
                <a:gd name="T30" fmla="*/ 70 w 719"/>
                <a:gd name="T31" fmla="*/ 33 h 216"/>
                <a:gd name="T32" fmla="*/ 71 w 719"/>
                <a:gd name="T33" fmla="*/ 34 h 216"/>
                <a:gd name="T34" fmla="*/ 75 w 719"/>
                <a:gd name="T35" fmla="*/ 38 h 216"/>
                <a:gd name="T36" fmla="*/ 76 w 719"/>
                <a:gd name="T37" fmla="*/ 40 h 216"/>
                <a:gd name="T38" fmla="*/ 77 w 719"/>
                <a:gd name="T39" fmla="*/ 41 h 216"/>
                <a:gd name="T40" fmla="*/ 78 w 719"/>
                <a:gd name="T41" fmla="*/ 43 h 216"/>
                <a:gd name="T42" fmla="*/ 81 w 719"/>
                <a:gd name="T43" fmla="*/ 47 h 216"/>
                <a:gd name="T44" fmla="*/ 81 w 719"/>
                <a:gd name="T45" fmla="*/ 48 h 216"/>
                <a:gd name="T46" fmla="*/ 81 w 719"/>
                <a:gd name="T47" fmla="*/ 48 h 216"/>
                <a:gd name="T48" fmla="*/ 81 w 719"/>
                <a:gd name="T49" fmla="*/ 48 h 216"/>
                <a:gd name="T50" fmla="*/ 86 w 719"/>
                <a:gd name="T51" fmla="*/ 59 h 216"/>
                <a:gd name="T52" fmla="*/ 86 w 719"/>
                <a:gd name="T53" fmla="*/ 59 h 216"/>
                <a:gd name="T54" fmla="*/ 96 w 719"/>
                <a:gd name="T55" fmla="*/ 95 h 216"/>
                <a:gd name="T56" fmla="*/ 96 w 719"/>
                <a:gd name="T57" fmla="*/ 98 h 216"/>
                <a:gd name="T58" fmla="*/ 111 w 719"/>
                <a:gd name="T59" fmla="*/ 166 h 216"/>
                <a:gd name="T60" fmla="*/ 192 w 719"/>
                <a:gd name="T61" fmla="*/ 216 h 216"/>
                <a:gd name="T62" fmla="*/ 356 w 719"/>
                <a:gd name="T63" fmla="*/ 216 h 216"/>
                <a:gd name="T64" fmla="*/ 359 w 719"/>
                <a:gd name="T65" fmla="*/ 216 h 216"/>
                <a:gd name="T66" fmla="*/ 359 w 719"/>
                <a:gd name="T67" fmla="*/ 216 h 216"/>
                <a:gd name="T68" fmla="*/ 362 w 719"/>
                <a:gd name="T69" fmla="*/ 216 h 216"/>
                <a:gd name="T70" fmla="*/ 526 w 719"/>
                <a:gd name="T71" fmla="*/ 216 h 216"/>
                <a:gd name="T72" fmla="*/ 607 w 719"/>
                <a:gd name="T73" fmla="*/ 166 h 216"/>
                <a:gd name="T74" fmla="*/ 622 w 719"/>
                <a:gd name="T75" fmla="*/ 98 h 216"/>
                <a:gd name="T76" fmla="*/ 622 w 719"/>
                <a:gd name="T77" fmla="*/ 96 h 216"/>
                <a:gd name="T78" fmla="*/ 632 w 719"/>
                <a:gd name="T79" fmla="*/ 59 h 216"/>
                <a:gd name="T80" fmla="*/ 637 w 719"/>
                <a:gd name="T81" fmla="*/ 48 h 216"/>
                <a:gd name="T82" fmla="*/ 654 w 719"/>
                <a:gd name="T83" fmla="*/ 27 h 216"/>
                <a:gd name="T84" fmla="*/ 656 w 719"/>
                <a:gd name="T85" fmla="*/ 25 h 216"/>
                <a:gd name="T86" fmla="*/ 659 w 719"/>
                <a:gd name="T87" fmla="*/ 22 h 216"/>
                <a:gd name="T88" fmla="*/ 662 w 719"/>
                <a:gd name="T89" fmla="*/ 19 h 216"/>
                <a:gd name="T90" fmla="*/ 665 w 719"/>
                <a:gd name="T91" fmla="*/ 17 h 216"/>
                <a:gd name="T92" fmla="*/ 669 w 719"/>
                <a:gd name="T93" fmla="*/ 14 h 216"/>
                <a:gd name="T94" fmla="*/ 672 w 719"/>
                <a:gd name="T95" fmla="*/ 13 h 216"/>
                <a:gd name="T96" fmla="*/ 679 w 719"/>
                <a:gd name="T97" fmla="*/ 9 h 216"/>
                <a:gd name="T98" fmla="*/ 719 w 719"/>
                <a:gd name="T99" fmla="*/ 0 h 216"/>
                <a:gd name="T100" fmla="*/ 716 w 719"/>
                <a:gd name="T10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19" h="216">
                  <a:moveTo>
                    <a:pt x="716" y="0"/>
                  </a:moveTo>
                  <a:cubicBezTo>
                    <a:pt x="362" y="0"/>
                    <a:pt x="362" y="0"/>
                    <a:pt x="362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3" y="0"/>
                    <a:pt x="27" y="4"/>
                    <a:pt x="39" y="9"/>
                  </a:cubicBezTo>
                  <a:cubicBezTo>
                    <a:pt x="42" y="10"/>
                    <a:pt x="44" y="12"/>
                    <a:pt x="46" y="13"/>
                  </a:cubicBezTo>
                  <a:cubicBezTo>
                    <a:pt x="47" y="13"/>
                    <a:pt x="48" y="14"/>
                    <a:pt x="49" y="14"/>
                  </a:cubicBezTo>
                  <a:cubicBezTo>
                    <a:pt x="50" y="15"/>
                    <a:pt x="52" y="16"/>
                    <a:pt x="53" y="17"/>
                  </a:cubicBezTo>
                  <a:cubicBezTo>
                    <a:pt x="54" y="18"/>
                    <a:pt x="55" y="19"/>
                    <a:pt x="56" y="19"/>
                  </a:cubicBezTo>
                  <a:cubicBezTo>
                    <a:pt x="57" y="20"/>
                    <a:pt x="58" y="21"/>
                    <a:pt x="59" y="22"/>
                  </a:cubicBezTo>
                  <a:cubicBezTo>
                    <a:pt x="60" y="23"/>
                    <a:pt x="61" y="24"/>
                    <a:pt x="63" y="25"/>
                  </a:cubicBezTo>
                  <a:cubicBezTo>
                    <a:pt x="63" y="25"/>
                    <a:pt x="64" y="26"/>
                    <a:pt x="64" y="27"/>
                  </a:cubicBezTo>
                  <a:cubicBezTo>
                    <a:pt x="67" y="29"/>
                    <a:pt x="69" y="31"/>
                    <a:pt x="70" y="33"/>
                  </a:cubicBezTo>
                  <a:cubicBezTo>
                    <a:pt x="71" y="33"/>
                    <a:pt x="71" y="34"/>
                    <a:pt x="71" y="34"/>
                  </a:cubicBezTo>
                  <a:cubicBezTo>
                    <a:pt x="72" y="35"/>
                    <a:pt x="73" y="37"/>
                    <a:pt x="75" y="38"/>
                  </a:cubicBezTo>
                  <a:cubicBezTo>
                    <a:pt x="75" y="39"/>
                    <a:pt x="75" y="39"/>
                    <a:pt x="76" y="40"/>
                  </a:cubicBezTo>
                  <a:cubicBezTo>
                    <a:pt x="76" y="40"/>
                    <a:pt x="76" y="40"/>
                    <a:pt x="77" y="41"/>
                  </a:cubicBezTo>
                  <a:cubicBezTo>
                    <a:pt x="77" y="41"/>
                    <a:pt x="77" y="42"/>
                    <a:pt x="78" y="43"/>
                  </a:cubicBezTo>
                  <a:cubicBezTo>
                    <a:pt x="79" y="44"/>
                    <a:pt x="80" y="46"/>
                    <a:pt x="81" y="47"/>
                  </a:cubicBezTo>
                  <a:cubicBezTo>
                    <a:pt x="81" y="47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3" y="52"/>
                    <a:pt x="85" y="55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91" y="70"/>
                    <a:pt x="94" y="83"/>
                    <a:pt x="96" y="95"/>
                  </a:cubicBezTo>
                  <a:cubicBezTo>
                    <a:pt x="96" y="96"/>
                    <a:pt x="96" y="97"/>
                    <a:pt x="96" y="98"/>
                  </a:cubicBezTo>
                  <a:cubicBezTo>
                    <a:pt x="99" y="121"/>
                    <a:pt x="101" y="145"/>
                    <a:pt x="111" y="166"/>
                  </a:cubicBezTo>
                  <a:cubicBezTo>
                    <a:pt x="127" y="199"/>
                    <a:pt x="155" y="216"/>
                    <a:pt x="192" y="216"/>
                  </a:cubicBezTo>
                  <a:cubicBezTo>
                    <a:pt x="192" y="216"/>
                    <a:pt x="356" y="216"/>
                    <a:pt x="356" y="216"/>
                  </a:cubicBezTo>
                  <a:cubicBezTo>
                    <a:pt x="356" y="216"/>
                    <a:pt x="357" y="216"/>
                    <a:pt x="359" y="216"/>
                  </a:cubicBezTo>
                  <a:cubicBezTo>
                    <a:pt x="359" y="216"/>
                    <a:pt x="359" y="216"/>
                    <a:pt x="359" y="216"/>
                  </a:cubicBezTo>
                  <a:cubicBezTo>
                    <a:pt x="361" y="216"/>
                    <a:pt x="362" y="216"/>
                    <a:pt x="362" y="216"/>
                  </a:cubicBezTo>
                  <a:cubicBezTo>
                    <a:pt x="362" y="216"/>
                    <a:pt x="526" y="216"/>
                    <a:pt x="526" y="216"/>
                  </a:cubicBezTo>
                  <a:cubicBezTo>
                    <a:pt x="563" y="216"/>
                    <a:pt x="591" y="199"/>
                    <a:pt x="607" y="166"/>
                  </a:cubicBezTo>
                  <a:cubicBezTo>
                    <a:pt x="618" y="145"/>
                    <a:pt x="619" y="121"/>
                    <a:pt x="622" y="98"/>
                  </a:cubicBezTo>
                  <a:cubicBezTo>
                    <a:pt x="622" y="98"/>
                    <a:pt x="622" y="97"/>
                    <a:pt x="622" y="96"/>
                  </a:cubicBezTo>
                  <a:cubicBezTo>
                    <a:pt x="624" y="83"/>
                    <a:pt x="627" y="71"/>
                    <a:pt x="632" y="59"/>
                  </a:cubicBezTo>
                  <a:cubicBezTo>
                    <a:pt x="633" y="55"/>
                    <a:pt x="635" y="51"/>
                    <a:pt x="637" y="48"/>
                  </a:cubicBezTo>
                  <a:cubicBezTo>
                    <a:pt x="642" y="40"/>
                    <a:pt x="647" y="33"/>
                    <a:pt x="654" y="27"/>
                  </a:cubicBezTo>
                  <a:cubicBezTo>
                    <a:pt x="654" y="26"/>
                    <a:pt x="655" y="25"/>
                    <a:pt x="656" y="25"/>
                  </a:cubicBezTo>
                  <a:cubicBezTo>
                    <a:pt x="657" y="24"/>
                    <a:pt x="658" y="23"/>
                    <a:pt x="659" y="22"/>
                  </a:cubicBezTo>
                  <a:cubicBezTo>
                    <a:pt x="660" y="21"/>
                    <a:pt x="661" y="20"/>
                    <a:pt x="662" y="19"/>
                  </a:cubicBezTo>
                  <a:cubicBezTo>
                    <a:pt x="663" y="19"/>
                    <a:pt x="664" y="18"/>
                    <a:pt x="665" y="17"/>
                  </a:cubicBezTo>
                  <a:cubicBezTo>
                    <a:pt x="667" y="16"/>
                    <a:pt x="668" y="15"/>
                    <a:pt x="669" y="14"/>
                  </a:cubicBezTo>
                  <a:cubicBezTo>
                    <a:pt x="670" y="14"/>
                    <a:pt x="671" y="13"/>
                    <a:pt x="672" y="13"/>
                  </a:cubicBezTo>
                  <a:cubicBezTo>
                    <a:pt x="674" y="12"/>
                    <a:pt x="676" y="10"/>
                    <a:pt x="679" y="9"/>
                  </a:cubicBezTo>
                  <a:cubicBezTo>
                    <a:pt x="691" y="4"/>
                    <a:pt x="705" y="0"/>
                    <a:pt x="719" y="0"/>
                  </a:cubicBezTo>
                  <a:cubicBezTo>
                    <a:pt x="718" y="0"/>
                    <a:pt x="717" y="0"/>
                    <a:pt x="7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none" lIns="121920" tIns="60960" rIns="121920" bIns="6096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2133" b="1">
                  <a:solidFill>
                    <a:schemeClr val="bg1"/>
                  </a:solidFill>
                </a:rPr>
                <a:t>关键词</a:t>
              </a: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530566" y="3140968"/>
              <a:ext cx="2272138" cy="834458"/>
              <a:chOff x="347395" y="3094952"/>
              <a:chExt cx="2364229" cy="834458"/>
            </a:xfrm>
          </p:grpSpPr>
          <p:sp>
            <p:nvSpPr>
              <p:cNvPr id="44" name="文本框 50"/>
              <p:cNvSpPr txBox="1"/>
              <p:nvPr/>
            </p:nvSpPr>
            <p:spPr>
              <a:xfrm>
                <a:off x="347395" y="3341175"/>
                <a:ext cx="2364229" cy="588235"/>
              </a:xfrm>
              <a:prstGeom prst="rect">
                <a:avLst/>
              </a:prstGeom>
              <a:noFill/>
            </p:spPr>
            <p:txBody>
              <a:bodyPr wrap="square" lIns="96000" tIns="0" rIns="96000" bIns="0">
                <a:normAutofit fontScale="92500" lnSpcReduction="20000"/>
              </a:bodyPr>
              <a:lstStyle/>
              <a:p>
                <a:pPr algn="ctr" defTabSz="121914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333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333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</a:br>
                <a:r>
                  <a:rPr lang="zh-CN" altLang="en-US" sz="1333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347396" y="3094952"/>
                <a:ext cx="2364228" cy="246221"/>
              </a:xfrm>
              <a:prstGeom prst="rect">
                <a:avLst/>
              </a:prstGeom>
            </p:spPr>
            <p:txBody>
              <a:bodyPr wrap="none" lIns="96000" tIns="0" rIns="96000" bIns="0">
                <a:normAutofit fontScale="77500" lnSpcReduction="20000"/>
              </a:bodyPr>
              <a:lstStyle/>
              <a:p>
                <a:pPr algn="ctr" defTabSz="1219140">
                  <a:lnSpc>
                    <a:spcPct val="110000"/>
                  </a:lnSpc>
                  <a:spcBef>
                    <a:spcPct val="0"/>
                  </a:spcBef>
                  <a:defRPr/>
                </a:pPr>
                <a:r>
                  <a:rPr lang="zh-CN" altLang="en-US" sz="2133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4801822" y="670149"/>
            <a:ext cx="2588359" cy="2700300"/>
            <a:chOff x="3272208" y="2023393"/>
            <a:chExt cx="2694674" cy="2811214"/>
          </a:xfrm>
        </p:grpSpPr>
        <p:sp>
          <p:nvSpPr>
            <p:cNvPr id="34" name="任意多边形 40"/>
            <p:cNvSpPr>
              <a:spLocks/>
            </p:cNvSpPr>
            <p:nvPr/>
          </p:nvSpPr>
          <p:spPr bwMode="auto">
            <a:xfrm>
              <a:off x="3272208" y="2023393"/>
              <a:ext cx="2694674" cy="2811214"/>
            </a:xfrm>
            <a:custGeom>
              <a:avLst/>
              <a:gdLst>
                <a:gd name="T0" fmla="*/ 538 w 1089"/>
                <a:gd name="T1" fmla="*/ 1138 h 1138"/>
                <a:gd name="T2" fmla="*/ 466 w 1089"/>
                <a:gd name="T3" fmla="*/ 1122 h 1138"/>
                <a:gd name="T4" fmla="*/ 71 w 1089"/>
                <a:gd name="T5" fmla="*/ 895 h 1138"/>
                <a:gd name="T6" fmla="*/ 0 w 1089"/>
                <a:gd name="T7" fmla="*/ 772 h 1138"/>
                <a:gd name="T8" fmla="*/ 4 w 1089"/>
                <a:gd name="T9" fmla="*/ 248 h 1138"/>
                <a:gd name="T10" fmla="*/ 79 w 1089"/>
                <a:gd name="T11" fmla="*/ 143 h 1138"/>
                <a:gd name="T12" fmla="*/ 455 w 1089"/>
                <a:gd name="T13" fmla="*/ 12 h 1138"/>
                <a:gd name="T14" fmla="*/ 540 w 1089"/>
                <a:gd name="T15" fmla="*/ 0 h 1138"/>
                <a:gd name="T16" fmla="*/ 621 w 1089"/>
                <a:gd name="T17" fmla="*/ 11 h 1138"/>
                <a:gd name="T18" fmla="*/ 1015 w 1089"/>
                <a:gd name="T19" fmla="*/ 144 h 1138"/>
                <a:gd name="T20" fmla="*/ 1088 w 1089"/>
                <a:gd name="T21" fmla="*/ 247 h 1138"/>
                <a:gd name="T22" fmla="*/ 1078 w 1089"/>
                <a:gd name="T23" fmla="*/ 772 h 1138"/>
                <a:gd name="T24" fmla="*/ 1005 w 1089"/>
                <a:gd name="T25" fmla="*/ 895 h 1138"/>
                <a:gd name="T26" fmla="*/ 609 w 1089"/>
                <a:gd name="T27" fmla="*/ 1122 h 1138"/>
                <a:gd name="T28" fmla="*/ 538 w 1089"/>
                <a:gd name="T29" fmla="*/ 1138 h 1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89" h="1138">
                  <a:moveTo>
                    <a:pt x="538" y="1138"/>
                  </a:moveTo>
                  <a:cubicBezTo>
                    <a:pt x="511" y="1138"/>
                    <a:pt x="485" y="1132"/>
                    <a:pt x="466" y="1122"/>
                  </a:cubicBezTo>
                  <a:cubicBezTo>
                    <a:pt x="71" y="895"/>
                    <a:pt x="71" y="895"/>
                    <a:pt x="71" y="895"/>
                  </a:cubicBezTo>
                  <a:cubicBezTo>
                    <a:pt x="32" y="873"/>
                    <a:pt x="0" y="817"/>
                    <a:pt x="0" y="772"/>
                  </a:cubicBezTo>
                  <a:cubicBezTo>
                    <a:pt x="4" y="248"/>
                    <a:pt x="4" y="248"/>
                    <a:pt x="4" y="248"/>
                  </a:cubicBezTo>
                  <a:cubicBezTo>
                    <a:pt x="4" y="205"/>
                    <a:pt x="38" y="157"/>
                    <a:pt x="79" y="143"/>
                  </a:cubicBezTo>
                  <a:cubicBezTo>
                    <a:pt x="455" y="12"/>
                    <a:pt x="455" y="12"/>
                    <a:pt x="455" y="12"/>
                  </a:cubicBezTo>
                  <a:cubicBezTo>
                    <a:pt x="477" y="4"/>
                    <a:pt x="508" y="0"/>
                    <a:pt x="540" y="0"/>
                  </a:cubicBezTo>
                  <a:cubicBezTo>
                    <a:pt x="570" y="0"/>
                    <a:pt x="600" y="4"/>
                    <a:pt x="621" y="11"/>
                  </a:cubicBezTo>
                  <a:cubicBezTo>
                    <a:pt x="1015" y="144"/>
                    <a:pt x="1015" y="144"/>
                    <a:pt x="1015" y="144"/>
                  </a:cubicBezTo>
                  <a:cubicBezTo>
                    <a:pt x="1056" y="157"/>
                    <a:pt x="1089" y="205"/>
                    <a:pt x="1088" y="247"/>
                  </a:cubicBezTo>
                  <a:cubicBezTo>
                    <a:pt x="1078" y="772"/>
                    <a:pt x="1078" y="772"/>
                    <a:pt x="1078" y="772"/>
                  </a:cubicBezTo>
                  <a:cubicBezTo>
                    <a:pt x="1077" y="816"/>
                    <a:pt x="1044" y="873"/>
                    <a:pt x="1005" y="895"/>
                  </a:cubicBezTo>
                  <a:cubicBezTo>
                    <a:pt x="609" y="1122"/>
                    <a:pt x="609" y="1122"/>
                    <a:pt x="609" y="1122"/>
                  </a:cubicBezTo>
                  <a:cubicBezTo>
                    <a:pt x="591" y="1132"/>
                    <a:pt x="565" y="1138"/>
                    <a:pt x="538" y="113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5" name="任意多边形 41"/>
            <p:cNvSpPr>
              <a:spLocks/>
            </p:cNvSpPr>
            <p:nvPr/>
          </p:nvSpPr>
          <p:spPr bwMode="auto">
            <a:xfrm>
              <a:off x="3448206" y="2208905"/>
              <a:ext cx="2342678" cy="2417597"/>
            </a:xfrm>
            <a:custGeom>
              <a:avLst/>
              <a:gdLst>
                <a:gd name="T0" fmla="*/ 83 w 947"/>
                <a:gd name="T1" fmla="*/ 784 h 979"/>
                <a:gd name="T2" fmla="*/ 0 w 947"/>
                <a:gd name="T3" fmla="*/ 643 h 979"/>
                <a:gd name="T4" fmla="*/ 3 w 947"/>
                <a:gd name="T5" fmla="*/ 243 h 979"/>
                <a:gd name="T6" fmla="*/ 94 w 947"/>
                <a:gd name="T7" fmla="*/ 116 h 979"/>
                <a:gd name="T8" fmla="*/ 378 w 947"/>
                <a:gd name="T9" fmla="*/ 18 h 979"/>
                <a:gd name="T10" fmla="*/ 558 w 947"/>
                <a:gd name="T11" fmla="*/ 17 h 979"/>
                <a:gd name="T12" fmla="*/ 857 w 947"/>
                <a:gd name="T13" fmla="*/ 117 h 979"/>
                <a:gd name="T14" fmla="*/ 946 w 947"/>
                <a:gd name="T15" fmla="*/ 243 h 979"/>
                <a:gd name="T16" fmla="*/ 938 w 947"/>
                <a:gd name="T17" fmla="*/ 642 h 979"/>
                <a:gd name="T18" fmla="*/ 853 w 947"/>
                <a:gd name="T19" fmla="*/ 783 h 979"/>
                <a:gd name="T20" fmla="*/ 550 w 947"/>
                <a:gd name="T21" fmla="*/ 953 h 979"/>
                <a:gd name="T22" fmla="*/ 384 w 947"/>
                <a:gd name="T23" fmla="*/ 953 h 979"/>
                <a:gd name="T24" fmla="*/ 83 w 947"/>
                <a:gd name="T25" fmla="*/ 78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7" h="979">
                  <a:moveTo>
                    <a:pt x="83" y="784"/>
                  </a:moveTo>
                  <a:cubicBezTo>
                    <a:pt x="37" y="759"/>
                    <a:pt x="0" y="695"/>
                    <a:pt x="0" y="643"/>
                  </a:cubicBezTo>
                  <a:cubicBezTo>
                    <a:pt x="3" y="243"/>
                    <a:pt x="3" y="243"/>
                    <a:pt x="3" y="243"/>
                  </a:cubicBezTo>
                  <a:cubicBezTo>
                    <a:pt x="4" y="191"/>
                    <a:pt x="44" y="134"/>
                    <a:pt x="94" y="116"/>
                  </a:cubicBezTo>
                  <a:cubicBezTo>
                    <a:pt x="378" y="18"/>
                    <a:pt x="378" y="18"/>
                    <a:pt x="378" y="18"/>
                  </a:cubicBezTo>
                  <a:cubicBezTo>
                    <a:pt x="427" y="1"/>
                    <a:pt x="508" y="0"/>
                    <a:pt x="558" y="17"/>
                  </a:cubicBezTo>
                  <a:cubicBezTo>
                    <a:pt x="857" y="117"/>
                    <a:pt x="857" y="117"/>
                    <a:pt x="857" y="117"/>
                  </a:cubicBezTo>
                  <a:cubicBezTo>
                    <a:pt x="907" y="134"/>
                    <a:pt x="947" y="191"/>
                    <a:pt x="946" y="243"/>
                  </a:cubicBezTo>
                  <a:cubicBezTo>
                    <a:pt x="938" y="642"/>
                    <a:pt x="938" y="642"/>
                    <a:pt x="938" y="642"/>
                  </a:cubicBezTo>
                  <a:cubicBezTo>
                    <a:pt x="937" y="694"/>
                    <a:pt x="899" y="758"/>
                    <a:pt x="853" y="783"/>
                  </a:cubicBezTo>
                  <a:cubicBezTo>
                    <a:pt x="550" y="953"/>
                    <a:pt x="550" y="953"/>
                    <a:pt x="550" y="953"/>
                  </a:cubicBezTo>
                  <a:cubicBezTo>
                    <a:pt x="505" y="979"/>
                    <a:pt x="430" y="979"/>
                    <a:pt x="384" y="953"/>
                  </a:cubicBezTo>
                  <a:lnTo>
                    <a:pt x="83" y="7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6" name="任意多边形 42"/>
            <p:cNvSpPr>
              <a:spLocks/>
            </p:cNvSpPr>
            <p:nvPr/>
          </p:nvSpPr>
          <p:spPr bwMode="auto">
            <a:xfrm>
              <a:off x="3730041" y="2161338"/>
              <a:ext cx="1779008" cy="533941"/>
            </a:xfrm>
            <a:custGeom>
              <a:avLst/>
              <a:gdLst>
                <a:gd name="T0" fmla="*/ 716 w 719"/>
                <a:gd name="T1" fmla="*/ 0 h 216"/>
                <a:gd name="T2" fmla="*/ 362 w 719"/>
                <a:gd name="T3" fmla="*/ 0 h 216"/>
                <a:gd name="T4" fmla="*/ 359 w 719"/>
                <a:gd name="T5" fmla="*/ 0 h 216"/>
                <a:gd name="T6" fmla="*/ 359 w 719"/>
                <a:gd name="T7" fmla="*/ 0 h 216"/>
                <a:gd name="T8" fmla="*/ 356 w 719"/>
                <a:gd name="T9" fmla="*/ 0 h 216"/>
                <a:gd name="T10" fmla="*/ 2 w 719"/>
                <a:gd name="T11" fmla="*/ 0 h 216"/>
                <a:gd name="T12" fmla="*/ 0 w 719"/>
                <a:gd name="T13" fmla="*/ 0 h 216"/>
                <a:gd name="T14" fmla="*/ 39 w 719"/>
                <a:gd name="T15" fmla="*/ 9 h 216"/>
                <a:gd name="T16" fmla="*/ 46 w 719"/>
                <a:gd name="T17" fmla="*/ 13 h 216"/>
                <a:gd name="T18" fmla="*/ 49 w 719"/>
                <a:gd name="T19" fmla="*/ 14 h 216"/>
                <a:gd name="T20" fmla="*/ 53 w 719"/>
                <a:gd name="T21" fmla="*/ 17 h 216"/>
                <a:gd name="T22" fmla="*/ 56 w 719"/>
                <a:gd name="T23" fmla="*/ 19 h 216"/>
                <a:gd name="T24" fmla="*/ 59 w 719"/>
                <a:gd name="T25" fmla="*/ 22 h 216"/>
                <a:gd name="T26" fmla="*/ 63 w 719"/>
                <a:gd name="T27" fmla="*/ 25 h 216"/>
                <a:gd name="T28" fmla="*/ 64 w 719"/>
                <a:gd name="T29" fmla="*/ 27 h 216"/>
                <a:gd name="T30" fmla="*/ 70 w 719"/>
                <a:gd name="T31" fmla="*/ 33 h 216"/>
                <a:gd name="T32" fmla="*/ 71 w 719"/>
                <a:gd name="T33" fmla="*/ 34 h 216"/>
                <a:gd name="T34" fmla="*/ 75 w 719"/>
                <a:gd name="T35" fmla="*/ 38 h 216"/>
                <a:gd name="T36" fmla="*/ 76 w 719"/>
                <a:gd name="T37" fmla="*/ 40 h 216"/>
                <a:gd name="T38" fmla="*/ 77 w 719"/>
                <a:gd name="T39" fmla="*/ 41 h 216"/>
                <a:gd name="T40" fmla="*/ 78 w 719"/>
                <a:gd name="T41" fmla="*/ 43 h 216"/>
                <a:gd name="T42" fmla="*/ 81 w 719"/>
                <a:gd name="T43" fmla="*/ 47 h 216"/>
                <a:gd name="T44" fmla="*/ 81 w 719"/>
                <a:gd name="T45" fmla="*/ 48 h 216"/>
                <a:gd name="T46" fmla="*/ 81 w 719"/>
                <a:gd name="T47" fmla="*/ 48 h 216"/>
                <a:gd name="T48" fmla="*/ 81 w 719"/>
                <a:gd name="T49" fmla="*/ 48 h 216"/>
                <a:gd name="T50" fmla="*/ 86 w 719"/>
                <a:gd name="T51" fmla="*/ 59 h 216"/>
                <a:gd name="T52" fmla="*/ 86 w 719"/>
                <a:gd name="T53" fmla="*/ 59 h 216"/>
                <a:gd name="T54" fmla="*/ 96 w 719"/>
                <a:gd name="T55" fmla="*/ 95 h 216"/>
                <a:gd name="T56" fmla="*/ 96 w 719"/>
                <a:gd name="T57" fmla="*/ 98 h 216"/>
                <a:gd name="T58" fmla="*/ 111 w 719"/>
                <a:gd name="T59" fmla="*/ 166 h 216"/>
                <a:gd name="T60" fmla="*/ 192 w 719"/>
                <a:gd name="T61" fmla="*/ 216 h 216"/>
                <a:gd name="T62" fmla="*/ 356 w 719"/>
                <a:gd name="T63" fmla="*/ 216 h 216"/>
                <a:gd name="T64" fmla="*/ 359 w 719"/>
                <a:gd name="T65" fmla="*/ 216 h 216"/>
                <a:gd name="T66" fmla="*/ 359 w 719"/>
                <a:gd name="T67" fmla="*/ 216 h 216"/>
                <a:gd name="T68" fmla="*/ 362 w 719"/>
                <a:gd name="T69" fmla="*/ 216 h 216"/>
                <a:gd name="T70" fmla="*/ 526 w 719"/>
                <a:gd name="T71" fmla="*/ 216 h 216"/>
                <a:gd name="T72" fmla="*/ 607 w 719"/>
                <a:gd name="T73" fmla="*/ 166 h 216"/>
                <a:gd name="T74" fmla="*/ 622 w 719"/>
                <a:gd name="T75" fmla="*/ 98 h 216"/>
                <a:gd name="T76" fmla="*/ 622 w 719"/>
                <a:gd name="T77" fmla="*/ 96 h 216"/>
                <a:gd name="T78" fmla="*/ 632 w 719"/>
                <a:gd name="T79" fmla="*/ 59 h 216"/>
                <a:gd name="T80" fmla="*/ 637 w 719"/>
                <a:gd name="T81" fmla="*/ 48 h 216"/>
                <a:gd name="T82" fmla="*/ 654 w 719"/>
                <a:gd name="T83" fmla="*/ 27 h 216"/>
                <a:gd name="T84" fmla="*/ 656 w 719"/>
                <a:gd name="T85" fmla="*/ 25 h 216"/>
                <a:gd name="T86" fmla="*/ 659 w 719"/>
                <a:gd name="T87" fmla="*/ 22 h 216"/>
                <a:gd name="T88" fmla="*/ 662 w 719"/>
                <a:gd name="T89" fmla="*/ 19 h 216"/>
                <a:gd name="T90" fmla="*/ 665 w 719"/>
                <a:gd name="T91" fmla="*/ 17 h 216"/>
                <a:gd name="T92" fmla="*/ 669 w 719"/>
                <a:gd name="T93" fmla="*/ 14 h 216"/>
                <a:gd name="T94" fmla="*/ 672 w 719"/>
                <a:gd name="T95" fmla="*/ 13 h 216"/>
                <a:gd name="T96" fmla="*/ 679 w 719"/>
                <a:gd name="T97" fmla="*/ 9 h 216"/>
                <a:gd name="T98" fmla="*/ 719 w 719"/>
                <a:gd name="T99" fmla="*/ 0 h 216"/>
                <a:gd name="T100" fmla="*/ 716 w 719"/>
                <a:gd name="T10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19" h="216">
                  <a:moveTo>
                    <a:pt x="716" y="0"/>
                  </a:moveTo>
                  <a:cubicBezTo>
                    <a:pt x="362" y="0"/>
                    <a:pt x="362" y="0"/>
                    <a:pt x="362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3" y="0"/>
                    <a:pt x="27" y="4"/>
                    <a:pt x="39" y="9"/>
                  </a:cubicBezTo>
                  <a:cubicBezTo>
                    <a:pt x="42" y="10"/>
                    <a:pt x="44" y="12"/>
                    <a:pt x="46" y="13"/>
                  </a:cubicBezTo>
                  <a:cubicBezTo>
                    <a:pt x="47" y="13"/>
                    <a:pt x="48" y="14"/>
                    <a:pt x="49" y="14"/>
                  </a:cubicBezTo>
                  <a:cubicBezTo>
                    <a:pt x="50" y="15"/>
                    <a:pt x="52" y="16"/>
                    <a:pt x="53" y="17"/>
                  </a:cubicBezTo>
                  <a:cubicBezTo>
                    <a:pt x="54" y="18"/>
                    <a:pt x="55" y="19"/>
                    <a:pt x="56" y="19"/>
                  </a:cubicBezTo>
                  <a:cubicBezTo>
                    <a:pt x="57" y="20"/>
                    <a:pt x="58" y="21"/>
                    <a:pt x="59" y="22"/>
                  </a:cubicBezTo>
                  <a:cubicBezTo>
                    <a:pt x="60" y="23"/>
                    <a:pt x="61" y="24"/>
                    <a:pt x="63" y="25"/>
                  </a:cubicBezTo>
                  <a:cubicBezTo>
                    <a:pt x="63" y="25"/>
                    <a:pt x="64" y="26"/>
                    <a:pt x="64" y="27"/>
                  </a:cubicBezTo>
                  <a:cubicBezTo>
                    <a:pt x="67" y="29"/>
                    <a:pt x="69" y="31"/>
                    <a:pt x="70" y="33"/>
                  </a:cubicBezTo>
                  <a:cubicBezTo>
                    <a:pt x="71" y="33"/>
                    <a:pt x="71" y="34"/>
                    <a:pt x="71" y="34"/>
                  </a:cubicBezTo>
                  <a:cubicBezTo>
                    <a:pt x="72" y="35"/>
                    <a:pt x="73" y="37"/>
                    <a:pt x="75" y="38"/>
                  </a:cubicBezTo>
                  <a:cubicBezTo>
                    <a:pt x="75" y="39"/>
                    <a:pt x="75" y="39"/>
                    <a:pt x="76" y="40"/>
                  </a:cubicBezTo>
                  <a:cubicBezTo>
                    <a:pt x="76" y="40"/>
                    <a:pt x="76" y="40"/>
                    <a:pt x="77" y="41"/>
                  </a:cubicBezTo>
                  <a:cubicBezTo>
                    <a:pt x="77" y="41"/>
                    <a:pt x="77" y="42"/>
                    <a:pt x="78" y="43"/>
                  </a:cubicBezTo>
                  <a:cubicBezTo>
                    <a:pt x="79" y="44"/>
                    <a:pt x="80" y="46"/>
                    <a:pt x="81" y="47"/>
                  </a:cubicBezTo>
                  <a:cubicBezTo>
                    <a:pt x="81" y="47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3" y="52"/>
                    <a:pt x="85" y="55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91" y="70"/>
                    <a:pt x="94" y="83"/>
                    <a:pt x="96" y="95"/>
                  </a:cubicBezTo>
                  <a:cubicBezTo>
                    <a:pt x="96" y="96"/>
                    <a:pt x="96" y="97"/>
                    <a:pt x="96" y="98"/>
                  </a:cubicBezTo>
                  <a:cubicBezTo>
                    <a:pt x="99" y="121"/>
                    <a:pt x="101" y="145"/>
                    <a:pt x="111" y="166"/>
                  </a:cubicBezTo>
                  <a:cubicBezTo>
                    <a:pt x="127" y="199"/>
                    <a:pt x="155" y="216"/>
                    <a:pt x="192" y="216"/>
                  </a:cubicBezTo>
                  <a:cubicBezTo>
                    <a:pt x="192" y="216"/>
                    <a:pt x="356" y="216"/>
                    <a:pt x="356" y="216"/>
                  </a:cubicBezTo>
                  <a:cubicBezTo>
                    <a:pt x="356" y="216"/>
                    <a:pt x="357" y="216"/>
                    <a:pt x="359" y="216"/>
                  </a:cubicBezTo>
                  <a:cubicBezTo>
                    <a:pt x="359" y="216"/>
                    <a:pt x="359" y="216"/>
                    <a:pt x="359" y="216"/>
                  </a:cubicBezTo>
                  <a:cubicBezTo>
                    <a:pt x="361" y="216"/>
                    <a:pt x="362" y="216"/>
                    <a:pt x="362" y="216"/>
                  </a:cubicBezTo>
                  <a:cubicBezTo>
                    <a:pt x="362" y="216"/>
                    <a:pt x="526" y="216"/>
                    <a:pt x="526" y="216"/>
                  </a:cubicBezTo>
                  <a:cubicBezTo>
                    <a:pt x="563" y="216"/>
                    <a:pt x="591" y="199"/>
                    <a:pt x="607" y="166"/>
                  </a:cubicBezTo>
                  <a:cubicBezTo>
                    <a:pt x="618" y="145"/>
                    <a:pt x="619" y="121"/>
                    <a:pt x="622" y="98"/>
                  </a:cubicBezTo>
                  <a:cubicBezTo>
                    <a:pt x="622" y="98"/>
                    <a:pt x="622" y="97"/>
                    <a:pt x="622" y="96"/>
                  </a:cubicBezTo>
                  <a:cubicBezTo>
                    <a:pt x="624" y="83"/>
                    <a:pt x="627" y="71"/>
                    <a:pt x="632" y="59"/>
                  </a:cubicBezTo>
                  <a:cubicBezTo>
                    <a:pt x="633" y="55"/>
                    <a:pt x="635" y="51"/>
                    <a:pt x="637" y="48"/>
                  </a:cubicBezTo>
                  <a:cubicBezTo>
                    <a:pt x="642" y="40"/>
                    <a:pt x="647" y="33"/>
                    <a:pt x="654" y="27"/>
                  </a:cubicBezTo>
                  <a:cubicBezTo>
                    <a:pt x="654" y="26"/>
                    <a:pt x="655" y="25"/>
                    <a:pt x="656" y="25"/>
                  </a:cubicBezTo>
                  <a:cubicBezTo>
                    <a:pt x="657" y="24"/>
                    <a:pt x="658" y="23"/>
                    <a:pt x="659" y="22"/>
                  </a:cubicBezTo>
                  <a:cubicBezTo>
                    <a:pt x="660" y="21"/>
                    <a:pt x="661" y="20"/>
                    <a:pt x="662" y="19"/>
                  </a:cubicBezTo>
                  <a:cubicBezTo>
                    <a:pt x="663" y="19"/>
                    <a:pt x="664" y="18"/>
                    <a:pt x="665" y="17"/>
                  </a:cubicBezTo>
                  <a:cubicBezTo>
                    <a:pt x="667" y="16"/>
                    <a:pt x="668" y="15"/>
                    <a:pt x="669" y="14"/>
                  </a:cubicBezTo>
                  <a:cubicBezTo>
                    <a:pt x="670" y="14"/>
                    <a:pt x="671" y="13"/>
                    <a:pt x="672" y="13"/>
                  </a:cubicBezTo>
                  <a:cubicBezTo>
                    <a:pt x="674" y="12"/>
                    <a:pt x="676" y="10"/>
                    <a:pt x="679" y="9"/>
                  </a:cubicBezTo>
                  <a:cubicBezTo>
                    <a:pt x="691" y="4"/>
                    <a:pt x="705" y="0"/>
                    <a:pt x="719" y="0"/>
                  </a:cubicBezTo>
                  <a:cubicBezTo>
                    <a:pt x="718" y="0"/>
                    <a:pt x="717" y="0"/>
                    <a:pt x="71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none" lIns="121920" tIns="60960" rIns="121920" bIns="6096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2133" b="1">
                  <a:solidFill>
                    <a:schemeClr val="bg1"/>
                  </a:solidFill>
                </a:rPr>
                <a:t>关键词</a:t>
              </a: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3483476" y="3140968"/>
              <a:ext cx="2272138" cy="834458"/>
              <a:chOff x="347396" y="3094952"/>
              <a:chExt cx="2364229" cy="834458"/>
            </a:xfrm>
          </p:grpSpPr>
          <p:sp>
            <p:nvSpPr>
              <p:cNvPr id="38" name="文本框 44"/>
              <p:cNvSpPr txBox="1"/>
              <p:nvPr/>
            </p:nvSpPr>
            <p:spPr>
              <a:xfrm>
                <a:off x="347396" y="3341174"/>
                <a:ext cx="2364229" cy="588236"/>
              </a:xfrm>
              <a:prstGeom prst="rect">
                <a:avLst/>
              </a:prstGeom>
              <a:noFill/>
            </p:spPr>
            <p:txBody>
              <a:bodyPr wrap="square" lIns="96000" tIns="0" rIns="96000" bIns="0">
                <a:normAutofit fontScale="92500" lnSpcReduction="20000"/>
              </a:bodyPr>
              <a:lstStyle/>
              <a:p>
                <a:pPr algn="ctr" defTabSz="121914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333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333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</a:br>
                <a:r>
                  <a:rPr lang="zh-CN" altLang="en-US" sz="1333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347396" y="3094952"/>
                <a:ext cx="2364228" cy="246221"/>
              </a:xfrm>
              <a:prstGeom prst="rect">
                <a:avLst/>
              </a:prstGeom>
            </p:spPr>
            <p:txBody>
              <a:bodyPr wrap="none" lIns="96000" tIns="0" rIns="96000" bIns="0">
                <a:normAutofit fontScale="77500" lnSpcReduction="20000"/>
              </a:bodyPr>
              <a:lstStyle/>
              <a:p>
                <a:pPr algn="ctr" defTabSz="1219140">
                  <a:lnSpc>
                    <a:spcPct val="110000"/>
                  </a:lnSpc>
                  <a:spcBef>
                    <a:spcPct val="0"/>
                  </a:spcBef>
                  <a:defRPr/>
                </a:pPr>
                <a:r>
                  <a:rPr lang="zh-CN" altLang="en-US" sz="2133" b="1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8658251" y="670149"/>
            <a:ext cx="2588359" cy="2700300"/>
            <a:chOff x="6225118" y="2023393"/>
            <a:chExt cx="2694674" cy="2811214"/>
          </a:xfrm>
        </p:grpSpPr>
        <p:sp>
          <p:nvSpPr>
            <p:cNvPr id="28" name="任意多边形 34"/>
            <p:cNvSpPr>
              <a:spLocks/>
            </p:cNvSpPr>
            <p:nvPr/>
          </p:nvSpPr>
          <p:spPr bwMode="auto">
            <a:xfrm>
              <a:off x="6225118" y="2023393"/>
              <a:ext cx="2694674" cy="2811214"/>
            </a:xfrm>
            <a:custGeom>
              <a:avLst/>
              <a:gdLst>
                <a:gd name="T0" fmla="*/ 538 w 1089"/>
                <a:gd name="T1" fmla="*/ 1138 h 1138"/>
                <a:gd name="T2" fmla="*/ 466 w 1089"/>
                <a:gd name="T3" fmla="*/ 1122 h 1138"/>
                <a:gd name="T4" fmla="*/ 71 w 1089"/>
                <a:gd name="T5" fmla="*/ 895 h 1138"/>
                <a:gd name="T6" fmla="*/ 0 w 1089"/>
                <a:gd name="T7" fmla="*/ 772 h 1138"/>
                <a:gd name="T8" fmla="*/ 4 w 1089"/>
                <a:gd name="T9" fmla="*/ 248 h 1138"/>
                <a:gd name="T10" fmla="*/ 79 w 1089"/>
                <a:gd name="T11" fmla="*/ 143 h 1138"/>
                <a:gd name="T12" fmla="*/ 455 w 1089"/>
                <a:gd name="T13" fmla="*/ 12 h 1138"/>
                <a:gd name="T14" fmla="*/ 540 w 1089"/>
                <a:gd name="T15" fmla="*/ 0 h 1138"/>
                <a:gd name="T16" fmla="*/ 621 w 1089"/>
                <a:gd name="T17" fmla="*/ 11 h 1138"/>
                <a:gd name="T18" fmla="*/ 1015 w 1089"/>
                <a:gd name="T19" fmla="*/ 144 h 1138"/>
                <a:gd name="T20" fmla="*/ 1088 w 1089"/>
                <a:gd name="T21" fmla="*/ 247 h 1138"/>
                <a:gd name="T22" fmla="*/ 1078 w 1089"/>
                <a:gd name="T23" fmla="*/ 772 h 1138"/>
                <a:gd name="T24" fmla="*/ 1005 w 1089"/>
                <a:gd name="T25" fmla="*/ 895 h 1138"/>
                <a:gd name="T26" fmla="*/ 609 w 1089"/>
                <a:gd name="T27" fmla="*/ 1122 h 1138"/>
                <a:gd name="T28" fmla="*/ 538 w 1089"/>
                <a:gd name="T29" fmla="*/ 1138 h 1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89" h="1138">
                  <a:moveTo>
                    <a:pt x="538" y="1138"/>
                  </a:moveTo>
                  <a:cubicBezTo>
                    <a:pt x="511" y="1138"/>
                    <a:pt x="485" y="1132"/>
                    <a:pt x="466" y="1122"/>
                  </a:cubicBezTo>
                  <a:cubicBezTo>
                    <a:pt x="71" y="895"/>
                    <a:pt x="71" y="895"/>
                    <a:pt x="71" y="895"/>
                  </a:cubicBezTo>
                  <a:cubicBezTo>
                    <a:pt x="32" y="873"/>
                    <a:pt x="0" y="817"/>
                    <a:pt x="0" y="772"/>
                  </a:cubicBezTo>
                  <a:cubicBezTo>
                    <a:pt x="4" y="248"/>
                    <a:pt x="4" y="248"/>
                    <a:pt x="4" y="248"/>
                  </a:cubicBezTo>
                  <a:cubicBezTo>
                    <a:pt x="4" y="205"/>
                    <a:pt x="38" y="157"/>
                    <a:pt x="79" y="143"/>
                  </a:cubicBezTo>
                  <a:cubicBezTo>
                    <a:pt x="455" y="12"/>
                    <a:pt x="455" y="12"/>
                    <a:pt x="455" y="12"/>
                  </a:cubicBezTo>
                  <a:cubicBezTo>
                    <a:pt x="477" y="4"/>
                    <a:pt x="508" y="0"/>
                    <a:pt x="540" y="0"/>
                  </a:cubicBezTo>
                  <a:cubicBezTo>
                    <a:pt x="570" y="0"/>
                    <a:pt x="600" y="4"/>
                    <a:pt x="621" y="11"/>
                  </a:cubicBezTo>
                  <a:cubicBezTo>
                    <a:pt x="1015" y="144"/>
                    <a:pt x="1015" y="144"/>
                    <a:pt x="1015" y="144"/>
                  </a:cubicBezTo>
                  <a:cubicBezTo>
                    <a:pt x="1056" y="157"/>
                    <a:pt x="1089" y="205"/>
                    <a:pt x="1088" y="247"/>
                  </a:cubicBezTo>
                  <a:cubicBezTo>
                    <a:pt x="1078" y="772"/>
                    <a:pt x="1078" y="772"/>
                    <a:pt x="1078" y="772"/>
                  </a:cubicBezTo>
                  <a:cubicBezTo>
                    <a:pt x="1077" y="816"/>
                    <a:pt x="1044" y="873"/>
                    <a:pt x="1005" y="895"/>
                  </a:cubicBezTo>
                  <a:cubicBezTo>
                    <a:pt x="609" y="1122"/>
                    <a:pt x="609" y="1122"/>
                    <a:pt x="609" y="1122"/>
                  </a:cubicBezTo>
                  <a:cubicBezTo>
                    <a:pt x="591" y="1132"/>
                    <a:pt x="565" y="1138"/>
                    <a:pt x="538" y="113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9" name="任意多边形 35"/>
            <p:cNvSpPr>
              <a:spLocks/>
            </p:cNvSpPr>
            <p:nvPr/>
          </p:nvSpPr>
          <p:spPr bwMode="auto">
            <a:xfrm>
              <a:off x="6401116" y="2208905"/>
              <a:ext cx="2342678" cy="2417597"/>
            </a:xfrm>
            <a:custGeom>
              <a:avLst/>
              <a:gdLst>
                <a:gd name="T0" fmla="*/ 83 w 947"/>
                <a:gd name="T1" fmla="*/ 784 h 979"/>
                <a:gd name="T2" fmla="*/ 0 w 947"/>
                <a:gd name="T3" fmla="*/ 643 h 979"/>
                <a:gd name="T4" fmla="*/ 3 w 947"/>
                <a:gd name="T5" fmla="*/ 243 h 979"/>
                <a:gd name="T6" fmla="*/ 94 w 947"/>
                <a:gd name="T7" fmla="*/ 116 h 979"/>
                <a:gd name="T8" fmla="*/ 378 w 947"/>
                <a:gd name="T9" fmla="*/ 18 h 979"/>
                <a:gd name="T10" fmla="*/ 558 w 947"/>
                <a:gd name="T11" fmla="*/ 17 h 979"/>
                <a:gd name="T12" fmla="*/ 857 w 947"/>
                <a:gd name="T13" fmla="*/ 117 h 979"/>
                <a:gd name="T14" fmla="*/ 946 w 947"/>
                <a:gd name="T15" fmla="*/ 243 h 979"/>
                <a:gd name="T16" fmla="*/ 938 w 947"/>
                <a:gd name="T17" fmla="*/ 642 h 979"/>
                <a:gd name="T18" fmla="*/ 853 w 947"/>
                <a:gd name="T19" fmla="*/ 783 h 979"/>
                <a:gd name="T20" fmla="*/ 550 w 947"/>
                <a:gd name="T21" fmla="*/ 953 h 979"/>
                <a:gd name="T22" fmla="*/ 384 w 947"/>
                <a:gd name="T23" fmla="*/ 953 h 979"/>
                <a:gd name="T24" fmla="*/ 83 w 947"/>
                <a:gd name="T25" fmla="*/ 78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7" h="979">
                  <a:moveTo>
                    <a:pt x="83" y="784"/>
                  </a:moveTo>
                  <a:cubicBezTo>
                    <a:pt x="37" y="759"/>
                    <a:pt x="0" y="695"/>
                    <a:pt x="0" y="643"/>
                  </a:cubicBezTo>
                  <a:cubicBezTo>
                    <a:pt x="3" y="243"/>
                    <a:pt x="3" y="243"/>
                    <a:pt x="3" y="243"/>
                  </a:cubicBezTo>
                  <a:cubicBezTo>
                    <a:pt x="4" y="191"/>
                    <a:pt x="44" y="134"/>
                    <a:pt x="94" y="116"/>
                  </a:cubicBezTo>
                  <a:cubicBezTo>
                    <a:pt x="378" y="18"/>
                    <a:pt x="378" y="18"/>
                    <a:pt x="378" y="18"/>
                  </a:cubicBezTo>
                  <a:cubicBezTo>
                    <a:pt x="427" y="1"/>
                    <a:pt x="508" y="0"/>
                    <a:pt x="558" y="17"/>
                  </a:cubicBezTo>
                  <a:cubicBezTo>
                    <a:pt x="857" y="117"/>
                    <a:pt x="857" y="117"/>
                    <a:pt x="857" y="117"/>
                  </a:cubicBezTo>
                  <a:cubicBezTo>
                    <a:pt x="907" y="134"/>
                    <a:pt x="947" y="191"/>
                    <a:pt x="946" y="243"/>
                  </a:cubicBezTo>
                  <a:cubicBezTo>
                    <a:pt x="938" y="642"/>
                    <a:pt x="938" y="642"/>
                    <a:pt x="938" y="642"/>
                  </a:cubicBezTo>
                  <a:cubicBezTo>
                    <a:pt x="937" y="694"/>
                    <a:pt x="899" y="758"/>
                    <a:pt x="853" y="783"/>
                  </a:cubicBezTo>
                  <a:cubicBezTo>
                    <a:pt x="550" y="953"/>
                    <a:pt x="550" y="953"/>
                    <a:pt x="550" y="953"/>
                  </a:cubicBezTo>
                  <a:cubicBezTo>
                    <a:pt x="505" y="979"/>
                    <a:pt x="430" y="979"/>
                    <a:pt x="384" y="953"/>
                  </a:cubicBezTo>
                  <a:lnTo>
                    <a:pt x="83" y="7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0" name="任意多边形 36"/>
            <p:cNvSpPr>
              <a:spLocks/>
            </p:cNvSpPr>
            <p:nvPr/>
          </p:nvSpPr>
          <p:spPr bwMode="auto">
            <a:xfrm>
              <a:off x="6682951" y="2161338"/>
              <a:ext cx="1779008" cy="533941"/>
            </a:xfrm>
            <a:custGeom>
              <a:avLst/>
              <a:gdLst>
                <a:gd name="T0" fmla="*/ 716 w 719"/>
                <a:gd name="T1" fmla="*/ 0 h 216"/>
                <a:gd name="T2" fmla="*/ 362 w 719"/>
                <a:gd name="T3" fmla="*/ 0 h 216"/>
                <a:gd name="T4" fmla="*/ 359 w 719"/>
                <a:gd name="T5" fmla="*/ 0 h 216"/>
                <a:gd name="T6" fmla="*/ 359 w 719"/>
                <a:gd name="T7" fmla="*/ 0 h 216"/>
                <a:gd name="T8" fmla="*/ 356 w 719"/>
                <a:gd name="T9" fmla="*/ 0 h 216"/>
                <a:gd name="T10" fmla="*/ 2 w 719"/>
                <a:gd name="T11" fmla="*/ 0 h 216"/>
                <a:gd name="T12" fmla="*/ 0 w 719"/>
                <a:gd name="T13" fmla="*/ 0 h 216"/>
                <a:gd name="T14" fmla="*/ 39 w 719"/>
                <a:gd name="T15" fmla="*/ 9 h 216"/>
                <a:gd name="T16" fmla="*/ 46 w 719"/>
                <a:gd name="T17" fmla="*/ 13 h 216"/>
                <a:gd name="T18" fmla="*/ 49 w 719"/>
                <a:gd name="T19" fmla="*/ 14 h 216"/>
                <a:gd name="T20" fmla="*/ 53 w 719"/>
                <a:gd name="T21" fmla="*/ 17 h 216"/>
                <a:gd name="T22" fmla="*/ 56 w 719"/>
                <a:gd name="T23" fmla="*/ 19 h 216"/>
                <a:gd name="T24" fmla="*/ 59 w 719"/>
                <a:gd name="T25" fmla="*/ 22 h 216"/>
                <a:gd name="T26" fmla="*/ 63 w 719"/>
                <a:gd name="T27" fmla="*/ 25 h 216"/>
                <a:gd name="T28" fmla="*/ 64 w 719"/>
                <a:gd name="T29" fmla="*/ 27 h 216"/>
                <a:gd name="T30" fmla="*/ 70 w 719"/>
                <a:gd name="T31" fmla="*/ 33 h 216"/>
                <a:gd name="T32" fmla="*/ 71 w 719"/>
                <a:gd name="T33" fmla="*/ 34 h 216"/>
                <a:gd name="T34" fmla="*/ 75 w 719"/>
                <a:gd name="T35" fmla="*/ 38 h 216"/>
                <a:gd name="T36" fmla="*/ 76 w 719"/>
                <a:gd name="T37" fmla="*/ 40 h 216"/>
                <a:gd name="T38" fmla="*/ 77 w 719"/>
                <a:gd name="T39" fmla="*/ 41 h 216"/>
                <a:gd name="T40" fmla="*/ 78 w 719"/>
                <a:gd name="T41" fmla="*/ 43 h 216"/>
                <a:gd name="T42" fmla="*/ 81 w 719"/>
                <a:gd name="T43" fmla="*/ 47 h 216"/>
                <a:gd name="T44" fmla="*/ 81 w 719"/>
                <a:gd name="T45" fmla="*/ 48 h 216"/>
                <a:gd name="T46" fmla="*/ 81 w 719"/>
                <a:gd name="T47" fmla="*/ 48 h 216"/>
                <a:gd name="T48" fmla="*/ 81 w 719"/>
                <a:gd name="T49" fmla="*/ 48 h 216"/>
                <a:gd name="T50" fmla="*/ 86 w 719"/>
                <a:gd name="T51" fmla="*/ 59 h 216"/>
                <a:gd name="T52" fmla="*/ 86 w 719"/>
                <a:gd name="T53" fmla="*/ 59 h 216"/>
                <a:gd name="T54" fmla="*/ 96 w 719"/>
                <a:gd name="T55" fmla="*/ 95 h 216"/>
                <a:gd name="T56" fmla="*/ 96 w 719"/>
                <a:gd name="T57" fmla="*/ 98 h 216"/>
                <a:gd name="T58" fmla="*/ 111 w 719"/>
                <a:gd name="T59" fmla="*/ 166 h 216"/>
                <a:gd name="T60" fmla="*/ 192 w 719"/>
                <a:gd name="T61" fmla="*/ 216 h 216"/>
                <a:gd name="T62" fmla="*/ 356 w 719"/>
                <a:gd name="T63" fmla="*/ 216 h 216"/>
                <a:gd name="T64" fmla="*/ 359 w 719"/>
                <a:gd name="T65" fmla="*/ 216 h 216"/>
                <a:gd name="T66" fmla="*/ 359 w 719"/>
                <a:gd name="T67" fmla="*/ 216 h 216"/>
                <a:gd name="T68" fmla="*/ 362 w 719"/>
                <a:gd name="T69" fmla="*/ 216 h 216"/>
                <a:gd name="T70" fmla="*/ 526 w 719"/>
                <a:gd name="T71" fmla="*/ 216 h 216"/>
                <a:gd name="T72" fmla="*/ 607 w 719"/>
                <a:gd name="T73" fmla="*/ 166 h 216"/>
                <a:gd name="T74" fmla="*/ 622 w 719"/>
                <a:gd name="T75" fmla="*/ 98 h 216"/>
                <a:gd name="T76" fmla="*/ 622 w 719"/>
                <a:gd name="T77" fmla="*/ 96 h 216"/>
                <a:gd name="T78" fmla="*/ 632 w 719"/>
                <a:gd name="T79" fmla="*/ 59 h 216"/>
                <a:gd name="T80" fmla="*/ 637 w 719"/>
                <a:gd name="T81" fmla="*/ 48 h 216"/>
                <a:gd name="T82" fmla="*/ 654 w 719"/>
                <a:gd name="T83" fmla="*/ 27 h 216"/>
                <a:gd name="T84" fmla="*/ 656 w 719"/>
                <a:gd name="T85" fmla="*/ 25 h 216"/>
                <a:gd name="T86" fmla="*/ 659 w 719"/>
                <a:gd name="T87" fmla="*/ 22 h 216"/>
                <a:gd name="T88" fmla="*/ 662 w 719"/>
                <a:gd name="T89" fmla="*/ 19 h 216"/>
                <a:gd name="T90" fmla="*/ 665 w 719"/>
                <a:gd name="T91" fmla="*/ 17 h 216"/>
                <a:gd name="T92" fmla="*/ 669 w 719"/>
                <a:gd name="T93" fmla="*/ 14 h 216"/>
                <a:gd name="T94" fmla="*/ 672 w 719"/>
                <a:gd name="T95" fmla="*/ 13 h 216"/>
                <a:gd name="T96" fmla="*/ 679 w 719"/>
                <a:gd name="T97" fmla="*/ 9 h 216"/>
                <a:gd name="T98" fmla="*/ 719 w 719"/>
                <a:gd name="T99" fmla="*/ 0 h 216"/>
                <a:gd name="T100" fmla="*/ 716 w 719"/>
                <a:gd name="T10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19" h="216">
                  <a:moveTo>
                    <a:pt x="716" y="0"/>
                  </a:moveTo>
                  <a:cubicBezTo>
                    <a:pt x="362" y="0"/>
                    <a:pt x="362" y="0"/>
                    <a:pt x="362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3" y="0"/>
                    <a:pt x="27" y="4"/>
                    <a:pt x="39" y="9"/>
                  </a:cubicBezTo>
                  <a:cubicBezTo>
                    <a:pt x="42" y="10"/>
                    <a:pt x="44" y="12"/>
                    <a:pt x="46" y="13"/>
                  </a:cubicBezTo>
                  <a:cubicBezTo>
                    <a:pt x="47" y="13"/>
                    <a:pt x="48" y="14"/>
                    <a:pt x="49" y="14"/>
                  </a:cubicBezTo>
                  <a:cubicBezTo>
                    <a:pt x="50" y="15"/>
                    <a:pt x="52" y="16"/>
                    <a:pt x="53" y="17"/>
                  </a:cubicBezTo>
                  <a:cubicBezTo>
                    <a:pt x="54" y="18"/>
                    <a:pt x="55" y="19"/>
                    <a:pt x="56" y="19"/>
                  </a:cubicBezTo>
                  <a:cubicBezTo>
                    <a:pt x="57" y="20"/>
                    <a:pt x="58" y="21"/>
                    <a:pt x="59" y="22"/>
                  </a:cubicBezTo>
                  <a:cubicBezTo>
                    <a:pt x="60" y="23"/>
                    <a:pt x="61" y="24"/>
                    <a:pt x="63" y="25"/>
                  </a:cubicBezTo>
                  <a:cubicBezTo>
                    <a:pt x="63" y="25"/>
                    <a:pt x="64" y="26"/>
                    <a:pt x="64" y="27"/>
                  </a:cubicBezTo>
                  <a:cubicBezTo>
                    <a:pt x="67" y="29"/>
                    <a:pt x="69" y="31"/>
                    <a:pt x="70" y="33"/>
                  </a:cubicBezTo>
                  <a:cubicBezTo>
                    <a:pt x="71" y="33"/>
                    <a:pt x="71" y="34"/>
                    <a:pt x="71" y="34"/>
                  </a:cubicBezTo>
                  <a:cubicBezTo>
                    <a:pt x="72" y="35"/>
                    <a:pt x="73" y="37"/>
                    <a:pt x="75" y="38"/>
                  </a:cubicBezTo>
                  <a:cubicBezTo>
                    <a:pt x="75" y="39"/>
                    <a:pt x="75" y="39"/>
                    <a:pt x="76" y="40"/>
                  </a:cubicBezTo>
                  <a:cubicBezTo>
                    <a:pt x="76" y="40"/>
                    <a:pt x="76" y="40"/>
                    <a:pt x="77" y="41"/>
                  </a:cubicBezTo>
                  <a:cubicBezTo>
                    <a:pt x="77" y="41"/>
                    <a:pt x="77" y="42"/>
                    <a:pt x="78" y="43"/>
                  </a:cubicBezTo>
                  <a:cubicBezTo>
                    <a:pt x="79" y="44"/>
                    <a:pt x="80" y="46"/>
                    <a:pt x="81" y="47"/>
                  </a:cubicBezTo>
                  <a:cubicBezTo>
                    <a:pt x="81" y="47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3" y="52"/>
                    <a:pt x="85" y="55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91" y="70"/>
                    <a:pt x="94" y="83"/>
                    <a:pt x="96" y="95"/>
                  </a:cubicBezTo>
                  <a:cubicBezTo>
                    <a:pt x="96" y="96"/>
                    <a:pt x="96" y="97"/>
                    <a:pt x="96" y="98"/>
                  </a:cubicBezTo>
                  <a:cubicBezTo>
                    <a:pt x="99" y="121"/>
                    <a:pt x="101" y="145"/>
                    <a:pt x="111" y="166"/>
                  </a:cubicBezTo>
                  <a:cubicBezTo>
                    <a:pt x="127" y="199"/>
                    <a:pt x="155" y="216"/>
                    <a:pt x="192" y="216"/>
                  </a:cubicBezTo>
                  <a:cubicBezTo>
                    <a:pt x="192" y="216"/>
                    <a:pt x="356" y="216"/>
                    <a:pt x="356" y="216"/>
                  </a:cubicBezTo>
                  <a:cubicBezTo>
                    <a:pt x="356" y="216"/>
                    <a:pt x="357" y="216"/>
                    <a:pt x="359" y="216"/>
                  </a:cubicBezTo>
                  <a:cubicBezTo>
                    <a:pt x="359" y="216"/>
                    <a:pt x="359" y="216"/>
                    <a:pt x="359" y="216"/>
                  </a:cubicBezTo>
                  <a:cubicBezTo>
                    <a:pt x="361" y="216"/>
                    <a:pt x="362" y="216"/>
                    <a:pt x="362" y="216"/>
                  </a:cubicBezTo>
                  <a:cubicBezTo>
                    <a:pt x="362" y="216"/>
                    <a:pt x="526" y="216"/>
                    <a:pt x="526" y="216"/>
                  </a:cubicBezTo>
                  <a:cubicBezTo>
                    <a:pt x="563" y="216"/>
                    <a:pt x="591" y="199"/>
                    <a:pt x="607" y="166"/>
                  </a:cubicBezTo>
                  <a:cubicBezTo>
                    <a:pt x="618" y="145"/>
                    <a:pt x="619" y="121"/>
                    <a:pt x="622" y="98"/>
                  </a:cubicBezTo>
                  <a:cubicBezTo>
                    <a:pt x="622" y="98"/>
                    <a:pt x="622" y="97"/>
                    <a:pt x="622" y="96"/>
                  </a:cubicBezTo>
                  <a:cubicBezTo>
                    <a:pt x="624" y="83"/>
                    <a:pt x="627" y="71"/>
                    <a:pt x="632" y="59"/>
                  </a:cubicBezTo>
                  <a:cubicBezTo>
                    <a:pt x="633" y="55"/>
                    <a:pt x="635" y="51"/>
                    <a:pt x="637" y="48"/>
                  </a:cubicBezTo>
                  <a:cubicBezTo>
                    <a:pt x="642" y="40"/>
                    <a:pt x="647" y="33"/>
                    <a:pt x="654" y="27"/>
                  </a:cubicBezTo>
                  <a:cubicBezTo>
                    <a:pt x="654" y="26"/>
                    <a:pt x="655" y="25"/>
                    <a:pt x="656" y="25"/>
                  </a:cubicBezTo>
                  <a:cubicBezTo>
                    <a:pt x="657" y="24"/>
                    <a:pt x="658" y="23"/>
                    <a:pt x="659" y="22"/>
                  </a:cubicBezTo>
                  <a:cubicBezTo>
                    <a:pt x="660" y="21"/>
                    <a:pt x="661" y="20"/>
                    <a:pt x="662" y="19"/>
                  </a:cubicBezTo>
                  <a:cubicBezTo>
                    <a:pt x="663" y="19"/>
                    <a:pt x="664" y="18"/>
                    <a:pt x="665" y="17"/>
                  </a:cubicBezTo>
                  <a:cubicBezTo>
                    <a:pt x="667" y="16"/>
                    <a:pt x="668" y="15"/>
                    <a:pt x="669" y="14"/>
                  </a:cubicBezTo>
                  <a:cubicBezTo>
                    <a:pt x="670" y="14"/>
                    <a:pt x="671" y="13"/>
                    <a:pt x="672" y="13"/>
                  </a:cubicBezTo>
                  <a:cubicBezTo>
                    <a:pt x="674" y="12"/>
                    <a:pt x="676" y="10"/>
                    <a:pt x="679" y="9"/>
                  </a:cubicBezTo>
                  <a:cubicBezTo>
                    <a:pt x="691" y="4"/>
                    <a:pt x="705" y="0"/>
                    <a:pt x="719" y="0"/>
                  </a:cubicBezTo>
                  <a:cubicBezTo>
                    <a:pt x="718" y="0"/>
                    <a:pt x="717" y="0"/>
                    <a:pt x="71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none" lIns="121920" tIns="60960" rIns="121920" bIns="6096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2133" b="1">
                  <a:solidFill>
                    <a:schemeClr val="bg1"/>
                  </a:solidFill>
                </a:rPr>
                <a:t>关键词</a:t>
              </a: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6436385" y="3140968"/>
              <a:ext cx="2272138" cy="834458"/>
              <a:chOff x="347396" y="3094952"/>
              <a:chExt cx="2364229" cy="834458"/>
            </a:xfrm>
          </p:grpSpPr>
          <p:sp>
            <p:nvSpPr>
              <p:cNvPr id="32" name="文本框 38"/>
              <p:cNvSpPr txBox="1"/>
              <p:nvPr/>
            </p:nvSpPr>
            <p:spPr>
              <a:xfrm>
                <a:off x="347396" y="3341174"/>
                <a:ext cx="2364229" cy="588236"/>
              </a:xfrm>
              <a:prstGeom prst="rect">
                <a:avLst/>
              </a:prstGeom>
              <a:noFill/>
            </p:spPr>
            <p:txBody>
              <a:bodyPr wrap="square" lIns="96000" tIns="0" rIns="96000" bIns="0">
                <a:normAutofit fontScale="92500" lnSpcReduction="20000"/>
              </a:bodyPr>
              <a:lstStyle/>
              <a:p>
                <a:pPr algn="ctr" defTabSz="121914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333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333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</a:br>
                <a:r>
                  <a:rPr lang="zh-CN" altLang="en-US" sz="1333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347396" y="3094952"/>
                <a:ext cx="2364228" cy="246221"/>
              </a:xfrm>
              <a:prstGeom prst="rect">
                <a:avLst/>
              </a:prstGeom>
            </p:spPr>
            <p:txBody>
              <a:bodyPr wrap="none" lIns="96000" tIns="0" rIns="96000" bIns="0">
                <a:normAutofit fontScale="77500" lnSpcReduction="20000"/>
              </a:bodyPr>
              <a:lstStyle/>
              <a:p>
                <a:pPr algn="ctr" defTabSz="1219140">
                  <a:lnSpc>
                    <a:spcPct val="110000"/>
                  </a:lnSpc>
                  <a:spcBef>
                    <a:spcPct val="0"/>
                  </a:spcBef>
                  <a:defRPr/>
                </a:pPr>
                <a:r>
                  <a:rPr lang="zh-CN" altLang="en-US" sz="2133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945391" y="3487553"/>
            <a:ext cx="2588359" cy="2700300"/>
            <a:chOff x="319299" y="2023393"/>
            <a:chExt cx="2694674" cy="2811214"/>
          </a:xfrm>
        </p:grpSpPr>
        <p:sp>
          <p:nvSpPr>
            <p:cNvPr id="22" name="任意多边形 53"/>
            <p:cNvSpPr>
              <a:spLocks/>
            </p:cNvSpPr>
            <p:nvPr/>
          </p:nvSpPr>
          <p:spPr bwMode="auto">
            <a:xfrm>
              <a:off x="319299" y="2023393"/>
              <a:ext cx="2694674" cy="2811214"/>
            </a:xfrm>
            <a:custGeom>
              <a:avLst/>
              <a:gdLst>
                <a:gd name="T0" fmla="*/ 538 w 1089"/>
                <a:gd name="T1" fmla="*/ 1138 h 1138"/>
                <a:gd name="T2" fmla="*/ 466 w 1089"/>
                <a:gd name="T3" fmla="*/ 1122 h 1138"/>
                <a:gd name="T4" fmla="*/ 71 w 1089"/>
                <a:gd name="T5" fmla="*/ 895 h 1138"/>
                <a:gd name="T6" fmla="*/ 0 w 1089"/>
                <a:gd name="T7" fmla="*/ 772 h 1138"/>
                <a:gd name="T8" fmla="*/ 4 w 1089"/>
                <a:gd name="T9" fmla="*/ 248 h 1138"/>
                <a:gd name="T10" fmla="*/ 79 w 1089"/>
                <a:gd name="T11" fmla="*/ 143 h 1138"/>
                <a:gd name="T12" fmla="*/ 455 w 1089"/>
                <a:gd name="T13" fmla="*/ 12 h 1138"/>
                <a:gd name="T14" fmla="*/ 540 w 1089"/>
                <a:gd name="T15" fmla="*/ 0 h 1138"/>
                <a:gd name="T16" fmla="*/ 621 w 1089"/>
                <a:gd name="T17" fmla="*/ 11 h 1138"/>
                <a:gd name="T18" fmla="*/ 1015 w 1089"/>
                <a:gd name="T19" fmla="*/ 144 h 1138"/>
                <a:gd name="T20" fmla="*/ 1088 w 1089"/>
                <a:gd name="T21" fmla="*/ 247 h 1138"/>
                <a:gd name="T22" fmla="*/ 1078 w 1089"/>
                <a:gd name="T23" fmla="*/ 772 h 1138"/>
                <a:gd name="T24" fmla="*/ 1005 w 1089"/>
                <a:gd name="T25" fmla="*/ 895 h 1138"/>
                <a:gd name="T26" fmla="*/ 609 w 1089"/>
                <a:gd name="T27" fmla="*/ 1122 h 1138"/>
                <a:gd name="T28" fmla="*/ 538 w 1089"/>
                <a:gd name="T29" fmla="*/ 1138 h 1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89" h="1138">
                  <a:moveTo>
                    <a:pt x="538" y="1138"/>
                  </a:moveTo>
                  <a:cubicBezTo>
                    <a:pt x="511" y="1138"/>
                    <a:pt x="485" y="1132"/>
                    <a:pt x="466" y="1122"/>
                  </a:cubicBezTo>
                  <a:cubicBezTo>
                    <a:pt x="71" y="895"/>
                    <a:pt x="71" y="895"/>
                    <a:pt x="71" y="895"/>
                  </a:cubicBezTo>
                  <a:cubicBezTo>
                    <a:pt x="32" y="873"/>
                    <a:pt x="0" y="817"/>
                    <a:pt x="0" y="772"/>
                  </a:cubicBezTo>
                  <a:cubicBezTo>
                    <a:pt x="4" y="248"/>
                    <a:pt x="4" y="248"/>
                    <a:pt x="4" y="248"/>
                  </a:cubicBezTo>
                  <a:cubicBezTo>
                    <a:pt x="4" y="205"/>
                    <a:pt x="38" y="157"/>
                    <a:pt x="79" y="143"/>
                  </a:cubicBezTo>
                  <a:cubicBezTo>
                    <a:pt x="455" y="12"/>
                    <a:pt x="455" y="12"/>
                    <a:pt x="455" y="12"/>
                  </a:cubicBezTo>
                  <a:cubicBezTo>
                    <a:pt x="477" y="4"/>
                    <a:pt x="508" y="0"/>
                    <a:pt x="540" y="0"/>
                  </a:cubicBezTo>
                  <a:cubicBezTo>
                    <a:pt x="570" y="0"/>
                    <a:pt x="600" y="4"/>
                    <a:pt x="621" y="11"/>
                  </a:cubicBezTo>
                  <a:cubicBezTo>
                    <a:pt x="1015" y="144"/>
                    <a:pt x="1015" y="144"/>
                    <a:pt x="1015" y="144"/>
                  </a:cubicBezTo>
                  <a:cubicBezTo>
                    <a:pt x="1056" y="157"/>
                    <a:pt x="1089" y="205"/>
                    <a:pt x="1088" y="247"/>
                  </a:cubicBezTo>
                  <a:cubicBezTo>
                    <a:pt x="1078" y="772"/>
                    <a:pt x="1078" y="772"/>
                    <a:pt x="1078" y="772"/>
                  </a:cubicBezTo>
                  <a:cubicBezTo>
                    <a:pt x="1077" y="816"/>
                    <a:pt x="1044" y="873"/>
                    <a:pt x="1005" y="895"/>
                  </a:cubicBezTo>
                  <a:cubicBezTo>
                    <a:pt x="609" y="1122"/>
                    <a:pt x="609" y="1122"/>
                    <a:pt x="609" y="1122"/>
                  </a:cubicBezTo>
                  <a:cubicBezTo>
                    <a:pt x="591" y="1132"/>
                    <a:pt x="565" y="1138"/>
                    <a:pt x="538" y="113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3" name="任意多边形 54"/>
            <p:cNvSpPr>
              <a:spLocks/>
            </p:cNvSpPr>
            <p:nvPr/>
          </p:nvSpPr>
          <p:spPr bwMode="auto">
            <a:xfrm>
              <a:off x="495297" y="2208905"/>
              <a:ext cx="2342678" cy="2417597"/>
            </a:xfrm>
            <a:custGeom>
              <a:avLst/>
              <a:gdLst>
                <a:gd name="T0" fmla="*/ 83 w 947"/>
                <a:gd name="T1" fmla="*/ 784 h 979"/>
                <a:gd name="T2" fmla="*/ 0 w 947"/>
                <a:gd name="T3" fmla="*/ 643 h 979"/>
                <a:gd name="T4" fmla="*/ 3 w 947"/>
                <a:gd name="T5" fmla="*/ 243 h 979"/>
                <a:gd name="T6" fmla="*/ 94 w 947"/>
                <a:gd name="T7" fmla="*/ 116 h 979"/>
                <a:gd name="T8" fmla="*/ 378 w 947"/>
                <a:gd name="T9" fmla="*/ 18 h 979"/>
                <a:gd name="T10" fmla="*/ 558 w 947"/>
                <a:gd name="T11" fmla="*/ 17 h 979"/>
                <a:gd name="T12" fmla="*/ 857 w 947"/>
                <a:gd name="T13" fmla="*/ 117 h 979"/>
                <a:gd name="T14" fmla="*/ 946 w 947"/>
                <a:gd name="T15" fmla="*/ 243 h 979"/>
                <a:gd name="T16" fmla="*/ 938 w 947"/>
                <a:gd name="T17" fmla="*/ 642 h 979"/>
                <a:gd name="T18" fmla="*/ 853 w 947"/>
                <a:gd name="T19" fmla="*/ 783 h 979"/>
                <a:gd name="T20" fmla="*/ 550 w 947"/>
                <a:gd name="T21" fmla="*/ 953 h 979"/>
                <a:gd name="T22" fmla="*/ 384 w 947"/>
                <a:gd name="T23" fmla="*/ 953 h 979"/>
                <a:gd name="T24" fmla="*/ 83 w 947"/>
                <a:gd name="T25" fmla="*/ 78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7" h="979">
                  <a:moveTo>
                    <a:pt x="83" y="784"/>
                  </a:moveTo>
                  <a:cubicBezTo>
                    <a:pt x="37" y="759"/>
                    <a:pt x="0" y="695"/>
                    <a:pt x="0" y="643"/>
                  </a:cubicBezTo>
                  <a:cubicBezTo>
                    <a:pt x="3" y="243"/>
                    <a:pt x="3" y="243"/>
                    <a:pt x="3" y="243"/>
                  </a:cubicBezTo>
                  <a:cubicBezTo>
                    <a:pt x="4" y="191"/>
                    <a:pt x="44" y="134"/>
                    <a:pt x="94" y="116"/>
                  </a:cubicBezTo>
                  <a:cubicBezTo>
                    <a:pt x="378" y="18"/>
                    <a:pt x="378" y="18"/>
                    <a:pt x="378" y="18"/>
                  </a:cubicBezTo>
                  <a:cubicBezTo>
                    <a:pt x="427" y="1"/>
                    <a:pt x="508" y="0"/>
                    <a:pt x="558" y="17"/>
                  </a:cubicBezTo>
                  <a:cubicBezTo>
                    <a:pt x="857" y="117"/>
                    <a:pt x="857" y="117"/>
                    <a:pt x="857" y="117"/>
                  </a:cubicBezTo>
                  <a:cubicBezTo>
                    <a:pt x="907" y="134"/>
                    <a:pt x="947" y="191"/>
                    <a:pt x="946" y="243"/>
                  </a:cubicBezTo>
                  <a:cubicBezTo>
                    <a:pt x="938" y="642"/>
                    <a:pt x="938" y="642"/>
                    <a:pt x="938" y="642"/>
                  </a:cubicBezTo>
                  <a:cubicBezTo>
                    <a:pt x="937" y="694"/>
                    <a:pt x="899" y="758"/>
                    <a:pt x="853" y="783"/>
                  </a:cubicBezTo>
                  <a:cubicBezTo>
                    <a:pt x="550" y="953"/>
                    <a:pt x="550" y="953"/>
                    <a:pt x="550" y="953"/>
                  </a:cubicBezTo>
                  <a:cubicBezTo>
                    <a:pt x="505" y="979"/>
                    <a:pt x="430" y="979"/>
                    <a:pt x="384" y="953"/>
                  </a:cubicBezTo>
                  <a:lnTo>
                    <a:pt x="83" y="7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4" name="任意多边形 55"/>
            <p:cNvSpPr>
              <a:spLocks/>
            </p:cNvSpPr>
            <p:nvPr/>
          </p:nvSpPr>
          <p:spPr bwMode="auto">
            <a:xfrm>
              <a:off x="777132" y="2161338"/>
              <a:ext cx="1779008" cy="533941"/>
            </a:xfrm>
            <a:custGeom>
              <a:avLst/>
              <a:gdLst>
                <a:gd name="T0" fmla="*/ 716 w 719"/>
                <a:gd name="T1" fmla="*/ 0 h 216"/>
                <a:gd name="T2" fmla="*/ 362 w 719"/>
                <a:gd name="T3" fmla="*/ 0 h 216"/>
                <a:gd name="T4" fmla="*/ 359 w 719"/>
                <a:gd name="T5" fmla="*/ 0 h 216"/>
                <a:gd name="T6" fmla="*/ 359 w 719"/>
                <a:gd name="T7" fmla="*/ 0 h 216"/>
                <a:gd name="T8" fmla="*/ 356 w 719"/>
                <a:gd name="T9" fmla="*/ 0 h 216"/>
                <a:gd name="T10" fmla="*/ 2 w 719"/>
                <a:gd name="T11" fmla="*/ 0 h 216"/>
                <a:gd name="T12" fmla="*/ 0 w 719"/>
                <a:gd name="T13" fmla="*/ 0 h 216"/>
                <a:gd name="T14" fmla="*/ 39 w 719"/>
                <a:gd name="T15" fmla="*/ 9 h 216"/>
                <a:gd name="T16" fmla="*/ 46 w 719"/>
                <a:gd name="T17" fmla="*/ 13 h 216"/>
                <a:gd name="T18" fmla="*/ 49 w 719"/>
                <a:gd name="T19" fmla="*/ 14 h 216"/>
                <a:gd name="T20" fmla="*/ 53 w 719"/>
                <a:gd name="T21" fmla="*/ 17 h 216"/>
                <a:gd name="T22" fmla="*/ 56 w 719"/>
                <a:gd name="T23" fmla="*/ 19 h 216"/>
                <a:gd name="T24" fmla="*/ 59 w 719"/>
                <a:gd name="T25" fmla="*/ 22 h 216"/>
                <a:gd name="T26" fmla="*/ 63 w 719"/>
                <a:gd name="T27" fmla="*/ 25 h 216"/>
                <a:gd name="T28" fmla="*/ 64 w 719"/>
                <a:gd name="T29" fmla="*/ 27 h 216"/>
                <a:gd name="T30" fmla="*/ 70 w 719"/>
                <a:gd name="T31" fmla="*/ 33 h 216"/>
                <a:gd name="T32" fmla="*/ 71 w 719"/>
                <a:gd name="T33" fmla="*/ 34 h 216"/>
                <a:gd name="T34" fmla="*/ 75 w 719"/>
                <a:gd name="T35" fmla="*/ 38 h 216"/>
                <a:gd name="T36" fmla="*/ 76 w 719"/>
                <a:gd name="T37" fmla="*/ 40 h 216"/>
                <a:gd name="T38" fmla="*/ 77 w 719"/>
                <a:gd name="T39" fmla="*/ 41 h 216"/>
                <a:gd name="T40" fmla="*/ 78 w 719"/>
                <a:gd name="T41" fmla="*/ 43 h 216"/>
                <a:gd name="T42" fmla="*/ 81 w 719"/>
                <a:gd name="T43" fmla="*/ 47 h 216"/>
                <a:gd name="T44" fmla="*/ 81 w 719"/>
                <a:gd name="T45" fmla="*/ 48 h 216"/>
                <a:gd name="T46" fmla="*/ 81 w 719"/>
                <a:gd name="T47" fmla="*/ 48 h 216"/>
                <a:gd name="T48" fmla="*/ 81 w 719"/>
                <a:gd name="T49" fmla="*/ 48 h 216"/>
                <a:gd name="T50" fmla="*/ 86 w 719"/>
                <a:gd name="T51" fmla="*/ 59 h 216"/>
                <a:gd name="T52" fmla="*/ 86 w 719"/>
                <a:gd name="T53" fmla="*/ 59 h 216"/>
                <a:gd name="T54" fmla="*/ 96 w 719"/>
                <a:gd name="T55" fmla="*/ 95 h 216"/>
                <a:gd name="T56" fmla="*/ 96 w 719"/>
                <a:gd name="T57" fmla="*/ 98 h 216"/>
                <a:gd name="T58" fmla="*/ 111 w 719"/>
                <a:gd name="T59" fmla="*/ 166 h 216"/>
                <a:gd name="T60" fmla="*/ 192 w 719"/>
                <a:gd name="T61" fmla="*/ 216 h 216"/>
                <a:gd name="T62" fmla="*/ 356 w 719"/>
                <a:gd name="T63" fmla="*/ 216 h 216"/>
                <a:gd name="T64" fmla="*/ 359 w 719"/>
                <a:gd name="T65" fmla="*/ 216 h 216"/>
                <a:gd name="T66" fmla="*/ 359 w 719"/>
                <a:gd name="T67" fmla="*/ 216 h 216"/>
                <a:gd name="T68" fmla="*/ 362 w 719"/>
                <a:gd name="T69" fmla="*/ 216 h 216"/>
                <a:gd name="T70" fmla="*/ 526 w 719"/>
                <a:gd name="T71" fmla="*/ 216 h 216"/>
                <a:gd name="T72" fmla="*/ 607 w 719"/>
                <a:gd name="T73" fmla="*/ 166 h 216"/>
                <a:gd name="T74" fmla="*/ 622 w 719"/>
                <a:gd name="T75" fmla="*/ 98 h 216"/>
                <a:gd name="T76" fmla="*/ 622 w 719"/>
                <a:gd name="T77" fmla="*/ 96 h 216"/>
                <a:gd name="T78" fmla="*/ 632 w 719"/>
                <a:gd name="T79" fmla="*/ 59 h 216"/>
                <a:gd name="T80" fmla="*/ 637 w 719"/>
                <a:gd name="T81" fmla="*/ 48 h 216"/>
                <a:gd name="T82" fmla="*/ 654 w 719"/>
                <a:gd name="T83" fmla="*/ 27 h 216"/>
                <a:gd name="T84" fmla="*/ 656 w 719"/>
                <a:gd name="T85" fmla="*/ 25 h 216"/>
                <a:gd name="T86" fmla="*/ 659 w 719"/>
                <a:gd name="T87" fmla="*/ 22 h 216"/>
                <a:gd name="T88" fmla="*/ 662 w 719"/>
                <a:gd name="T89" fmla="*/ 19 h 216"/>
                <a:gd name="T90" fmla="*/ 665 w 719"/>
                <a:gd name="T91" fmla="*/ 17 h 216"/>
                <a:gd name="T92" fmla="*/ 669 w 719"/>
                <a:gd name="T93" fmla="*/ 14 h 216"/>
                <a:gd name="T94" fmla="*/ 672 w 719"/>
                <a:gd name="T95" fmla="*/ 13 h 216"/>
                <a:gd name="T96" fmla="*/ 679 w 719"/>
                <a:gd name="T97" fmla="*/ 9 h 216"/>
                <a:gd name="T98" fmla="*/ 719 w 719"/>
                <a:gd name="T99" fmla="*/ 0 h 216"/>
                <a:gd name="T100" fmla="*/ 716 w 719"/>
                <a:gd name="T10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19" h="216">
                  <a:moveTo>
                    <a:pt x="716" y="0"/>
                  </a:moveTo>
                  <a:cubicBezTo>
                    <a:pt x="362" y="0"/>
                    <a:pt x="362" y="0"/>
                    <a:pt x="362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3" y="0"/>
                    <a:pt x="27" y="4"/>
                    <a:pt x="39" y="9"/>
                  </a:cubicBezTo>
                  <a:cubicBezTo>
                    <a:pt x="42" y="10"/>
                    <a:pt x="44" y="12"/>
                    <a:pt x="46" y="13"/>
                  </a:cubicBezTo>
                  <a:cubicBezTo>
                    <a:pt x="47" y="13"/>
                    <a:pt x="48" y="14"/>
                    <a:pt x="49" y="14"/>
                  </a:cubicBezTo>
                  <a:cubicBezTo>
                    <a:pt x="50" y="15"/>
                    <a:pt x="52" y="16"/>
                    <a:pt x="53" y="17"/>
                  </a:cubicBezTo>
                  <a:cubicBezTo>
                    <a:pt x="54" y="18"/>
                    <a:pt x="55" y="19"/>
                    <a:pt x="56" y="19"/>
                  </a:cubicBezTo>
                  <a:cubicBezTo>
                    <a:pt x="57" y="20"/>
                    <a:pt x="58" y="21"/>
                    <a:pt x="59" y="22"/>
                  </a:cubicBezTo>
                  <a:cubicBezTo>
                    <a:pt x="60" y="23"/>
                    <a:pt x="61" y="24"/>
                    <a:pt x="63" y="25"/>
                  </a:cubicBezTo>
                  <a:cubicBezTo>
                    <a:pt x="63" y="25"/>
                    <a:pt x="64" y="26"/>
                    <a:pt x="64" y="27"/>
                  </a:cubicBezTo>
                  <a:cubicBezTo>
                    <a:pt x="67" y="29"/>
                    <a:pt x="69" y="31"/>
                    <a:pt x="70" y="33"/>
                  </a:cubicBezTo>
                  <a:cubicBezTo>
                    <a:pt x="71" y="33"/>
                    <a:pt x="71" y="34"/>
                    <a:pt x="71" y="34"/>
                  </a:cubicBezTo>
                  <a:cubicBezTo>
                    <a:pt x="72" y="35"/>
                    <a:pt x="73" y="37"/>
                    <a:pt x="75" y="38"/>
                  </a:cubicBezTo>
                  <a:cubicBezTo>
                    <a:pt x="75" y="39"/>
                    <a:pt x="75" y="39"/>
                    <a:pt x="76" y="40"/>
                  </a:cubicBezTo>
                  <a:cubicBezTo>
                    <a:pt x="76" y="40"/>
                    <a:pt x="76" y="40"/>
                    <a:pt x="77" y="41"/>
                  </a:cubicBezTo>
                  <a:cubicBezTo>
                    <a:pt x="77" y="41"/>
                    <a:pt x="77" y="42"/>
                    <a:pt x="78" y="43"/>
                  </a:cubicBezTo>
                  <a:cubicBezTo>
                    <a:pt x="79" y="44"/>
                    <a:pt x="80" y="46"/>
                    <a:pt x="81" y="47"/>
                  </a:cubicBezTo>
                  <a:cubicBezTo>
                    <a:pt x="81" y="47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3" y="52"/>
                    <a:pt x="85" y="55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91" y="70"/>
                    <a:pt x="94" y="83"/>
                    <a:pt x="96" y="95"/>
                  </a:cubicBezTo>
                  <a:cubicBezTo>
                    <a:pt x="96" y="96"/>
                    <a:pt x="96" y="97"/>
                    <a:pt x="96" y="98"/>
                  </a:cubicBezTo>
                  <a:cubicBezTo>
                    <a:pt x="99" y="121"/>
                    <a:pt x="101" y="145"/>
                    <a:pt x="111" y="166"/>
                  </a:cubicBezTo>
                  <a:cubicBezTo>
                    <a:pt x="127" y="199"/>
                    <a:pt x="155" y="216"/>
                    <a:pt x="192" y="216"/>
                  </a:cubicBezTo>
                  <a:cubicBezTo>
                    <a:pt x="192" y="216"/>
                    <a:pt x="356" y="216"/>
                    <a:pt x="356" y="216"/>
                  </a:cubicBezTo>
                  <a:cubicBezTo>
                    <a:pt x="356" y="216"/>
                    <a:pt x="357" y="216"/>
                    <a:pt x="359" y="216"/>
                  </a:cubicBezTo>
                  <a:cubicBezTo>
                    <a:pt x="359" y="216"/>
                    <a:pt x="359" y="216"/>
                    <a:pt x="359" y="216"/>
                  </a:cubicBezTo>
                  <a:cubicBezTo>
                    <a:pt x="361" y="216"/>
                    <a:pt x="362" y="216"/>
                    <a:pt x="362" y="216"/>
                  </a:cubicBezTo>
                  <a:cubicBezTo>
                    <a:pt x="362" y="216"/>
                    <a:pt x="526" y="216"/>
                    <a:pt x="526" y="216"/>
                  </a:cubicBezTo>
                  <a:cubicBezTo>
                    <a:pt x="563" y="216"/>
                    <a:pt x="591" y="199"/>
                    <a:pt x="607" y="166"/>
                  </a:cubicBezTo>
                  <a:cubicBezTo>
                    <a:pt x="618" y="145"/>
                    <a:pt x="619" y="121"/>
                    <a:pt x="622" y="98"/>
                  </a:cubicBezTo>
                  <a:cubicBezTo>
                    <a:pt x="622" y="98"/>
                    <a:pt x="622" y="97"/>
                    <a:pt x="622" y="96"/>
                  </a:cubicBezTo>
                  <a:cubicBezTo>
                    <a:pt x="624" y="83"/>
                    <a:pt x="627" y="71"/>
                    <a:pt x="632" y="59"/>
                  </a:cubicBezTo>
                  <a:cubicBezTo>
                    <a:pt x="633" y="55"/>
                    <a:pt x="635" y="51"/>
                    <a:pt x="637" y="48"/>
                  </a:cubicBezTo>
                  <a:cubicBezTo>
                    <a:pt x="642" y="40"/>
                    <a:pt x="647" y="33"/>
                    <a:pt x="654" y="27"/>
                  </a:cubicBezTo>
                  <a:cubicBezTo>
                    <a:pt x="654" y="26"/>
                    <a:pt x="655" y="25"/>
                    <a:pt x="656" y="25"/>
                  </a:cubicBezTo>
                  <a:cubicBezTo>
                    <a:pt x="657" y="24"/>
                    <a:pt x="658" y="23"/>
                    <a:pt x="659" y="22"/>
                  </a:cubicBezTo>
                  <a:cubicBezTo>
                    <a:pt x="660" y="21"/>
                    <a:pt x="661" y="20"/>
                    <a:pt x="662" y="19"/>
                  </a:cubicBezTo>
                  <a:cubicBezTo>
                    <a:pt x="663" y="19"/>
                    <a:pt x="664" y="18"/>
                    <a:pt x="665" y="17"/>
                  </a:cubicBezTo>
                  <a:cubicBezTo>
                    <a:pt x="667" y="16"/>
                    <a:pt x="668" y="15"/>
                    <a:pt x="669" y="14"/>
                  </a:cubicBezTo>
                  <a:cubicBezTo>
                    <a:pt x="670" y="14"/>
                    <a:pt x="671" y="13"/>
                    <a:pt x="672" y="13"/>
                  </a:cubicBezTo>
                  <a:cubicBezTo>
                    <a:pt x="674" y="12"/>
                    <a:pt x="676" y="10"/>
                    <a:pt x="679" y="9"/>
                  </a:cubicBezTo>
                  <a:cubicBezTo>
                    <a:pt x="691" y="4"/>
                    <a:pt x="705" y="0"/>
                    <a:pt x="719" y="0"/>
                  </a:cubicBezTo>
                  <a:cubicBezTo>
                    <a:pt x="718" y="0"/>
                    <a:pt x="717" y="0"/>
                    <a:pt x="7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none" lIns="121920" tIns="60960" rIns="121920" bIns="6096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2133" b="1">
                  <a:solidFill>
                    <a:schemeClr val="bg1"/>
                  </a:solidFill>
                </a:rPr>
                <a:t>关键词</a:t>
              </a: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530567" y="3140968"/>
              <a:ext cx="2272138" cy="834458"/>
              <a:chOff x="347396" y="3094952"/>
              <a:chExt cx="2364229" cy="834458"/>
            </a:xfrm>
          </p:grpSpPr>
          <p:sp>
            <p:nvSpPr>
              <p:cNvPr id="26" name="文本框 57"/>
              <p:cNvSpPr txBox="1"/>
              <p:nvPr/>
            </p:nvSpPr>
            <p:spPr>
              <a:xfrm>
                <a:off x="347396" y="3341174"/>
                <a:ext cx="2364229" cy="588236"/>
              </a:xfrm>
              <a:prstGeom prst="rect">
                <a:avLst/>
              </a:prstGeom>
              <a:noFill/>
            </p:spPr>
            <p:txBody>
              <a:bodyPr wrap="square" lIns="96000" tIns="0" rIns="96000" bIns="0">
                <a:normAutofit fontScale="92500" lnSpcReduction="20000"/>
              </a:bodyPr>
              <a:lstStyle/>
              <a:p>
                <a:pPr algn="ctr" defTabSz="121914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333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333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</a:br>
                <a:r>
                  <a:rPr lang="zh-CN" altLang="en-US" sz="1333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347396" y="3094952"/>
                <a:ext cx="2364228" cy="246221"/>
              </a:xfrm>
              <a:prstGeom prst="rect">
                <a:avLst/>
              </a:prstGeom>
            </p:spPr>
            <p:txBody>
              <a:bodyPr wrap="none" lIns="96000" tIns="0" rIns="96000" bIns="0">
                <a:normAutofit fontScale="77500" lnSpcReduction="20000"/>
              </a:bodyPr>
              <a:lstStyle/>
              <a:p>
                <a:pPr algn="ctr" defTabSz="1219140">
                  <a:lnSpc>
                    <a:spcPct val="110000"/>
                  </a:lnSpc>
                  <a:spcBef>
                    <a:spcPct val="0"/>
                  </a:spcBef>
                  <a:defRPr/>
                </a:pPr>
                <a:r>
                  <a:rPr lang="zh-CN" altLang="en-US" sz="2133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4801822" y="3487553"/>
            <a:ext cx="2588359" cy="2700300"/>
            <a:chOff x="3272208" y="2023393"/>
            <a:chExt cx="2694674" cy="2811214"/>
          </a:xfrm>
        </p:grpSpPr>
        <p:sp>
          <p:nvSpPr>
            <p:cNvPr id="16" name="任意多边形 60"/>
            <p:cNvSpPr>
              <a:spLocks/>
            </p:cNvSpPr>
            <p:nvPr/>
          </p:nvSpPr>
          <p:spPr bwMode="auto">
            <a:xfrm>
              <a:off x="3272208" y="2023393"/>
              <a:ext cx="2694674" cy="2811214"/>
            </a:xfrm>
            <a:custGeom>
              <a:avLst/>
              <a:gdLst>
                <a:gd name="T0" fmla="*/ 538 w 1089"/>
                <a:gd name="T1" fmla="*/ 1138 h 1138"/>
                <a:gd name="T2" fmla="*/ 466 w 1089"/>
                <a:gd name="T3" fmla="*/ 1122 h 1138"/>
                <a:gd name="T4" fmla="*/ 71 w 1089"/>
                <a:gd name="T5" fmla="*/ 895 h 1138"/>
                <a:gd name="T6" fmla="*/ 0 w 1089"/>
                <a:gd name="T7" fmla="*/ 772 h 1138"/>
                <a:gd name="T8" fmla="*/ 4 w 1089"/>
                <a:gd name="T9" fmla="*/ 248 h 1138"/>
                <a:gd name="T10" fmla="*/ 79 w 1089"/>
                <a:gd name="T11" fmla="*/ 143 h 1138"/>
                <a:gd name="T12" fmla="*/ 455 w 1089"/>
                <a:gd name="T13" fmla="*/ 12 h 1138"/>
                <a:gd name="T14" fmla="*/ 540 w 1089"/>
                <a:gd name="T15" fmla="*/ 0 h 1138"/>
                <a:gd name="T16" fmla="*/ 621 w 1089"/>
                <a:gd name="T17" fmla="*/ 11 h 1138"/>
                <a:gd name="T18" fmla="*/ 1015 w 1089"/>
                <a:gd name="T19" fmla="*/ 144 h 1138"/>
                <a:gd name="T20" fmla="*/ 1088 w 1089"/>
                <a:gd name="T21" fmla="*/ 247 h 1138"/>
                <a:gd name="T22" fmla="*/ 1078 w 1089"/>
                <a:gd name="T23" fmla="*/ 772 h 1138"/>
                <a:gd name="T24" fmla="*/ 1005 w 1089"/>
                <a:gd name="T25" fmla="*/ 895 h 1138"/>
                <a:gd name="T26" fmla="*/ 609 w 1089"/>
                <a:gd name="T27" fmla="*/ 1122 h 1138"/>
                <a:gd name="T28" fmla="*/ 538 w 1089"/>
                <a:gd name="T29" fmla="*/ 1138 h 1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89" h="1138">
                  <a:moveTo>
                    <a:pt x="538" y="1138"/>
                  </a:moveTo>
                  <a:cubicBezTo>
                    <a:pt x="511" y="1138"/>
                    <a:pt x="485" y="1132"/>
                    <a:pt x="466" y="1122"/>
                  </a:cubicBezTo>
                  <a:cubicBezTo>
                    <a:pt x="71" y="895"/>
                    <a:pt x="71" y="895"/>
                    <a:pt x="71" y="895"/>
                  </a:cubicBezTo>
                  <a:cubicBezTo>
                    <a:pt x="32" y="873"/>
                    <a:pt x="0" y="817"/>
                    <a:pt x="0" y="772"/>
                  </a:cubicBezTo>
                  <a:cubicBezTo>
                    <a:pt x="4" y="248"/>
                    <a:pt x="4" y="248"/>
                    <a:pt x="4" y="248"/>
                  </a:cubicBezTo>
                  <a:cubicBezTo>
                    <a:pt x="4" y="205"/>
                    <a:pt x="38" y="157"/>
                    <a:pt x="79" y="143"/>
                  </a:cubicBezTo>
                  <a:cubicBezTo>
                    <a:pt x="455" y="12"/>
                    <a:pt x="455" y="12"/>
                    <a:pt x="455" y="12"/>
                  </a:cubicBezTo>
                  <a:cubicBezTo>
                    <a:pt x="477" y="4"/>
                    <a:pt x="508" y="0"/>
                    <a:pt x="540" y="0"/>
                  </a:cubicBezTo>
                  <a:cubicBezTo>
                    <a:pt x="570" y="0"/>
                    <a:pt x="600" y="4"/>
                    <a:pt x="621" y="11"/>
                  </a:cubicBezTo>
                  <a:cubicBezTo>
                    <a:pt x="1015" y="144"/>
                    <a:pt x="1015" y="144"/>
                    <a:pt x="1015" y="144"/>
                  </a:cubicBezTo>
                  <a:cubicBezTo>
                    <a:pt x="1056" y="157"/>
                    <a:pt x="1089" y="205"/>
                    <a:pt x="1088" y="247"/>
                  </a:cubicBezTo>
                  <a:cubicBezTo>
                    <a:pt x="1078" y="772"/>
                    <a:pt x="1078" y="772"/>
                    <a:pt x="1078" y="772"/>
                  </a:cubicBezTo>
                  <a:cubicBezTo>
                    <a:pt x="1077" y="816"/>
                    <a:pt x="1044" y="873"/>
                    <a:pt x="1005" y="895"/>
                  </a:cubicBezTo>
                  <a:cubicBezTo>
                    <a:pt x="609" y="1122"/>
                    <a:pt x="609" y="1122"/>
                    <a:pt x="609" y="1122"/>
                  </a:cubicBezTo>
                  <a:cubicBezTo>
                    <a:pt x="591" y="1132"/>
                    <a:pt x="565" y="1138"/>
                    <a:pt x="538" y="113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7" name="任意多边形 61"/>
            <p:cNvSpPr>
              <a:spLocks/>
            </p:cNvSpPr>
            <p:nvPr/>
          </p:nvSpPr>
          <p:spPr bwMode="auto">
            <a:xfrm>
              <a:off x="3448206" y="2208905"/>
              <a:ext cx="2342678" cy="2417597"/>
            </a:xfrm>
            <a:custGeom>
              <a:avLst/>
              <a:gdLst>
                <a:gd name="T0" fmla="*/ 83 w 947"/>
                <a:gd name="T1" fmla="*/ 784 h 979"/>
                <a:gd name="T2" fmla="*/ 0 w 947"/>
                <a:gd name="T3" fmla="*/ 643 h 979"/>
                <a:gd name="T4" fmla="*/ 3 w 947"/>
                <a:gd name="T5" fmla="*/ 243 h 979"/>
                <a:gd name="T6" fmla="*/ 94 w 947"/>
                <a:gd name="T7" fmla="*/ 116 h 979"/>
                <a:gd name="T8" fmla="*/ 378 w 947"/>
                <a:gd name="T9" fmla="*/ 18 h 979"/>
                <a:gd name="T10" fmla="*/ 558 w 947"/>
                <a:gd name="T11" fmla="*/ 17 h 979"/>
                <a:gd name="T12" fmla="*/ 857 w 947"/>
                <a:gd name="T13" fmla="*/ 117 h 979"/>
                <a:gd name="T14" fmla="*/ 946 w 947"/>
                <a:gd name="T15" fmla="*/ 243 h 979"/>
                <a:gd name="T16" fmla="*/ 938 w 947"/>
                <a:gd name="T17" fmla="*/ 642 h 979"/>
                <a:gd name="T18" fmla="*/ 853 w 947"/>
                <a:gd name="T19" fmla="*/ 783 h 979"/>
                <a:gd name="T20" fmla="*/ 550 w 947"/>
                <a:gd name="T21" fmla="*/ 953 h 979"/>
                <a:gd name="T22" fmla="*/ 384 w 947"/>
                <a:gd name="T23" fmla="*/ 953 h 979"/>
                <a:gd name="T24" fmla="*/ 83 w 947"/>
                <a:gd name="T25" fmla="*/ 78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7" h="979">
                  <a:moveTo>
                    <a:pt x="83" y="784"/>
                  </a:moveTo>
                  <a:cubicBezTo>
                    <a:pt x="37" y="759"/>
                    <a:pt x="0" y="695"/>
                    <a:pt x="0" y="643"/>
                  </a:cubicBezTo>
                  <a:cubicBezTo>
                    <a:pt x="3" y="243"/>
                    <a:pt x="3" y="243"/>
                    <a:pt x="3" y="243"/>
                  </a:cubicBezTo>
                  <a:cubicBezTo>
                    <a:pt x="4" y="191"/>
                    <a:pt x="44" y="134"/>
                    <a:pt x="94" y="116"/>
                  </a:cubicBezTo>
                  <a:cubicBezTo>
                    <a:pt x="378" y="18"/>
                    <a:pt x="378" y="18"/>
                    <a:pt x="378" y="18"/>
                  </a:cubicBezTo>
                  <a:cubicBezTo>
                    <a:pt x="427" y="1"/>
                    <a:pt x="508" y="0"/>
                    <a:pt x="558" y="17"/>
                  </a:cubicBezTo>
                  <a:cubicBezTo>
                    <a:pt x="857" y="117"/>
                    <a:pt x="857" y="117"/>
                    <a:pt x="857" y="117"/>
                  </a:cubicBezTo>
                  <a:cubicBezTo>
                    <a:pt x="907" y="134"/>
                    <a:pt x="947" y="191"/>
                    <a:pt x="946" y="243"/>
                  </a:cubicBezTo>
                  <a:cubicBezTo>
                    <a:pt x="938" y="642"/>
                    <a:pt x="938" y="642"/>
                    <a:pt x="938" y="642"/>
                  </a:cubicBezTo>
                  <a:cubicBezTo>
                    <a:pt x="937" y="694"/>
                    <a:pt x="899" y="758"/>
                    <a:pt x="853" y="783"/>
                  </a:cubicBezTo>
                  <a:cubicBezTo>
                    <a:pt x="550" y="953"/>
                    <a:pt x="550" y="953"/>
                    <a:pt x="550" y="953"/>
                  </a:cubicBezTo>
                  <a:cubicBezTo>
                    <a:pt x="505" y="979"/>
                    <a:pt x="430" y="979"/>
                    <a:pt x="384" y="953"/>
                  </a:cubicBezTo>
                  <a:lnTo>
                    <a:pt x="83" y="7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8" name="任意多边形 62"/>
            <p:cNvSpPr>
              <a:spLocks/>
            </p:cNvSpPr>
            <p:nvPr/>
          </p:nvSpPr>
          <p:spPr bwMode="auto">
            <a:xfrm>
              <a:off x="3730041" y="2161338"/>
              <a:ext cx="1779008" cy="533941"/>
            </a:xfrm>
            <a:custGeom>
              <a:avLst/>
              <a:gdLst>
                <a:gd name="T0" fmla="*/ 716 w 719"/>
                <a:gd name="T1" fmla="*/ 0 h 216"/>
                <a:gd name="T2" fmla="*/ 362 w 719"/>
                <a:gd name="T3" fmla="*/ 0 h 216"/>
                <a:gd name="T4" fmla="*/ 359 w 719"/>
                <a:gd name="T5" fmla="*/ 0 h 216"/>
                <a:gd name="T6" fmla="*/ 359 w 719"/>
                <a:gd name="T7" fmla="*/ 0 h 216"/>
                <a:gd name="T8" fmla="*/ 356 w 719"/>
                <a:gd name="T9" fmla="*/ 0 h 216"/>
                <a:gd name="T10" fmla="*/ 2 w 719"/>
                <a:gd name="T11" fmla="*/ 0 h 216"/>
                <a:gd name="T12" fmla="*/ 0 w 719"/>
                <a:gd name="T13" fmla="*/ 0 h 216"/>
                <a:gd name="T14" fmla="*/ 39 w 719"/>
                <a:gd name="T15" fmla="*/ 9 h 216"/>
                <a:gd name="T16" fmla="*/ 46 w 719"/>
                <a:gd name="T17" fmla="*/ 13 h 216"/>
                <a:gd name="T18" fmla="*/ 49 w 719"/>
                <a:gd name="T19" fmla="*/ 14 h 216"/>
                <a:gd name="T20" fmla="*/ 53 w 719"/>
                <a:gd name="T21" fmla="*/ 17 h 216"/>
                <a:gd name="T22" fmla="*/ 56 w 719"/>
                <a:gd name="T23" fmla="*/ 19 h 216"/>
                <a:gd name="T24" fmla="*/ 59 w 719"/>
                <a:gd name="T25" fmla="*/ 22 h 216"/>
                <a:gd name="T26" fmla="*/ 63 w 719"/>
                <a:gd name="T27" fmla="*/ 25 h 216"/>
                <a:gd name="T28" fmla="*/ 64 w 719"/>
                <a:gd name="T29" fmla="*/ 27 h 216"/>
                <a:gd name="T30" fmla="*/ 70 w 719"/>
                <a:gd name="T31" fmla="*/ 33 h 216"/>
                <a:gd name="T32" fmla="*/ 71 w 719"/>
                <a:gd name="T33" fmla="*/ 34 h 216"/>
                <a:gd name="T34" fmla="*/ 75 w 719"/>
                <a:gd name="T35" fmla="*/ 38 h 216"/>
                <a:gd name="T36" fmla="*/ 76 w 719"/>
                <a:gd name="T37" fmla="*/ 40 h 216"/>
                <a:gd name="T38" fmla="*/ 77 w 719"/>
                <a:gd name="T39" fmla="*/ 41 h 216"/>
                <a:gd name="T40" fmla="*/ 78 w 719"/>
                <a:gd name="T41" fmla="*/ 43 h 216"/>
                <a:gd name="T42" fmla="*/ 81 w 719"/>
                <a:gd name="T43" fmla="*/ 47 h 216"/>
                <a:gd name="T44" fmla="*/ 81 w 719"/>
                <a:gd name="T45" fmla="*/ 48 h 216"/>
                <a:gd name="T46" fmla="*/ 81 w 719"/>
                <a:gd name="T47" fmla="*/ 48 h 216"/>
                <a:gd name="T48" fmla="*/ 81 w 719"/>
                <a:gd name="T49" fmla="*/ 48 h 216"/>
                <a:gd name="T50" fmla="*/ 86 w 719"/>
                <a:gd name="T51" fmla="*/ 59 h 216"/>
                <a:gd name="T52" fmla="*/ 86 w 719"/>
                <a:gd name="T53" fmla="*/ 59 h 216"/>
                <a:gd name="T54" fmla="*/ 96 w 719"/>
                <a:gd name="T55" fmla="*/ 95 h 216"/>
                <a:gd name="T56" fmla="*/ 96 w 719"/>
                <a:gd name="T57" fmla="*/ 98 h 216"/>
                <a:gd name="T58" fmla="*/ 111 w 719"/>
                <a:gd name="T59" fmla="*/ 166 h 216"/>
                <a:gd name="T60" fmla="*/ 192 w 719"/>
                <a:gd name="T61" fmla="*/ 216 h 216"/>
                <a:gd name="T62" fmla="*/ 356 w 719"/>
                <a:gd name="T63" fmla="*/ 216 h 216"/>
                <a:gd name="T64" fmla="*/ 359 w 719"/>
                <a:gd name="T65" fmla="*/ 216 h 216"/>
                <a:gd name="T66" fmla="*/ 359 w 719"/>
                <a:gd name="T67" fmla="*/ 216 h 216"/>
                <a:gd name="T68" fmla="*/ 362 w 719"/>
                <a:gd name="T69" fmla="*/ 216 h 216"/>
                <a:gd name="T70" fmla="*/ 526 w 719"/>
                <a:gd name="T71" fmla="*/ 216 h 216"/>
                <a:gd name="T72" fmla="*/ 607 w 719"/>
                <a:gd name="T73" fmla="*/ 166 h 216"/>
                <a:gd name="T74" fmla="*/ 622 w 719"/>
                <a:gd name="T75" fmla="*/ 98 h 216"/>
                <a:gd name="T76" fmla="*/ 622 w 719"/>
                <a:gd name="T77" fmla="*/ 96 h 216"/>
                <a:gd name="T78" fmla="*/ 632 w 719"/>
                <a:gd name="T79" fmla="*/ 59 h 216"/>
                <a:gd name="T80" fmla="*/ 637 w 719"/>
                <a:gd name="T81" fmla="*/ 48 h 216"/>
                <a:gd name="T82" fmla="*/ 654 w 719"/>
                <a:gd name="T83" fmla="*/ 27 h 216"/>
                <a:gd name="T84" fmla="*/ 656 w 719"/>
                <a:gd name="T85" fmla="*/ 25 h 216"/>
                <a:gd name="T86" fmla="*/ 659 w 719"/>
                <a:gd name="T87" fmla="*/ 22 h 216"/>
                <a:gd name="T88" fmla="*/ 662 w 719"/>
                <a:gd name="T89" fmla="*/ 19 h 216"/>
                <a:gd name="T90" fmla="*/ 665 w 719"/>
                <a:gd name="T91" fmla="*/ 17 h 216"/>
                <a:gd name="T92" fmla="*/ 669 w 719"/>
                <a:gd name="T93" fmla="*/ 14 h 216"/>
                <a:gd name="T94" fmla="*/ 672 w 719"/>
                <a:gd name="T95" fmla="*/ 13 h 216"/>
                <a:gd name="T96" fmla="*/ 679 w 719"/>
                <a:gd name="T97" fmla="*/ 9 h 216"/>
                <a:gd name="T98" fmla="*/ 719 w 719"/>
                <a:gd name="T99" fmla="*/ 0 h 216"/>
                <a:gd name="T100" fmla="*/ 716 w 719"/>
                <a:gd name="T10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19" h="216">
                  <a:moveTo>
                    <a:pt x="716" y="0"/>
                  </a:moveTo>
                  <a:cubicBezTo>
                    <a:pt x="362" y="0"/>
                    <a:pt x="362" y="0"/>
                    <a:pt x="362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3" y="0"/>
                    <a:pt x="27" y="4"/>
                    <a:pt x="39" y="9"/>
                  </a:cubicBezTo>
                  <a:cubicBezTo>
                    <a:pt x="42" y="10"/>
                    <a:pt x="44" y="12"/>
                    <a:pt x="46" y="13"/>
                  </a:cubicBezTo>
                  <a:cubicBezTo>
                    <a:pt x="47" y="13"/>
                    <a:pt x="48" y="14"/>
                    <a:pt x="49" y="14"/>
                  </a:cubicBezTo>
                  <a:cubicBezTo>
                    <a:pt x="50" y="15"/>
                    <a:pt x="52" y="16"/>
                    <a:pt x="53" y="17"/>
                  </a:cubicBezTo>
                  <a:cubicBezTo>
                    <a:pt x="54" y="18"/>
                    <a:pt x="55" y="19"/>
                    <a:pt x="56" y="19"/>
                  </a:cubicBezTo>
                  <a:cubicBezTo>
                    <a:pt x="57" y="20"/>
                    <a:pt x="58" y="21"/>
                    <a:pt x="59" y="22"/>
                  </a:cubicBezTo>
                  <a:cubicBezTo>
                    <a:pt x="60" y="23"/>
                    <a:pt x="61" y="24"/>
                    <a:pt x="63" y="25"/>
                  </a:cubicBezTo>
                  <a:cubicBezTo>
                    <a:pt x="63" y="25"/>
                    <a:pt x="64" y="26"/>
                    <a:pt x="64" y="27"/>
                  </a:cubicBezTo>
                  <a:cubicBezTo>
                    <a:pt x="67" y="29"/>
                    <a:pt x="69" y="31"/>
                    <a:pt x="70" y="33"/>
                  </a:cubicBezTo>
                  <a:cubicBezTo>
                    <a:pt x="71" y="33"/>
                    <a:pt x="71" y="34"/>
                    <a:pt x="71" y="34"/>
                  </a:cubicBezTo>
                  <a:cubicBezTo>
                    <a:pt x="72" y="35"/>
                    <a:pt x="73" y="37"/>
                    <a:pt x="75" y="38"/>
                  </a:cubicBezTo>
                  <a:cubicBezTo>
                    <a:pt x="75" y="39"/>
                    <a:pt x="75" y="39"/>
                    <a:pt x="76" y="40"/>
                  </a:cubicBezTo>
                  <a:cubicBezTo>
                    <a:pt x="76" y="40"/>
                    <a:pt x="76" y="40"/>
                    <a:pt x="77" y="41"/>
                  </a:cubicBezTo>
                  <a:cubicBezTo>
                    <a:pt x="77" y="41"/>
                    <a:pt x="77" y="42"/>
                    <a:pt x="78" y="43"/>
                  </a:cubicBezTo>
                  <a:cubicBezTo>
                    <a:pt x="79" y="44"/>
                    <a:pt x="80" y="46"/>
                    <a:pt x="81" y="47"/>
                  </a:cubicBezTo>
                  <a:cubicBezTo>
                    <a:pt x="81" y="47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3" y="52"/>
                    <a:pt x="85" y="55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91" y="70"/>
                    <a:pt x="94" y="83"/>
                    <a:pt x="96" y="95"/>
                  </a:cubicBezTo>
                  <a:cubicBezTo>
                    <a:pt x="96" y="96"/>
                    <a:pt x="96" y="97"/>
                    <a:pt x="96" y="98"/>
                  </a:cubicBezTo>
                  <a:cubicBezTo>
                    <a:pt x="99" y="121"/>
                    <a:pt x="101" y="145"/>
                    <a:pt x="111" y="166"/>
                  </a:cubicBezTo>
                  <a:cubicBezTo>
                    <a:pt x="127" y="199"/>
                    <a:pt x="155" y="216"/>
                    <a:pt x="192" y="216"/>
                  </a:cubicBezTo>
                  <a:cubicBezTo>
                    <a:pt x="192" y="216"/>
                    <a:pt x="356" y="216"/>
                    <a:pt x="356" y="216"/>
                  </a:cubicBezTo>
                  <a:cubicBezTo>
                    <a:pt x="356" y="216"/>
                    <a:pt x="357" y="216"/>
                    <a:pt x="359" y="216"/>
                  </a:cubicBezTo>
                  <a:cubicBezTo>
                    <a:pt x="359" y="216"/>
                    <a:pt x="359" y="216"/>
                    <a:pt x="359" y="216"/>
                  </a:cubicBezTo>
                  <a:cubicBezTo>
                    <a:pt x="361" y="216"/>
                    <a:pt x="362" y="216"/>
                    <a:pt x="362" y="216"/>
                  </a:cubicBezTo>
                  <a:cubicBezTo>
                    <a:pt x="362" y="216"/>
                    <a:pt x="526" y="216"/>
                    <a:pt x="526" y="216"/>
                  </a:cubicBezTo>
                  <a:cubicBezTo>
                    <a:pt x="563" y="216"/>
                    <a:pt x="591" y="199"/>
                    <a:pt x="607" y="166"/>
                  </a:cubicBezTo>
                  <a:cubicBezTo>
                    <a:pt x="618" y="145"/>
                    <a:pt x="619" y="121"/>
                    <a:pt x="622" y="98"/>
                  </a:cubicBezTo>
                  <a:cubicBezTo>
                    <a:pt x="622" y="98"/>
                    <a:pt x="622" y="97"/>
                    <a:pt x="622" y="96"/>
                  </a:cubicBezTo>
                  <a:cubicBezTo>
                    <a:pt x="624" y="83"/>
                    <a:pt x="627" y="71"/>
                    <a:pt x="632" y="59"/>
                  </a:cubicBezTo>
                  <a:cubicBezTo>
                    <a:pt x="633" y="55"/>
                    <a:pt x="635" y="51"/>
                    <a:pt x="637" y="48"/>
                  </a:cubicBezTo>
                  <a:cubicBezTo>
                    <a:pt x="642" y="40"/>
                    <a:pt x="647" y="33"/>
                    <a:pt x="654" y="27"/>
                  </a:cubicBezTo>
                  <a:cubicBezTo>
                    <a:pt x="654" y="26"/>
                    <a:pt x="655" y="25"/>
                    <a:pt x="656" y="25"/>
                  </a:cubicBezTo>
                  <a:cubicBezTo>
                    <a:pt x="657" y="24"/>
                    <a:pt x="658" y="23"/>
                    <a:pt x="659" y="22"/>
                  </a:cubicBezTo>
                  <a:cubicBezTo>
                    <a:pt x="660" y="21"/>
                    <a:pt x="661" y="20"/>
                    <a:pt x="662" y="19"/>
                  </a:cubicBezTo>
                  <a:cubicBezTo>
                    <a:pt x="663" y="19"/>
                    <a:pt x="664" y="18"/>
                    <a:pt x="665" y="17"/>
                  </a:cubicBezTo>
                  <a:cubicBezTo>
                    <a:pt x="667" y="16"/>
                    <a:pt x="668" y="15"/>
                    <a:pt x="669" y="14"/>
                  </a:cubicBezTo>
                  <a:cubicBezTo>
                    <a:pt x="670" y="14"/>
                    <a:pt x="671" y="13"/>
                    <a:pt x="672" y="13"/>
                  </a:cubicBezTo>
                  <a:cubicBezTo>
                    <a:pt x="674" y="12"/>
                    <a:pt x="676" y="10"/>
                    <a:pt x="679" y="9"/>
                  </a:cubicBezTo>
                  <a:cubicBezTo>
                    <a:pt x="691" y="4"/>
                    <a:pt x="705" y="0"/>
                    <a:pt x="719" y="0"/>
                  </a:cubicBezTo>
                  <a:cubicBezTo>
                    <a:pt x="718" y="0"/>
                    <a:pt x="717" y="0"/>
                    <a:pt x="71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none" lIns="121920" tIns="60960" rIns="121920" bIns="6096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2133" b="1">
                  <a:solidFill>
                    <a:schemeClr val="bg1"/>
                  </a:solidFill>
                </a:rPr>
                <a:t>关键词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3483476" y="3140968"/>
              <a:ext cx="2272138" cy="834458"/>
              <a:chOff x="347396" y="3094952"/>
              <a:chExt cx="2364229" cy="834458"/>
            </a:xfrm>
          </p:grpSpPr>
          <p:sp>
            <p:nvSpPr>
              <p:cNvPr id="20" name="文本框 64"/>
              <p:cNvSpPr txBox="1"/>
              <p:nvPr/>
            </p:nvSpPr>
            <p:spPr>
              <a:xfrm>
                <a:off x="347396" y="3341174"/>
                <a:ext cx="2364229" cy="588236"/>
              </a:xfrm>
              <a:prstGeom prst="rect">
                <a:avLst/>
              </a:prstGeom>
              <a:noFill/>
            </p:spPr>
            <p:txBody>
              <a:bodyPr wrap="square" lIns="96000" tIns="0" rIns="96000" bIns="0">
                <a:normAutofit fontScale="92500" lnSpcReduction="20000"/>
              </a:bodyPr>
              <a:lstStyle/>
              <a:p>
                <a:pPr algn="ctr" defTabSz="121914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333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333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</a:br>
                <a:r>
                  <a:rPr lang="zh-CN" altLang="en-US" sz="1333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347396" y="3094952"/>
                <a:ext cx="2364228" cy="246221"/>
              </a:xfrm>
              <a:prstGeom prst="rect">
                <a:avLst/>
              </a:prstGeom>
            </p:spPr>
            <p:txBody>
              <a:bodyPr wrap="none" lIns="96000" tIns="0" rIns="96000" bIns="0">
                <a:normAutofit fontScale="77500" lnSpcReduction="20000"/>
              </a:bodyPr>
              <a:lstStyle/>
              <a:p>
                <a:pPr algn="ctr" defTabSz="1219140">
                  <a:lnSpc>
                    <a:spcPct val="110000"/>
                  </a:lnSpc>
                  <a:spcBef>
                    <a:spcPct val="0"/>
                  </a:spcBef>
                  <a:defRPr/>
                </a:pPr>
                <a:r>
                  <a:rPr lang="zh-CN" altLang="en-US" sz="2133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8658251" y="3487553"/>
            <a:ext cx="2588359" cy="2700300"/>
            <a:chOff x="6225118" y="2023393"/>
            <a:chExt cx="2694674" cy="2811214"/>
          </a:xfrm>
        </p:grpSpPr>
        <p:sp>
          <p:nvSpPr>
            <p:cNvPr id="10" name="任意多边形 67"/>
            <p:cNvSpPr>
              <a:spLocks/>
            </p:cNvSpPr>
            <p:nvPr/>
          </p:nvSpPr>
          <p:spPr bwMode="auto">
            <a:xfrm>
              <a:off x="6225118" y="2023393"/>
              <a:ext cx="2694674" cy="2811214"/>
            </a:xfrm>
            <a:custGeom>
              <a:avLst/>
              <a:gdLst>
                <a:gd name="T0" fmla="*/ 538 w 1089"/>
                <a:gd name="T1" fmla="*/ 1138 h 1138"/>
                <a:gd name="T2" fmla="*/ 466 w 1089"/>
                <a:gd name="T3" fmla="*/ 1122 h 1138"/>
                <a:gd name="T4" fmla="*/ 71 w 1089"/>
                <a:gd name="T5" fmla="*/ 895 h 1138"/>
                <a:gd name="T6" fmla="*/ 0 w 1089"/>
                <a:gd name="T7" fmla="*/ 772 h 1138"/>
                <a:gd name="T8" fmla="*/ 4 w 1089"/>
                <a:gd name="T9" fmla="*/ 248 h 1138"/>
                <a:gd name="T10" fmla="*/ 79 w 1089"/>
                <a:gd name="T11" fmla="*/ 143 h 1138"/>
                <a:gd name="T12" fmla="*/ 455 w 1089"/>
                <a:gd name="T13" fmla="*/ 12 h 1138"/>
                <a:gd name="T14" fmla="*/ 540 w 1089"/>
                <a:gd name="T15" fmla="*/ 0 h 1138"/>
                <a:gd name="T16" fmla="*/ 621 w 1089"/>
                <a:gd name="T17" fmla="*/ 11 h 1138"/>
                <a:gd name="T18" fmla="*/ 1015 w 1089"/>
                <a:gd name="T19" fmla="*/ 144 h 1138"/>
                <a:gd name="T20" fmla="*/ 1088 w 1089"/>
                <a:gd name="T21" fmla="*/ 247 h 1138"/>
                <a:gd name="T22" fmla="*/ 1078 w 1089"/>
                <a:gd name="T23" fmla="*/ 772 h 1138"/>
                <a:gd name="T24" fmla="*/ 1005 w 1089"/>
                <a:gd name="T25" fmla="*/ 895 h 1138"/>
                <a:gd name="T26" fmla="*/ 609 w 1089"/>
                <a:gd name="T27" fmla="*/ 1122 h 1138"/>
                <a:gd name="T28" fmla="*/ 538 w 1089"/>
                <a:gd name="T29" fmla="*/ 1138 h 1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89" h="1138">
                  <a:moveTo>
                    <a:pt x="538" y="1138"/>
                  </a:moveTo>
                  <a:cubicBezTo>
                    <a:pt x="511" y="1138"/>
                    <a:pt x="485" y="1132"/>
                    <a:pt x="466" y="1122"/>
                  </a:cubicBezTo>
                  <a:cubicBezTo>
                    <a:pt x="71" y="895"/>
                    <a:pt x="71" y="895"/>
                    <a:pt x="71" y="895"/>
                  </a:cubicBezTo>
                  <a:cubicBezTo>
                    <a:pt x="32" y="873"/>
                    <a:pt x="0" y="817"/>
                    <a:pt x="0" y="772"/>
                  </a:cubicBezTo>
                  <a:cubicBezTo>
                    <a:pt x="4" y="248"/>
                    <a:pt x="4" y="248"/>
                    <a:pt x="4" y="248"/>
                  </a:cubicBezTo>
                  <a:cubicBezTo>
                    <a:pt x="4" y="205"/>
                    <a:pt x="38" y="157"/>
                    <a:pt x="79" y="143"/>
                  </a:cubicBezTo>
                  <a:cubicBezTo>
                    <a:pt x="455" y="12"/>
                    <a:pt x="455" y="12"/>
                    <a:pt x="455" y="12"/>
                  </a:cubicBezTo>
                  <a:cubicBezTo>
                    <a:pt x="477" y="4"/>
                    <a:pt x="508" y="0"/>
                    <a:pt x="540" y="0"/>
                  </a:cubicBezTo>
                  <a:cubicBezTo>
                    <a:pt x="570" y="0"/>
                    <a:pt x="600" y="4"/>
                    <a:pt x="621" y="11"/>
                  </a:cubicBezTo>
                  <a:cubicBezTo>
                    <a:pt x="1015" y="144"/>
                    <a:pt x="1015" y="144"/>
                    <a:pt x="1015" y="144"/>
                  </a:cubicBezTo>
                  <a:cubicBezTo>
                    <a:pt x="1056" y="157"/>
                    <a:pt x="1089" y="205"/>
                    <a:pt x="1088" y="247"/>
                  </a:cubicBezTo>
                  <a:cubicBezTo>
                    <a:pt x="1078" y="772"/>
                    <a:pt x="1078" y="772"/>
                    <a:pt x="1078" y="772"/>
                  </a:cubicBezTo>
                  <a:cubicBezTo>
                    <a:pt x="1077" y="816"/>
                    <a:pt x="1044" y="873"/>
                    <a:pt x="1005" y="895"/>
                  </a:cubicBezTo>
                  <a:cubicBezTo>
                    <a:pt x="609" y="1122"/>
                    <a:pt x="609" y="1122"/>
                    <a:pt x="609" y="1122"/>
                  </a:cubicBezTo>
                  <a:cubicBezTo>
                    <a:pt x="591" y="1132"/>
                    <a:pt x="565" y="1138"/>
                    <a:pt x="538" y="113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1" name="任意多边形 68"/>
            <p:cNvSpPr>
              <a:spLocks/>
            </p:cNvSpPr>
            <p:nvPr/>
          </p:nvSpPr>
          <p:spPr bwMode="auto">
            <a:xfrm>
              <a:off x="6401116" y="2208905"/>
              <a:ext cx="2342678" cy="2417597"/>
            </a:xfrm>
            <a:custGeom>
              <a:avLst/>
              <a:gdLst>
                <a:gd name="T0" fmla="*/ 83 w 947"/>
                <a:gd name="T1" fmla="*/ 784 h 979"/>
                <a:gd name="T2" fmla="*/ 0 w 947"/>
                <a:gd name="T3" fmla="*/ 643 h 979"/>
                <a:gd name="T4" fmla="*/ 3 w 947"/>
                <a:gd name="T5" fmla="*/ 243 h 979"/>
                <a:gd name="T6" fmla="*/ 94 w 947"/>
                <a:gd name="T7" fmla="*/ 116 h 979"/>
                <a:gd name="T8" fmla="*/ 378 w 947"/>
                <a:gd name="T9" fmla="*/ 18 h 979"/>
                <a:gd name="T10" fmla="*/ 558 w 947"/>
                <a:gd name="T11" fmla="*/ 17 h 979"/>
                <a:gd name="T12" fmla="*/ 857 w 947"/>
                <a:gd name="T13" fmla="*/ 117 h 979"/>
                <a:gd name="T14" fmla="*/ 946 w 947"/>
                <a:gd name="T15" fmla="*/ 243 h 979"/>
                <a:gd name="T16" fmla="*/ 938 w 947"/>
                <a:gd name="T17" fmla="*/ 642 h 979"/>
                <a:gd name="T18" fmla="*/ 853 w 947"/>
                <a:gd name="T19" fmla="*/ 783 h 979"/>
                <a:gd name="T20" fmla="*/ 550 w 947"/>
                <a:gd name="T21" fmla="*/ 953 h 979"/>
                <a:gd name="T22" fmla="*/ 384 w 947"/>
                <a:gd name="T23" fmla="*/ 953 h 979"/>
                <a:gd name="T24" fmla="*/ 83 w 947"/>
                <a:gd name="T25" fmla="*/ 78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7" h="979">
                  <a:moveTo>
                    <a:pt x="83" y="784"/>
                  </a:moveTo>
                  <a:cubicBezTo>
                    <a:pt x="37" y="759"/>
                    <a:pt x="0" y="695"/>
                    <a:pt x="0" y="643"/>
                  </a:cubicBezTo>
                  <a:cubicBezTo>
                    <a:pt x="3" y="243"/>
                    <a:pt x="3" y="243"/>
                    <a:pt x="3" y="243"/>
                  </a:cubicBezTo>
                  <a:cubicBezTo>
                    <a:pt x="4" y="191"/>
                    <a:pt x="44" y="134"/>
                    <a:pt x="94" y="116"/>
                  </a:cubicBezTo>
                  <a:cubicBezTo>
                    <a:pt x="378" y="18"/>
                    <a:pt x="378" y="18"/>
                    <a:pt x="378" y="18"/>
                  </a:cubicBezTo>
                  <a:cubicBezTo>
                    <a:pt x="427" y="1"/>
                    <a:pt x="508" y="0"/>
                    <a:pt x="558" y="17"/>
                  </a:cubicBezTo>
                  <a:cubicBezTo>
                    <a:pt x="857" y="117"/>
                    <a:pt x="857" y="117"/>
                    <a:pt x="857" y="117"/>
                  </a:cubicBezTo>
                  <a:cubicBezTo>
                    <a:pt x="907" y="134"/>
                    <a:pt x="947" y="191"/>
                    <a:pt x="946" y="243"/>
                  </a:cubicBezTo>
                  <a:cubicBezTo>
                    <a:pt x="938" y="642"/>
                    <a:pt x="938" y="642"/>
                    <a:pt x="938" y="642"/>
                  </a:cubicBezTo>
                  <a:cubicBezTo>
                    <a:pt x="937" y="694"/>
                    <a:pt x="899" y="758"/>
                    <a:pt x="853" y="783"/>
                  </a:cubicBezTo>
                  <a:cubicBezTo>
                    <a:pt x="550" y="953"/>
                    <a:pt x="550" y="953"/>
                    <a:pt x="550" y="953"/>
                  </a:cubicBezTo>
                  <a:cubicBezTo>
                    <a:pt x="505" y="979"/>
                    <a:pt x="430" y="979"/>
                    <a:pt x="384" y="953"/>
                  </a:cubicBezTo>
                  <a:lnTo>
                    <a:pt x="83" y="7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2" name="任意多边形 69"/>
            <p:cNvSpPr>
              <a:spLocks/>
            </p:cNvSpPr>
            <p:nvPr/>
          </p:nvSpPr>
          <p:spPr bwMode="auto">
            <a:xfrm>
              <a:off x="6682951" y="2161338"/>
              <a:ext cx="1779008" cy="533941"/>
            </a:xfrm>
            <a:custGeom>
              <a:avLst/>
              <a:gdLst>
                <a:gd name="T0" fmla="*/ 716 w 719"/>
                <a:gd name="T1" fmla="*/ 0 h 216"/>
                <a:gd name="T2" fmla="*/ 362 w 719"/>
                <a:gd name="T3" fmla="*/ 0 h 216"/>
                <a:gd name="T4" fmla="*/ 359 w 719"/>
                <a:gd name="T5" fmla="*/ 0 h 216"/>
                <a:gd name="T6" fmla="*/ 359 w 719"/>
                <a:gd name="T7" fmla="*/ 0 h 216"/>
                <a:gd name="T8" fmla="*/ 356 w 719"/>
                <a:gd name="T9" fmla="*/ 0 h 216"/>
                <a:gd name="T10" fmla="*/ 2 w 719"/>
                <a:gd name="T11" fmla="*/ 0 h 216"/>
                <a:gd name="T12" fmla="*/ 0 w 719"/>
                <a:gd name="T13" fmla="*/ 0 h 216"/>
                <a:gd name="T14" fmla="*/ 39 w 719"/>
                <a:gd name="T15" fmla="*/ 9 h 216"/>
                <a:gd name="T16" fmla="*/ 46 w 719"/>
                <a:gd name="T17" fmla="*/ 13 h 216"/>
                <a:gd name="T18" fmla="*/ 49 w 719"/>
                <a:gd name="T19" fmla="*/ 14 h 216"/>
                <a:gd name="T20" fmla="*/ 53 w 719"/>
                <a:gd name="T21" fmla="*/ 17 h 216"/>
                <a:gd name="T22" fmla="*/ 56 w 719"/>
                <a:gd name="T23" fmla="*/ 19 h 216"/>
                <a:gd name="T24" fmla="*/ 59 w 719"/>
                <a:gd name="T25" fmla="*/ 22 h 216"/>
                <a:gd name="T26" fmla="*/ 63 w 719"/>
                <a:gd name="T27" fmla="*/ 25 h 216"/>
                <a:gd name="T28" fmla="*/ 64 w 719"/>
                <a:gd name="T29" fmla="*/ 27 h 216"/>
                <a:gd name="T30" fmla="*/ 70 w 719"/>
                <a:gd name="T31" fmla="*/ 33 h 216"/>
                <a:gd name="T32" fmla="*/ 71 w 719"/>
                <a:gd name="T33" fmla="*/ 34 h 216"/>
                <a:gd name="T34" fmla="*/ 75 w 719"/>
                <a:gd name="T35" fmla="*/ 38 h 216"/>
                <a:gd name="T36" fmla="*/ 76 w 719"/>
                <a:gd name="T37" fmla="*/ 40 h 216"/>
                <a:gd name="T38" fmla="*/ 77 w 719"/>
                <a:gd name="T39" fmla="*/ 41 h 216"/>
                <a:gd name="T40" fmla="*/ 78 w 719"/>
                <a:gd name="T41" fmla="*/ 43 h 216"/>
                <a:gd name="T42" fmla="*/ 81 w 719"/>
                <a:gd name="T43" fmla="*/ 47 h 216"/>
                <a:gd name="T44" fmla="*/ 81 w 719"/>
                <a:gd name="T45" fmla="*/ 48 h 216"/>
                <a:gd name="T46" fmla="*/ 81 w 719"/>
                <a:gd name="T47" fmla="*/ 48 h 216"/>
                <a:gd name="T48" fmla="*/ 81 w 719"/>
                <a:gd name="T49" fmla="*/ 48 h 216"/>
                <a:gd name="T50" fmla="*/ 86 w 719"/>
                <a:gd name="T51" fmla="*/ 59 h 216"/>
                <a:gd name="T52" fmla="*/ 86 w 719"/>
                <a:gd name="T53" fmla="*/ 59 h 216"/>
                <a:gd name="T54" fmla="*/ 96 w 719"/>
                <a:gd name="T55" fmla="*/ 95 h 216"/>
                <a:gd name="T56" fmla="*/ 96 w 719"/>
                <a:gd name="T57" fmla="*/ 98 h 216"/>
                <a:gd name="T58" fmla="*/ 111 w 719"/>
                <a:gd name="T59" fmla="*/ 166 h 216"/>
                <a:gd name="T60" fmla="*/ 192 w 719"/>
                <a:gd name="T61" fmla="*/ 216 h 216"/>
                <a:gd name="T62" fmla="*/ 356 w 719"/>
                <a:gd name="T63" fmla="*/ 216 h 216"/>
                <a:gd name="T64" fmla="*/ 359 w 719"/>
                <a:gd name="T65" fmla="*/ 216 h 216"/>
                <a:gd name="T66" fmla="*/ 359 w 719"/>
                <a:gd name="T67" fmla="*/ 216 h 216"/>
                <a:gd name="T68" fmla="*/ 362 w 719"/>
                <a:gd name="T69" fmla="*/ 216 h 216"/>
                <a:gd name="T70" fmla="*/ 526 w 719"/>
                <a:gd name="T71" fmla="*/ 216 h 216"/>
                <a:gd name="T72" fmla="*/ 607 w 719"/>
                <a:gd name="T73" fmla="*/ 166 h 216"/>
                <a:gd name="T74" fmla="*/ 622 w 719"/>
                <a:gd name="T75" fmla="*/ 98 h 216"/>
                <a:gd name="T76" fmla="*/ 622 w 719"/>
                <a:gd name="T77" fmla="*/ 96 h 216"/>
                <a:gd name="T78" fmla="*/ 632 w 719"/>
                <a:gd name="T79" fmla="*/ 59 h 216"/>
                <a:gd name="T80" fmla="*/ 637 w 719"/>
                <a:gd name="T81" fmla="*/ 48 h 216"/>
                <a:gd name="T82" fmla="*/ 654 w 719"/>
                <a:gd name="T83" fmla="*/ 27 h 216"/>
                <a:gd name="T84" fmla="*/ 656 w 719"/>
                <a:gd name="T85" fmla="*/ 25 h 216"/>
                <a:gd name="T86" fmla="*/ 659 w 719"/>
                <a:gd name="T87" fmla="*/ 22 h 216"/>
                <a:gd name="T88" fmla="*/ 662 w 719"/>
                <a:gd name="T89" fmla="*/ 19 h 216"/>
                <a:gd name="T90" fmla="*/ 665 w 719"/>
                <a:gd name="T91" fmla="*/ 17 h 216"/>
                <a:gd name="T92" fmla="*/ 669 w 719"/>
                <a:gd name="T93" fmla="*/ 14 h 216"/>
                <a:gd name="T94" fmla="*/ 672 w 719"/>
                <a:gd name="T95" fmla="*/ 13 h 216"/>
                <a:gd name="T96" fmla="*/ 679 w 719"/>
                <a:gd name="T97" fmla="*/ 9 h 216"/>
                <a:gd name="T98" fmla="*/ 719 w 719"/>
                <a:gd name="T99" fmla="*/ 0 h 216"/>
                <a:gd name="T100" fmla="*/ 716 w 719"/>
                <a:gd name="T10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19" h="216">
                  <a:moveTo>
                    <a:pt x="716" y="0"/>
                  </a:moveTo>
                  <a:cubicBezTo>
                    <a:pt x="362" y="0"/>
                    <a:pt x="362" y="0"/>
                    <a:pt x="362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3" y="0"/>
                    <a:pt x="27" y="4"/>
                    <a:pt x="39" y="9"/>
                  </a:cubicBezTo>
                  <a:cubicBezTo>
                    <a:pt x="42" y="10"/>
                    <a:pt x="44" y="12"/>
                    <a:pt x="46" y="13"/>
                  </a:cubicBezTo>
                  <a:cubicBezTo>
                    <a:pt x="47" y="13"/>
                    <a:pt x="48" y="14"/>
                    <a:pt x="49" y="14"/>
                  </a:cubicBezTo>
                  <a:cubicBezTo>
                    <a:pt x="50" y="15"/>
                    <a:pt x="52" y="16"/>
                    <a:pt x="53" y="17"/>
                  </a:cubicBezTo>
                  <a:cubicBezTo>
                    <a:pt x="54" y="18"/>
                    <a:pt x="55" y="19"/>
                    <a:pt x="56" y="19"/>
                  </a:cubicBezTo>
                  <a:cubicBezTo>
                    <a:pt x="57" y="20"/>
                    <a:pt x="58" y="21"/>
                    <a:pt x="59" y="22"/>
                  </a:cubicBezTo>
                  <a:cubicBezTo>
                    <a:pt x="60" y="23"/>
                    <a:pt x="61" y="24"/>
                    <a:pt x="63" y="25"/>
                  </a:cubicBezTo>
                  <a:cubicBezTo>
                    <a:pt x="63" y="25"/>
                    <a:pt x="64" y="26"/>
                    <a:pt x="64" y="27"/>
                  </a:cubicBezTo>
                  <a:cubicBezTo>
                    <a:pt x="67" y="29"/>
                    <a:pt x="69" y="31"/>
                    <a:pt x="70" y="33"/>
                  </a:cubicBezTo>
                  <a:cubicBezTo>
                    <a:pt x="71" y="33"/>
                    <a:pt x="71" y="34"/>
                    <a:pt x="71" y="34"/>
                  </a:cubicBezTo>
                  <a:cubicBezTo>
                    <a:pt x="72" y="35"/>
                    <a:pt x="73" y="37"/>
                    <a:pt x="75" y="38"/>
                  </a:cubicBezTo>
                  <a:cubicBezTo>
                    <a:pt x="75" y="39"/>
                    <a:pt x="75" y="39"/>
                    <a:pt x="76" y="40"/>
                  </a:cubicBezTo>
                  <a:cubicBezTo>
                    <a:pt x="76" y="40"/>
                    <a:pt x="76" y="40"/>
                    <a:pt x="77" y="41"/>
                  </a:cubicBezTo>
                  <a:cubicBezTo>
                    <a:pt x="77" y="41"/>
                    <a:pt x="77" y="42"/>
                    <a:pt x="78" y="43"/>
                  </a:cubicBezTo>
                  <a:cubicBezTo>
                    <a:pt x="79" y="44"/>
                    <a:pt x="80" y="46"/>
                    <a:pt x="81" y="47"/>
                  </a:cubicBezTo>
                  <a:cubicBezTo>
                    <a:pt x="81" y="47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3" y="52"/>
                    <a:pt x="85" y="55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91" y="70"/>
                    <a:pt x="94" y="83"/>
                    <a:pt x="96" y="95"/>
                  </a:cubicBezTo>
                  <a:cubicBezTo>
                    <a:pt x="96" y="96"/>
                    <a:pt x="96" y="97"/>
                    <a:pt x="96" y="98"/>
                  </a:cubicBezTo>
                  <a:cubicBezTo>
                    <a:pt x="99" y="121"/>
                    <a:pt x="101" y="145"/>
                    <a:pt x="111" y="166"/>
                  </a:cubicBezTo>
                  <a:cubicBezTo>
                    <a:pt x="127" y="199"/>
                    <a:pt x="155" y="216"/>
                    <a:pt x="192" y="216"/>
                  </a:cubicBezTo>
                  <a:cubicBezTo>
                    <a:pt x="192" y="216"/>
                    <a:pt x="356" y="216"/>
                    <a:pt x="356" y="216"/>
                  </a:cubicBezTo>
                  <a:cubicBezTo>
                    <a:pt x="356" y="216"/>
                    <a:pt x="357" y="216"/>
                    <a:pt x="359" y="216"/>
                  </a:cubicBezTo>
                  <a:cubicBezTo>
                    <a:pt x="359" y="216"/>
                    <a:pt x="359" y="216"/>
                    <a:pt x="359" y="216"/>
                  </a:cubicBezTo>
                  <a:cubicBezTo>
                    <a:pt x="361" y="216"/>
                    <a:pt x="362" y="216"/>
                    <a:pt x="362" y="216"/>
                  </a:cubicBezTo>
                  <a:cubicBezTo>
                    <a:pt x="362" y="216"/>
                    <a:pt x="526" y="216"/>
                    <a:pt x="526" y="216"/>
                  </a:cubicBezTo>
                  <a:cubicBezTo>
                    <a:pt x="563" y="216"/>
                    <a:pt x="591" y="199"/>
                    <a:pt x="607" y="166"/>
                  </a:cubicBezTo>
                  <a:cubicBezTo>
                    <a:pt x="618" y="145"/>
                    <a:pt x="619" y="121"/>
                    <a:pt x="622" y="98"/>
                  </a:cubicBezTo>
                  <a:cubicBezTo>
                    <a:pt x="622" y="98"/>
                    <a:pt x="622" y="97"/>
                    <a:pt x="622" y="96"/>
                  </a:cubicBezTo>
                  <a:cubicBezTo>
                    <a:pt x="624" y="83"/>
                    <a:pt x="627" y="71"/>
                    <a:pt x="632" y="59"/>
                  </a:cubicBezTo>
                  <a:cubicBezTo>
                    <a:pt x="633" y="55"/>
                    <a:pt x="635" y="51"/>
                    <a:pt x="637" y="48"/>
                  </a:cubicBezTo>
                  <a:cubicBezTo>
                    <a:pt x="642" y="40"/>
                    <a:pt x="647" y="33"/>
                    <a:pt x="654" y="27"/>
                  </a:cubicBezTo>
                  <a:cubicBezTo>
                    <a:pt x="654" y="26"/>
                    <a:pt x="655" y="25"/>
                    <a:pt x="656" y="25"/>
                  </a:cubicBezTo>
                  <a:cubicBezTo>
                    <a:pt x="657" y="24"/>
                    <a:pt x="658" y="23"/>
                    <a:pt x="659" y="22"/>
                  </a:cubicBezTo>
                  <a:cubicBezTo>
                    <a:pt x="660" y="21"/>
                    <a:pt x="661" y="20"/>
                    <a:pt x="662" y="19"/>
                  </a:cubicBezTo>
                  <a:cubicBezTo>
                    <a:pt x="663" y="19"/>
                    <a:pt x="664" y="18"/>
                    <a:pt x="665" y="17"/>
                  </a:cubicBezTo>
                  <a:cubicBezTo>
                    <a:pt x="667" y="16"/>
                    <a:pt x="668" y="15"/>
                    <a:pt x="669" y="14"/>
                  </a:cubicBezTo>
                  <a:cubicBezTo>
                    <a:pt x="670" y="14"/>
                    <a:pt x="671" y="13"/>
                    <a:pt x="672" y="13"/>
                  </a:cubicBezTo>
                  <a:cubicBezTo>
                    <a:pt x="674" y="12"/>
                    <a:pt x="676" y="10"/>
                    <a:pt x="679" y="9"/>
                  </a:cubicBezTo>
                  <a:cubicBezTo>
                    <a:pt x="691" y="4"/>
                    <a:pt x="705" y="0"/>
                    <a:pt x="719" y="0"/>
                  </a:cubicBezTo>
                  <a:cubicBezTo>
                    <a:pt x="718" y="0"/>
                    <a:pt x="717" y="0"/>
                    <a:pt x="71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none" lIns="121920" tIns="60960" rIns="121920" bIns="6096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2133" b="1">
                  <a:solidFill>
                    <a:schemeClr val="bg1"/>
                  </a:solidFill>
                </a:rPr>
                <a:t>关键词</a:t>
              </a: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6436385" y="3140968"/>
              <a:ext cx="2272138" cy="834458"/>
              <a:chOff x="347396" y="3094952"/>
              <a:chExt cx="2364229" cy="834458"/>
            </a:xfrm>
          </p:grpSpPr>
          <p:sp>
            <p:nvSpPr>
              <p:cNvPr id="14" name="文本框 71"/>
              <p:cNvSpPr txBox="1"/>
              <p:nvPr/>
            </p:nvSpPr>
            <p:spPr>
              <a:xfrm>
                <a:off x="347396" y="3341174"/>
                <a:ext cx="2364229" cy="588236"/>
              </a:xfrm>
              <a:prstGeom prst="rect">
                <a:avLst/>
              </a:prstGeom>
              <a:noFill/>
            </p:spPr>
            <p:txBody>
              <a:bodyPr wrap="square" lIns="96000" tIns="0" rIns="96000" bIns="0">
                <a:normAutofit fontScale="92500" lnSpcReduction="20000"/>
              </a:bodyPr>
              <a:lstStyle/>
              <a:p>
                <a:pPr algn="ctr" defTabSz="121914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333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333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</a:br>
                <a:r>
                  <a:rPr lang="zh-CN" altLang="en-US" sz="1333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347396" y="3094952"/>
                <a:ext cx="2364228" cy="246221"/>
              </a:xfrm>
              <a:prstGeom prst="rect">
                <a:avLst/>
              </a:prstGeom>
            </p:spPr>
            <p:txBody>
              <a:bodyPr wrap="none" lIns="96000" tIns="0" rIns="96000" bIns="0">
                <a:normAutofit fontScale="77500" lnSpcReduction="20000"/>
              </a:bodyPr>
              <a:lstStyle/>
              <a:p>
                <a:pPr algn="ctr" defTabSz="1219140">
                  <a:lnSpc>
                    <a:spcPct val="110000"/>
                  </a:lnSpc>
                  <a:spcBef>
                    <a:spcPct val="0"/>
                  </a:spcBef>
                  <a:defRPr/>
                </a:pPr>
                <a:r>
                  <a:rPr lang="zh-CN" altLang="en-US" sz="2133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77540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cover/>
      </p:transition>
    </mc:Choice>
    <mc:Fallback xmlns="">
      <p:transition spd="slow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C16FCEC-E6FC-4EC2-BBB3-C7B4298EF13C}"/>
              </a:ext>
            </a:extLst>
          </p:cNvPr>
          <p:cNvSpPr/>
          <p:nvPr/>
        </p:nvSpPr>
        <p:spPr>
          <a:xfrm>
            <a:off x="5909686" y="213610"/>
            <a:ext cx="6147559" cy="643078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64931DE-6FB5-44A0-9C77-943AA5973E6A}"/>
              </a:ext>
            </a:extLst>
          </p:cNvPr>
          <p:cNvSpPr txBox="1"/>
          <p:nvPr/>
        </p:nvSpPr>
        <p:spPr>
          <a:xfrm>
            <a:off x="6897570" y="2335640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添加标题内容</a:t>
            </a:r>
          </a:p>
        </p:txBody>
      </p:sp>
      <p:sp>
        <p:nvSpPr>
          <p:cNvPr id="6" name="文本框 66">
            <a:extLst>
              <a:ext uri="{FF2B5EF4-FFF2-40B4-BE49-F238E27FC236}">
                <a16:creationId xmlns:a16="http://schemas.microsoft.com/office/drawing/2014/main" xmlns="" id="{7CB7B551-8AA1-486D-AAC6-A5C15C888C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97570" y="3029560"/>
            <a:ext cx="2669385" cy="294568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defRPr/>
            </a:pPr>
            <a:r>
              <a:rPr lang="en-US" altLang="zh-CN" sz="1314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YOUR TITLE HERE</a:t>
            </a:r>
            <a:endParaRPr lang="zh-CN" altLang="en-US" sz="1314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05C70A1B-9372-4591-A040-700322ED3077}"/>
              </a:ext>
            </a:extLst>
          </p:cNvPr>
          <p:cNvSpPr/>
          <p:nvPr/>
        </p:nvSpPr>
        <p:spPr>
          <a:xfrm>
            <a:off x="5905811" y="213610"/>
            <a:ext cx="6160959" cy="643078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40D83064-9A79-476C-851B-4E6D3E431253}"/>
              </a:ext>
            </a:extLst>
          </p:cNvPr>
          <p:cNvSpPr/>
          <p:nvPr/>
        </p:nvSpPr>
        <p:spPr>
          <a:xfrm flipV="1">
            <a:off x="6270138" y="2461111"/>
            <a:ext cx="465507" cy="484860"/>
          </a:xfrm>
          <a:custGeom>
            <a:avLst/>
            <a:gdLst>
              <a:gd name="connsiteX0" fmla="*/ 582177 w 584267"/>
              <a:gd name="connsiteY0" fmla="*/ 293917 h 608556"/>
              <a:gd name="connsiteX1" fmla="*/ 583869 w 584267"/>
              <a:gd name="connsiteY1" fmla="*/ 302971 h 608556"/>
              <a:gd name="connsiteX2" fmla="*/ 279094 w 584267"/>
              <a:gd name="connsiteY2" fmla="*/ 594692 h 608556"/>
              <a:gd name="connsiteX3" fmla="*/ 274201 w 584267"/>
              <a:gd name="connsiteY3" fmla="*/ 594173 h 608556"/>
              <a:gd name="connsiteX4" fmla="*/ 481444 w 584267"/>
              <a:gd name="connsiteY4" fmla="*/ 395362 h 608556"/>
              <a:gd name="connsiteX5" fmla="*/ 482901 w 584267"/>
              <a:gd name="connsiteY5" fmla="*/ 382579 h 608556"/>
              <a:gd name="connsiteX6" fmla="*/ 473950 w 584267"/>
              <a:gd name="connsiteY6" fmla="*/ 392556 h 608556"/>
              <a:gd name="connsiteX7" fmla="*/ 261711 w 584267"/>
              <a:gd name="connsiteY7" fmla="*/ 583988 h 608556"/>
              <a:gd name="connsiteX8" fmla="*/ 259837 w 584267"/>
              <a:gd name="connsiteY8" fmla="*/ 575778 h 608556"/>
              <a:gd name="connsiteX9" fmla="*/ 259837 w 584267"/>
              <a:gd name="connsiteY9" fmla="*/ 464577 h 608556"/>
              <a:gd name="connsiteX10" fmla="*/ 267019 w 584267"/>
              <a:gd name="connsiteY10" fmla="*/ 427579 h 608556"/>
              <a:gd name="connsiteX11" fmla="*/ 360492 w 584267"/>
              <a:gd name="connsiteY11" fmla="*/ 347971 h 608556"/>
              <a:gd name="connsiteX12" fmla="*/ 572210 w 584267"/>
              <a:gd name="connsiteY12" fmla="*/ 296632 h 608556"/>
              <a:gd name="connsiteX13" fmla="*/ 582177 w 584267"/>
              <a:gd name="connsiteY13" fmla="*/ 293917 h 608556"/>
              <a:gd name="connsiteX14" fmla="*/ 274656 w 584267"/>
              <a:gd name="connsiteY14" fmla="*/ 289106 h 608556"/>
              <a:gd name="connsiteX15" fmla="*/ 323064 w 584267"/>
              <a:gd name="connsiteY15" fmla="*/ 289106 h 608556"/>
              <a:gd name="connsiteX16" fmla="*/ 323064 w 584267"/>
              <a:gd name="connsiteY16" fmla="*/ 331845 h 608556"/>
              <a:gd name="connsiteX17" fmla="*/ 274656 w 584267"/>
              <a:gd name="connsiteY17" fmla="*/ 367928 h 608556"/>
              <a:gd name="connsiteX18" fmla="*/ 207690 w 584267"/>
              <a:gd name="connsiteY18" fmla="*/ 289106 h 608556"/>
              <a:gd name="connsiteX19" fmla="*/ 256098 w 584267"/>
              <a:gd name="connsiteY19" fmla="*/ 289106 h 608556"/>
              <a:gd name="connsiteX20" fmla="*/ 256098 w 584267"/>
              <a:gd name="connsiteY20" fmla="*/ 390148 h 608556"/>
              <a:gd name="connsiteX21" fmla="*/ 251413 w 584267"/>
              <a:gd name="connsiteY21" fmla="*/ 397424 h 608556"/>
              <a:gd name="connsiteX22" fmla="*/ 244230 w 584267"/>
              <a:gd name="connsiteY22" fmla="*/ 397424 h 608556"/>
              <a:gd name="connsiteX23" fmla="*/ 207690 w 584267"/>
              <a:gd name="connsiteY23" fmla="*/ 354388 h 608556"/>
              <a:gd name="connsiteX24" fmla="*/ 32007 w 584267"/>
              <a:gd name="connsiteY24" fmla="*/ 259919 h 608556"/>
              <a:gd name="connsiteX25" fmla="*/ 41076 w 584267"/>
              <a:gd name="connsiteY25" fmla="*/ 266907 h 608556"/>
              <a:gd name="connsiteX26" fmla="*/ 137781 w 584267"/>
              <a:gd name="connsiteY26" fmla="*/ 344838 h 608556"/>
              <a:gd name="connsiteX27" fmla="*/ 240315 w 584267"/>
              <a:gd name="connsiteY27" fmla="*/ 447188 h 608556"/>
              <a:gd name="connsiteX28" fmla="*/ 245936 w 584267"/>
              <a:gd name="connsiteY28" fmla="*/ 484802 h 608556"/>
              <a:gd name="connsiteX29" fmla="*/ 245936 w 584267"/>
              <a:gd name="connsiteY29" fmla="*/ 592762 h 608556"/>
              <a:gd name="connsiteX30" fmla="*/ 243854 w 584267"/>
              <a:gd name="connsiteY30" fmla="*/ 601075 h 608556"/>
              <a:gd name="connsiteX31" fmla="*/ 64914 w 584267"/>
              <a:gd name="connsiteY31" fmla="*/ 379959 h 608556"/>
              <a:gd name="connsiteX32" fmla="*/ 58668 w 584267"/>
              <a:gd name="connsiteY32" fmla="*/ 368322 h 608556"/>
              <a:gd name="connsiteX33" fmla="*/ 57523 w 584267"/>
              <a:gd name="connsiteY33" fmla="*/ 381102 h 608556"/>
              <a:gd name="connsiteX34" fmla="*/ 225637 w 584267"/>
              <a:gd name="connsiteY34" fmla="*/ 608556 h 608556"/>
              <a:gd name="connsiteX35" fmla="*/ 32852 w 584267"/>
              <a:gd name="connsiteY35" fmla="*/ 465579 h 608556"/>
              <a:gd name="connsiteX36" fmla="*/ 24108 w 584267"/>
              <a:gd name="connsiteY36" fmla="*/ 266803 h 608556"/>
              <a:gd name="connsiteX37" fmla="*/ 32007 w 584267"/>
              <a:gd name="connsiteY37" fmla="*/ 259919 h 608556"/>
              <a:gd name="connsiteX38" fmla="*/ 274656 w 584267"/>
              <a:gd name="connsiteY38" fmla="*/ 196948 h 608556"/>
              <a:gd name="connsiteX39" fmla="*/ 276946 w 584267"/>
              <a:gd name="connsiteY39" fmla="*/ 196948 h 608556"/>
              <a:gd name="connsiteX40" fmla="*/ 323064 w 584267"/>
              <a:gd name="connsiteY40" fmla="*/ 243106 h 608556"/>
              <a:gd name="connsiteX41" fmla="*/ 323064 w 584267"/>
              <a:gd name="connsiteY41" fmla="*/ 270759 h 608556"/>
              <a:gd name="connsiteX42" fmla="*/ 274656 w 584267"/>
              <a:gd name="connsiteY42" fmla="*/ 270759 h 608556"/>
              <a:gd name="connsiteX43" fmla="*/ 253808 w 584267"/>
              <a:gd name="connsiteY43" fmla="*/ 196948 h 608556"/>
              <a:gd name="connsiteX44" fmla="*/ 256098 w 584267"/>
              <a:gd name="connsiteY44" fmla="*/ 196948 h 608556"/>
              <a:gd name="connsiteX45" fmla="*/ 256098 w 584267"/>
              <a:gd name="connsiteY45" fmla="*/ 270759 h 608556"/>
              <a:gd name="connsiteX46" fmla="*/ 207690 w 584267"/>
              <a:gd name="connsiteY46" fmla="*/ 270759 h 608556"/>
              <a:gd name="connsiteX47" fmla="*/ 207690 w 584267"/>
              <a:gd name="connsiteY47" fmla="*/ 243106 h 608556"/>
              <a:gd name="connsiteX48" fmla="*/ 253808 w 584267"/>
              <a:gd name="connsiteY48" fmla="*/ 196948 h 608556"/>
              <a:gd name="connsiteX49" fmla="*/ 267670 w 584267"/>
              <a:gd name="connsiteY49" fmla="*/ 0 h 608556"/>
              <a:gd name="connsiteX50" fmla="*/ 312522 w 584267"/>
              <a:gd name="connsiteY50" fmla="*/ 15795 h 608556"/>
              <a:gd name="connsiteX51" fmla="*/ 445310 w 584267"/>
              <a:gd name="connsiteY51" fmla="*/ 125946 h 608556"/>
              <a:gd name="connsiteX52" fmla="*/ 479860 w 584267"/>
              <a:gd name="connsiteY52" fmla="*/ 199622 h 608556"/>
              <a:gd name="connsiteX53" fmla="*/ 479860 w 584267"/>
              <a:gd name="connsiteY53" fmla="*/ 283378 h 608556"/>
              <a:gd name="connsiteX54" fmla="*/ 406077 w 584267"/>
              <a:gd name="connsiteY54" fmla="*/ 296992 h 608556"/>
              <a:gd name="connsiteX55" fmla="*/ 406077 w 584267"/>
              <a:gd name="connsiteY55" fmla="*/ 199622 h 608556"/>
              <a:gd name="connsiteX56" fmla="*/ 398064 w 584267"/>
              <a:gd name="connsiteY56" fmla="*/ 182580 h 608556"/>
              <a:gd name="connsiteX57" fmla="*/ 267670 w 584267"/>
              <a:gd name="connsiteY57" fmla="*/ 74403 h 608556"/>
              <a:gd name="connsiteX58" fmla="*/ 137276 w 584267"/>
              <a:gd name="connsiteY58" fmla="*/ 182580 h 608556"/>
              <a:gd name="connsiteX59" fmla="*/ 129263 w 584267"/>
              <a:gd name="connsiteY59" fmla="*/ 199622 h 608556"/>
              <a:gd name="connsiteX60" fmla="*/ 129263 w 584267"/>
              <a:gd name="connsiteY60" fmla="*/ 307383 h 608556"/>
              <a:gd name="connsiteX61" fmla="*/ 55480 w 584267"/>
              <a:gd name="connsiteY61" fmla="*/ 245657 h 608556"/>
              <a:gd name="connsiteX62" fmla="*/ 55480 w 584267"/>
              <a:gd name="connsiteY62" fmla="*/ 199622 h 608556"/>
              <a:gd name="connsiteX63" fmla="*/ 90134 w 584267"/>
              <a:gd name="connsiteY63" fmla="*/ 125946 h 608556"/>
              <a:gd name="connsiteX64" fmla="*/ 222818 w 584267"/>
              <a:gd name="connsiteY64" fmla="*/ 15795 h 608556"/>
              <a:gd name="connsiteX65" fmla="*/ 267670 w 584267"/>
              <a:gd name="connsiteY65" fmla="*/ 0 h 608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584267" h="608556">
                <a:moveTo>
                  <a:pt x="582177" y="293917"/>
                </a:moveTo>
                <a:cubicBezTo>
                  <a:pt x="584155" y="294839"/>
                  <a:pt x="584753" y="297723"/>
                  <a:pt x="583869" y="302971"/>
                </a:cubicBezTo>
                <a:cubicBezTo>
                  <a:pt x="573043" y="369172"/>
                  <a:pt x="519229" y="585339"/>
                  <a:pt x="279094" y="594692"/>
                </a:cubicBezTo>
                <a:cubicBezTo>
                  <a:pt x="277324" y="594796"/>
                  <a:pt x="275763" y="594484"/>
                  <a:pt x="274201" y="594173"/>
                </a:cubicBezTo>
                <a:cubicBezTo>
                  <a:pt x="316982" y="575362"/>
                  <a:pt x="434083" y="514565"/>
                  <a:pt x="481444" y="395362"/>
                </a:cubicBezTo>
                <a:cubicBezTo>
                  <a:pt x="484046" y="388918"/>
                  <a:pt x="484567" y="383202"/>
                  <a:pt x="482901" y="382579"/>
                </a:cubicBezTo>
                <a:cubicBezTo>
                  <a:pt x="481236" y="382059"/>
                  <a:pt x="477385" y="386632"/>
                  <a:pt x="473950" y="392556"/>
                </a:cubicBezTo>
                <a:cubicBezTo>
                  <a:pt x="425444" y="474761"/>
                  <a:pt x="294811" y="562891"/>
                  <a:pt x="261711" y="583988"/>
                </a:cubicBezTo>
                <a:cubicBezTo>
                  <a:pt x="260566" y="581494"/>
                  <a:pt x="259837" y="578688"/>
                  <a:pt x="259837" y="575778"/>
                </a:cubicBezTo>
                <a:lnTo>
                  <a:pt x="259837" y="464577"/>
                </a:lnTo>
                <a:cubicBezTo>
                  <a:pt x="259837" y="453872"/>
                  <a:pt x="261711" y="436724"/>
                  <a:pt x="267019" y="427579"/>
                </a:cubicBezTo>
                <a:cubicBezTo>
                  <a:pt x="277220" y="409703"/>
                  <a:pt x="301785" y="380292"/>
                  <a:pt x="360492" y="347971"/>
                </a:cubicBezTo>
                <a:cubicBezTo>
                  <a:pt x="443556" y="302348"/>
                  <a:pt x="532448" y="319288"/>
                  <a:pt x="572210" y="296632"/>
                </a:cubicBezTo>
                <a:cubicBezTo>
                  <a:pt x="576842" y="294034"/>
                  <a:pt x="580199" y="292994"/>
                  <a:pt x="582177" y="293917"/>
                </a:cubicBezTo>
                <a:close/>
                <a:moveTo>
                  <a:pt x="274656" y="289106"/>
                </a:moveTo>
                <a:lnTo>
                  <a:pt x="323064" y="289106"/>
                </a:lnTo>
                <a:lnTo>
                  <a:pt x="323064" y="331845"/>
                </a:lnTo>
                <a:cubicBezTo>
                  <a:pt x="302660" y="344427"/>
                  <a:pt x="286836" y="356698"/>
                  <a:pt x="274656" y="367928"/>
                </a:cubicBezTo>
                <a:close/>
                <a:moveTo>
                  <a:pt x="207690" y="289106"/>
                </a:moveTo>
                <a:lnTo>
                  <a:pt x="256098" y="289106"/>
                </a:lnTo>
                <a:lnTo>
                  <a:pt x="256098" y="390148"/>
                </a:lnTo>
                <a:cubicBezTo>
                  <a:pt x="254328" y="392642"/>
                  <a:pt x="252767" y="395033"/>
                  <a:pt x="251413" y="397424"/>
                </a:cubicBezTo>
                <a:lnTo>
                  <a:pt x="244230" y="397424"/>
                </a:lnTo>
                <a:cubicBezTo>
                  <a:pt x="235798" y="384118"/>
                  <a:pt x="224034" y="369461"/>
                  <a:pt x="207690" y="354388"/>
                </a:cubicBezTo>
                <a:close/>
                <a:moveTo>
                  <a:pt x="32007" y="259919"/>
                </a:moveTo>
                <a:cubicBezTo>
                  <a:pt x="34960" y="260049"/>
                  <a:pt x="38109" y="262491"/>
                  <a:pt x="41076" y="266907"/>
                </a:cubicBezTo>
                <a:cubicBezTo>
                  <a:pt x="52110" y="283325"/>
                  <a:pt x="77822" y="310445"/>
                  <a:pt x="137781" y="344838"/>
                </a:cubicBezTo>
                <a:cubicBezTo>
                  <a:pt x="205026" y="383388"/>
                  <a:pt x="230634" y="424328"/>
                  <a:pt x="240315" y="447188"/>
                </a:cubicBezTo>
                <a:cubicBezTo>
                  <a:pt x="244374" y="457059"/>
                  <a:pt x="245936" y="474204"/>
                  <a:pt x="245936" y="484802"/>
                </a:cubicBezTo>
                <a:lnTo>
                  <a:pt x="245936" y="592762"/>
                </a:lnTo>
                <a:cubicBezTo>
                  <a:pt x="245936" y="595879"/>
                  <a:pt x="245103" y="598685"/>
                  <a:pt x="243854" y="601075"/>
                </a:cubicBezTo>
                <a:cubicBezTo>
                  <a:pt x="202008" y="562006"/>
                  <a:pt x="87815" y="449889"/>
                  <a:pt x="64914" y="379959"/>
                </a:cubicBezTo>
                <a:cubicBezTo>
                  <a:pt x="62728" y="373413"/>
                  <a:pt x="60334" y="368010"/>
                  <a:pt x="58668" y="368322"/>
                </a:cubicBezTo>
                <a:cubicBezTo>
                  <a:pt x="56899" y="368529"/>
                  <a:pt x="56274" y="374244"/>
                  <a:pt x="57523" y="381102"/>
                </a:cubicBezTo>
                <a:cubicBezTo>
                  <a:pt x="79279" y="494777"/>
                  <a:pt x="177025" y="574890"/>
                  <a:pt x="225637" y="608556"/>
                </a:cubicBezTo>
                <a:cubicBezTo>
                  <a:pt x="154540" y="593490"/>
                  <a:pt x="100410" y="549744"/>
                  <a:pt x="32852" y="465579"/>
                </a:cubicBezTo>
                <a:cubicBezTo>
                  <a:pt x="-24400" y="394402"/>
                  <a:pt x="7037" y="304003"/>
                  <a:pt x="24108" y="266803"/>
                </a:cubicBezTo>
                <a:cubicBezTo>
                  <a:pt x="26294" y="261972"/>
                  <a:pt x="29053" y="259789"/>
                  <a:pt x="32007" y="259919"/>
                </a:cubicBezTo>
                <a:close/>
                <a:moveTo>
                  <a:pt x="274656" y="196948"/>
                </a:moveTo>
                <a:lnTo>
                  <a:pt x="276946" y="196948"/>
                </a:lnTo>
                <a:cubicBezTo>
                  <a:pt x="302452" y="196948"/>
                  <a:pt x="323064" y="217636"/>
                  <a:pt x="323064" y="243106"/>
                </a:cubicBezTo>
                <a:lnTo>
                  <a:pt x="323064" y="270759"/>
                </a:lnTo>
                <a:lnTo>
                  <a:pt x="274656" y="270759"/>
                </a:lnTo>
                <a:close/>
                <a:moveTo>
                  <a:pt x="253808" y="196948"/>
                </a:moveTo>
                <a:lnTo>
                  <a:pt x="256098" y="196948"/>
                </a:lnTo>
                <a:lnTo>
                  <a:pt x="256098" y="270759"/>
                </a:lnTo>
                <a:lnTo>
                  <a:pt x="207690" y="270759"/>
                </a:lnTo>
                <a:lnTo>
                  <a:pt x="207690" y="243106"/>
                </a:lnTo>
                <a:cubicBezTo>
                  <a:pt x="207690" y="217636"/>
                  <a:pt x="228302" y="196948"/>
                  <a:pt x="253808" y="196948"/>
                </a:cubicBezTo>
                <a:close/>
                <a:moveTo>
                  <a:pt x="267670" y="0"/>
                </a:moveTo>
                <a:cubicBezTo>
                  <a:pt x="284321" y="0"/>
                  <a:pt x="300243" y="5611"/>
                  <a:pt x="312522" y="15795"/>
                </a:cubicBezTo>
                <a:lnTo>
                  <a:pt x="445310" y="125946"/>
                </a:lnTo>
                <a:cubicBezTo>
                  <a:pt x="465291" y="142572"/>
                  <a:pt x="479860" y="173539"/>
                  <a:pt x="479860" y="199622"/>
                </a:cubicBezTo>
                <a:lnTo>
                  <a:pt x="479860" y="283378"/>
                </a:lnTo>
                <a:cubicBezTo>
                  <a:pt x="457070" y="285976"/>
                  <a:pt x="431990" y="289613"/>
                  <a:pt x="406077" y="296992"/>
                </a:cubicBezTo>
                <a:lnTo>
                  <a:pt x="406077" y="199622"/>
                </a:lnTo>
                <a:cubicBezTo>
                  <a:pt x="406077" y="195258"/>
                  <a:pt x="401499" y="185386"/>
                  <a:pt x="398064" y="182580"/>
                </a:cubicBezTo>
                <a:lnTo>
                  <a:pt x="267670" y="74403"/>
                </a:lnTo>
                <a:lnTo>
                  <a:pt x="137276" y="182580"/>
                </a:lnTo>
                <a:cubicBezTo>
                  <a:pt x="133945" y="185386"/>
                  <a:pt x="129263" y="195258"/>
                  <a:pt x="129263" y="199622"/>
                </a:cubicBezTo>
                <a:lnTo>
                  <a:pt x="129263" y="307383"/>
                </a:lnTo>
                <a:cubicBezTo>
                  <a:pt x="82849" y="278702"/>
                  <a:pt x="63285" y="256984"/>
                  <a:pt x="55480" y="245657"/>
                </a:cubicBezTo>
                <a:lnTo>
                  <a:pt x="55480" y="199622"/>
                </a:lnTo>
                <a:cubicBezTo>
                  <a:pt x="55480" y="173539"/>
                  <a:pt x="70049" y="142572"/>
                  <a:pt x="90134" y="125946"/>
                </a:cubicBezTo>
                <a:lnTo>
                  <a:pt x="222818" y="15795"/>
                </a:lnTo>
                <a:cubicBezTo>
                  <a:pt x="235097" y="5611"/>
                  <a:pt x="251019" y="0"/>
                  <a:pt x="267670" y="0"/>
                </a:cubicBezTo>
                <a:close/>
              </a:path>
            </a:pathLst>
          </a:cu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365" dirty="0"/>
          </a:p>
        </p:txBody>
      </p:sp>
      <p:sp>
        <p:nvSpPr>
          <p:cNvPr id="9" name="TextBox 10">
            <a:extLst>
              <a:ext uri="{FF2B5EF4-FFF2-40B4-BE49-F238E27FC236}">
                <a16:creationId xmlns:a16="http://schemas.microsoft.com/office/drawing/2014/main" xmlns="" id="{A2837182-1327-4C53-9787-15C6DC63DF80}"/>
              </a:ext>
            </a:extLst>
          </p:cNvPr>
          <p:cNvSpPr txBox="1"/>
          <p:nvPr/>
        </p:nvSpPr>
        <p:spPr>
          <a:xfrm>
            <a:off x="6912560" y="3268281"/>
            <a:ext cx="4668736" cy="8200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1" spc="198" dirty="0">
                <a:latin typeface="Montserrat Light" charset="0"/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9FE3962-2E02-4BA7-9E05-8AA995D0097F}"/>
              </a:ext>
            </a:extLst>
          </p:cNvPr>
          <p:cNvSpPr/>
          <p:nvPr/>
        </p:nvSpPr>
        <p:spPr>
          <a:xfrm>
            <a:off x="10345072" y="6007540"/>
            <a:ext cx="1483098" cy="37535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839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 A R T  0 4</a:t>
            </a:r>
            <a:endParaRPr lang="zh-CN" altLang="en-US" sz="1839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5EDD2AEA-948E-4643-A3CD-E90CD96EE2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39" y="1475156"/>
            <a:ext cx="5327392" cy="539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4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cover/>
      </p:transition>
    </mc:Choice>
    <mc:Fallback xmlns="">
      <p:transition spd="slow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4ECD7EF0-1101-496F-9F5C-2ADE6605F50F}"/>
              </a:ext>
            </a:extLst>
          </p:cNvPr>
          <p:cNvSpPr/>
          <p:nvPr/>
        </p:nvSpPr>
        <p:spPr>
          <a:xfrm>
            <a:off x="6096000" y="158264"/>
            <a:ext cx="5872739" cy="637081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C711A36E-313D-464D-99AE-A04D26D2444F}"/>
              </a:ext>
            </a:extLst>
          </p:cNvPr>
          <p:cNvSpPr txBox="1"/>
          <p:nvPr/>
        </p:nvSpPr>
        <p:spPr>
          <a:xfrm>
            <a:off x="7714118" y="2212844"/>
            <a:ext cx="1669047" cy="3753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39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839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添加标题内容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0197AB56-6CB8-4AE7-BE1A-1BA18815934D}"/>
              </a:ext>
            </a:extLst>
          </p:cNvPr>
          <p:cNvSpPr txBox="1"/>
          <p:nvPr/>
        </p:nvSpPr>
        <p:spPr>
          <a:xfrm>
            <a:off x="7797054" y="3155995"/>
            <a:ext cx="1598515" cy="3753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39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添加标题内容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F66BF0A-1DC0-4221-B87E-8B41062D010D}"/>
              </a:ext>
            </a:extLst>
          </p:cNvPr>
          <p:cNvSpPr txBox="1"/>
          <p:nvPr/>
        </p:nvSpPr>
        <p:spPr>
          <a:xfrm>
            <a:off x="7797054" y="3984763"/>
            <a:ext cx="1598515" cy="3753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39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添加标题内容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3EE705FE-AADB-45F8-ACAF-999935BF635E}"/>
              </a:ext>
            </a:extLst>
          </p:cNvPr>
          <p:cNvSpPr txBox="1"/>
          <p:nvPr/>
        </p:nvSpPr>
        <p:spPr>
          <a:xfrm>
            <a:off x="7797054" y="4799850"/>
            <a:ext cx="1598515" cy="3753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39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添加标题内容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56EFF0A5-CC1C-47B6-804C-40138EB42E6D}"/>
              </a:ext>
            </a:extLst>
          </p:cNvPr>
          <p:cNvSpPr txBox="1"/>
          <p:nvPr/>
        </p:nvSpPr>
        <p:spPr>
          <a:xfrm>
            <a:off x="7782117" y="517237"/>
            <a:ext cx="26412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CONTENT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矩形 8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:a16="http://schemas.microsoft.com/office/drawing/2014/main" xmlns="" id="{990880B1-F23B-473F-A6BB-925621BC334D}"/>
              </a:ext>
            </a:extLst>
          </p:cNvPr>
          <p:cNvSpPr/>
          <p:nvPr/>
        </p:nvSpPr>
        <p:spPr>
          <a:xfrm>
            <a:off x="6358812" y="1106055"/>
            <a:ext cx="546906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consectetur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 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文本框 66">
            <a:extLst>
              <a:ext uri="{FF2B5EF4-FFF2-40B4-BE49-F238E27FC236}">
                <a16:creationId xmlns:a16="http://schemas.microsoft.com/office/drawing/2014/main" xmlns="" id="{8C023B5A-D06A-4198-BC88-12569913E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97057" y="2694301"/>
            <a:ext cx="2669385" cy="294568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defRPr/>
            </a:pPr>
            <a:r>
              <a:rPr lang="en-US" altLang="zh-CN" sz="1314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YOUR TITLE HERE</a:t>
            </a:r>
            <a:endParaRPr lang="zh-CN" altLang="en-US" sz="1314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66">
            <a:extLst>
              <a:ext uri="{FF2B5EF4-FFF2-40B4-BE49-F238E27FC236}">
                <a16:creationId xmlns:a16="http://schemas.microsoft.com/office/drawing/2014/main" xmlns="" id="{6DF7D5C5-B69E-4E17-95F8-A1BF7340EB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97056" y="3576603"/>
            <a:ext cx="2669385" cy="294568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defRPr/>
            </a:pPr>
            <a:r>
              <a:rPr lang="en-US" altLang="zh-CN" sz="1314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YOUR TITLE HERE</a:t>
            </a:r>
            <a:endParaRPr lang="zh-CN" altLang="en-US" sz="1314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66">
            <a:extLst>
              <a:ext uri="{FF2B5EF4-FFF2-40B4-BE49-F238E27FC236}">
                <a16:creationId xmlns:a16="http://schemas.microsoft.com/office/drawing/2014/main" xmlns="" id="{AA8052FE-4CFC-4B01-9DD3-32210BDE75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97054" y="4385854"/>
            <a:ext cx="2669385" cy="294568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defRPr/>
            </a:pPr>
            <a:r>
              <a:rPr lang="en-US" altLang="zh-CN" sz="1314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YOUR TITLE HERE</a:t>
            </a:r>
            <a:endParaRPr lang="zh-CN" altLang="en-US" sz="1314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66">
            <a:extLst>
              <a:ext uri="{FF2B5EF4-FFF2-40B4-BE49-F238E27FC236}">
                <a16:creationId xmlns:a16="http://schemas.microsoft.com/office/drawing/2014/main" xmlns="" id="{7C3F6719-7244-4955-B62F-AAF934D614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97054" y="5217291"/>
            <a:ext cx="2669385" cy="294568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defRPr/>
            </a:pPr>
            <a:r>
              <a:rPr lang="en-US" altLang="zh-CN" sz="1314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YOUR TITLE HERE</a:t>
            </a:r>
            <a:endParaRPr lang="zh-CN" altLang="en-US" sz="1314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任意多边形: 形状 6">
            <a:extLst>
              <a:ext uri="{FF2B5EF4-FFF2-40B4-BE49-F238E27FC236}">
                <a16:creationId xmlns:a16="http://schemas.microsoft.com/office/drawing/2014/main" xmlns="" id="{C0B50A66-5A7E-434F-AEAD-82328971DE50}"/>
              </a:ext>
            </a:extLst>
          </p:cNvPr>
          <p:cNvSpPr/>
          <p:nvPr/>
        </p:nvSpPr>
        <p:spPr>
          <a:xfrm flipV="1">
            <a:off x="6908625" y="2371725"/>
            <a:ext cx="455738" cy="474685"/>
          </a:xfrm>
          <a:custGeom>
            <a:avLst/>
            <a:gdLst>
              <a:gd name="connsiteX0" fmla="*/ 582177 w 584267"/>
              <a:gd name="connsiteY0" fmla="*/ 293917 h 608556"/>
              <a:gd name="connsiteX1" fmla="*/ 583869 w 584267"/>
              <a:gd name="connsiteY1" fmla="*/ 302971 h 608556"/>
              <a:gd name="connsiteX2" fmla="*/ 279094 w 584267"/>
              <a:gd name="connsiteY2" fmla="*/ 594692 h 608556"/>
              <a:gd name="connsiteX3" fmla="*/ 274201 w 584267"/>
              <a:gd name="connsiteY3" fmla="*/ 594173 h 608556"/>
              <a:gd name="connsiteX4" fmla="*/ 481444 w 584267"/>
              <a:gd name="connsiteY4" fmla="*/ 395362 h 608556"/>
              <a:gd name="connsiteX5" fmla="*/ 482901 w 584267"/>
              <a:gd name="connsiteY5" fmla="*/ 382579 h 608556"/>
              <a:gd name="connsiteX6" fmla="*/ 473950 w 584267"/>
              <a:gd name="connsiteY6" fmla="*/ 392556 h 608556"/>
              <a:gd name="connsiteX7" fmla="*/ 261711 w 584267"/>
              <a:gd name="connsiteY7" fmla="*/ 583988 h 608556"/>
              <a:gd name="connsiteX8" fmla="*/ 259837 w 584267"/>
              <a:gd name="connsiteY8" fmla="*/ 575778 h 608556"/>
              <a:gd name="connsiteX9" fmla="*/ 259837 w 584267"/>
              <a:gd name="connsiteY9" fmla="*/ 464577 h 608556"/>
              <a:gd name="connsiteX10" fmla="*/ 267019 w 584267"/>
              <a:gd name="connsiteY10" fmla="*/ 427579 h 608556"/>
              <a:gd name="connsiteX11" fmla="*/ 360492 w 584267"/>
              <a:gd name="connsiteY11" fmla="*/ 347971 h 608556"/>
              <a:gd name="connsiteX12" fmla="*/ 572210 w 584267"/>
              <a:gd name="connsiteY12" fmla="*/ 296632 h 608556"/>
              <a:gd name="connsiteX13" fmla="*/ 582177 w 584267"/>
              <a:gd name="connsiteY13" fmla="*/ 293917 h 608556"/>
              <a:gd name="connsiteX14" fmla="*/ 274656 w 584267"/>
              <a:gd name="connsiteY14" fmla="*/ 289106 h 608556"/>
              <a:gd name="connsiteX15" fmla="*/ 323064 w 584267"/>
              <a:gd name="connsiteY15" fmla="*/ 289106 h 608556"/>
              <a:gd name="connsiteX16" fmla="*/ 323064 w 584267"/>
              <a:gd name="connsiteY16" fmla="*/ 331845 h 608556"/>
              <a:gd name="connsiteX17" fmla="*/ 274656 w 584267"/>
              <a:gd name="connsiteY17" fmla="*/ 367928 h 608556"/>
              <a:gd name="connsiteX18" fmla="*/ 207690 w 584267"/>
              <a:gd name="connsiteY18" fmla="*/ 289106 h 608556"/>
              <a:gd name="connsiteX19" fmla="*/ 256098 w 584267"/>
              <a:gd name="connsiteY19" fmla="*/ 289106 h 608556"/>
              <a:gd name="connsiteX20" fmla="*/ 256098 w 584267"/>
              <a:gd name="connsiteY20" fmla="*/ 390148 h 608556"/>
              <a:gd name="connsiteX21" fmla="*/ 251413 w 584267"/>
              <a:gd name="connsiteY21" fmla="*/ 397424 h 608556"/>
              <a:gd name="connsiteX22" fmla="*/ 244230 w 584267"/>
              <a:gd name="connsiteY22" fmla="*/ 397424 h 608556"/>
              <a:gd name="connsiteX23" fmla="*/ 207690 w 584267"/>
              <a:gd name="connsiteY23" fmla="*/ 354388 h 608556"/>
              <a:gd name="connsiteX24" fmla="*/ 32007 w 584267"/>
              <a:gd name="connsiteY24" fmla="*/ 259919 h 608556"/>
              <a:gd name="connsiteX25" fmla="*/ 41076 w 584267"/>
              <a:gd name="connsiteY25" fmla="*/ 266907 h 608556"/>
              <a:gd name="connsiteX26" fmla="*/ 137781 w 584267"/>
              <a:gd name="connsiteY26" fmla="*/ 344838 h 608556"/>
              <a:gd name="connsiteX27" fmla="*/ 240315 w 584267"/>
              <a:gd name="connsiteY27" fmla="*/ 447188 h 608556"/>
              <a:gd name="connsiteX28" fmla="*/ 245936 w 584267"/>
              <a:gd name="connsiteY28" fmla="*/ 484802 h 608556"/>
              <a:gd name="connsiteX29" fmla="*/ 245936 w 584267"/>
              <a:gd name="connsiteY29" fmla="*/ 592762 h 608556"/>
              <a:gd name="connsiteX30" fmla="*/ 243854 w 584267"/>
              <a:gd name="connsiteY30" fmla="*/ 601075 h 608556"/>
              <a:gd name="connsiteX31" fmla="*/ 64914 w 584267"/>
              <a:gd name="connsiteY31" fmla="*/ 379959 h 608556"/>
              <a:gd name="connsiteX32" fmla="*/ 58668 w 584267"/>
              <a:gd name="connsiteY32" fmla="*/ 368322 h 608556"/>
              <a:gd name="connsiteX33" fmla="*/ 57523 w 584267"/>
              <a:gd name="connsiteY33" fmla="*/ 381102 h 608556"/>
              <a:gd name="connsiteX34" fmla="*/ 225637 w 584267"/>
              <a:gd name="connsiteY34" fmla="*/ 608556 h 608556"/>
              <a:gd name="connsiteX35" fmla="*/ 32852 w 584267"/>
              <a:gd name="connsiteY35" fmla="*/ 465579 h 608556"/>
              <a:gd name="connsiteX36" fmla="*/ 24108 w 584267"/>
              <a:gd name="connsiteY36" fmla="*/ 266803 h 608556"/>
              <a:gd name="connsiteX37" fmla="*/ 32007 w 584267"/>
              <a:gd name="connsiteY37" fmla="*/ 259919 h 608556"/>
              <a:gd name="connsiteX38" fmla="*/ 274656 w 584267"/>
              <a:gd name="connsiteY38" fmla="*/ 196948 h 608556"/>
              <a:gd name="connsiteX39" fmla="*/ 276946 w 584267"/>
              <a:gd name="connsiteY39" fmla="*/ 196948 h 608556"/>
              <a:gd name="connsiteX40" fmla="*/ 323064 w 584267"/>
              <a:gd name="connsiteY40" fmla="*/ 243106 h 608556"/>
              <a:gd name="connsiteX41" fmla="*/ 323064 w 584267"/>
              <a:gd name="connsiteY41" fmla="*/ 270759 h 608556"/>
              <a:gd name="connsiteX42" fmla="*/ 274656 w 584267"/>
              <a:gd name="connsiteY42" fmla="*/ 270759 h 608556"/>
              <a:gd name="connsiteX43" fmla="*/ 253808 w 584267"/>
              <a:gd name="connsiteY43" fmla="*/ 196948 h 608556"/>
              <a:gd name="connsiteX44" fmla="*/ 256098 w 584267"/>
              <a:gd name="connsiteY44" fmla="*/ 196948 h 608556"/>
              <a:gd name="connsiteX45" fmla="*/ 256098 w 584267"/>
              <a:gd name="connsiteY45" fmla="*/ 270759 h 608556"/>
              <a:gd name="connsiteX46" fmla="*/ 207690 w 584267"/>
              <a:gd name="connsiteY46" fmla="*/ 270759 h 608556"/>
              <a:gd name="connsiteX47" fmla="*/ 207690 w 584267"/>
              <a:gd name="connsiteY47" fmla="*/ 243106 h 608556"/>
              <a:gd name="connsiteX48" fmla="*/ 253808 w 584267"/>
              <a:gd name="connsiteY48" fmla="*/ 196948 h 608556"/>
              <a:gd name="connsiteX49" fmla="*/ 267670 w 584267"/>
              <a:gd name="connsiteY49" fmla="*/ 0 h 608556"/>
              <a:gd name="connsiteX50" fmla="*/ 312522 w 584267"/>
              <a:gd name="connsiteY50" fmla="*/ 15795 h 608556"/>
              <a:gd name="connsiteX51" fmla="*/ 445310 w 584267"/>
              <a:gd name="connsiteY51" fmla="*/ 125946 h 608556"/>
              <a:gd name="connsiteX52" fmla="*/ 479860 w 584267"/>
              <a:gd name="connsiteY52" fmla="*/ 199622 h 608556"/>
              <a:gd name="connsiteX53" fmla="*/ 479860 w 584267"/>
              <a:gd name="connsiteY53" fmla="*/ 283378 h 608556"/>
              <a:gd name="connsiteX54" fmla="*/ 406077 w 584267"/>
              <a:gd name="connsiteY54" fmla="*/ 296992 h 608556"/>
              <a:gd name="connsiteX55" fmla="*/ 406077 w 584267"/>
              <a:gd name="connsiteY55" fmla="*/ 199622 h 608556"/>
              <a:gd name="connsiteX56" fmla="*/ 398064 w 584267"/>
              <a:gd name="connsiteY56" fmla="*/ 182580 h 608556"/>
              <a:gd name="connsiteX57" fmla="*/ 267670 w 584267"/>
              <a:gd name="connsiteY57" fmla="*/ 74403 h 608556"/>
              <a:gd name="connsiteX58" fmla="*/ 137276 w 584267"/>
              <a:gd name="connsiteY58" fmla="*/ 182580 h 608556"/>
              <a:gd name="connsiteX59" fmla="*/ 129263 w 584267"/>
              <a:gd name="connsiteY59" fmla="*/ 199622 h 608556"/>
              <a:gd name="connsiteX60" fmla="*/ 129263 w 584267"/>
              <a:gd name="connsiteY60" fmla="*/ 307383 h 608556"/>
              <a:gd name="connsiteX61" fmla="*/ 55480 w 584267"/>
              <a:gd name="connsiteY61" fmla="*/ 245657 h 608556"/>
              <a:gd name="connsiteX62" fmla="*/ 55480 w 584267"/>
              <a:gd name="connsiteY62" fmla="*/ 199622 h 608556"/>
              <a:gd name="connsiteX63" fmla="*/ 90134 w 584267"/>
              <a:gd name="connsiteY63" fmla="*/ 125946 h 608556"/>
              <a:gd name="connsiteX64" fmla="*/ 222818 w 584267"/>
              <a:gd name="connsiteY64" fmla="*/ 15795 h 608556"/>
              <a:gd name="connsiteX65" fmla="*/ 267670 w 584267"/>
              <a:gd name="connsiteY65" fmla="*/ 0 h 608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584267" h="608556">
                <a:moveTo>
                  <a:pt x="582177" y="293917"/>
                </a:moveTo>
                <a:cubicBezTo>
                  <a:pt x="584155" y="294839"/>
                  <a:pt x="584753" y="297723"/>
                  <a:pt x="583869" y="302971"/>
                </a:cubicBezTo>
                <a:cubicBezTo>
                  <a:pt x="573043" y="369172"/>
                  <a:pt x="519229" y="585339"/>
                  <a:pt x="279094" y="594692"/>
                </a:cubicBezTo>
                <a:cubicBezTo>
                  <a:pt x="277324" y="594796"/>
                  <a:pt x="275763" y="594484"/>
                  <a:pt x="274201" y="594173"/>
                </a:cubicBezTo>
                <a:cubicBezTo>
                  <a:pt x="316982" y="575362"/>
                  <a:pt x="434083" y="514565"/>
                  <a:pt x="481444" y="395362"/>
                </a:cubicBezTo>
                <a:cubicBezTo>
                  <a:pt x="484046" y="388918"/>
                  <a:pt x="484567" y="383202"/>
                  <a:pt x="482901" y="382579"/>
                </a:cubicBezTo>
                <a:cubicBezTo>
                  <a:pt x="481236" y="382059"/>
                  <a:pt x="477385" y="386632"/>
                  <a:pt x="473950" y="392556"/>
                </a:cubicBezTo>
                <a:cubicBezTo>
                  <a:pt x="425444" y="474761"/>
                  <a:pt x="294811" y="562891"/>
                  <a:pt x="261711" y="583988"/>
                </a:cubicBezTo>
                <a:cubicBezTo>
                  <a:pt x="260566" y="581494"/>
                  <a:pt x="259837" y="578688"/>
                  <a:pt x="259837" y="575778"/>
                </a:cubicBezTo>
                <a:lnTo>
                  <a:pt x="259837" y="464577"/>
                </a:lnTo>
                <a:cubicBezTo>
                  <a:pt x="259837" y="453872"/>
                  <a:pt x="261711" y="436724"/>
                  <a:pt x="267019" y="427579"/>
                </a:cubicBezTo>
                <a:cubicBezTo>
                  <a:pt x="277220" y="409703"/>
                  <a:pt x="301785" y="380292"/>
                  <a:pt x="360492" y="347971"/>
                </a:cubicBezTo>
                <a:cubicBezTo>
                  <a:pt x="443556" y="302348"/>
                  <a:pt x="532448" y="319288"/>
                  <a:pt x="572210" y="296632"/>
                </a:cubicBezTo>
                <a:cubicBezTo>
                  <a:pt x="576842" y="294034"/>
                  <a:pt x="580199" y="292994"/>
                  <a:pt x="582177" y="293917"/>
                </a:cubicBezTo>
                <a:close/>
                <a:moveTo>
                  <a:pt x="274656" y="289106"/>
                </a:moveTo>
                <a:lnTo>
                  <a:pt x="323064" y="289106"/>
                </a:lnTo>
                <a:lnTo>
                  <a:pt x="323064" y="331845"/>
                </a:lnTo>
                <a:cubicBezTo>
                  <a:pt x="302660" y="344427"/>
                  <a:pt x="286836" y="356698"/>
                  <a:pt x="274656" y="367928"/>
                </a:cubicBezTo>
                <a:close/>
                <a:moveTo>
                  <a:pt x="207690" y="289106"/>
                </a:moveTo>
                <a:lnTo>
                  <a:pt x="256098" y="289106"/>
                </a:lnTo>
                <a:lnTo>
                  <a:pt x="256098" y="390148"/>
                </a:lnTo>
                <a:cubicBezTo>
                  <a:pt x="254328" y="392642"/>
                  <a:pt x="252767" y="395033"/>
                  <a:pt x="251413" y="397424"/>
                </a:cubicBezTo>
                <a:lnTo>
                  <a:pt x="244230" y="397424"/>
                </a:lnTo>
                <a:cubicBezTo>
                  <a:pt x="235798" y="384118"/>
                  <a:pt x="224034" y="369461"/>
                  <a:pt x="207690" y="354388"/>
                </a:cubicBezTo>
                <a:close/>
                <a:moveTo>
                  <a:pt x="32007" y="259919"/>
                </a:moveTo>
                <a:cubicBezTo>
                  <a:pt x="34960" y="260049"/>
                  <a:pt x="38109" y="262491"/>
                  <a:pt x="41076" y="266907"/>
                </a:cubicBezTo>
                <a:cubicBezTo>
                  <a:pt x="52110" y="283325"/>
                  <a:pt x="77822" y="310445"/>
                  <a:pt x="137781" y="344838"/>
                </a:cubicBezTo>
                <a:cubicBezTo>
                  <a:pt x="205026" y="383388"/>
                  <a:pt x="230634" y="424328"/>
                  <a:pt x="240315" y="447188"/>
                </a:cubicBezTo>
                <a:cubicBezTo>
                  <a:pt x="244374" y="457059"/>
                  <a:pt x="245936" y="474204"/>
                  <a:pt x="245936" y="484802"/>
                </a:cubicBezTo>
                <a:lnTo>
                  <a:pt x="245936" y="592762"/>
                </a:lnTo>
                <a:cubicBezTo>
                  <a:pt x="245936" y="595879"/>
                  <a:pt x="245103" y="598685"/>
                  <a:pt x="243854" y="601075"/>
                </a:cubicBezTo>
                <a:cubicBezTo>
                  <a:pt x="202008" y="562006"/>
                  <a:pt x="87815" y="449889"/>
                  <a:pt x="64914" y="379959"/>
                </a:cubicBezTo>
                <a:cubicBezTo>
                  <a:pt x="62728" y="373413"/>
                  <a:pt x="60334" y="368010"/>
                  <a:pt x="58668" y="368322"/>
                </a:cubicBezTo>
                <a:cubicBezTo>
                  <a:pt x="56899" y="368529"/>
                  <a:pt x="56274" y="374244"/>
                  <a:pt x="57523" y="381102"/>
                </a:cubicBezTo>
                <a:cubicBezTo>
                  <a:pt x="79279" y="494777"/>
                  <a:pt x="177025" y="574890"/>
                  <a:pt x="225637" y="608556"/>
                </a:cubicBezTo>
                <a:cubicBezTo>
                  <a:pt x="154540" y="593490"/>
                  <a:pt x="100410" y="549744"/>
                  <a:pt x="32852" y="465579"/>
                </a:cubicBezTo>
                <a:cubicBezTo>
                  <a:pt x="-24400" y="394402"/>
                  <a:pt x="7037" y="304003"/>
                  <a:pt x="24108" y="266803"/>
                </a:cubicBezTo>
                <a:cubicBezTo>
                  <a:pt x="26294" y="261972"/>
                  <a:pt x="29053" y="259789"/>
                  <a:pt x="32007" y="259919"/>
                </a:cubicBezTo>
                <a:close/>
                <a:moveTo>
                  <a:pt x="274656" y="196948"/>
                </a:moveTo>
                <a:lnTo>
                  <a:pt x="276946" y="196948"/>
                </a:lnTo>
                <a:cubicBezTo>
                  <a:pt x="302452" y="196948"/>
                  <a:pt x="323064" y="217636"/>
                  <a:pt x="323064" y="243106"/>
                </a:cubicBezTo>
                <a:lnTo>
                  <a:pt x="323064" y="270759"/>
                </a:lnTo>
                <a:lnTo>
                  <a:pt x="274656" y="270759"/>
                </a:lnTo>
                <a:close/>
                <a:moveTo>
                  <a:pt x="253808" y="196948"/>
                </a:moveTo>
                <a:lnTo>
                  <a:pt x="256098" y="196948"/>
                </a:lnTo>
                <a:lnTo>
                  <a:pt x="256098" y="270759"/>
                </a:lnTo>
                <a:lnTo>
                  <a:pt x="207690" y="270759"/>
                </a:lnTo>
                <a:lnTo>
                  <a:pt x="207690" y="243106"/>
                </a:lnTo>
                <a:cubicBezTo>
                  <a:pt x="207690" y="217636"/>
                  <a:pt x="228302" y="196948"/>
                  <a:pt x="253808" y="196948"/>
                </a:cubicBezTo>
                <a:close/>
                <a:moveTo>
                  <a:pt x="267670" y="0"/>
                </a:moveTo>
                <a:cubicBezTo>
                  <a:pt x="284321" y="0"/>
                  <a:pt x="300243" y="5611"/>
                  <a:pt x="312522" y="15795"/>
                </a:cubicBezTo>
                <a:lnTo>
                  <a:pt x="445310" y="125946"/>
                </a:lnTo>
                <a:cubicBezTo>
                  <a:pt x="465291" y="142572"/>
                  <a:pt x="479860" y="173539"/>
                  <a:pt x="479860" y="199622"/>
                </a:cubicBezTo>
                <a:lnTo>
                  <a:pt x="479860" y="283378"/>
                </a:lnTo>
                <a:cubicBezTo>
                  <a:pt x="457070" y="285976"/>
                  <a:pt x="431990" y="289613"/>
                  <a:pt x="406077" y="296992"/>
                </a:cubicBezTo>
                <a:lnTo>
                  <a:pt x="406077" y="199622"/>
                </a:lnTo>
                <a:cubicBezTo>
                  <a:pt x="406077" y="195258"/>
                  <a:pt x="401499" y="185386"/>
                  <a:pt x="398064" y="182580"/>
                </a:cubicBezTo>
                <a:lnTo>
                  <a:pt x="267670" y="74403"/>
                </a:lnTo>
                <a:lnTo>
                  <a:pt x="137276" y="182580"/>
                </a:lnTo>
                <a:cubicBezTo>
                  <a:pt x="133945" y="185386"/>
                  <a:pt x="129263" y="195258"/>
                  <a:pt x="129263" y="199622"/>
                </a:cubicBezTo>
                <a:lnTo>
                  <a:pt x="129263" y="307383"/>
                </a:lnTo>
                <a:cubicBezTo>
                  <a:pt x="82849" y="278702"/>
                  <a:pt x="63285" y="256984"/>
                  <a:pt x="55480" y="245657"/>
                </a:cubicBezTo>
                <a:lnTo>
                  <a:pt x="55480" y="199622"/>
                </a:lnTo>
                <a:cubicBezTo>
                  <a:pt x="55480" y="173539"/>
                  <a:pt x="70049" y="142572"/>
                  <a:pt x="90134" y="125946"/>
                </a:cubicBezTo>
                <a:lnTo>
                  <a:pt x="222818" y="15795"/>
                </a:lnTo>
                <a:cubicBezTo>
                  <a:pt x="235097" y="5611"/>
                  <a:pt x="251019" y="0"/>
                  <a:pt x="267670" y="0"/>
                </a:cubicBezTo>
                <a:close/>
              </a:path>
            </a:pathLst>
          </a:cu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365" dirty="0"/>
          </a:p>
        </p:txBody>
      </p:sp>
      <p:sp>
        <p:nvSpPr>
          <p:cNvPr id="15" name="任意多边形: 形状 6">
            <a:extLst>
              <a:ext uri="{FF2B5EF4-FFF2-40B4-BE49-F238E27FC236}">
                <a16:creationId xmlns:a16="http://schemas.microsoft.com/office/drawing/2014/main" xmlns="" id="{3E1A0D33-9FFD-4B86-99D0-66FE18C4A22B}"/>
              </a:ext>
            </a:extLst>
          </p:cNvPr>
          <p:cNvSpPr/>
          <p:nvPr/>
        </p:nvSpPr>
        <p:spPr>
          <a:xfrm flipV="1">
            <a:off x="6929639" y="3195293"/>
            <a:ext cx="455738" cy="474685"/>
          </a:xfrm>
          <a:custGeom>
            <a:avLst/>
            <a:gdLst>
              <a:gd name="connsiteX0" fmla="*/ 582177 w 584267"/>
              <a:gd name="connsiteY0" fmla="*/ 293917 h 608556"/>
              <a:gd name="connsiteX1" fmla="*/ 583869 w 584267"/>
              <a:gd name="connsiteY1" fmla="*/ 302971 h 608556"/>
              <a:gd name="connsiteX2" fmla="*/ 279094 w 584267"/>
              <a:gd name="connsiteY2" fmla="*/ 594692 h 608556"/>
              <a:gd name="connsiteX3" fmla="*/ 274201 w 584267"/>
              <a:gd name="connsiteY3" fmla="*/ 594173 h 608556"/>
              <a:gd name="connsiteX4" fmla="*/ 481444 w 584267"/>
              <a:gd name="connsiteY4" fmla="*/ 395362 h 608556"/>
              <a:gd name="connsiteX5" fmla="*/ 482901 w 584267"/>
              <a:gd name="connsiteY5" fmla="*/ 382579 h 608556"/>
              <a:gd name="connsiteX6" fmla="*/ 473950 w 584267"/>
              <a:gd name="connsiteY6" fmla="*/ 392556 h 608556"/>
              <a:gd name="connsiteX7" fmla="*/ 261711 w 584267"/>
              <a:gd name="connsiteY7" fmla="*/ 583988 h 608556"/>
              <a:gd name="connsiteX8" fmla="*/ 259837 w 584267"/>
              <a:gd name="connsiteY8" fmla="*/ 575778 h 608556"/>
              <a:gd name="connsiteX9" fmla="*/ 259837 w 584267"/>
              <a:gd name="connsiteY9" fmla="*/ 464577 h 608556"/>
              <a:gd name="connsiteX10" fmla="*/ 267019 w 584267"/>
              <a:gd name="connsiteY10" fmla="*/ 427579 h 608556"/>
              <a:gd name="connsiteX11" fmla="*/ 360492 w 584267"/>
              <a:gd name="connsiteY11" fmla="*/ 347971 h 608556"/>
              <a:gd name="connsiteX12" fmla="*/ 572210 w 584267"/>
              <a:gd name="connsiteY12" fmla="*/ 296632 h 608556"/>
              <a:gd name="connsiteX13" fmla="*/ 582177 w 584267"/>
              <a:gd name="connsiteY13" fmla="*/ 293917 h 608556"/>
              <a:gd name="connsiteX14" fmla="*/ 274656 w 584267"/>
              <a:gd name="connsiteY14" fmla="*/ 289106 h 608556"/>
              <a:gd name="connsiteX15" fmla="*/ 323064 w 584267"/>
              <a:gd name="connsiteY15" fmla="*/ 289106 h 608556"/>
              <a:gd name="connsiteX16" fmla="*/ 323064 w 584267"/>
              <a:gd name="connsiteY16" fmla="*/ 331845 h 608556"/>
              <a:gd name="connsiteX17" fmla="*/ 274656 w 584267"/>
              <a:gd name="connsiteY17" fmla="*/ 367928 h 608556"/>
              <a:gd name="connsiteX18" fmla="*/ 207690 w 584267"/>
              <a:gd name="connsiteY18" fmla="*/ 289106 h 608556"/>
              <a:gd name="connsiteX19" fmla="*/ 256098 w 584267"/>
              <a:gd name="connsiteY19" fmla="*/ 289106 h 608556"/>
              <a:gd name="connsiteX20" fmla="*/ 256098 w 584267"/>
              <a:gd name="connsiteY20" fmla="*/ 390148 h 608556"/>
              <a:gd name="connsiteX21" fmla="*/ 251413 w 584267"/>
              <a:gd name="connsiteY21" fmla="*/ 397424 h 608556"/>
              <a:gd name="connsiteX22" fmla="*/ 244230 w 584267"/>
              <a:gd name="connsiteY22" fmla="*/ 397424 h 608556"/>
              <a:gd name="connsiteX23" fmla="*/ 207690 w 584267"/>
              <a:gd name="connsiteY23" fmla="*/ 354388 h 608556"/>
              <a:gd name="connsiteX24" fmla="*/ 32007 w 584267"/>
              <a:gd name="connsiteY24" fmla="*/ 259919 h 608556"/>
              <a:gd name="connsiteX25" fmla="*/ 41076 w 584267"/>
              <a:gd name="connsiteY25" fmla="*/ 266907 h 608556"/>
              <a:gd name="connsiteX26" fmla="*/ 137781 w 584267"/>
              <a:gd name="connsiteY26" fmla="*/ 344838 h 608556"/>
              <a:gd name="connsiteX27" fmla="*/ 240315 w 584267"/>
              <a:gd name="connsiteY27" fmla="*/ 447188 h 608556"/>
              <a:gd name="connsiteX28" fmla="*/ 245936 w 584267"/>
              <a:gd name="connsiteY28" fmla="*/ 484802 h 608556"/>
              <a:gd name="connsiteX29" fmla="*/ 245936 w 584267"/>
              <a:gd name="connsiteY29" fmla="*/ 592762 h 608556"/>
              <a:gd name="connsiteX30" fmla="*/ 243854 w 584267"/>
              <a:gd name="connsiteY30" fmla="*/ 601075 h 608556"/>
              <a:gd name="connsiteX31" fmla="*/ 64914 w 584267"/>
              <a:gd name="connsiteY31" fmla="*/ 379959 h 608556"/>
              <a:gd name="connsiteX32" fmla="*/ 58668 w 584267"/>
              <a:gd name="connsiteY32" fmla="*/ 368322 h 608556"/>
              <a:gd name="connsiteX33" fmla="*/ 57523 w 584267"/>
              <a:gd name="connsiteY33" fmla="*/ 381102 h 608556"/>
              <a:gd name="connsiteX34" fmla="*/ 225637 w 584267"/>
              <a:gd name="connsiteY34" fmla="*/ 608556 h 608556"/>
              <a:gd name="connsiteX35" fmla="*/ 32852 w 584267"/>
              <a:gd name="connsiteY35" fmla="*/ 465579 h 608556"/>
              <a:gd name="connsiteX36" fmla="*/ 24108 w 584267"/>
              <a:gd name="connsiteY36" fmla="*/ 266803 h 608556"/>
              <a:gd name="connsiteX37" fmla="*/ 32007 w 584267"/>
              <a:gd name="connsiteY37" fmla="*/ 259919 h 608556"/>
              <a:gd name="connsiteX38" fmla="*/ 274656 w 584267"/>
              <a:gd name="connsiteY38" fmla="*/ 196948 h 608556"/>
              <a:gd name="connsiteX39" fmla="*/ 276946 w 584267"/>
              <a:gd name="connsiteY39" fmla="*/ 196948 h 608556"/>
              <a:gd name="connsiteX40" fmla="*/ 323064 w 584267"/>
              <a:gd name="connsiteY40" fmla="*/ 243106 h 608556"/>
              <a:gd name="connsiteX41" fmla="*/ 323064 w 584267"/>
              <a:gd name="connsiteY41" fmla="*/ 270759 h 608556"/>
              <a:gd name="connsiteX42" fmla="*/ 274656 w 584267"/>
              <a:gd name="connsiteY42" fmla="*/ 270759 h 608556"/>
              <a:gd name="connsiteX43" fmla="*/ 253808 w 584267"/>
              <a:gd name="connsiteY43" fmla="*/ 196948 h 608556"/>
              <a:gd name="connsiteX44" fmla="*/ 256098 w 584267"/>
              <a:gd name="connsiteY44" fmla="*/ 196948 h 608556"/>
              <a:gd name="connsiteX45" fmla="*/ 256098 w 584267"/>
              <a:gd name="connsiteY45" fmla="*/ 270759 h 608556"/>
              <a:gd name="connsiteX46" fmla="*/ 207690 w 584267"/>
              <a:gd name="connsiteY46" fmla="*/ 270759 h 608556"/>
              <a:gd name="connsiteX47" fmla="*/ 207690 w 584267"/>
              <a:gd name="connsiteY47" fmla="*/ 243106 h 608556"/>
              <a:gd name="connsiteX48" fmla="*/ 253808 w 584267"/>
              <a:gd name="connsiteY48" fmla="*/ 196948 h 608556"/>
              <a:gd name="connsiteX49" fmla="*/ 267670 w 584267"/>
              <a:gd name="connsiteY49" fmla="*/ 0 h 608556"/>
              <a:gd name="connsiteX50" fmla="*/ 312522 w 584267"/>
              <a:gd name="connsiteY50" fmla="*/ 15795 h 608556"/>
              <a:gd name="connsiteX51" fmla="*/ 445310 w 584267"/>
              <a:gd name="connsiteY51" fmla="*/ 125946 h 608556"/>
              <a:gd name="connsiteX52" fmla="*/ 479860 w 584267"/>
              <a:gd name="connsiteY52" fmla="*/ 199622 h 608556"/>
              <a:gd name="connsiteX53" fmla="*/ 479860 w 584267"/>
              <a:gd name="connsiteY53" fmla="*/ 283378 h 608556"/>
              <a:gd name="connsiteX54" fmla="*/ 406077 w 584267"/>
              <a:gd name="connsiteY54" fmla="*/ 296992 h 608556"/>
              <a:gd name="connsiteX55" fmla="*/ 406077 w 584267"/>
              <a:gd name="connsiteY55" fmla="*/ 199622 h 608556"/>
              <a:gd name="connsiteX56" fmla="*/ 398064 w 584267"/>
              <a:gd name="connsiteY56" fmla="*/ 182580 h 608556"/>
              <a:gd name="connsiteX57" fmla="*/ 267670 w 584267"/>
              <a:gd name="connsiteY57" fmla="*/ 74403 h 608556"/>
              <a:gd name="connsiteX58" fmla="*/ 137276 w 584267"/>
              <a:gd name="connsiteY58" fmla="*/ 182580 h 608556"/>
              <a:gd name="connsiteX59" fmla="*/ 129263 w 584267"/>
              <a:gd name="connsiteY59" fmla="*/ 199622 h 608556"/>
              <a:gd name="connsiteX60" fmla="*/ 129263 w 584267"/>
              <a:gd name="connsiteY60" fmla="*/ 307383 h 608556"/>
              <a:gd name="connsiteX61" fmla="*/ 55480 w 584267"/>
              <a:gd name="connsiteY61" fmla="*/ 245657 h 608556"/>
              <a:gd name="connsiteX62" fmla="*/ 55480 w 584267"/>
              <a:gd name="connsiteY62" fmla="*/ 199622 h 608556"/>
              <a:gd name="connsiteX63" fmla="*/ 90134 w 584267"/>
              <a:gd name="connsiteY63" fmla="*/ 125946 h 608556"/>
              <a:gd name="connsiteX64" fmla="*/ 222818 w 584267"/>
              <a:gd name="connsiteY64" fmla="*/ 15795 h 608556"/>
              <a:gd name="connsiteX65" fmla="*/ 267670 w 584267"/>
              <a:gd name="connsiteY65" fmla="*/ 0 h 608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584267" h="608556">
                <a:moveTo>
                  <a:pt x="582177" y="293917"/>
                </a:moveTo>
                <a:cubicBezTo>
                  <a:pt x="584155" y="294839"/>
                  <a:pt x="584753" y="297723"/>
                  <a:pt x="583869" y="302971"/>
                </a:cubicBezTo>
                <a:cubicBezTo>
                  <a:pt x="573043" y="369172"/>
                  <a:pt x="519229" y="585339"/>
                  <a:pt x="279094" y="594692"/>
                </a:cubicBezTo>
                <a:cubicBezTo>
                  <a:pt x="277324" y="594796"/>
                  <a:pt x="275763" y="594484"/>
                  <a:pt x="274201" y="594173"/>
                </a:cubicBezTo>
                <a:cubicBezTo>
                  <a:pt x="316982" y="575362"/>
                  <a:pt x="434083" y="514565"/>
                  <a:pt x="481444" y="395362"/>
                </a:cubicBezTo>
                <a:cubicBezTo>
                  <a:pt x="484046" y="388918"/>
                  <a:pt x="484567" y="383202"/>
                  <a:pt x="482901" y="382579"/>
                </a:cubicBezTo>
                <a:cubicBezTo>
                  <a:pt x="481236" y="382059"/>
                  <a:pt x="477385" y="386632"/>
                  <a:pt x="473950" y="392556"/>
                </a:cubicBezTo>
                <a:cubicBezTo>
                  <a:pt x="425444" y="474761"/>
                  <a:pt x="294811" y="562891"/>
                  <a:pt x="261711" y="583988"/>
                </a:cubicBezTo>
                <a:cubicBezTo>
                  <a:pt x="260566" y="581494"/>
                  <a:pt x="259837" y="578688"/>
                  <a:pt x="259837" y="575778"/>
                </a:cubicBezTo>
                <a:lnTo>
                  <a:pt x="259837" y="464577"/>
                </a:lnTo>
                <a:cubicBezTo>
                  <a:pt x="259837" y="453872"/>
                  <a:pt x="261711" y="436724"/>
                  <a:pt x="267019" y="427579"/>
                </a:cubicBezTo>
                <a:cubicBezTo>
                  <a:pt x="277220" y="409703"/>
                  <a:pt x="301785" y="380292"/>
                  <a:pt x="360492" y="347971"/>
                </a:cubicBezTo>
                <a:cubicBezTo>
                  <a:pt x="443556" y="302348"/>
                  <a:pt x="532448" y="319288"/>
                  <a:pt x="572210" y="296632"/>
                </a:cubicBezTo>
                <a:cubicBezTo>
                  <a:pt x="576842" y="294034"/>
                  <a:pt x="580199" y="292994"/>
                  <a:pt x="582177" y="293917"/>
                </a:cubicBezTo>
                <a:close/>
                <a:moveTo>
                  <a:pt x="274656" y="289106"/>
                </a:moveTo>
                <a:lnTo>
                  <a:pt x="323064" y="289106"/>
                </a:lnTo>
                <a:lnTo>
                  <a:pt x="323064" y="331845"/>
                </a:lnTo>
                <a:cubicBezTo>
                  <a:pt x="302660" y="344427"/>
                  <a:pt x="286836" y="356698"/>
                  <a:pt x="274656" y="367928"/>
                </a:cubicBezTo>
                <a:close/>
                <a:moveTo>
                  <a:pt x="207690" y="289106"/>
                </a:moveTo>
                <a:lnTo>
                  <a:pt x="256098" y="289106"/>
                </a:lnTo>
                <a:lnTo>
                  <a:pt x="256098" y="390148"/>
                </a:lnTo>
                <a:cubicBezTo>
                  <a:pt x="254328" y="392642"/>
                  <a:pt x="252767" y="395033"/>
                  <a:pt x="251413" y="397424"/>
                </a:cubicBezTo>
                <a:lnTo>
                  <a:pt x="244230" y="397424"/>
                </a:lnTo>
                <a:cubicBezTo>
                  <a:pt x="235798" y="384118"/>
                  <a:pt x="224034" y="369461"/>
                  <a:pt x="207690" y="354388"/>
                </a:cubicBezTo>
                <a:close/>
                <a:moveTo>
                  <a:pt x="32007" y="259919"/>
                </a:moveTo>
                <a:cubicBezTo>
                  <a:pt x="34960" y="260049"/>
                  <a:pt x="38109" y="262491"/>
                  <a:pt x="41076" y="266907"/>
                </a:cubicBezTo>
                <a:cubicBezTo>
                  <a:pt x="52110" y="283325"/>
                  <a:pt x="77822" y="310445"/>
                  <a:pt x="137781" y="344838"/>
                </a:cubicBezTo>
                <a:cubicBezTo>
                  <a:pt x="205026" y="383388"/>
                  <a:pt x="230634" y="424328"/>
                  <a:pt x="240315" y="447188"/>
                </a:cubicBezTo>
                <a:cubicBezTo>
                  <a:pt x="244374" y="457059"/>
                  <a:pt x="245936" y="474204"/>
                  <a:pt x="245936" y="484802"/>
                </a:cubicBezTo>
                <a:lnTo>
                  <a:pt x="245936" y="592762"/>
                </a:lnTo>
                <a:cubicBezTo>
                  <a:pt x="245936" y="595879"/>
                  <a:pt x="245103" y="598685"/>
                  <a:pt x="243854" y="601075"/>
                </a:cubicBezTo>
                <a:cubicBezTo>
                  <a:pt x="202008" y="562006"/>
                  <a:pt x="87815" y="449889"/>
                  <a:pt x="64914" y="379959"/>
                </a:cubicBezTo>
                <a:cubicBezTo>
                  <a:pt x="62728" y="373413"/>
                  <a:pt x="60334" y="368010"/>
                  <a:pt x="58668" y="368322"/>
                </a:cubicBezTo>
                <a:cubicBezTo>
                  <a:pt x="56899" y="368529"/>
                  <a:pt x="56274" y="374244"/>
                  <a:pt x="57523" y="381102"/>
                </a:cubicBezTo>
                <a:cubicBezTo>
                  <a:pt x="79279" y="494777"/>
                  <a:pt x="177025" y="574890"/>
                  <a:pt x="225637" y="608556"/>
                </a:cubicBezTo>
                <a:cubicBezTo>
                  <a:pt x="154540" y="593490"/>
                  <a:pt x="100410" y="549744"/>
                  <a:pt x="32852" y="465579"/>
                </a:cubicBezTo>
                <a:cubicBezTo>
                  <a:pt x="-24400" y="394402"/>
                  <a:pt x="7037" y="304003"/>
                  <a:pt x="24108" y="266803"/>
                </a:cubicBezTo>
                <a:cubicBezTo>
                  <a:pt x="26294" y="261972"/>
                  <a:pt x="29053" y="259789"/>
                  <a:pt x="32007" y="259919"/>
                </a:cubicBezTo>
                <a:close/>
                <a:moveTo>
                  <a:pt x="274656" y="196948"/>
                </a:moveTo>
                <a:lnTo>
                  <a:pt x="276946" y="196948"/>
                </a:lnTo>
                <a:cubicBezTo>
                  <a:pt x="302452" y="196948"/>
                  <a:pt x="323064" y="217636"/>
                  <a:pt x="323064" y="243106"/>
                </a:cubicBezTo>
                <a:lnTo>
                  <a:pt x="323064" y="270759"/>
                </a:lnTo>
                <a:lnTo>
                  <a:pt x="274656" y="270759"/>
                </a:lnTo>
                <a:close/>
                <a:moveTo>
                  <a:pt x="253808" y="196948"/>
                </a:moveTo>
                <a:lnTo>
                  <a:pt x="256098" y="196948"/>
                </a:lnTo>
                <a:lnTo>
                  <a:pt x="256098" y="270759"/>
                </a:lnTo>
                <a:lnTo>
                  <a:pt x="207690" y="270759"/>
                </a:lnTo>
                <a:lnTo>
                  <a:pt x="207690" y="243106"/>
                </a:lnTo>
                <a:cubicBezTo>
                  <a:pt x="207690" y="217636"/>
                  <a:pt x="228302" y="196948"/>
                  <a:pt x="253808" y="196948"/>
                </a:cubicBezTo>
                <a:close/>
                <a:moveTo>
                  <a:pt x="267670" y="0"/>
                </a:moveTo>
                <a:cubicBezTo>
                  <a:pt x="284321" y="0"/>
                  <a:pt x="300243" y="5611"/>
                  <a:pt x="312522" y="15795"/>
                </a:cubicBezTo>
                <a:lnTo>
                  <a:pt x="445310" y="125946"/>
                </a:lnTo>
                <a:cubicBezTo>
                  <a:pt x="465291" y="142572"/>
                  <a:pt x="479860" y="173539"/>
                  <a:pt x="479860" y="199622"/>
                </a:cubicBezTo>
                <a:lnTo>
                  <a:pt x="479860" y="283378"/>
                </a:lnTo>
                <a:cubicBezTo>
                  <a:pt x="457070" y="285976"/>
                  <a:pt x="431990" y="289613"/>
                  <a:pt x="406077" y="296992"/>
                </a:cubicBezTo>
                <a:lnTo>
                  <a:pt x="406077" y="199622"/>
                </a:lnTo>
                <a:cubicBezTo>
                  <a:pt x="406077" y="195258"/>
                  <a:pt x="401499" y="185386"/>
                  <a:pt x="398064" y="182580"/>
                </a:cubicBezTo>
                <a:lnTo>
                  <a:pt x="267670" y="74403"/>
                </a:lnTo>
                <a:lnTo>
                  <a:pt x="137276" y="182580"/>
                </a:lnTo>
                <a:cubicBezTo>
                  <a:pt x="133945" y="185386"/>
                  <a:pt x="129263" y="195258"/>
                  <a:pt x="129263" y="199622"/>
                </a:cubicBezTo>
                <a:lnTo>
                  <a:pt x="129263" y="307383"/>
                </a:lnTo>
                <a:cubicBezTo>
                  <a:pt x="82849" y="278702"/>
                  <a:pt x="63285" y="256984"/>
                  <a:pt x="55480" y="245657"/>
                </a:cubicBezTo>
                <a:lnTo>
                  <a:pt x="55480" y="199622"/>
                </a:lnTo>
                <a:cubicBezTo>
                  <a:pt x="55480" y="173539"/>
                  <a:pt x="70049" y="142572"/>
                  <a:pt x="90134" y="125946"/>
                </a:cubicBezTo>
                <a:lnTo>
                  <a:pt x="222818" y="15795"/>
                </a:lnTo>
                <a:cubicBezTo>
                  <a:pt x="235097" y="5611"/>
                  <a:pt x="251019" y="0"/>
                  <a:pt x="267670" y="0"/>
                </a:cubicBezTo>
                <a:close/>
              </a:path>
            </a:pathLst>
          </a:cu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365" dirty="0"/>
          </a:p>
        </p:txBody>
      </p:sp>
      <p:sp>
        <p:nvSpPr>
          <p:cNvPr id="16" name="任意多边形: 形状 6">
            <a:extLst>
              <a:ext uri="{FF2B5EF4-FFF2-40B4-BE49-F238E27FC236}">
                <a16:creationId xmlns:a16="http://schemas.microsoft.com/office/drawing/2014/main" xmlns="" id="{7FB741B7-5297-44B4-BBB6-6B7E64FE62F4}"/>
              </a:ext>
            </a:extLst>
          </p:cNvPr>
          <p:cNvSpPr/>
          <p:nvPr/>
        </p:nvSpPr>
        <p:spPr>
          <a:xfrm flipV="1">
            <a:off x="6944610" y="4046545"/>
            <a:ext cx="455738" cy="474685"/>
          </a:xfrm>
          <a:custGeom>
            <a:avLst/>
            <a:gdLst>
              <a:gd name="connsiteX0" fmla="*/ 582177 w 584267"/>
              <a:gd name="connsiteY0" fmla="*/ 293917 h 608556"/>
              <a:gd name="connsiteX1" fmla="*/ 583869 w 584267"/>
              <a:gd name="connsiteY1" fmla="*/ 302971 h 608556"/>
              <a:gd name="connsiteX2" fmla="*/ 279094 w 584267"/>
              <a:gd name="connsiteY2" fmla="*/ 594692 h 608556"/>
              <a:gd name="connsiteX3" fmla="*/ 274201 w 584267"/>
              <a:gd name="connsiteY3" fmla="*/ 594173 h 608556"/>
              <a:gd name="connsiteX4" fmla="*/ 481444 w 584267"/>
              <a:gd name="connsiteY4" fmla="*/ 395362 h 608556"/>
              <a:gd name="connsiteX5" fmla="*/ 482901 w 584267"/>
              <a:gd name="connsiteY5" fmla="*/ 382579 h 608556"/>
              <a:gd name="connsiteX6" fmla="*/ 473950 w 584267"/>
              <a:gd name="connsiteY6" fmla="*/ 392556 h 608556"/>
              <a:gd name="connsiteX7" fmla="*/ 261711 w 584267"/>
              <a:gd name="connsiteY7" fmla="*/ 583988 h 608556"/>
              <a:gd name="connsiteX8" fmla="*/ 259837 w 584267"/>
              <a:gd name="connsiteY8" fmla="*/ 575778 h 608556"/>
              <a:gd name="connsiteX9" fmla="*/ 259837 w 584267"/>
              <a:gd name="connsiteY9" fmla="*/ 464577 h 608556"/>
              <a:gd name="connsiteX10" fmla="*/ 267019 w 584267"/>
              <a:gd name="connsiteY10" fmla="*/ 427579 h 608556"/>
              <a:gd name="connsiteX11" fmla="*/ 360492 w 584267"/>
              <a:gd name="connsiteY11" fmla="*/ 347971 h 608556"/>
              <a:gd name="connsiteX12" fmla="*/ 572210 w 584267"/>
              <a:gd name="connsiteY12" fmla="*/ 296632 h 608556"/>
              <a:gd name="connsiteX13" fmla="*/ 582177 w 584267"/>
              <a:gd name="connsiteY13" fmla="*/ 293917 h 608556"/>
              <a:gd name="connsiteX14" fmla="*/ 274656 w 584267"/>
              <a:gd name="connsiteY14" fmla="*/ 289106 h 608556"/>
              <a:gd name="connsiteX15" fmla="*/ 323064 w 584267"/>
              <a:gd name="connsiteY15" fmla="*/ 289106 h 608556"/>
              <a:gd name="connsiteX16" fmla="*/ 323064 w 584267"/>
              <a:gd name="connsiteY16" fmla="*/ 331845 h 608556"/>
              <a:gd name="connsiteX17" fmla="*/ 274656 w 584267"/>
              <a:gd name="connsiteY17" fmla="*/ 367928 h 608556"/>
              <a:gd name="connsiteX18" fmla="*/ 207690 w 584267"/>
              <a:gd name="connsiteY18" fmla="*/ 289106 h 608556"/>
              <a:gd name="connsiteX19" fmla="*/ 256098 w 584267"/>
              <a:gd name="connsiteY19" fmla="*/ 289106 h 608556"/>
              <a:gd name="connsiteX20" fmla="*/ 256098 w 584267"/>
              <a:gd name="connsiteY20" fmla="*/ 390148 h 608556"/>
              <a:gd name="connsiteX21" fmla="*/ 251413 w 584267"/>
              <a:gd name="connsiteY21" fmla="*/ 397424 h 608556"/>
              <a:gd name="connsiteX22" fmla="*/ 244230 w 584267"/>
              <a:gd name="connsiteY22" fmla="*/ 397424 h 608556"/>
              <a:gd name="connsiteX23" fmla="*/ 207690 w 584267"/>
              <a:gd name="connsiteY23" fmla="*/ 354388 h 608556"/>
              <a:gd name="connsiteX24" fmla="*/ 32007 w 584267"/>
              <a:gd name="connsiteY24" fmla="*/ 259919 h 608556"/>
              <a:gd name="connsiteX25" fmla="*/ 41076 w 584267"/>
              <a:gd name="connsiteY25" fmla="*/ 266907 h 608556"/>
              <a:gd name="connsiteX26" fmla="*/ 137781 w 584267"/>
              <a:gd name="connsiteY26" fmla="*/ 344838 h 608556"/>
              <a:gd name="connsiteX27" fmla="*/ 240315 w 584267"/>
              <a:gd name="connsiteY27" fmla="*/ 447188 h 608556"/>
              <a:gd name="connsiteX28" fmla="*/ 245936 w 584267"/>
              <a:gd name="connsiteY28" fmla="*/ 484802 h 608556"/>
              <a:gd name="connsiteX29" fmla="*/ 245936 w 584267"/>
              <a:gd name="connsiteY29" fmla="*/ 592762 h 608556"/>
              <a:gd name="connsiteX30" fmla="*/ 243854 w 584267"/>
              <a:gd name="connsiteY30" fmla="*/ 601075 h 608556"/>
              <a:gd name="connsiteX31" fmla="*/ 64914 w 584267"/>
              <a:gd name="connsiteY31" fmla="*/ 379959 h 608556"/>
              <a:gd name="connsiteX32" fmla="*/ 58668 w 584267"/>
              <a:gd name="connsiteY32" fmla="*/ 368322 h 608556"/>
              <a:gd name="connsiteX33" fmla="*/ 57523 w 584267"/>
              <a:gd name="connsiteY33" fmla="*/ 381102 h 608556"/>
              <a:gd name="connsiteX34" fmla="*/ 225637 w 584267"/>
              <a:gd name="connsiteY34" fmla="*/ 608556 h 608556"/>
              <a:gd name="connsiteX35" fmla="*/ 32852 w 584267"/>
              <a:gd name="connsiteY35" fmla="*/ 465579 h 608556"/>
              <a:gd name="connsiteX36" fmla="*/ 24108 w 584267"/>
              <a:gd name="connsiteY36" fmla="*/ 266803 h 608556"/>
              <a:gd name="connsiteX37" fmla="*/ 32007 w 584267"/>
              <a:gd name="connsiteY37" fmla="*/ 259919 h 608556"/>
              <a:gd name="connsiteX38" fmla="*/ 274656 w 584267"/>
              <a:gd name="connsiteY38" fmla="*/ 196948 h 608556"/>
              <a:gd name="connsiteX39" fmla="*/ 276946 w 584267"/>
              <a:gd name="connsiteY39" fmla="*/ 196948 h 608556"/>
              <a:gd name="connsiteX40" fmla="*/ 323064 w 584267"/>
              <a:gd name="connsiteY40" fmla="*/ 243106 h 608556"/>
              <a:gd name="connsiteX41" fmla="*/ 323064 w 584267"/>
              <a:gd name="connsiteY41" fmla="*/ 270759 h 608556"/>
              <a:gd name="connsiteX42" fmla="*/ 274656 w 584267"/>
              <a:gd name="connsiteY42" fmla="*/ 270759 h 608556"/>
              <a:gd name="connsiteX43" fmla="*/ 253808 w 584267"/>
              <a:gd name="connsiteY43" fmla="*/ 196948 h 608556"/>
              <a:gd name="connsiteX44" fmla="*/ 256098 w 584267"/>
              <a:gd name="connsiteY44" fmla="*/ 196948 h 608556"/>
              <a:gd name="connsiteX45" fmla="*/ 256098 w 584267"/>
              <a:gd name="connsiteY45" fmla="*/ 270759 h 608556"/>
              <a:gd name="connsiteX46" fmla="*/ 207690 w 584267"/>
              <a:gd name="connsiteY46" fmla="*/ 270759 h 608556"/>
              <a:gd name="connsiteX47" fmla="*/ 207690 w 584267"/>
              <a:gd name="connsiteY47" fmla="*/ 243106 h 608556"/>
              <a:gd name="connsiteX48" fmla="*/ 253808 w 584267"/>
              <a:gd name="connsiteY48" fmla="*/ 196948 h 608556"/>
              <a:gd name="connsiteX49" fmla="*/ 267670 w 584267"/>
              <a:gd name="connsiteY49" fmla="*/ 0 h 608556"/>
              <a:gd name="connsiteX50" fmla="*/ 312522 w 584267"/>
              <a:gd name="connsiteY50" fmla="*/ 15795 h 608556"/>
              <a:gd name="connsiteX51" fmla="*/ 445310 w 584267"/>
              <a:gd name="connsiteY51" fmla="*/ 125946 h 608556"/>
              <a:gd name="connsiteX52" fmla="*/ 479860 w 584267"/>
              <a:gd name="connsiteY52" fmla="*/ 199622 h 608556"/>
              <a:gd name="connsiteX53" fmla="*/ 479860 w 584267"/>
              <a:gd name="connsiteY53" fmla="*/ 283378 h 608556"/>
              <a:gd name="connsiteX54" fmla="*/ 406077 w 584267"/>
              <a:gd name="connsiteY54" fmla="*/ 296992 h 608556"/>
              <a:gd name="connsiteX55" fmla="*/ 406077 w 584267"/>
              <a:gd name="connsiteY55" fmla="*/ 199622 h 608556"/>
              <a:gd name="connsiteX56" fmla="*/ 398064 w 584267"/>
              <a:gd name="connsiteY56" fmla="*/ 182580 h 608556"/>
              <a:gd name="connsiteX57" fmla="*/ 267670 w 584267"/>
              <a:gd name="connsiteY57" fmla="*/ 74403 h 608556"/>
              <a:gd name="connsiteX58" fmla="*/ 137276 w 584267"/>
              <a:gd name="connsiteY58" fmla="*/ 182580 h 608556"/>
              <a:gd name="connsiteX59" fmla="*/ 129263 w 584267"/>
              <a:gd name="connsiteY59" fmla="*/ 199622 h 608556"/>
              <a:gd name="connsiteX60" fmla="*/ 129263 w 584267"/>
              <a:gd name="connsiteY60" fmla="*/ 307383 h 608556"/>
              <a:gd name="connsiteX61" fmla="*/ 55480 w 584267"/>
              <a:gd name="connsiteY61" fmla="*/ 245657 h 608556"/>
              <a:gd name="connsiteX62" fmla="*/ 55480 w 584267"/>
              <a:gd name="connsiteY62" fmla="*/ 199622 h 608556"/>
              <a:gd name="connsiteX63" fmla="*/ 90134 w 584267"/>
              <a:gd name="connsiteY63" fmla="*/ 125946 h 608556"/>
              <a:gd name="connsiteX64" fmla="*/ 222818 w 584267"/>
              <a:gd name="connsiteY64" fmla="*/ 15795 h 608556"/>
              <a:gd name="connsiteX65" fmla="*/ 267670 w 584267"/>
              <a:gd name="connsiteY65" fmla="*/ 0 h 608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584267" h="608556">
                <a:moveTo>
                  <a:pt x="582177" y="293917"/>
                </a:moveTo>
                <a:cubicBezTo>
                  <a:pt x="584155" y="294839"/>
                  <a:pt x="584753" y="297723"/>
                  <a:pt x="583869" y="302971"/>
                </a:cubicBezTo>
                <a:cubicBezTo>
                  <a:pt x="573043" y="369172"/>
                  <a:pt x="519229" y="585339"/>
                  <a:pt x="279094" y="594692"/>
                </a:cubicBezTo>
                <a:cubicBezTo>
                  <a:pt x="277324" y="594796"/>
                  <a:pt x="275763" y="594484"/>
                  <a:pt x="274201" y="594173"/>
                </a:cubicBezTo>
                <a:cubicBezTo>
                  <a:pt x="316982" y="575362"/>
                  <a:pt x="434083" y="514565"/>
                  <a:pt x="481444" y="395362"/>
                </a:cubicBezTo>
                <a:cubicBezTo>
                  <a:pt x="484046" y="388918"/>
                  <a:pt x="484567" y="383202"/>
                  <a:pt x="482901" y="382579"/>
                </a:cubicBezTo>
                <a:cubicBezTo>
                  <a:pt x="481236" y="382059"/>
                  <a:pt x="477385" y="386632"/>
                  <a:pt x="473950" y="392556"/>
                </a:cubicBezTo>
                <a:cubicBezTo>
                  <a:pt x="425444" y="474761"/>
                  <a:pt x="294811" y="562891"/>
                  <a:pt x="261711" y="583988"/>
                </a:cubicBezTo>
                <a:cubicBezTo>
                  <a:pt x="260566" y="581494"/>
                  <a:pt x="259837" y="578688"/>
                  <a:pt x="259837" y="575778"/>
                </a:cubicBezTo>
                <a:lnTo>
                  <a:pt x="259837" y="464577"/>
                </a:lnTo>
                <a:cubicBezTo>
                  <a:pt x="259837" y="453872"/>
                  <a:pt x="261711" y="436724"/>
                  <a:pt x="267019" y="427579"/>
                </a:cubicBezTo>
                <a:cubicBezTo>
                  <a:pt x="277220" y="409703"/>
                  <a:pt x="301785" y="380292"/>
                  <a:pt x="360492" y="347971"/>
                </a:cubicBezTo>
                <a:cubicBezTo>
                  <a:pt x="443556" y="302348"/>
                  <a:pt x="532448" y="319288"/>
                  <a:pt x="572210" y="296632"/>
                </a:cubicBezTo>
                <a:cubicBezTo>
                  <a:pt x="576842" y="294034"/>
                  <a:pt x="580199" y="292994"/>
                  <a:pt x="582177" y="293917"/>
                </a:cubicBezTo>
                <a:close/>
                <a:moveTo>
                  <a:pt x="274656" y="289106"/>
                </a:moveTo>
                <a:lnTo>
                  <a:pt x="323064" y="289106"/>
                </a:lnTo>
                <a:lnTo>
                  <a:pt x="323064" y="331845"/>
                </a:lnTo>
                <a:cubicBezTo>
                  <a:pt x="302660" y="344427"/>
                  <a:pt x="286836" y="356698"/>
                  <a:pt x="274656" y="367928"/>
                </a:cubicBezTo>
                <a:close/>
                <a:moveTo>
                  <a:pt x="207690" y="289106"/>
                </a:moveTo>
                <a:lnTo>
                  <a:pt x="256098" y="289106"/>
                </a:lnTo>
                <a:lnTo>
                  <a:pt x="256098" y="390148"/>
                </a:lnTo>
                <a:cubicBezTo>
                  <a:pt x="254328" y="392642"/>
                  <a:pt x="252767" y="395033"/>
                  <a:pt x="251413" y="397424"/>
                </a:cubicBezTo>
                <a:lnTo>
                  <a:pt x="244230" y="397424"/>
                </a:lnTo>
                <a:cubicBezTo>
                  <a:pt x="235798" y="384118"/>
                  <a:pt x="224034" y="369461"/>
                  <a:pt x="207690" y="354388"/>
                </a:cubicBezTo>
                <a:close/>
                <a:moveTo>
                  <a:pt x="32007" y="259919"/>
                </a:moveTo>
                <a:cubicBezTo>
                  <a:pt x="34960" y="260049"/>
                  <a:pt x="38109" y="262491"/>
                  <a:pt x="41076" y="266907"/>
                </a:cubicBezTo>
                <a:cubicBezTo>
                  <a:pt x="52110" y="283325"/>
                  <a:pt x="77822" y="310445"/>
                  <a:pt x="137781" y="344838"/>
                </a:cubicBezTo>
                <a:cubicBezTo>
                  <a:pt x="205026" y="383388"/>
                  <a:pt x="230634" y="424328"/>
                  <a:pt x="240315" y="447188"/>
                </a:cubicBezTo>
                <a:cubicBezTo>
                  <a:pt x="244374" y="457059"/>
                  <a:pt x="245936" y="474204"/>
                  <a:pt x="245936" y="484802"/>
                </a:cubicBezTo>
                <a:lnTo>
                  <a:pt x="245936" y="592762"/>
                </a:lnTo>
                <a:cubicBezTo>
                  <a:pt x="245936" y="595879"/>
                  <a:pt x="245103" y="598685"/>
                  <a:pt x="243854" y="601075"/>
                </a:cubicBezTo>
                <a:cubicBezTo>
                  <a:pt x="202008" y="562006"/>
                  <a:pt x="87815" y="449889"/>
                  <a:pt x="64914" y="379959"/>
                </a:cubicBezTo>
                <a:cubicBezTo>
                  <a:pt x="62728" y="373413"/>
                  <a:pt x="60334" y="368010"/>
                  <a:pt x="58668" y="368322"/>
                </a:cubicBezTo>
                <a:cubicBezTo>
                  <a:pt x="56899" y="368529"/>
                  <a:pt x="56274" y="374244"/>
                  <a:pt x="57523" y="381102"/>
                </a:cubicBezTo>
                <a:cubicBezTo>
                  <a:pt x="79279" y="494777"/>
                  <a:pt x="177025" y="574890"/>
                  <a:pt x="225637" y="608556"/>
                </a:cubicBezTo>
                <a:cubicBezTo>
                  <a:pt x="154540" y="593490"/>
                  <a:pt x="100410" y="549744"/>
                  <a:pt x="32852" y="465579"/>
                </a:cubicBezTo>
                <a:cubicBezTo>
                  <a:pt x="-24400" y="394402"/>
                  <a:pt x="7037" y="304003"/>
                  <a:pt x="24108" y="266803"/>
                </a:cubicBezTo>
                <a:cubicBezTo>
                  <a:pt x="26294" y="261972"/>
                  <a:pt x="29053" y="259789"/>
                  <a:pt x="32007" y="259919"/>
                </a:cubicBezTo>
                <a:close/>
                <a:moveTo>
                  <a:pt x="274656" y="196948"/>
                </a:moveTo>
                <a:lnTo>
                  <a:pt x="276946" y="196948"/>
                </a:lnTo>
                <a:cubicBezTo>
                  <a:pt x="302452" y="196948"/>
                  <a:pt x="323064" y="217636"/>
                  <a:pt x="323064" y="243106"/>
                </a:cubicBezTo>
                <a:lnTo>
                  <a:pt x="323064" y="270759"/>
                </a:lnTo>
                <a:lnTo>
                  <a:pt x="274656" y="270759"/>
                </a:lnTo>
                <a:close/>
                <a:moveTo>
                  <a:pt x="253808" y="196948"/>
                </a:moveTo>
                <a:lnTo>
                  <a:pt x="256098" y="196948"/>
                </a:lnTo>
                <a:lnTo>
                  <a:pt x="256098" y="270759"/>
                </a:lnTo>
                <a:lnTo>
                  <a:pt x="207690" y="270759"/>
                </a:lnTo>
                <a:lnTo>
                  <a:pt x="207690" y="243106"/>
                </a:lnTo>
                <a:cubicBezTo>
                  <a:pt x="207690" y="217636"/>
                  <a:pt x="228302" y="196948"/>
                  <a:pt x="253808" y="196948"/>
                </a:cubicBezTo>
                <a:close/>
                <a:moveTo>
                  <a:pt x="267670" y="0"/>
                </a:moveTo>
                <a:cubicBezTo>
                  <a:pt x="284321" y="0"/>
                  <a:pt x="300243" y="5611"/>
                  <a:pt x="312522" y="15795"/>
                </a:cubicBezTo>
                <a:lnTo>
                  <a:pt x="445310" y="125946"/>
                </a:lnTo>
                <a:cubicBezTo>
                  <a:pt x="465291" y="142572"/>
                  <a:pt x="479860" y="173539"/>
                  <a:pt x="479860" y="199622"/>
                </a:cubicBezTo>
                <a:lnTo>
                  <a:pt x="479860" y="283378"/>
                </a:lnTo>
                <a:cubicBezTo>
                  <a:pt x="457070" y="285976"/>
                  <a:pt x="431990" y="289613"/>
                  <a:pt x="406077" y="296992"/>
                </a:cubicBezTo>
                <a:lnTo>
                  <a:pt x="406077" y="199622"/>
                </a:lnTo>
                <a:cubicBezTo>
                  <a:pt x="406077" y="195258"/>
                  <a:pt x="401499" y="185386"/>
                  <a:pt x="398064" y="182580"/>
                </a:cubicBezTo>
                <a:lnTo>
                  <a:pt x="267670" y="74403"/>
                </a:lnTo>
                <a:lnTo>
                  <a:pt x="137276" y="182580"/>
                </a:lnTo>
                <a:cubicBezTo>
                  <a:pt x="133945" y="185386"/>
                  <a:pt x="129263" y="195258"/>
                  <a:pt x="129263" y="199622"/>
                </a:cubicBezTo>
                <a:lnTo>
                  <a:pt x="129263" y="307383"/>
                </a:lnTo>
                <a:cubicBezTo>
                  <a:pt x="82849" y="278702"/>
                  <a:pt x="63285" y="256984"/>
                  <a:pt x="55480" y="245657"/>
                </a:cubicBezTo>
                <a:lnTo>
                  <a:pt x="55480" y="199622"/>
                </a:lnTo>
                <a:cubicBezTo>
                  <a:pt x="55480" y="173539"/>
                  <a:pt x="70049" y="142572"/>
                  <a:pt x="90134" y="125946"/>
                </a:cubicBezTo>
                <a:lnTo>
                  <a:pt x="222818" y="15795"/>
                </a:lnTo>
                <a:cubicBezTo>
                  <a:pt x="235097" y="5611"/>
                  <a:pt x="251019" y="0"/>
                  <a:pt x="267670" y="0"/>
                </a:cubicBezTo>
                <a:close/>
              </a:path>
            </a:pathLst>
          </a:cu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365" dirty="0"/>
          </a:p>
        </p:txBody>
      </p:sp>
      <p:sp>
        <p:nvSpPr>
          <p:cNvPr id="17" name="任意多边形: 形状 6">
            <a:extLst>
              <a:ext uri="{FF2B5EF4-FFF2-40B4-BE49-F238E27FC236}">
                <a16:creationId xmlns:a16="http://schemas.microsoft.com/office/drawing/2014/main" xmlns="" id="{134F5BFD-ADB5-4513-B3FC-77D8F1765BAE}"/>
              </a:ext>
            </a:extLst>
          </p:cNvPr>
          <p:cNvSpPr/>
          <p:nvPr/>
        </p:nvSpPr>
        <p:spPr>
          <a:xfrm flipV="1">
            <a:off x="6965624" y="4870113"/>
            <a:ext cx="455738" cy="474685"/>
          </a:xfrm>
          <a:custGeom>
            <a:avLst/>
            <a:gdLst>
              <a:gd name="connsiteX0" fmla="*/ 582177 w 584267"/>
              <a:gd name="connsiteY0" fmla="*/ 293917 h 608556"/>
              <a:gd name="connsiteX1" fmla="*/ 583869 w 584267"/>
              <a:gd name="connsiteY1" fmla="*/ 302971 h 608556"/>
              <a:gd name="connsiteX2" fmla="*/ 279094 w 584267"/>
              <a:gd name="connsiteY2" fmla="*/ 594692 h 608556"/>
              <a:gd name="connsiteX3" fmla="*/ 274201 w 584267"/>
              <a:gd name="connsiteY3" fmla="*/ 594173 h 608556"/>
              <a:gd name="connsiteX4" fmla="*/ 481444 w 584267"/>
              <a:gd name="connsiteY4" fmla="*/ 395362 h 608556"/>
              <a:gd name="connsiteX5" fmla="*/ 482901 w 584267"/>
              <a:gd name="connsiteY5" fmla="*/ 382579 h 608556"/>
              <a:gd name="connsiteX6" fmla="*/ 473950 w 584267"/>
              <a:gd name="connsiteY6" fmla="*/ 392556 h 608556"/>
              <a:gd name="connsiteX7" fmla="*/ 261711 w 584267"/>
              <a:gd name="connsiteY7" fmla="*/ 583988 h 608556"/>
              <a:gd name="connsiteX8" fmla="*/ 259837 w 584267"/>
              <a:gd name="connsiteY8" fmla="*/ 575778 h 608556"/>
              <a:gd name="connsiteX9" fmla="*/ 259837 w 584267"/>
              <a:gd name="connsiteY9" fmla="*/ 464577 h 608556"/>
              <a:gd name="connsiteX10" fmla="*/ 267019 w 584267"/>
              <a:gd name="connsiteY10" fmla="*/ 427579 h 608556"/>
              <a:gd name="connsiteX11" fmla="*/ 360492 w 584267"/>
              <a:gd name="connsiteY11" fmla="*/ 347971 h 608556"/>
              <a:gd name="connsiteX12" fmla="*/ 572210 w 584267"/>
              <a:gd name="connsiteY12" fmla="*/ 296632 h 608556"/>
              <a:gd name="connsiteX13" fmla="*/ 582177 w 584267"/>
              <a:gd name="connsiteY13" fmla="*/ 293917 h 608556"/>
              <a:gd name="connsiteX14" fmla="*/ 274656 w 584267"/>
              <a:gd name="connsiteY14" fmla="*/ 289106 h 608556"/>
              <a:gd name="connsiteX15" fmla="*/ 323064 w 584267"/>
              <a:gd name="connsiteY15" fmla="*/ 289106 h 608556"/>
              <a:gd name="connsiteX16" fmla="*/ 323064 w 584267"/>
              <a:gd name="connsiteY16" fmla="*/ 331845 h 608556"/>
              <a:gd name="connsiteX17" fmla="*/ 274656 w 584267"/>
              <a:gd name="connsiteY17" fmla="*/ 367928 h 608556"/>
              <a:gd name="connsiteX18" fmla="*/ 207690 w 584267"/>
              <a:gd name="connsiteY18" fmla="*/ 289106 h 608556"/>
              <a:gd name="connsiteX19" fmla="*/ 256098 w 584267"/>
              <a:gd name="connsiteY19" fmla="*/ 289106 h 608556"/>
              <a:gd name="connsiteX20" fmla="*/ 256098 w 584267"/>
              <a:gd name="connsiteY20" fmla="*/ 390148 h 608556"/>
              <a:gd name="connsiteX21" fmla="*/ 251413 w 584267"/>
              <a:gd name="connsiteY21" fmla="*/ 397424 h 608556"/>
              <a:gd name="connsiteX22" fmla="*/ 244230 w 584267"/>
              <a:gd name="connsiteY22" fmla="*/ 397424 h 608556"/>
              <a:gd name="connsiteX23" fmla="*/ 207690 w 584267"/>
              <a:gd name="connsiteY23" fmla="*/ 354388 h 608556"/>
              <a:gd name="connsiteX24" fmla="*/ 32007 w 584267"/>
              <a:gd name="connsiteY24" fmla="*/ 259919 h 608556"/>
              <a:gd name="connsiteX25" fmla="*/ 41076 w 584267"/>
              <a:gd name="connsiteY25" fmla="*/ 266907 h 608556"/>
              <a:gd name="connsiteX26" fmla="*/ 137781 w 584267"/>
              <a:gd name="connsiteY26" fmla="*/ 344838 h 608556"/>
              <a:gd name="connsiteX27" fmla="*/ 240315 w 584267"/>
              <a:gd name="connsiteY27" fmla="*/ 447188 h 608556"/>
              <a:gd name="connsiteX28" fmla="*/ 245936 w 584267"/>
              <a:gd name="connsiteY28" fmla="*/ 484802 h 608556"/>
              <a:gd name="connsiteX29" fmla="*/ 245936 w 584267"/>
              <a:gd name="connsiteY29" fmla="*/ 592762 h 608556"/>
              <a:gd name="connsiteX30" fmla="*/ 243854 w 584267"/>
              <a:gd name="connsiteY30" fmla="*/ 601075 h 608556"/>
              <a:gd name="connsiteX31" fmla="*/ 64914 w 584267"/>
              <a:gd name="connsiteY31" fmla="*/ 379959 h 608556"/>
              <a:gd name="connsiteX32" fmla="*/ 58668 w 584267"/>
              <a:gd name="connsiteY32" fmla="*/ 368322 h 608556"/>
              <a:gd name="connsiteX33" fmla="*/ 57523 w 584267"/>
              <a:gd name="connsiteY33" fmla="*/ 381102 h 608556"/>
              <a:gd name="connsiteX34" fmla="*/ 225637 w 584267"/>
              <a:gd name="connsiteY34" fmla="*/ 608556 h 608556"/>
              <a:gd name="connsiteX35" fmla="*/ 32852 w 584267"/>
              <a:gd name="connsiteY35" fmla="*/ 465579 h 608556"/>
              <a:gd name="connsiteX36" fmla="*/ 24108 w 584267"/>
              <a:gd name="connsiteY36" fmla="*/ 266803 h 608556"/>
              <a:gd name="connsiteX37" fmla="*/ 32007 w 584267"/>
              <a:gd name="connsiteY37" fmla="*/ 259919 h 608556"/>
              <a:gd name="connsiteX38" fmla="*/ 274656 w 584267"/>
              <a:gd name="connsiteY38" fmla="*/ 196948 h 608556"/>
              <a:gd name="connsiteX39" fmla="*/ 276946 w 584267"/>
              <a:gd name="connsiteY39" fmla="*/ 196948 h 608556"/>
              <a:gd name="connsiteX40" fmla="*/ 323064 w 584267"/>
              <a:gd name="connsiteY40" fmla="*/ 243106 h 608556"/>
              <a:gd name="connsiteX41" fmla="*/ 323064 w 584267"/>
              <a:gd name="connsiteY41" fmla="*/ 270759 h 608556"/>
              <a:gd name="connsiteX42" fmla="*/ 274656 w 584267"/>
              <a:gd name="connsiteY42" fmla="*/ 270759 h 608556"/>
              <a:gd name="connsiteX43" fmla="*/ 253808 w 584267"/>
              <a:gd name="connsiteY43" fmla="*/ 196948 h 608556"/>
              <a:gd name="connsiteX44" fmla="*/ 256098 w 584267"/>
              <a:gd name="connsiteY44" fmla="*/ 196948 h 608556"/>
              <a:gd name="connsiteX45" fmla="*/ 256098 w 584267"/>
              <a:gd name="connsiteY45" fmla="*/ 270759 h 608556"/>
              <a:gd name="connsiteX46" fmla="*/ 207690 w 584267"/>
              <a:gd name="connsiteY46" fmla="*/ 270759 h 608556"/>
              <a:gd name="connsiteX47" fmla="*/ 207690 w 584267"/>
              <a:gd name="connsiteY47" fmla="*/ 243106 h 608556"/>
              <a:gd name="connsiteX48" fmla="*/ 253808 w 584267"/>
              <a:gd name="connsiteY48" fmla="*/ 196948 h 608556"/>
              <a:gd name="connsiteX49" fmla="*/ 267670 w 584267"/>
              <a:gd name="connsiteY49" fmla="*/ 0 h 608556"/>
              <a:gd name="connsiteX50" fmla="*/ 312522 w 584267"/>
              <a:gd name="connsiteY50" fmla="*/ 15795 h 608556"/>
              <a:gd name="connsiteX51" fmla="*/ 445310 w 584267"/>
              <a:gd name="connsiteY51" fmla="*/ 125946 h 608556"/>
              <a:gd name="connsiteX52" fmla="*/ 479860 w 584267"/>
              <a:gd name="connsiteY52" fmla="*/ 199622 h 608556"/>
              <a:gd name="connsiteX53" fmla="*/ 479860 w 584267"/>
              <a:gd name="connsiteY53" fmla="*/ 283378 h 608556"/>
              <a:gd name="connsiteX54" fmla="*/ 406077 w 584267"/>
              <a:gd name="connsiteY54" fmla="*/ 296992 h 608556"/>
              <a:gd name="connsiteX55" fmla="*/ 406077 w 584267"/>
              <a:gd name="connsiteY55" fmla="*/ 199622 h 608556"/>
              <a:gd name="connsiteX56" fmla="*/ 398064 w 584267"/>
              <a:gd name="connsiteY56" fmla="*/ 182580 h 608556"/>
              <a:gd name="connsiteX57" fmla="*/ 267670 w 584267"/>
              <a:gd name="connsiteY57" fmla="*/ 74403 h 608556"/>
              <a:gd name="connsiteX58" fmla="*/ 137276 w 584267"/>
              <a:gd name="connsiteY58" fmla="*/ 182580 h 608556"/>
              <a:gd name="connsiteX59" fmla="*/ 129263 w 584267"/>
              <a:gd name="connsiteY59" fmla="*/ 199622 h 608556"/>
              <a:gd name="connsiteX60" fmla="*/ 129263 w 584267"/>
              <a:gd name="connsiteY60" fmla="*/ 307383 h 608556"/>
              <a:gd name="connsiteX61" fmla="*/ 55480 w 584267"/>
              <a:gd name="connsiteY61" fmla="*/ 245657 h 608556"/>
              <a:gd name="connsiteX62" fmla="*/ 55480 w 584267"/>
              <a:gd name="connsiteY62" fmla="*/ 199622 h 608556"/>
              <a:gd name="connsiteX63" fmla="*/ 90134 w 584267"/>
              <a:gd name="connsiteY63" fmla="*/ 125946 h 608556"/>
              <a:gd name="connsiteX64" fmla="*/ 222818 w 584267"/>
              <a:gd name="connsiteY64" fmla="*/ 15795 h 608556"/>
              <a:gd name="connsiteX65" fmla="*/ 267670 w 584267"/>
              <a:gd name="connsiteY65" fmla="*/ 0 h 608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584267" h="608556">
                <a:moveTo>
                  <a:pt x="582177" y="293917"/>
                </a:moveTo>
                <a:cubicBezTo>
                  <a:pt x="584155" y="294839"/>
                  <a:pt x="584753" y="297723"/>
                  <a:pt x="583869" y="302971"/>
                </a:cubicBezTo>
                <a:cubicBezTo>
                  <a:pt x="573043" y="369172"/>
                  <a:pt x="519229" y="585339"/>
                  <a:pt x="279094" y="594692"/>
                </a:cubicBezTo>
                <a:cubicBezTo>
                  <a:pt x="277324" y="594796"/>
                  <a:pt x="275763" y="594484"/>
                  <a:pt x="274201" y="594173"/>
                </a:cubicBezTo>
                <a:cubicBezTo>
                  <a:pt x="316982" y="575362"/>
                  <a:pt x="434083" y="514565"/>
                  <a:pt x="481444" y="395362"/>
                </a:cubicBezTo>
                <a:cubicBezTo>
                  <a:pt x="484046" y="388918"/>
                  <a:pt x="484567" y="383202"/>
                  <a:pt x="482901" y="382579"/>
                </a:cubicBezTo>
                <a:cubicBezTo>
                  <a:pt x="481236" y="382059"/>
                  <a:pt x="477385" y="386632"/>
                  <a:pt x="473950" y="392556"/>
                </a:cubicBezTo>
                <a:cubicBezTo>
                  <a:pt x="425444" y="474761"/>
                  <a:pt x="294811" y="562891"/>
                  <a:pt x="261711" y="583988"/>
                </a:cubicBezTo>
                <a:cubicBezTo>
                  <a:pt x="260566" y="581494"/>
                  <a:pt x="259837" y="578688"/>
                  <a:pt x="259837" y="575778"/>
                </a:cubicBezTo>
                <a:lnTo>
                  <a:pt x="259837" y="464577"/>
                </a:lnTo>
                <a:cubicBezTo>
                  <a:pt x="259837" y="453872"/>
                  <a:pt x="261711" y="436724"/>
                  <a:pt x="267019" y="427579"/>
                </a:cubicBezTo>
                <a:cubicBezTo>
                  <a:pt x="277220" y="409703"/>
                  <a:pt x="301785" y="380292"/>
                  <a:pt x="360492" y="347971"/>
                </a:cubicBezTo>
                <a:cubicBezTo>
                  <a:pt x="443556" y="302348"/>
                  <a:pt x="532448" y="319288"/>
                  <a:pt x="572210" y="296632"/>
                </a:cubicBezTo>
                <a:cubicBezTo>
                  <a:pt x="576842" y="294034"/>
                  <a:pt x="580199" y="292994"/>
                  <a:pt x="582177" y="293917"/>
                </a:cubicBezTo>
                <a:close/>
                <a:moveTo>
                  <a:pt x="274656" y="289106"/>
                </a:moveTo>
                <a:lnTo>
                  <a:pt x="323064" y="289106"/>
                </a:lnTo>
                <a:lnTo>
                  <a:pt x="323064" y="331845"/>
                </a:lnTo>
                <a:cubicBezTo>
                  <a:pt x="302660" y="344427"/>
                  <a:pt x="286836" y="356698"/>
                  <a:pt x="274656" y="367928"/>
                </a:cubicBezTo>
                <a:close/>
                <a:moveTo>
                  <a:pt x="207690" y="289106"/>
                </a:moveTo>
                <a:lnTo>
                  <a:pt x="256098" y="289106"/>
                </a:lnTo>
                <a:lnTo>
                  <a:pt x="256098" y="390148"/>
                </a:lnTo>
                <a:cubicBezTo>
                  <a:pt x="254328" y="392642"/>
                  <a:pt x="252767" y="395033"/>
                  <a:pt x="251413" y="397424"/>
                </a:cubicBezTo>
                <a:lnTo>
                  <a:pt x="244230" y="397424"/>
                </a:lnTo>
                <a:cubicBezTo>
                  <a:pt x="235798" y="384118"/>
                  <a:pt x="224034" y="369461"/>
                  <a:pt x="207690" y="354388"/>
                </a:cubicBezTo>
                <a:close/>
                <a:moveTo>
                  <a:pt x="32007" y="259919"/>
                </a:moveTo>
                <a:cubicBezTo>
                  <a:pt x="34960" y="260049"/>
                  <a:pt x="38109" y="262491"/>
                  <a:pt x="41076" y="266907"/>
                </a:cubicBezTo>
                <a:cubicBezTo>
                  <a:pt x="52110" y="283325"/>
                  <a:pt x="77822" y="310445"/>
                  <a:pt x="137781" y="344838"/>
                </a:cubicBezTo>
                <a:cubicBezTo>
                  <a:pt x="205026" y="383388"/>
                  <a:pt x="230634" y="424328"/>
                  <a:pt x="240315" y="447188"/>
                </a:cubicBezTo>
                <a:cubicBezTo>
                  <a:pt x="244374" y="457059"/>
                  <a:pt x="245936" y="474204"/>
                  <a:pt x="245936" y="484802"/>
                </a:cubicBezTo>
                <a:lnTo>
                  <a:pt x="245936" y="592762"/>
                </a:lnTo>
                <a:cubicBezTo>
                  <a:pt x="245936" y="595879"/>
                  <a:pt x="245103" y="598685"/>
                  <a:pt x="243854" y="601075"/>
                </a:cubicBezTo>
                <a:cubicBezTo>
                  <a:pt x="202008" y="562006"/>
                  <a:pt x="87815" y="449889"/>
                  <a:pt x="64914" y="379959"/>
                </a:cubicBezTo>
                <a:cubicBezTo>
                  <a:pt x="62728" y="373413"/>
                  <a:pt x="60334" y="368010"/>
                  <a:pt x="58668" y="368322"/>
                </a:cubicBezTo>
                <a:cubicBezTo>
                  <a:pt x="56899" y="368529"/>
                  <a:pt x="56274" y="374244"/>
                  <a:pt x="57523" y="381102"/>
                </a:cubicBezTo>
                <a:cubicBezTo>
                  <a:pt x="79279" y="494777"/>
                  <a:pt x="177025" y="574890"/>
                  <a:pt x="225637" y="608556"/>
                </a:cubicBezTo>
                <a:cubicBezTo>
                  <a:pt x="154540" y="593490"/>
                  <a:pt x="100410" y="549744"/>
                  <a:pt x="32852" y="465579"/>
                </a:cubicBezTo>
                <a:cubicBezTo>
                  <a:pt x="-24400" y="394402"/>
                  <a:pt x="7037" y="304003"/>
                  <a:pt x="24108" y="266803"/>
                </a:cubicBezTo>
                <a:cubicBezTo>
                  <a:pt x="26294" y="261972"/>
                  <a:pt x="29053" y="259789"/>
                  <a:pt x="32007" y="259919"/>
                </a:cubicBezTo>
                <a:close/>
                <a:moveTo>
                  <a:pt x="274656" y="196948"/>
                </a:moveTo>
                <a:lnTo>
                  <a:pt x="276946" y="196948"/>
                </a:lnTo>
                <a:cubicBezTo>
                  <a:pt x="302452" y="196948"/>
                  <a:pt x="323064" y="217636"/>
                  <a:pt x="323064" y="243106"/>
                </a:cubicBezTo>
                <a:lnTo>
                  <a:pt x="323064" y="270759"/>
                </a:lnTo>
                <a:lnTo>
                  <a:pt x="274656" y="270759"/>
                </a:lnTo>
                <a:close/>
                <a:moveTo>
                  <a:pt x="253808" y="196948"/>
                </a:moveTo>
                <a:lnTo>
                  <a:pt x="256098" y="196948"/>
                </a:lnTo>
                <a:lnTo>
                  <a:pt x="256098" y="270759"/>
                </a:lnTo>
                <a:lnTo>
                  <a:pt x="207690" y="270759"/>
                </a:lnTo>
                <a:lnTo>
                  <a:pt x="207690" y="243106"/>
                </a:lnTo>
                <a:cubicBezTo>
                  <a:pt x="207690" y="217636"/>
                  <a:pt x="228302" y="196948"/>
                  <a:pt x="253808" y="196948"/>
                </a:cubicBezTo>
                <a:close/>
                <a:moveTo>
                  <a:pt x="267670" y="0"/>
                </a:moveTo>
                <a:cubicBezTo>
                  <a:pt x="284321" y="0"/>
                  <a:pt x="300243" y="5611"/>
                  <a:pt x="312522" y="15795"/>
                </a:cubicBezTo>
                <a:lnTo>
                  <a:pt x="445310" y="125946"/>
                </a:lnTo>
                <a:cubicBezTo>
                  <a:pt x="465291" y="142572"/>
                  <a:pt x="479860" y="173539"/>
                  <a:pt x="479860" y="199622"/>
                </a:cubicBezTo>
                <a:lnTo>
                  <a:pt x="479860" y="283378"/>
                </a:lnTo>
                <a:cubicBezTo>
                  <a:pt x="457070" y="285976"/>
                  <a:pt x="431990" y="289613"/>
                  <a:pt x="406077" y="296992"/>
                </a:cubicBezTo>
                <a:lnTo>
                  <a:pt x="406077" y="199622"/>
                </a:lnTo>
                <a:cubicBezTo>
                  <a:pt x="406077" y="195258"/>
                  <a:pt x="401499" y="185386"/>
                  <a:pt x="398064" y="182580"/>
                </a:cubicBezTo>
                <a:lnTo>
                  <a:pt x="267670" y="74403"/>
                </a:lnTo>
                <a:lnTo>
                  <a:pt x="137276" y="182580"/>
                </a:lnTo>
                <a:cubicBezTo>
                  <a:pt x="133945" y="185386"/>
                  <a:pt x="129263" y="195258"/>
                  <a:pt x="129263" y="199622"/>
                </a:cubicBezTo>
                <a:lnTo>
                  <a:pt x="129263" y="307383"/>
                </a:lnTo>
                <a:cubicBezTo>
                  <a:pt x="82849" y="278702"/>
                  <a:pt x="63285" y="256984"/>
                  <a:pt x="55480" y="245657"/>
                </a:cubicBezTo>
                <a:lnTo>
                  <a:pt x="55480" y="199622"/>
                </a:lnTo>
                <a:cubicBezTo>
                  <a:pt x="55480" y="173539"/>
                  <a:pt x="70049" y="142572"/>
                  <a:pt x="90134" y="125946"/>
                </a:cubicBezTo>
                <a:lnTo>
                  <a:pt x="222818" y="15795"/>
                </a:lnTo>
                <a:cubicBezTo>
                  <a:pt x="235097" y="5611"/>
                  <a:pt x="251019" y="0"/>
                  <a:pt x="267670" y="0"/>
                </a:cubicBezTo>
                <a:close/>
              </a:path>
            </a:pathLst>
          </a:cu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365" dirty="0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ECC981D2-C6A3-489E-8008-999F6B2110BC}"/>
              </a:ext>
            </a:extLst>
          </p:cNvPr>
          <p:cNvSpPr/>
          <p:nvPr/>
        </p:nvSpPr>
        <p:spPr>
          <a:xfrm>
            <a:off x="6096000" y="158264"/>
            <a:ext cx="5872739" cy="637081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CFB4622-2B7D-4C18-A7F9-1C6939B63A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39" y="1475156"/>
            <a:ext cx="5327392" cy="539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162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push dir="u"/>
      </p:transition>
    </mc:Choice>
    <mc:Fallback xmlns="">
      <p:transition spd="slow" advTm="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10" grpId="0"/>
      <p:bldP spid="11" grpId="0"/>
      <p:bldP spid="12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51784" y="1196752"/>
            <a:ext cx="3911043" cy="4768275"/>
            <a:chOff x="0" y="-25400"/>
            <a:chExt cx="5645913" cy="6883400"/>
          </a:xfrm>
        </p:grpSpPr>
        <p:sp>
          <p:nvSpPr>
            <p:cNvPr id="24" name="任意多边形: 形状 23">
              <a:extLst/>
            </p:cNvPr>
            <p:cNvSpPr>
              <a:spLocks/>
            </p:cNvSpPr>
            <p:nvPr/>
          </p:nvSpPr>
          <p:spPr bwMode="auto">
            <a:xfrm>
              <a:off x="11875" y="5353050"/>
              <a:ext cx="5099050" cy="1504950"/>
            </a:xfrm>
            <a:custGeom>
              <a:avLst/>
              <a:gdLst>
                <a:gd name="T0" fmla="*/ 1488 w 1603"/>
                <a:gd name="T1" fmla="*/ 214 h 473"/>
                <a:gd name="T2" fmla="*/ 1365 w 1603"/>
                <a:gd name="T3" fmla="*/ 236 h 473"/>
                <a:gd name="T4" fmla="*/ 1216 w 1603"/>
                <a:gd name="T5" fmla="*/ 220 h 473"/>
                <a:gd name="T6" fmla="*/ 1172 w 1603"/>
                <a:gd name="T7" fmla="*/ 214 h 473"/>
                <a:gd name="T8" fmla="*/ 1130 w 1603"/>
                <a:gd name="T9" fmla="*/ 208 h 473"/>
                <a:gd name="T10" fmla="*/ 1125 w 1603"/>
                <a:gd name="T11" fmla="*/ 207 h 473"/>
                <a:gd name="T12" fmla="*/ 1000 w 1603"/>
                <a:gd name="T13" fmla="*/ 426 h 473"/>
                <a:gd name="T14" fmla="*/ 1000 w 1603"/>
                <a:gd name="T15" fmla="*/ 426 h 473"/>
                <a:gd name="T16" fmla="*/ 1000 w 1603"/>
                <a:gd name="T17" fmla="*/ 428 h 473"/>
                <a:gd name="T18" fmla="*/ 998 w 1603"/>
                <a:gd name="T19" fmla="*/ 428 h 473"/>
                <a:gd name="T20" fmla="*/ 998 w 1603"/>
                <a:gd name="T21" fmla="*/ 428 h 473"/>
                <a:gd name="T22" fmla="*/ 997 w 1603"/>
                <a:gd name="T23" fmla="*/ 429 h 473"/>
                <a:gd name="T24" fmla="*/ 996 w 1603"/>
                <a:gd name="T25" fmla="*/ 430 h 473"/>
                <a:gd name="T26" fmla="*/ 995 w 1603"/>
                <a:gd name="T27" fmla="*/ 431 h 473"/>
                <a:gd name="T28" fmla="*/ 995 w 1603"/>
                <a:gd name="T29" fmla="*/ 432 h 473"/>
                <a:gd name="T30" fmla="*/ 992 w 1603"/>
                <a:gd name="T31" fmla="*/ 435 h 473"/>
                <a:gd name="T32" fmla="*/ 990 w 1603"/>
                <a:gd name="T33" fmla="*/ 437 h 473"/>
                <a:gd name="T34" fmla="*/ 989 w 1603"/>
                <a:gd name="T35" fmla="*/ 438 h 473"/>
                <a:gd name="T36" fmla="*/ 988 w 1603"/>
                <a:gd name="T37" fmla="*/ 441 h 473"/>
                <a:gd name="T38" fmla="*/ 979 w 1603"/>
                <a:gd name="T39" fmla="*/ 449 h 473"/>
                <a:gd name="T40" fmla="*/ 978 w 1603"/>
                <a:gd name="T41" fmla="*/ 450 h 473"/>
                <a:gd name="T42" fmla="*/ 974 w 1603"/>
                <a:gd name="T43" fmla="*/ 454 h 473"/>
                <a:gd name="T44" fmla="*/ 973 w 1603"/>
                <a:gd name="T45" fmla="*/ 455 h 473"/>
                <a:gd name="T46" fmla="*/ 967 w 1603"/>
                <a:gd name="T47" fmla="*/ 462 h 473"/>
                <a:gd name="T48" fmla="*/ 966 w 1603"/>
                <a:gd name="T49" fmla="*/ 463 h 473"/>
                <a:gd name="T50" fmla="*/ 963 w 1603"/>
                <a:gd name="T51" fmla="*/ 468 h 473"/>
                <a:gd name="T52" fmla="*/ 960 w 1603"/>
                <a:gd name="T53" fmla="*/ 469 h 473"/>
                <a:gd name="T54" fmla="*/ 958 w 1603"/>
                <a:gd name="T55" fmla="*/ 473 h 473"/>
                <a:gd name="T56" fmla="*/ 700 w 1603"/>
                <a:gd name="T57" fmla="*/ 473 h 473"/>
                <a:gd name="T58" fmla="*/ 313 w 1603"/>
                <a:gd name="T59" fmla="*/ 473 h 473"/>
                <a:gd name="T60" fmla="*/ 233 w 1603"/>
                <a:gd name="T61" fmla="*/ 395 h 473"/>
                <a:gd name="T62" fmla="*/ 233 w 1603"/>
                <a:gd name="T63" fmla="*/ 318 h 473"/>
                <a:gd name="T64" fmla="*/ 179 w 1603"/>
                <a:gd name="T65" fmla="*/ 264 h 473"/>
                <a:gd name="T66" fmla="*/ 100 w 1603"/>
                <a:gd name="T67" fmla="*/ 264 h 473"/>
                <a:gd name="T68" fmla="*/ 0 w 1603"/>
                <a:gd name="T69" fmla="*/ 164 h 473"/>
                <a:gd name="T70" fmla="*/ 0 w 1603"/>
                <a:gd name="T71" fmla="*/ 100 h 473"/>
                <a:gd name="T72" fmla="*/ 100 w 1603"/>
                <a:gd name="T73" fmla="*/ 0 h 473"/>
                <a:gd name="T74" fmla="*/ 700 w 1603"/>
                <a:gd name="T75" fmla="*/ 0 h 473"/>
                <a:gd name="T76" fmla="*/ 1564 w 1603"/>
                <a:gd name="T77" fmla="*/ 0 h 473"/>
                <a:gd name="T78" fmla="*/ 1488 w 1603"/>
                <a:gd name="T79" fmla="*/ 214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03" h="473">
                  <a:moveTo>
                    <a:pt x="1488" y="214"/>
                  </a:moveTo>
                  <a:cubicBezTo>
                    <a:pt x="1455" y="229"/>
                    <a:pt x="1414" y="236"/>
                    <a:pt x="1365" y="236"/>
                  </a:cubicBezTo>
                  <a:cubicBezTo>
                    <a:pt x="1311" y="236"/>
                    <a:pt x="1258" y="228"/>
                    <a:pt x="1216" y="220"/>
                  </a:cubicBezTo>
                  <a:cubicBezTo>
                    <a:pt x="1198" y="217"/>
                    <a:pt x="1183" y="215"/>
                    <a:pt x="1172" y="214"/>
                  </a:cubicBezTo>
                  <a:cubicBezTo>
                    <a:pt x="1155" y="211"/>
                    <a:pt x="1140" y="209"/>
                    <a:pt x="1130" y="208"/>
                  </a:cubicBezTo>
                  <a:cubicBezTo>
                    <a:pt x="1127" y="207"/>
                    <a:pt x="1126" y="207"/>
                    <a:pt x="1125" y="207"/>
                  </a:cubicBezTo>
                  <a:cubicBezTo>
                    <a:pt x="1070" y="398"/>
                    <a:pt x="1006" y="424"/>
                    <a:pt x="1000" y="426"/>
                  </a:cubicBezTo>
                  <a:cubicBezTo>
                    <a:pt x="1000" y="426"/>
                    <a:pt x="1000" y="426"/>
                    <a:pt x="1000" y="426"/>
                  </a:cubicBezTo>
                  <a:cubicBezTo>
                    <a:pt x="1000" y="426"/>
                    <a:pt x="1000" y="426"/>
                    <a:pt x="1000" y="428"/>
                  </a:cubicBezTo>
                  <a:cubicBezTo>
                    <a:pt x="1000" y="428"/>
                    <a:pt x="1000" y="428"/>
                    <a:pt x="998" y="428"/>
                  </a:cubicBezTo>
                  <a:cubicBezTo>
                    <a:pt x="998" y="428"/>
                    <a:pt x="998" y="428"/>
                    <a:pt x="998" y="428"/>
                  </a:cubicBezTo>
                  <a:cubicBezTo>
                    <a:pt x="998" y="429"/>
                    <a:pt x="998" y="429"/>
                    <a:pt x="997" y="429"/>
                  </a:cubicBezTo>
                  <a:cubicBezTo>
                    <a:pt x="997" y="430"/>
                    <a:pt x="997" y="430"/>
                    <a:pt x="996" y="430"/>
                  </a:cubicBezTo>
                  <a:cubicBezTo>
                    <a:pt x="996" y="431"/>
                    <a:pt x="996" y="431"/>
                    <a:pt x="995" y="431"/>
                  </a:cubicBezTo>
                  <a:cubicBezTo>
                    <a:pt x="995" y="432"/>
                    <a:pt x="995" y="432"/>
                    <a:pt x="995" y="432"/>
                  </a:cubicBezTo>
                  <a:cubicBezTo>
                    <a:pt x="994" y="433"/>
                    <a:pt x="992" y="433"/>
                    <a:pt x="992" y="435"/>
                  </a:cubicBezTo>
                  <a:cubicBezTo>
                    <a:pt x="991" y="436"/>
                    <a:pt x="991" y="436"/>
                    <a:pt x="990" y="437"/>
                  </a:cubicBezTo>
                  <a:cubicBezTo>
                    <a:pt x="989" y="438"/>
                    <a:pt x="989" y="438"/>
                    <a:pt x="989" y="438"/>
                  </a:cubicBezTo>
                  <a:cubicBezTo>
                    <a:pt x="988" y="439"/>
                    <a:pt x="988" y="439"/>
                    <a:pt x="988" y="441"/>
                  </a:cubicBezTo>
                  <a:cubicBezTo>
                    <a:pt x="984" y="443"/>
                    <a:pt x="982" y="445"/>
                    <a:pt x="979" y="449"/>
                  </a:cubicBezTo>
                  <a:cubicBezTo>
                    <a:pt x="978" y="450"/>
                    <a:pt x="978" y="450"/>
                    <a:pt x="978" y="450"/>
                  </a:cubicBezTo>
                  <a:cubicBezTo>
                    <a:pt x="977" y="451"/>
                    <a:pt x="976" y="453"/>
                    <a:pt x="974" y="454"/>
                  </a:cubicBezTo>
                  <a:cubicBezTo>
                    <a:pt x="974" y="455"/>
                    <a:pt x="973" y="455"/>
                    <a:pt x="973" y="455"/>
                  </a:cubicBezTo>
                  <a:cubicBezTo>
                    <a:pt x="971" y="457"/>
                    <a:pt x="970" y="460"/>
                    <a:pt x="967" y="462"/>
                  </a:cubicBezTo>
                  <a:cubicBezTo>
                    <a:pt x="966" y="463"/>
                    <a:pt x="966" y="463"/>
                    <a:pt x="966" y="463"/>
                  </a:cubicBezTo>
                  <a:cubicBezTo>
                    <a:pt x="965" y="465"/>
                    <a:pt x="964" y="466"/>
                    <a:pt x="963" y="468"/>
                  </a:cubicBezTo>
                  <a:cubicBezTo>
                    <a:pt x="961" y="468"/>
                    <a:pt x="961" y="469"/>
                    <a:pt x="960" y="469"/>
                  </a:cubicBezTo>
                  <a:cubicBezTo>
                    <a:pt x="960" y="470"/>
                    <a:pt x="959" y="472"/>
                    <a:pt x="958" y="473"/>
                  </a:cubicBezTo>
                  <a:cubicBezTo>
                    <a:pt x="700" y="473"/>
                    <a:pt x="700" y="473"/>
                    <a:pt x="700" y="473"/>
                  </a:cubicBezTo>
                  <a:cubicBezTo>
                    <a:pt x="313" y="473"/>
                    <a:pt x="313" y="473"/>
                    <a:pt x="313" y="473"/>
                  </a:cubicBezTo>
                  <a:cubicBezTo>
                    <a:pt x="269" y="473"/>
                    <a:pt x="233" y="438"/>
                    <a:pt x="233" y="395"/>
                  </a:cubicBezTo>
                  <a:cubicBezTo>
                    <a:pt x="233" y="318"/>
                    <a:pt x="233" y="318"/>
                    <a:pt x="233" y="318"/>
                  </a:cubicBezTo>
                  <a:cubicBezTo>
                    <a:pt x="233" y="288"/>
                    <a:pt x="209" y="264"/>
                    <a:pt x="179" y="264"/>
                  </a:cubicBezTo>
                  <a:cubicBezTo>
                    <a:pt x="100" y="264"/>
                    <a:pt x="100" y="264"/>
                    <a:pt x="100" y="264"/>
                  </a:cubicBezTo>
                  <a:cubicBezTo>
                    <a:pt x="44" y="264"/>
                    <a:pt x="0" y="219"/>
                    <a:pt x="0" y="164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45"/>
                    <a:pt x="44" y="0"/>
                    <a:pt x="100" y="0"/>
                  </a:cubicBezTo>
                  <a:cubicBezTo>
                    <a:pt x="700" y="0"/>
                    <a:pt x="700" y="0"/>
                    <a:pt x="700" y="0"/>
                  </a:cubicBezTo>
                  <a:cubicBezTo>
                    <a:pt x="1564" y="0"/>
                    <a:pt x="1564" y="0"/>
                    <a:pt x="1564" y="0"/>
                  </a:cubicBezTo>
                  <a:cubicBezTo>
                    <a:pt x="1603" y="131"/>
                    <a:pt x="1545" y="189"/>
                    <a:pt x="1488" y="21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任意多边形: 形状 24">
              <a:extLst/>
            </p:cNvPr>
            <p:cNvSpPr>
              <a:spLocks/>
            </p:cNvSpPr>
            <p:nvPr/>
          </p:nvSpPr>
          <p:spPr bwMode="auto">
            <a:xfrm>
              <a:off x="0" y="-25400"/>
              <a:ext cx="5095875" cy="1798638"/>
            </a:xfrm>
            <a:custGeom>
              <a:avLst/>
              <a:gdLst>
                <a:gd name="T0" fmla="*/ 735 w 1602"/>
                <a:gd name="T1" fmla="*/ 530 h 565"/>
                <a:gd name="T2" fmla="*/ 735 w 1602"/>
                <a:gd name="T3" fmla="*/ 509 h 565"/>
                <a:gd name="T4" fmla="*/ 700 w 1602"/>
                <a:gd name="T5" fmla="*/ 474 h 565"/>
                <a:gd name="T6" fmla="*/ 313 w 1602"/>
                <a:gd name="T7" fmla="*/ 474 h 565"/>
                <a:gd name="T8" fmla="*/ 233 w 1602"/>
                <a:gd name="T9" fmla="*/ 397 h 565"/>
                <a:gd name="T10" fmla="*/ 233 w 1602"/>
                <a:gd name="T11" fmla="*/ 319 h 565"/>
                <a:gd name="T12" fmla="*/ 179 w 1602"/>
                <a:gd name="T13" fmla="*/ 265 h 565"/>
                <a:gd name="T14" fmla="*/ 100 w 1602"/>
                <a:gd name="T15" fmla="*/ 265 h 565"/>
                <a:gd name="T16" fmla="*/ 0 w 1602"/>
                <a:gd name="T17" fmla="*/ 165 h 565"/>
                <a:gd name="T18" fmla="*/ 0 w 1602"/>
                <a:gd name="T19" fmla="*/ 103 h 565"/>
                <a:gd name="T20" fmla="*/ 100 w 1602"/>
                <a:gd name="T21" fmla="*/ 2 h 565"/>
                <a:gd name="T22" fmla="*/ 785 w 1602"/>
                <a:gd name="T23" fmla="*/ 2 h 565"/>
                <a:gd name="T24" fmla="*/ 835 w 1602"/>
                <a:gd name="T25" fmla="*/ 0 h 565"/>
                <a:gd name="T26" fmla="*/ 1450 w 1602"/>
                <a:gd name="T27" fmla="*/ 234 h 565"/>
                <a:gd name="T28" fmla="*/ 1602 w 1602"/>
                <a:gd name="T29" fmla="*/ 565 h 565"/>
                <a:gd name="T30" fmla="*/ 705 w 1602"/>
                <a:gd name="T31" fmla="*/ 565 h 565"/>
                <a:gd name="T32" fmla="*/ 735 w 1602"/>
                <a:gd name="T33" fmla="*/ 53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02" h="565">
                  <a:moveTo>
                    <a:pt x="735" y="530"/>
                  </a:moveTo>
                  <a:cubicBezTo>
                    <a:pt x="735" y="509"/>
                    <a:pt x="735" y="509"/>
                    <a:pt x="735" y="509"/>
                  </a:cubicBezTo>
                  <a:cubicBezTo>
                    <a:pt x="735" y="490"/>
                    <a:pt x="719" y="474"/>
                    <a:pt x="700" y="474"/>
                  </a:cubicBezTo>
                  <a:cubicBezTo>
                    <a:pt x="313" y="474"/>
                    <a:pt x="313" y="474"/>
                    <a:pt x="313" y="474"/>
                  </a:cubicBezTo>
                  <a:cubicBezTo>
                    <a:pt x="269" y="474"/>
                    <a:pt x="233" y="440"/>
                    <a:pt x="233" y="397"/>
                  </a:cubicBezTo>
                  <a:cubicBezTo>
                    <a:pt x="233" y="319"/>
                    <a:pt x="233" y="319"/>
                    <a:pt x="233" y="319"/>
                  </a:cubicBezTo>
                  <a:cubicBezTo>
                    <a:pt x="233" y="289"/>
                    <a:pt x="209" y="265"/>
                    <a:pt x="179" y="265"/>
                  </a:cubicBezTo>
                  <a:cubicBezTo>
                    <a:pt x="100" y="265"/>
                    <a:pt x="100" y="265"/>
                    <a:pt x="100" y="265"/>
                  </a:cubicBezTo>
                  <a:cubicBezTo>
                    <a:pt x="44" y="265"/>
                    <a:pt x="0" y="221"/>
                    <a:pt x="0" y="16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47"/>
                    <a:pt x="44" y="2"/>
                    <a:pt x="100" y="2"/>
                  </a:cubicBezTo>
                  <a:cubicBezTo>
                    <a:pt x="785" y="2"/>
                    <a:pt x="785" y="2"/>
                    <a:pt x="785" y="2"/>
                  </a:cubicBezTo>
                  <a:cubicBezTo>
                    <a:pt x="801" y="1"/>
                    <a:pt x="818" y="0"/>
                    <a:pt x="835" y="0"/>
                  </a:cubicBezTo>
                  <a:cubicBezTo>
                    <a:pt x="1118" y="0"/>
                    <a:pt x="1313" y="75"/>
                    <a:pt x="1450" y="234"/>
                  </a:cubicBezTo>
                  <a:cubicBezTo>
                    <a:pt x="1537" y="337"/>
                    <a:pt x="1579" y="462"/>
                    <a:pt x="1602" y="565"/>
                  </a:cubicBezTo>
                  <a:cubicBezTo>
                    <a:pt x="705" y="565"/>
                    <a:pt x="705" y="565"/>
                    <a:pt x="705" y="565"/>
                  </a:cubicBezTo>
                  <a:cubicBezTo>
                    <a:pt x="721" y="563"/>
                    <a:pt x="735" y="548"/>
                    <a:pt x="735" y="53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任意多边形: 形状 25">
              <a:extLst/>
            </p:cNvPr>
            <p:cNvSpPr>
              <a:spLocks/>
            </p:cNvSpPr>
            <p:nvPr/>
          </p:nvSpPr>
          <p:spPr bwMode="auto">
            <a:xfrm>
              <a:off x="11875" y="3560763"/>
              <a:ext cx="5634038" cy="1792288"/>
            </a:xfrm>
            <a:custGeom>
              <a:avLst/>
              <a:gdLst>
                <a:gd name="T0" fmla="*/ 1701 w 1771"/>
                <a:gd name="T1" fmla="*/ 0 h 563"/>
                <a:gd name="T2" fmla="*/ 1735 w 1771"/>
                <a:gd name="T3" fmla="*/ 63 h 563"/>
                <a:gd name="T4" fmla="*/ 1753 w 1771"/>
                <a:gd name="T5" fmla="*/ 179 h 563"/>
                <a:gd name="T6" fmla="*/ 1690 w 1771"/>
                <a:gd name="T7" fmla="*/ 228 h 563"/>
                <a:gd name="T8" fmla="*/ 1608 w 1771"/>
                <a:gd name="T9" fmla="*/ 269 h 563"/>
                <a:gd name="T10" fmla="*/ 1618 w 1771"/>
                <a:gd name="T11" fmla="*/ 302 h 563"/>
                <a:gd name="T12" fmla="*/ 1616 w 1771"/>
                <a:gd name="T13" fmla="*/ 392 h 563"/>
                <a:gd name="T14" fmla="*/ 1615 w 1771"/>
                <a:gd name="T15" fmla="*/ 392 h 563"/>
                <a:gd name="T16" fmla="*/ 1605 w 1771"/>
                <a:gd name="T17" fmla="*/ 405 h 563"/>
                <a:gd name="T18" fmla="*/ 1581 w 1771"/>
                <a:gd name="T19" fmla="*/ 500 h 563"/>
                <a:gd name="T20" fmla="*/ 1572 w 1771"/>
                <a:gd name="T21" fmla="*/ 508 h 563"/>
                <a:gd name="T22" fmla="*/ 1560 w 1771"/>
                <a:gd name="T23" fmla="*/ 548 h 563"/>
                <a:gd name="T24" fmla="*/ 1565 w 1771"/>
                <a:gd name="T25" fmla="*/ 563 h 563"/>
                <a:gd name="T26" fmla="*/ 700 w 1771"/>
                <a:gd name="T27" fmla="*/ 563 h 563"/>
                <a:gd name="T28" fmla="*/ 734 w 1771"/>
                <a:gd name="T29" fmla="*/ 528 h 563"/>
                <a:gd name="T30" fmla="*/ 734 w 1771"/>
                <a:gd name="T31" fmla="*/ 507 h 563"/>
                <a:gd name="T32" fmla="*/ 700 w 1771"/>
                <a:gd name="T33" fmla="*/ 472 h 563"/>
                <a:gd name="T34" fmla="*/ 313 w 1771"/>
                <a:gd name="T35" fmla="*/ 472 h 563"/>
                <a:gd name="T36" fmla="*/ 233 w 1771"/>
                <a:gd name="T37" fmla="*/ 395 h 563"/>
                <a:gd name="T38" fmla="*/ 233 w 1771"/>
                <a:gd name="T39" fmla="*/ 317 h 563"/>
                <a:gd name="T40" fmla="*/ 179 w 1771"/>
                <a:gd name="T41" fmla="*/ 263 h 563"/>
                <a:gd name="T42" fmla="*/ 100 w 1771"/>
                <a:gd name="T43" fmla="*/ 263 h 563"/>
                <a:gd name="T44" fmla="*/ 0 w 1771"/>
                <a:gd name="T45" fmla="*/ 163 h 563"/>
                <a:gd name="T46" fmla="*/ 0 w 1771"/>
                <a:gd name="T47" fmla="*/ 101 h 563"/>
                <a:gd name="T48" fmla="*/ 100 w 1771"/>
                <a:gd name="T49" fmla="*/ 0 h 563"/>
                <a:gd name="T50" fmla="*/ 700 w 1771"/>
                <a:gd name="T51" fmla="*/ 0 h 563"/>
                <a:gd name="T52" fmla="*/ 1701 w 1771"/>
                <a:gd name="T53" fmla="*/ 0 h 563"/>
                <a:gd name="T54" fmla="*/ 1701 w 1771"/>
                <a:gd name="T55" fmla="*/ 0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771" h="563">
                  <a:moveTo>
                    <a:pt x="1701" y="0"/>
                  </a:moveTo>
                  <a:cubicBezTo>
                    <a:pt x="1716" y="28"/>
                    <a:pt x="1728" y="51"/>
                    <a:pt x="1735" y="63"/>
                  </a:cubicBezTo>
                  <a:cubicBezTo>
                    <a:pt x="1747" y="89"/>
                    <a:pt x="1771" y="136"/>
                    <a:pt x="1753" y="179"/>
                  </a:cubicBezTo>
                  <a:cubicBezTo>
                    <a:pt x="1746" y="194"/>
                    <a:pt x="1728" y="217"/>
                    <a:pt x="1690" y="228"/>
                  </a:cubicBezTo>
                  <a:cubicBezTo>
                    <a:pt x="1608" y="254"/>
                    <a:pt x="1608" y="268"/>
                    <a:pt x="1608" y="269"/>
                  </a:cubicBezTo>
                  <a:cubicBezTo>
                    <a:pt x="1610" y="283"/>
                    <a:pt x="1615" y="292"/>
                    <a:pt x="1618" y="302"/>
                  </a:cubicBezTo>
                  <a:cubicBezTo>
                    <a:pt x="1628" y="325"/>
                    <a:pt x="1641" y="359"/>
                    <a:pt x="1616" y="392"/>
                  </a:cubicBezTo>
                  <a:cubicBezTo>
                    <a:pt x="1615" y="392"/>
                    <a:pt x="1615" y="392"/>
                    <a:pt x="1615" y="392"/>
                  </a:cubicBezTo>
                  <a:cubicBezTo>
                    <a:pt x="1605" y="405"/>
                    <a:pt x="1605" y="405"/>
                    <a:pt x="1605" y="405"/>
                  </a:cubicBezTo>
                  <a:cubicBezTo>
                    <a:pt x="1608" y="431"/>
                    <a:pt x="1610" y="472"/>
                    <a:pt x="1581" y="500"/>
                  </a:cubicBezTo>
                  <a:cubicBezTo>
                    <a:pt x="1579" y="503"/>
                    <a:pt x="1574" y="506"/>
                    <a:pt x="1572" y="508"/>
                  </a:cubicBezTo>
                  <a:cubicBezTo>
                    <a:pt x="1554" y="527"/>
                    <a:pt x="1554" y="527"/>
                    <a:pt x="1560" y="548"/>
                  </a:cubicBezTo>
                  <a:cubicBezTo>
                    <a:pt x="1561" y="554"/>
                    <a:pt x="1563" y="558"/>
                    <a:pt x="1565" y="563"/>
                  </a:cubicBezTo>
                  <a:cubicBezTo>
                    <a:pt x="700" y="563"/>
                    <a:pt x="700" y="563"/>
                    <a:pt x="700" y="563"/>
                  </a:cubicBezTo>
                  <a:cubicBezTo>
                    <a:pt x="719" y="563"/>
                    <a:pt x="734" y="548"/>
                    <a:pt x="734" y="528"/>
                  </a:cubicBezTo>
                  <a:cubicBezTo>
                    <a:pt x="734" y="507"/>
                    <a:pt x="734" y="507"/>
                    <a:pt x="734" y="507"/>
                  </a:cubicBezTo>
                  <a:cubicBezTo>
                    <a:pt x="734" y="488"/>
                    <a:pt x="719" y="472"/>
                    <a:pt x="700" y="472"/>
                  </a:cubicBezTo>
                  <a:cubicBezTo>
                    <a:pt x="313" y="472"/>
                    <a:pt x="313" y="472"/>
                    <a:pt x="313" y="472"/>
                  </a:cubicBezTo>
                  <a:cubicBezTo>
                    <a:pt x="269" y="472"/>
                    <a:pt x="233" y="438"/>
                    <a:pt x="233" y="395"/>
                  </a:cubicBezTo>
                  <a:cubicBezTo>
                    <a:pt x="233" y="317"/>
                    <a:pt x="233" y="317"/>
                    <a:pt x="233" y="317"/>
                  </a:cubicBezTo>
                  <a:cubicBezTo>
                    <a:pt x="233" y="287"/>
                    <a:pt x="209" y="263"/>
                    <a:pt x="179" y="263"/>
                  </a:cubicBezTo>
                  <a:cubicBezTo>
                    <a:pt x="100" y="263"/>
                    <a:pt x="100" y="263"/>
                    <a:pt x="100" y="263"/>
                  </a:cubicBezTo>
                  <a:cubicBezTo>
                    <a:pt x="44" y="263"/>
                    <a:pt x="0" y="219"/>
                    <a:pt x="0" y="163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45"/>
                    <a:pt x="44" y="0"/>
                    <a:pt x="100" y="0"/>
                  </a:cubicBezTo>
                  <a:cubicBezTo>
                    <a:pt x="700" y="0"/>
                    <a:pt x="700" y="0"/>
                    <a:pt x="700" y="0"/>
                  </a:cubicBezTo>
                  <a:cubicBezTo>
                    <a:pt x="1701" y="0"/>
                    <a:pt x="1701" y="0"/>
                    <a:pt x="1701" y="0"/>
                  </a:cubicBezTo>
                  <a:cubicBezTo>
                    <a:pt x="1701" y="0"/>
                    <a:pt x="1701" y="0"/>
                    <a:pt x="170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任意多边形: 形状 26">
              <a:extLst/>
            </p:cNvPr>
            <p:cNvSpPr>
              <a:spLocks/>
            </p:cNvSpPr>
            <p:nvPr/>
          </p:nvSpPr>
          <p:spPr bwMode="auto">
            <a:xfrm>
              <a:off x="11875" y="1773238"/>
              <a:ext cx="5411788" cy="1787525"/>
            </a:xfrm>
            <a:custGeom>
              <a:avLst/>
              <a:gdLst>
                <a:gd name="T0" fmla="*/ 734 w 1701"/>
                <a:gd name="T1" fmla="*/ 528 h 562"/>
                <a:gd name="T2" fmla="*/ 734 w 1701"/>
                <a:gd name="T3" fmla="*/ 507 h 562"/>
                <a:gd name="T4" fmla="*/ 700 w 1701"/>
                <a:gd name="T5" fmla="*/ 472 h 562"/>
                <a:gd name="T6" fmla="*/ 313 w 1701"/>
                <a:gd name="T7" fmla="*/ 472 h 562"/>
                <a:gd name="T8" fmla="*/ 233 w 1701"/>
                <a:gd name="T9" fmla="*/ 395 h 562"/>
                <a:gd name="T10" fmla="*/ 233 w 1701"/>
                <a:gd name="T11" fmla="*/ 316 h 562"/>
                <a:gd name="T12" fmla="*/ 179 w 1701"/>
                <a:gd name="T13" fmla="*/ 263 h 562"/>
                <a:gd name="T14" fmla="*/ 100 w 1701"/>
                <a:gd name="T15" fmla="*/ 263 h 562"/>
                <a:gd name="T16" fmla="*/ 0 w 1701"/>
                <a:gd name="T17" fmla="*/ 162 h 562"/>
                <a:gd name="T18" fmla="*/ 0 w 1701"/>
                <a:gd name="T19" fmla="*/ 100 h 562"/>
                <a:gd name="T20" fmla="*/ 100 w 1701"/>
                <a:gd name="T21" fmla="*/ 0 h 562"/>
                <a:gd name="T22" fmla="*/ 700 w 1701"/>
                <a:gd name="T23" fmla="*/ 0 h 562"/>
                <a:gd name="T24" fmla="*/ 700 w 1701"/>
                <a:gd name="T25" fmla="*/ 0 h 562"/>
                <a:gd name="T26" fmla="*/ 705 w 1701"/>
                <a:gd name="T27" fmla="*/ 0 h 562"/>
                <a:gd name="T28" fmla="*/ 1601 w 1701"/>
                <a:gd name="T29" fmla="*/ 0 h 562"/>
                <a:gd name="T30" fmla="*/ 1624 w 1701"/>
                <a:gd name="T31" fmla="*/ 145 h 562"/>
                <a:gd name="T32" fmla="*/ 1625 w 1701"/>
                <a:gd name="T33" fmla="*/ 161 h 562"/>
                <a:gd name="T34" fmla="*/ 1633 w 1701"/>
                <a:gd name="T35" fmla="*/ 252 h 562"/>
                <a:gd name="T36" fmla="*/ 1610 w 1701"/>
                <a:gd name="T37" fmla="*/ 328 h 562"/>
                <a:gd name="T38" fmla="*/ 1603 w 1701"/>
                <a:gd name="T39" fmla="*/ 402 h 562"/>
                <a:gd name="T40" fmla="*/ 1701 w 1701"/>
                <a:gd name="T41" fmla="*/ 562 h 562"/>
                <a:gd name="T42" fmla="*/ 700 w 1701"/>
                <a:gd name="T43" fmla="*/ 562 h 562"/>
                <a:gd name="T44" fmla="*/ 734 w 1701"/>
                <a:gd name="T45" fmla="*/ 528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01" h="562">
                  <a:moveTo>
                    <a:pt x="734" y="528"/>
                  </a:moveTo>
                  <a:cubicBezTo>
                    <a:pt x="734" y="507"/>
                    <a:pt x="734" y="507"/>
                    <a:pt x="734" y="507"/>
                  </a:cubicBezTo>
                  <a:cubicBezTo>
                    <a:pt x="734" y="488"/>
                    <a:pt x="719" y="472"/>
                    <a:pt x="700" y="472"/>
                  </a:cubicBezTo>
                  <a:cubicBezTo>
                    <a:pt x="313" y="472"/>
                    <a:pt x="313" y="472"/>
                    <a:pt x="313" y="472"/>
                  </a:cubicBezTo>
                  <a:cubicBezTo>
                    <a:pt x="269" y="472"/>
                    <a:pt x="233" y="438"/>
                    <a:pt x="233" y="395"/>
                  </a:cubicBezTo>
                  <a:cubicBezTo>
                    <a:pt x="233" y="316"/>
                    <a:pt x="233" y="316"/>
                    <a:pt x="233" y="316"/>
                  </a:cubicBezTo>
                  <a:cubicBezTo>
                    <a:pt x="233" y="287"/>
                    <a:pt x="209" y="263"/>
                    <a:pt x="179" y="263"/>
                  </a:cubicBezTo>
                  <a:cubicBezTo>
                    <a:pt x="100" y="263"/>
                    <a:pt x="100" y="263"/>
                    <a:pt x="100" y="263"/>
                  </a:cubicBezTo>
                  <a:cubicBezTo>
                    <a:pt x="44" y="263"/>
                    <a:pt x="0" y="218"/>
                    <a:pt x="0" y="162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45"/>
                    <a:pt x="44" y="0"/>
                    <a:pt x="100" y="0"/>
                  </a:cubicBezTo>
                  <a:cubicBezTo>
                    <a:pt x="700" y="0"/>
                    <a:pt x="700" y="0"/>
                    <a:pt x="700" y="0"/>
                  </a:cubicBezTo>
                  <a:cubicBezTo>
                    <a:pt x="700" y="0"/>
                    <a:pt x="700" y="0"/>
                    <a:pt x="700" y="0"/>
                  </a:cubicBezTo>
                  <a:cubicBezTo>
                    <a:pt x="701" y="0"/>
                    <a:pt x="703" y="0"/>
                    <a:pt x="705" y="0"/>
                  </a:cubicBezTo>
                  <a:cubicBezTo>
                    <a:pt x="1601" y="0"/>
                    <a:pt x="1601" y="0"/>
                    <a:pt x="1601" y="0"/>
                  </a:cubicBezTo>
                  <a:cubicBezTo>
                    <a:pt x="1615" y="60"/>
                    <a:pt x="1621" y="111"/>
                    <a:pt x="1624" y="145"/>
                  </a:cubicBezTo>
                  <a:cubicBezTo>
                    <a:pt x="1624" y="151"/>
                    <a:pt x="1625" y="157"/>
                    <a:pt x="1625" y="161"/>
                  </a:cubicBezTo>
                  <a:cubicBezTo>
                    <a:pt x="1630" y="198"/>
                    <a:pt x="1633" y="228"/>
                    <a:pt x="1633" y="252"/>
                  </a:cubicBezTo>
                  <a:cubicBezTo>
                    <a:pt x="1633" y="287"/>
                    <a:pt x="1627" y="312"/>
                    <a:pt x="1610" y="328"/>
                  </a:cubicBezTo>
                  <a:cubicBezTo>
                    <a:pt x="1585" y="353"/>
                    <a:pt x="1584" y="376"/>
                    <a:pt x="1603" y="402"/>
                  </a:cubicBezTo>
                  <a:cubicBezTo>
                    <a:pt x="1633" y="445"/>
                    <a:pt x="1672" y="511"/>
                    <a:pt x="1701" y="562"/>
                  </a:cubicBezTo>
                  <a:cubicBezTo>
                    <a:pt x="700" y="562"/>
                    <a:pt x="700" y="562"/>
                    <a:pt x="700" y="562"/>
                  </a:cubicBezTo>
                  <a:cubicBezTo>
                    <a:pt x="719" y="562"/>
                    <a:pt x="734" y="546"/>
                    <a:pt x="734" y="5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8" name="组合 27">
              <a:extLst/>
            </p:cNvPr>
            <p:cNvGrpSpPr/>
            <p:nvPr/>
          </p:nvGrpSpPr>
          <p:grpSpPr>
            <a:xfrm>
              <a:off x="268768" y="149528"/>
              <a:ext cx="602226" cy="502637"/>
              <a:chOff x="1588" y="-296862"/>
              <a:chExt cx="2649537" cy="2211388"/>
            </a:xfrm>
            <a:solidFill>
              <a:schemeClr val="bg1"/>
            </a:solidFill>
          </p:grpSpPr>
          <p:sp>
            <p:nvSpPr>
              <p:cNvPr id="47" name="任意多边形: 形状 46">
                <a:extLst/>
              </p:cNvPr>
              <p:cNvSpPr>
                <a:spLocks/>
              </p:cNvSpPr>
              <p:nvPr/>
            </p:nvSpPr>
            <p:spPr bwMode="auto">
              <a:xfrm rot="21339349">
                <a:off x="1588" y="-296862"/>
                <a:ext cx="2649537" cy="2211388"/>
              </a:xfrm>
              <a:custGeom>
                <a:avLst/>
                <a:gdLst>
                  <a:gd name="T0" fmla="*/ 2 w 704"/>
                  <a:gd name="T1" fmla="*/ 252 h 586"/>
                  <a:gd name="T2" fmla="*/ 0 w 704"/>
                  <a:gd name="T3" fmla="*/ 279 h 586"/>
                  <a:gd name="T4" fmla="*/ 702 w 704"/>
                  <a:gd name="T5" fmla="*/ 334 h 586"/>
                  <a:gd name="T6" fmla="*/ 704 w 704"/>
                  <a:gd name="T7" fmla="*/ 308 h 586"/>
                  <a:gd name="T8" fmla="*/ 2 w 704"/>
                  <a:gd name="T9" fmla="*/ 252 h 586"/>
                  <a:gd name="T10" fmla="*/ 346 w 704"/>
                  <a:gd name="T11" fmla="*/ 452 h 586"/>
                  <a:gd name="T12" fmla="*/ 200 w 704"/>
                  <a:gd name="T13" fmla="*/ 281 h 586"/>
                  <a:gd name="T14" fmla="*/ 372 w 704"/>
                  <a:gd name="T15" fmla="*/ 134 h 586"/>
                  <a:gd name="T16" fmla="*/ 518 w 704"/>
                  <a:gd name="T17" fmla="*/ 306 h 586"/>
                  <a:gd name="T18" fmla="*/ 346 w 704"/>
                  <a:gd name="T19" fmla="*/ 452 h 5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04" h="586">
                    <a:moveTo>
                      <a:pt x="2" y="252"/>
                    </a:moveTo>
                    <a:cubicBezTo>
                      <a:pt x="0" y="279"/>
                      <a:pt x="0" y="279"/>
                      <a:pt x="0" y="279"/>
                    </a:cubicBezTo>
                    <a:cubicBezTo>
                      <a:pt x="138" y="557"/>
                      <a:pt x="522" y="586"/>
                      <a:pt x="702" y="334"/>
                    </a:cubicBezTo>
                    <a:cubicBezTo>
                      <a:pt x="704" y="308"/>
                      <a:pt x="704" y="308"/>
                      <a:pt x="704" y="308"/>
                    </a:cubicBezTo>
                    <a:cubicBezTo>
                      <a:pt x="567" y="30"/>
                      <a:pt x="182" y="0"/>
                      <a:pt x="2" y="252"/>
                    </a:cubicBezTo>
                    <a:close/>
                    <a:moveTo>
                      <a:pt x="346" y="452"/>
                    </a:moveTo>
                    <a:cubicBezTo>
                      <a:pt x="258" y="445"/>
                      <a:pt x="193" y="368"/>
                      <a:pt x="200" y="281"/>
                    </a:cubicBezTo>
                    <a:cubicBezTo>
                      <a:pt x="207" y="193"/>
                      <a:pt x="284" y="127"/>
                      <a:pt x="372" y="134"/>
                    </a:cubicBezTo>
                    <a:cubicBezTo>
                      <a:pt x="459" y="141"/>
                      <a:pt x="525" y="218"/>
                      <a:pt x="518" y="306"/>
                    </a:cubicBezTo>
                    <a:cubicBezTo>
                      <a:pt x="511" y="394"/>
                      <a:pt x="434" y="459"/>
                      <a:pt x="346" y="4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椭圆 47">
                <a:extLst/>
              </p:cNvPr>
              <p:cNvSpPr>
                <a:spLocks/>
              </p:cNvSpPr>
              <p:nvPr/>
            </p:nvSpPr>
            <p:spPr bwMode="auto">
              <a:xfrm rot="21339349">
                <a:off x="1050925" y="511176"/>
                <a:ext cx="598487" cy="6000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9" name="文本框 7">
              <a:extLst/>
            </p:cNvPr>
            <p:cNvSpPr txBox="1"/>
            <p:nvPr/>
          </p:nvSpPr>
          <p:spPr>
            <a:xfrm>
              <a:off x="1067769" y="200791"/>
              <a:ext cx="1723549" cy="400110"/>
            </a:xfrm>
            <a:prstGeom prst="rect">
              <a:avLst/>
            </a:prstGeom>
            <a:noFill/>
          </p:spPr>
          <p:txBody>
            <a:bodyPr wrap="none">
              <a:normAutofit fontScale="4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667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30" name="文本框 8">
              <a:extLst/>
            </p:cNvPr>
            <p:cNvSpPr txBox="1"/>
            <p:nvPr/>
          </p:nvSpPr>
          <p:spPr>
            <a:xfrm>
              <a:off x="1067768" y="576970"/>
              <a:ext cx="3445865" cy="836580"/>
            </a:xfrm>
            <a:prstGeom prst="rect">
              <a:avLst/>
            </a:prstGeom>
            <a:noFill/>
          </p:spPr>
          <p:txBody>
            <a:bodyPr wrap="square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grpSp>
          <p:nvGrpSpPr>
            <p:cNvPr id="31" name="组合 30">
              <a:extLst/>
            </p:cNvPr>
            <p:cNvGrpSpPr/>
            <p:nvPr/>
          </p:nvGrpSpPr>
          <p:grpSpPr>
            <a:xfrm>
              <a:off x="375247" y="1974031"/>
              <a:ext cx="389268" cy="442910"/>
              <a:chOff x="1416917" y="1026775"/>
              <a:chExt cx="852488" cy="969962"/>
            </a:xfrm>
            <a:solidFill>
              <a:schemeClr val="bg1"/>
            </a:solidFill>
          </p:grpSpPr>
          <p:sp>
            <p:nvSpPr>
              <p:cNvPr id="45" name="任意多边形: 形状 44">
                <a:extLst/>
              </p:cNvPr>
              <p:cNvSpPr>
                <a:spLocks/>
              </p:cNvSpPr>
              <p:nvPr/>
            </p:nvSpPr>
            <p:spPr bwMode="auto">
              <a:xfrm>
                <a:off x="1416917" y="1026775"/>
                <a:ext cx="852488" cy="969962"/>
              </a:xfrm>
              <a:custGeom>
                <a:avLst/>
                <a:gdLst>
                  <a:gd name="T0" fmla="*/ 362 w 537"/>
                  <a:gd name="T1" fmla="*/ 0 h 611"/>
                  <a:gd name="T2" fmla="*/ 0 w 537"/>
                  <a:gd name="T3" fmla="*/ 0 h 611"/>
                  <a:gd name="T4" fmla="*/ 0 w 537"/>
                  <a:gd name="T5" fmla="*/ 611 h 611"/>
                  <a:gd name="T6" fmla="*/ 537 w 537"/>
                  <a:gd name="T7" fmla="*/ 611 h 611"/>
                  <a:gd name="T8" fmla="*/ 537 w 537"/>
                  <a:gd name="T9" fmla="*/ 174 h 611"/>
                  <a:gd name="T10" fmla="*/ 362 w 537"/>
                  <a:gd name="T11" fmla="*/ 0 h 611"/>
                  <a:gd name="T12" fmla="*/ 230 w 537"/>
                  <a:gd name="T13" fmla="*/ 306 h 611"/>
                  <a:gd name="T14" fmla="*/ 269 w 537"/>
                  <a:gd name="T15" fmla="*/ 306 h 611"/>
                  <a:gd name="T16" fmla="*/ 269 w 537"/>
                  <a:gd name="T17" fmla="*/ 267 h 611"/>
                  <a:gd name="T18" fmla="*/ 230 w 537"/>
                  <a:gd name="T19" fmla="*/ 267 h 611"/>
                  <a:gd name="T20" fmla="*/ 230 w 537"/>
                  <a:gd name="T21" fmla="*/ 229 h 611"/>
                  <a:gd name="T22" fmla="*/ 269 w 537"/>
                  <a:gd name="T23" fmla="*/ 229 h 611"/>
                  <a:gd name="T24" fmla="*/ 269 w 537"/>
                  <a:gd name="T25" fmla="*/ 191 h 611"/>
                  <a:gd name="T26" fmla="*/ 230 w 537"/>
                  <a:gd name="T27" fmla="*/ 191 h 611"/>
                  <a:gd name="T28" fmla="*/ 230 w 537"/>
                  <a:gd name="T29" fmla="*/ 153 h 611"/>
                  <a:gd name="T30" fmla="*/ 269 w 537"/>
                  <a:gd name="T31" fmla="*/ 153 h 611"/>
                  <a:gd name="T32" fmla="*/ 269 w 537"/>
                  <a:gd name="T33" fmla="*/ 115 h 611"/>
                  <a:gd name="T34" fmla="*/ 230 w 537"/>
                  <a:gd name="T35" fmla="*/ 115 h 611"/>
                  <a:gd name="T36" fmla="*/ 230 w 537"/>
                  <a:gd name="T37" fmla="*/ 76 h 611"/>
                  <a:gd name="T38" fmla="*/ 269 w 537"/>
                  <a:gd name="T39" fmla="*/ 76 h 611"/>
                  <a:gd name="T40" fmla="*/ 269 w 537"/>
                  <a:gd name="T41" fmla="*/ 115 h 611"/>
                  <a:gd name="T42" fmla="*/ 307 w 537"/>
                  <a:gd name="T43" fmla="*/ 115 h 611"/>
                  <a:gd name="T44" fmla="*/ 307 w 537"/>
                  <a:gd name="T45" fmla="*/ 153 h 611"/>
                  <a:gd name="T46" fmla="*/ 269 w 537"/>
                  <a:gd name="T47" fmla="*/ 153 h 611"/>
                  <a:gd name="T48" fmla="*/ 269 w 537"/>
                  <a:gd name="T49" fmla="*/ 191 h 611"/>
                  <a:gd name="T50" fmla="*/ 307 w 537"/>
                  <a:gd name="T51" fmla="*/ 191 h 611"/>
                  <a:gd name="T52" fmla="*/ 307 w 537"/>
                  <a:gd name="T53" fmla="*/ 229 h 611"/>
                  <a:gd name="T54" fmla="*/ 269 w 537"/>
                  <a:gd name="T55" fmla="*/ 229 h 611"/>
                  <a:gd name="T56" fmla="*/ 269 w 537"/>
                  <a:gd name="T57" fmla="*/ 267 h 611"/>
                  <a:gd name="T58" fmla="*/ 307 w 537"/>
                  <a:gd name="T59" fmla="*/ 267 h 611"/>
                  <a:gd name="T60" fmla="*/ 307 w 537"/>
                  <a:gd name="T61" fmla="*/ 306 h 611"/>
                  <a:gd name="T62" fmla="*/ 269 w 537"/>
                  <a:gd name="T63" fmla="*/ 306 h 611"/>
                  <a:gd name="T64" fmla="*/ 269 w 537"/>
                  <a:gd name="T65" fmla="*/ 344 h 611"/>
                  <a:gd name="T66" fmla="*/ 307 w 537"/>
                  <a:gd name="T67" fmla="*/ 344 h 611"/>
                  <a:gd name="T68" fmla="*/ 307 w 537"/>
                  <a:gd name="T69" fmla="*/ 382 h 611"/>
                  <a:gd name="T70" fmla="*/ 269 w 537"/>
                  <a:gd name="T71" fmla="*/ 382 h 611"/>
                  <a:gd name="T72" fmla="*/ 269 w 537"/>
                  <a:gd name="T73" fmla="*/ 344 h 611"/>
                  <a:gd name="T74" fmla="*/ 230 w 537"/>
                  <a:gd name="T75" fmla="*/ 344 h 611"/>
                  <a:gd name="T76" fmla="*/ 230 w 537"/>
                  <a:gd name="T77" fmla="*/ 306 h 611"/>
                  <a:gd name="T78" fmla="*/ 154 w 537"/>
                  <a:gd name="T79" fmla="*/ 535 h 611"/>
                  <a:gd name="T80" fmla="*/ 77 w 537"/>
                  <a:gd name="T81" fmla="*/ 535 h 611"/>
                  <a:gd name="T82" fmla="*/ 77 w 537"/>
                  <a:gd name="T83" fmla="*/ 76 h 611"/>
                  <a:gd name="T84" fmla="*/ 192 w 537"/>
                  <a:gd name="T85" fmla="*/ 76 h 611"/>
                  <a:gd name="T86" fmla="*/ 192 w 537"/>
                  <a:gd name="T87" fmla="*/ 382 h 611"/>
                  <a:gd name="T88" fmla="*/ 154 w 537"/>
                  <a:gd name="T89" fmla="*/ 382 h 611"/>
                  <a:gd name="T90" fmla="*/ 154 w 537"/>
                  <a:gd name="T91" fmla="*/ 535 h 611"/>
                  <a:gd name="T92" fmla="*/ 345 w 537"/>
                  <a:gd name="T93" fmla="*/ 573 h 611"/>
                  <a:gd name="T94" fmla="*/ 192 w 537"/>
                  <a:gd name="T95" fmla="*/ 573 h 611"/>
                  <a:gd name="T96" fmla="*/ 192 w 537"/>
                  <a:gd name="T97" fmla="*/ 420 h 611"/>
                  <a:gd name="T98" fmla="*/ 345 w 537"/>
                  <a:gd name="T99" fmla="*/ 420 h 611"/>
                  <a:gd name="T100" fmla="*/ 345 w 537"/>
                  <a:gd name="T101" fmla="*/ 573 h 611"/>
                  <a:gd name="T102" fmla="*/ 460 w 537"/>
                  <a:gd name="T103" fmla="*/ 535 h 611"/>
                  <a:gd name="T104" fmla="*/ 384 w 537"/>
                  <a:gd name="T105" fmla="*/ 535 h 611"/>
                  <a:gd name="T106" fmla="*/ 384 w 537"/>
                  <a:gd name="T107" fmla="*/ 382 h 611"/>
                  <a:gd name="T108" fmla="*/ 345 w 537"/>
                  <a:gd name="T109" fmla="*/ 382 h 611"/>
                  <a:gd name="T110" fmla="*/ 345 w 537"/>
                  <a:gd name="T111" fmla="*/ 93 h 611"/>
                  <a:gd name="T112" fmla="*/ 460 w 537"/>
                  <a:gd name="T113" fmla="*/ 208 h 611"/>
                  <a:gd name="T114" fmla="*/ 460 w 537"/>
                  <a:gd name="T115" fmla="*/ 535 h 6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37" h="611">
                    <a:moveTo>
                      <a:pt x="362" y="0"/>
                    </a:moveTo>
                    <a:lnTo>
                      <a:pt x="0" y="0"/>
                    </a:lnTo>
                    <a:lnTo>
                      <a:pt x="0" y="611"/>
                    </a:lnTo>
                    <a:lnTo>
                      <a:pt x="537" y="611"/>
                    </a:lnTo>
                    <a:lnTo>
                      <a:pt x="537" y="174"/>
                    </a:lnTo>
                    <a:lnTo>
                      <a:pt x="362" y="0"/>
                    </a:lnTo>
                    <a:close/>
                    <a:moveTo>
                      <a:pt x="230" y="306"/>
                    </a:moveTo>
                    <a:lnTo>
                      <a:pt x="269" y="306"/>
                    </a:lnTo>
                    <a:lnTo>
                      <a:pt x="269" y="267"/>
                    </a:lnTo>
                    <a:lnTo>
                      <a:pt x="230" y="267"/>
                    </a:lnTo>
                    <a:lnTo>
                      <a:pt x="230" y="229"/>
                    </a:lnTo>
                    <a:lnTo>
                      <a:pt x="269" y="229"/>
                    </a:lnTo>
                    <a:lnTo>
                      <a:pt x="269" y="191"/>
                    </a:lnTo>
                    <a:lnTo>
                      <a:pt x="230" y="191"/>
                    </a:lnTo>
                    <a:lnTo>
                      <a:pt x="230" y="153"/>
                    </a:lnTo>
                    <a:lnTo>
                      <a:pt x="269" y="153"/>
                    </a:lnTo>
                    <a:lnTo>
                      <a:pt x="269" y="115"/>
                    </a:lnTo>
                    <a:lnTo>
                      <a:pt x="230" y="115"/>
                    </a:lnTo>
                    <a:lnTo>
                      <a:pt x="230" y="76"/>
                    </a:lnTo>
                    <a:lnTo>
                      <a:pt x="269" y="76"/>
                    </a:lnTo>
                    <a:lnTo>
                      <a:pt x="269" y="115"/>
                    </a:lnTo>
                    <a:lnTo>
                      <a:pt x="307" y="115"/>
                    </a:lnTo>
                    <a:lnTo>
                      <a:pt x="307" y="153"/>
                    </a:lnTo>
                    <a:lnTo>
                      <a:pt x="269" y="153"/>
                    </a:lnTo>
                    <a:lnTo>
                      <a:pt x="269" y="191"/>
                    </a:lnTo>
                    <a:lnTo>
                      <a:pt x="307" y="191"/>
                    </a:lnTo>
                    <a:lnTo>
                      <a:pt x="307" y="229"/>
                    </a:lnTo>
                    <a:lnTo>
                      <a:pt x="269" y="229"/>
                    </a:lnTo>
                    <a:lnTo>
                      <a:pt x="269" y="267"/>
                    </a:lnTo>
                    <a:lnTo>
                      <a:pt x="307" y="267"/>
                    </a:lnTo>
                    <a:lnTo>
                      <a:pt x="307" y="306"/>
                    </a:lnTo>
                    <a:lnTo>
                      <a:pt x="269" y="306"/>
                    </a:lnTo>
                    <a:lnTo>
                      <a:pt x="269" y="344"/>
                    </a:lnTo>
                    <a:lnTo>
                      <a:pt x="307" y="344"/>
                    </a:lnTo>
                    <a:lnTo>
                      <a:pt x="307" y="382"/>
                    </a:lnTo>
                    <a:lnTo>
                      <a:pt x="269" y="382"/>
                    </a:lnTo>
                    <a:lnTo>
                      <a:pt x="269" y="344"/>
                    </a:lnTo>
                    <a:lnTo>
                      <a:pt x="230" y="344"/>
                    </a:lnTo>
                    <a:lnTo>
                      <a:pt x="230" y="306"/>
                    </a:lnTo>
                    <a:close/>
                    <a:moveTo>
                      <a:pt x="154" y="535"/>
                    </a:moveTo>
                    <a:lnTo>
                      <a:pt x="77" y="535"/>
                    </a:lnTo>
                    <a:lnTo>
                      <a:pt x="77" y="76"/>
                    </a:lnTo>
                    <a:lnTo>
                      <a:pt x="192" y="76"/>
                    </a:lnTo>
                    <a:lnTo>
                      <a:pt x="192" y="382"/>
                    </a:lnTo>
                    <a:lnTo>
                      <a:pt x="154" y="382"/>
                    </a:lnTo>
                    <a:lnTo>
                      <a:pt x="154" y="535"/>
                    </a:lnTo>
                    <a:close/>
                    <a:moveTo>
                      <a:pt x="345" y="573"/>
                    </a:moveTo>
                    <a:lnTo>
                      <a:pt x="192" y="573"/>
                    </a:lnTo>
                    <a:lnTo>
                      <a:pt x="192" y="420"/>
                    </a:lnTo>
                    <a:lnTo>
                      <a:pt x="345" y="420"/>
                    </a:lnTo>
                    <a:lnTo>
                      <a:pt x="345" y="573"/>
                    </a:lnTo>
                    <a:close/>
                    <a:moveTo>
                      <a:pt x="460" y="535"/>
                    </a:moveTo>
                    <a:lnTo>
                      <a:pt x="384" y="535"/>
                    </a:lnTo>
                    <a:lnTo>
                      <a:pt x="384" y="382"/>
                    </a:lnTo>
                    <a:lnTo>
                      <a:pt x="345" y="382"/>
                    </a:lnTo>
                    <a:lnTo>
                      <a:pt x="345" y="93"/>
                    </a:lnTo>
                    <a:lnTo>
                      <a:pt x="460" y="208"/>
                    </a:lnTo>
                    <a:lnTo>
                      <a:pt x="460" y="5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矩形 45">
                <a:extLst/>
              </p:cNvPr>
              <p:cNvSpPr>
                <a:spLocks/>
              </p:cNvSpPr>
              <p:nvPr/>
            </p:nvSpPr>
            <p:spPr bwMode="auto">
              <a:xfrm>
                <a:off x="1782042" y="1755437"/>
                <a:ext cx="122238" cy="603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2" name="文本框 10">
              <a:extLst/>
            </p:cNvPr>
            <p:cNvSpPr txBox="1"/>
            <p:nvPr/>
          </p:nvSpPr>
          <p:spPr>
            <a:xfrm>
              <a:off x="1067769" y="1995431"/>
              <a:ext cx="1723549" cy="400110"/>
            </a:xfrm>
            <a:prstGeom prst="rect">
              <a:avLst/>
            </a:prstGeom>
            <a:noFill/>
          </p:spPr>
          <p:txBody>
            <a:bodyPr wrap="none">
              <a:normAutofit fontScale="4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667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33" name="文本框 11">
              <a:extLst/>
            </p:cNvPr>
            <p:cNvSpPr txBox="1"/>
            <p:nvPr/>
          </p:nvSpPr>
          <p:spPr>
            <a:xfrm>
              <a:off x="1067769" y="2375606"/>
              <a:ext cx="3533414" cy="836580"/>
            </a:xfrm>
            <a:prstGeom prst="rect">
              <a:avLst/>
            </a:prstGeom>
            <a:noFill/>
          </p:spPr>
          <p:txBody>
            <a:bodyPr wrap="square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grpSp>
          <p:nvGrpSpPr>
            <p:cNvPr id="34" name="组合 33">
              <a:extLst/>
            </p:cNvPr>
            <p:cNvGrpSpPr/>
            <p:nvPr/>
          </p:nvGrpSpPr>
          <p:grpSpPr>
            <a:xfrm>
              <a:off x="375247" y="3749098"/>
              <a:ext cx="376794" cy="430968"/>
              <a:chOff x="0" y="4763"/>
              <a:chExt cx="1479550" cy="1692275"/>
            </a:xfrm>
            <a:solidFill>
              <a:schemeClr val="bg1"/>
            </a:solidFill>
          </p:grpSpPr>
          <p:sp>
            <p:nvSpPr>
              <p:cNvPr id="43" name="任意多边形: 形状 42">
                <a:extLst/>
              </p:cNvPr>
              <p:cNvSpPr>
                <a:spLocks/>
              </p:cNvSpPr>
              <p:nvPr/>
            </p:nvSpPr>
            <p:spPr bwMode="auto">
              <a:xfrm>
                <a:off x="0" y="4763"/>
                <a:ext cx="1479550" cy="846138"/>
              </a:xfrm>
              <a:custGeom>
                <a:avLst/>
                <a:gdLst>
                  <a:gd name="T0" fmla="*/ 28 w 392"/>
                  <a:gd name="T1" fmla="*/ 224 h 224"/>
                  <a:gd name="T2" fmla="*/ 364 w 392"/>
                  <a:gd name="T3" fmla="*/ 224 h 224"/>
                  <a:gd name="T4" fmla="*/ 392 w 392"/>
                  <a:gd name="T5" fmla="*/ 196 h 224"/>
                  <a:gd name="T6" fmla="*/ 364 w 392"/>
                  <a:gd name="T7" fmla="*/ 168 h 224"/>
                  <a:gd name="T8" fmla="*/ 280 w 392"/>
                  <a:gd name="T9" fmla="*/ 168 h 224"/>
                  <a:gd name="T10" fmla="*/ 252 w 392"/>
                  <a:gd name="T11" fmla="*/ 140 h 224"/>
                  <a:gd name="T12" fmla="*/ 252 w 392"/>
                  <a:gd name="T13" fmla="*/ 28 h 224"/>
                  <a:gd name="T14" fmla="*/ 224 w 392"/>
                  <a:gd name="T15" fmla="*/ 0 h 224"/>
                  <a:gd name="T16" fmla="*/ 168 w 392"/>
                  <a:gd name="T17" fmla="*/ 0 h 224"/>
                  <a:gd name="T18" fmla="*/ 140 w 392"/>
                  <a:gd name="T19" fmla="*/ 28 h 224"/>
                  <a:gd name="T20" fmla="*/ 140 w 392"/>
                  <a:gd name="T21" fmla="*/ 140 h 224"/>
                  <a:gd name="T22" fmla="*/ 112 w 392"/>
                  <a:gd name="T23" fmla="*/ 168 h 224"/>
                  <a:gd name="T24" fmla="*/ 28 w 392"/>
                  <a:gd name="T25" fmla="*/ 168 h 224"/>
                  <a:gd name="T26" fmla="*/ 0 w 392"/>
                  <a:gd name="T27" fmla="*/ 196 h 224"/>
                  <a:gd name="T28" fmla="*/ 28 w 392"/>
                  <a:gd name="T29" fmla="*/ 224 h 224"/>
                  <a:gd name="T30" fmla="*/ 182 w 392"/>
                  <a:gd name="T31" fmla="*/ 28 h 224"/>
                  <a:gd name="T32" fmla="*/ 210 w 392"/>
                  <a:gd name="T33" fmla="*/ 28 h 224"/>
                  <a:gd name="T34" fmla="*/ 224 w 392"/>
                  <a:gd name="T35" fmla="*/ 42 h 224"/>
                  <a:gd name="T36" fmla="*/ 210 w 392"/>
                  <a:gd name="T37" fmla="*/ 56 h 224"/>
                  <a:gd name="T38" fmla="*/ 182 w 392"/>
                  <a:gd name="T39" fmla="*/ 56 h 224"/>
                  <a:gd name="T40" fmla="*/ 168 w 392"/>
                  <a:gd name="T41" fmla="*/ 42 h 224"/>
                  <a:gd name="T42" fmla="*/ 182 w 392"/>
                  <a:gd name="T43" fmla="*/ 28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92" h="224">
                    <a:moveTo>
                      <a:pt x="28" y="224"/>
                    </a:moveTo>
                    <a:cubicBezTo>
                      <a:pt x="364" y="224"/>
                      <a:pt x="364" y="224"/>
                      <a:pt x="364" y="224"/>
                    </a:cubicBezTo>
                    <a:cubicBezTo>
                      <a:pt x="379" y="224"/>
                      <a:pt x="392" y="211"/>
                      <a:pt x="392" y="196"/>
                    </a:cubicBezTo>
                    <a:cubicBezTo>
                      <a:pt x="392" y="181"/>
                      <a:pt x="379" y="168"/>
                      <a:pt x="364" y="168"/>
                    </a:cubicBezTo>
                    <a:cubicBezTo>
                      <a:pt x="280" y="168"/>
                      <a:pt x="280" y="168"/>
                      <a:pt x="280" y="168"/>
                    </a:cubicBezTo>
                    <a:cubicBezTo>
                      <a:pt x="265" y="168"/>
                      <a:pt x="252" y="155"/>
                      <a:pt x="252" y="140"/>
                    </a:cubicBezTo>
                    <a:cubicBezTo>
                      <a:pt x="252" y="28"/>
                      <a:pt x="252" y="28"/>
                      <a:pt x="252" y="28"/>
                    </a:cubicBezTo>
                    <a:cubicBezTo>
                      <a:pt x="252" y="13"/>
                      <a:pt x="239" y="0"/>
                      <a:pt x="224" y="0"/>
                    </a:cubicBezTo>
                    <a:cubicBezTo>
                      <a:pt x="168" y="0"/>
                      <a:pt x="168" y="0"/>
                      <a:pt x="168" y="0"/>
                    </a:cubicBezTo>
                    <a:cubicBezTo>
                      <a:pt x="153" y="0"/>
                      <a:pt x="140" y="13"/>
                      <a:pt x="140" y="28"/>
                    </a:cubicBezTo>
                    <a:cubicBezTo>
                      <a:pt x="140" y="140"/>
                      <a:pt x="140" y="140"/>
                      <a:pt x="140" y="140"/>
                    </a:cubicBezTo>
                    <a:cubicBezTo>
                      <a:pt x="140" y="155"/>
                      <a:pt x="127" y="168"/>
                      <a:pt x="112" y="168"/>
                    </a:cubicBezTo>
                    <a:cubicBezTo>
                      <a:pt x="28" y="168"/>
                      <a:pt x="28" y="168"/>
                      <a:pt x="28" y="168"/>
                    </a:cubicBezTo>
                    <a:cubicBezTo>
                      <a:pt x="13" y="168"/>
                      <a:pt x="0" y="181"/>
                      <a:pt x="0" y="196"/>
                    </a:cubicBezTo>
                    <a:cubicBezTo>
                      <a:pt x="0" y="211"/>
                      <a:pt x="13" y="224"/>
                      <a:pt x="28" y="224"/>
                    </a:cubicBezTo>
                    <a:close/>
                    <a:moveTo>
                      <a:pt x="182" y="28"/>
                    </a:moveTo>
                    <a:cubicBezTo>
                      <a:pt x="210" y="28"/>
                      <a:pt x="210" y="28"/>
                      <a:pt x="210" y="28"/>
                    </a:cubicBezTo>
                    <a:cubicBezTo>
                      <a:pt x="218" y="28"/>
                      <a:pt x="224" y="34"/>
                      <a:pt x="224" y="42"/>
                    </a:cubicBezTo>
                    <a:cubicBezTo>
                      <a:pt x="224" y="50"/>
                      <a:pt x="218" y="56"/>
                      <a:pt x="210" y="56"/>
                    </a:cubicBezTo>
                    <a:cubicBezTo>
                      <a:pt x="182" y="56"/>
                      <a:pt x="182" y="56"/>
                      <a:pt x="182" y="56"/>
                    </a:cubicBezTo>
                    <a:cubicBezTo>
                      <a:pt x="174" y="56"/>
                      <a:pt x="168" y="50"/>
                      <a:pt x="168" y="42"/>
                    </a:cubicBezTo>
                    <a:cubicBezTo>
                      <a:pt x="168" y="34"/>
                      <a:pt x="174" y="28"/>
                      <a:pt x="182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任意多边形: 形状 43">
                <a:extLst/>
              </p:cNvPr>
              <p:cNvSpPr>
                <a:spLocks/>
              </p:cNvSpPr>
              <p:nvPr/>
            </p:nvSpPr>
            <p:spPr bwMode="auto">
              <a:xfrm>
                <a:off x="0" y="957263"/>
                <a:ext cx="1479550" cy="739775"/>
              </a:xfrm>
              <a:custGeom>
                <a:avLst/>
                <a:gdLst>
                  <a:gd name="T0" fmla="*/ 352 w 392"/>
                  <a:gd name="T1" fmla="*/ 0 h 196"/>
                  <a:gd name="T2" fmla="*/ 40 w 392"/>
                  <a:gd name="T3" fmla="*/ 0 h 196"/>
                  <a:gd name="T4" fmla="*/ 26 w 392"/>
                  <a:gd name="T5" fmla="*/ 12 h 196"/>
                  <a:gd name="T6" fmla="*/ 0 w 392"/>
                  <a:gd name="T7" fmla="*/ 196 h 196"/>
                  <a:gd name="T8" fmla="*/ 84 w 392"/>
                  <a:gd name="T9" fmla="*/ 196 h 196"/>
                  <a:gd name="T10" fmla="*/ 112 w 392"/>
                  <a:gd name="T11" fmla="*/ 112 h 196"/>
                  <a:gd name="T12" fmla="*/ 112 w 392"/>
                  <a:gd name="T13" fmla="*/ 196 h 196"/>
                  <a:gd name="T14" fmla="*/ 280 w 392"/>
                  <a:gd name="T15" fmla="*/ 196 h 196"/>
                  <a:gd name="T16" fmla="*/ 280 w 392"/>
                  <a:gd name="T17" fmla="*/ 112 h 196"/>
                  <a:gd name="T18" fmla="*/ 308 w 392"/>
                  <a:gd name="T19" fmla="*/ 196 h 196"/>
                  <a:gd name="T20" fmla="*/ 392 w 392"/>
                  <a:gd name="T21" fmla="*/ 196 h 196"/>
                  <a:gd name="T22" fmla="*/ 366 w 392"/>
                  <a:gd name="T23" fmla="*/ 12 h 196"/>
                  <a:gd name="T24" fmla="*/ 352 w 392"/>
                  <a:gd name="T25" fmla="*/ 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2" h="196">
                    <a:moveTo>
                      <a:pt x="352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33" y="0"/>
                      <a:pt x="27" y="5"/>
                      <a:pt x="26" y="12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84" y="196"/>
                      <a:pt x="84" y="196"/>
                      <a:pt x="84" y="196"/>
                    </a:cubicBezTo>
                    <a:cubicBezTo>
                      <a:pt x="112" y="112"/>
                      <a:pt x="112" y="112"/>
                      <a:pt x="112" y="112"/>
                    </a:cubicBezTo>
                    <a:cubicBezTo>
                      <a:pt x="112" y="196"/>
                      <a:pt x="112" y="196"/>
                      <a:pt x="112" y="196"/>
                    </a:cubicBezTo>
                    <a:cubicBezTo>
                      <a:pt x="280" y="196"/>
                      <a:pt x="280" y="196"/>
                      <a:pt x="280" y="196"/>
                    </a:cubicBezTo>
                    <a:cubicBezTo>
                      <a:pt x="280" y="112"/>
                      <a:pt x="280" y="112"/>
                      <a:pt x="280" y="112"/>
                    </a:cubicBezTo>
                    <a:cubicBezTo>
                      <a:pt x="308" y="196"/>
                      <a:pt x="308" y="196"/>
                      <a:pt x="308" y="196"/>
                    </a:cubicBezTo>
                    <a:cubicBezTo>
                      <a:pt x="392" y="196"/>
                      <a:pt x="392" y="196"/>
                      <a:pt x="392" y="196"/>
                    </a:cubicBezTo>
                    <a:cubicBezTo>
                      <a:pt x="366" y="12"/>
                      <a:pt x="366" y="12"/>
                      <a:pt x="366" y="12"/>
                    </a:cubicBezTo>
                    <a:cubicBezTo>
                      <a:pt x="365" y="5"/>
                      <a:pt x="359" y="0"/>
                      <a:pt x="35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5" name="文本框 13">
              <a:extLst/>
            </p:cNvPr>
            <p:cNvSpPr txBox="1"/>
            <p:nvPr/>
          </p:nvSpPr>
          <p:spPr>
            <a:xfrm>
              <a:off x="1067769" y="3777805"/>
              <a:ext cx="1723549" cy="400110"/>
            </a:xfrm>
            <a:prstGeom prst="rect">
              <a:avLst/>
            </a:prstGeom>
            <a:noFill/>
          </p:spPr>
          <p:txBody>
            <a:bodyPr wrap="none">
              <a:normAutofit fontScale="4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667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36" name="文本框 14">
              <a:extLst/>
            </p:cNvPr>
            <p:cNvSpPr txBox="1"/>
            <p:nvPr/>
          </p:nvSpPr>
          <p:spPr>
            <a:xfrm>
              <a:off x="1067769" y="4172473"/>
              <a:ext cx="3533414" cy="807530"/>
            </a:xfrm>
            <a:prstGeom prst="rect">
              <a:avLst/>
            </a:prstGeom>
            <a:noFill/>
          </p:spPr>
          <p:txBody>
            <a:bodyPr wrap="square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grpSp>
          <p:nvGrpSpPr>
            <p:cNvPr id="37" name="组合 36">
              <a:extLst/>
            </p:cNvPr>
            <p:cNvGrpSpPr/>
            <p:nvPr/>
          </p:nvGrpSpPr>
          <p:grpSpPr>
            <a:xfrm flipH="1">
              <a:off x="394395" y="5582827"/>
              <a:ext cx="406788" cy="356716"/>
              <a:chOff x="1588" y="1588"/>
              <a:chExt cx="1663700" cy="1458912"/>
            </a:xfrm>
            <a:solidFill>
              <a:schemeClr val="bg1"/>
            </a:solidFill>
          </p:grpSpPr>
          <p:sp>
            <p:nvSpPr>
              <p:cNvPr id="40" name="椭圆 39">
                <a:extLst/>
              </p:cNvPr>
              <p:cNvSpPr>
                <a:spLocks/>
              </p:cNvSpPr>
              <p:nvPr/>
            </p:nvSpPr>
            <p:spPr bwMode="auto">
              <a:xfrm>
                <a:off x="207963" y="1044575"/>
                <a:ext cx="415925" cy="4159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椭圆 40">
                <a:extLst/>
              </p:cNvPr>
              <p:cNvSpPr>
                <a:spLocks/>
              </p:cNvSpPr>
              <p:nvPr/>
            </p:nvSpPr>
            <p:spPr bwMode="auto">
              <a:xfrm>
                <a:off x="1144588" y="1044575"/>
                <a:ext cx="419100" cy="4159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任意多边形: 形状 41">
                <a:extLst/>
              </p:cNvPr>
              <p:cNvSpPr>
                <a:spLocks/>
              </p:cNvSpPr>
              <p:nvPr/>
            </p:nvSpPr>
            <p:spPr bwMode="auto">
              <a:xfrm>
                <a:off x="1588" y="1588"/>
                <a:ext cx="1663700" cy="1144587"/>
              </a:xfrm>
              <a:custGeom>
                <a:avLst/>
                <a:gdLst>
                  <a:gd name="T0" fmla="*/ 427 w 441"/>
                  <a:gd name="T1" fmla="*/ 0 h 303"/>
                  <a:gd name="T2" fmla="*/ 152 w 441"/>
                  <a:gd name="T3" fmla="*/ 0 h 303"/>
                  <a:gd name="T4" fmla="*/ 138 w 441"/>
                  <a:gd name="T5" fmla="*/ 14 h 303"/>
                  <a:gd name="T6" fmla="*/ 138 w 441"/>
                  <a:gd name="T7" fmla="*/ 55 h 303"/>
                  <a:gd name="T8" fmla="*/ 69 w 441"/>
                  <a:gd name="T9" fmla="*/ 55 h 303"/>
                  <a:gd name="T10" fmla="*/ 49 w 441"/>
                  <a:gd name="T11" fmla="*/ 67 h 303"/>
                  <a:gd name="T12" fmla="*/ 6 w 441"/>
                  <a:gd name="T13" fmla="*/ 153 h 303"/>
                  <a:gd name="T14" fmla="*/ 0 w 441"/>
                  <a:gd name="T15" fmla="*/ 179 h 303"/>
                  <a:gd name="T16" fmla="*/ 0 w 441"/>
                  <a:gd name="T17" fmla="*/ 262 h 303"/>
                  <a:gd name="T18" fmla="*/ 10 w 441"/>
                  <a:gd name="T19" fmla="*/ 285 h 303"/>
                  <a:gd name="T20" fmla="*/ 18 w 441"/>
                  <a:gd name="T21" fmla="*/ 294 h 303"/>
                  <a:gd name="T22" fmla="*/ 33 w 441"/>
                  <a:gd name="T23" fmla="*/ 302 h 303"/>
                  <a:gd name="T24" fmla="*/ 110 w 441"/>
                  <a:gd name="T25" fmla="*/ 248 h 303"/>
                  <a:gd name="T26" fmla="*/ 188 w 441"/>
                  <a:gd name="T27" fmla="*/ 303 h 303"/>
                  <a:gd name="T28" fmla="*/ 281 w 441"/>
                  <a:gd name="T29" fmla="*/ 303 h 303"/>
                  <a:gd name="T30" fmla="*/ 358 w 441"/>
                  <a:gd name="T31" fmla="*/ 248 h 303"/>
                  <a:gd name="T32" fmla="*/ 435 w 441"/>
                  <a:gd name="T33" fmla="*/ 301 h 303"/>
                  <a:gd name="T34" fmla="*/ 441 w 441"/>
                  <a:gd name="T35" fmla="*/ 289 h 303"/>
                  <a:gd name="T36" fmla="*/ 441 w 441"/>
                  <a:gd name="T37" fmla="*/ 14 h 303"/>
                  <a:gd name="T38" fmla="*/ 427 w 441"/>
                  <a:gd name="T39" fmla="*/ 0 h 303"/>
                  <a:gd name="T40" fmla="*/ 138 w 441"/>
                  <a:gd name="T41" fmla="*/ 165 h 303"/>
                  <a:gd name="T42" fmla="*/ 55 w 441"/>
                  <a:gd name="T43" fmla="*/ 165 h 303"/>
                  <a:gd name="T44" fmla="*/ 83 w 441"/>
                  <a:gd name="T45" fmla="*/ 83 h 303"/>
                  <a:gd name="T46" fmla="*/ 138 w 441"/>
                  <a:gd name="T47" fmla="*/ 83 h 303"/>
                  <a:gd name="T48" fmla="*/ 138 w 441"/>
                  <a:gd name="T49" fmla="*/ 165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41" h="303">
                    <a:moveTo>
                      <a:pt x="427" y="0"/>
                    </a:moveTo>
                    <a:cubicBezTo>
                      <a:pt x="152" y="0"/>
                      <a:pt x="152" y="0"/>
                      <a:pt x="152" y="0"/>
                    </a:cubicBezTo>
                    <a:cubicBezTo>
                      <a:pt x="144" y="0"/>
                      <a:pt x="138" y="6"/>
                      <a:pt x="138" y="14"/>
                    </a:cubicBezTo>
                    <a:cubicBezTo>
                      <a:pt x="138" y="55"/>
                      <a:pt x="138" y="55"/>
                      <a:pt x="138" y="55"/>
                    </a:cubicBezTo>
                    <a:cubicBezTo>
                      <a:pt x="69" y="55"/>
                      <a:pt x="69" y="55"/>
                      <a:pt x="69" y="55"/>
                    </a:cubicBezTo>
                    <a:cubicBezTo>
                      <a:pt x="61" y="55"/>
                      <a:pt x="52" y="61"/>
                      <a:pt x="49" y="67"/>
                    </a:cubicBezTo>
                    <a:cubicBezTo>
                      <a:pt x="6" y="153"/>
                      <a:pt x="6" y="153"/>
                      <a:pt x="6" y="153"/>
                    </a:cubicBezTo>
                    <a:cubicBezTo>
                      <a:pt x="3" y="160"/>
                      <a:pt x="0" y="172"/>
                      <a:pt x="0" y="179"/>
                    </a:cubicBezTo>
                    <a:cubicBezTo>
                      <a:pt x="0" y="262"/>
                      <a:pt x="0" y="262"/>
                      <a:pt x="0" y="262"/>
                    </a:cubicBezTo>
                    <a:cubicBezTo>
                      <a:pt x="0" y="270"/>
                      <a:pt x="4" y="280"/>
                      <a:pt x="10" y="285"/>
                    </a:cubicBezTo>
                    <a:cubicBezTo>
                      <a:pt x="18" y="294"/>
                      <a:pt x="18" y="294"/>
                      <a:pt x="18" y="294"/>
                    </a:cubicBezTo>
                    <a:cubicBezTo>
                      <a:pt x="21" y="297"/>
                      <a:pt x="27" y="300"/>
                      <a:pt x="33" y="302"/>
                    </a:cubicBezTo>
                    <a:cubicBezTo>
                      <a:pt x="45" y="271"/>
                      <a:pt x="75" y="248"/>
                      <a:pt x="110" y="248"/>
                    </a:cubicBezTo>
                    <a:cubicBezTo>
                      <a:pt x="146" y="248"/>
                      <a:pt x="176" y="271"/>
                      <a:pt x="188" y="303"/>
                    </a:cubicBezTo>
                    <a:cubicBezTo>
                      <a:pt x="281" y="303"/>
                      <a:pt x="281" y="303"/>
                      <a:pt x="281" y="303"/>
                    </a:cubicBezTo>
                    <a:cubicBezTo>
                      <a:pt x="292" y="271"/>
                      <a:pt x="323" y="248"/>
                      <a:pt x="358" y="248"/>
                    </a:cubicBezTo>
                    <a:cubicBezTo>
                      <a:pt x="393" y="248"/>
                      <a:pt x="423" y="270"/>
                      <a:pt x="435" y="301"/>
                    </a:cubicBezTo>
                    <a:cubicBezTo>
                      <a:pt x="439" y="298"/>
                      <a:pt x="441" y="294"/>
                      <a:pt x="441" y="289"/>
                    </a:cubicBezTo>
                    <a:cubicBezTo>
                      <a:pt x="441" y="14"/>
                      <a:pt x="441" y="14"/>
                      <a:pt x="441" y="14"/>
                    </a:cubicBezTo>
                    <a:cubicBezTo>
                      <a:pt x="441" y="6"/>
                      <a:pt x="435" y="0"/>
                      <a:pt x="427" y="0"/>
                    </a:cubicBezTo>
                    <a:close/>
                    <a:moveTo>
                      <a:pt x="138" y="165"/>
                    </a:moveTo>
                    <a:cubicBezTo>
                      <a:pt x="55" y="165"/>
                      <a:pt x="55" y="165"/>
                      <a:pt x="55" y="165"/>
                    </a:cubicBezTo>
                    <a:cubicBezTo>
                      <a:pt x="83" y="83"/>
                      <a:pt x="83" y="83"/>
                      <a:pt x="83" y="83"/>
                    </a:cubicBezTo>
                    <a:cubicBezTo>
                      <a:pt x="138" y="83"/>
                      <a:pt x="138" y="83"/>
                      <a:pt x="138" y="83"/>
                    </a:cubicBezTo>
                    <a:lnTo>
                      <a:pt x="138" y="1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8" name="文本框 16">
              <a:extLst/>
            </p:cNvPr>
            <p:cNvSpPr txBox="1"/>
            <p:nvPr/>
          </p:nvSpPr>
          <p:spPr>
            <a:xfrm>
              <a:off x="1067769" y="5547804"/>
              <a:ext cx="1723549" cy="400110"/>
            </a:xfrm>
            <a:prstGeom prst="rect">
              <a:avLst/>
            </a:prstGeom>
            <a:noFill/>
          </p:spPr>
          <p:txBody>
            <a:bodyPr wrap="none">
              <a:normAutofit fontScale="4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667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39" name="文本框 17">
              <a:extLst/>
            </p:cNvPr>
            <p:cNvSpPr txBox="1"/>
            <p:nvPr/>
          </p:nvSpPr>
          <p:spPr>
            <a:xfrm>
              <a:off x="1067769" y="5939543"/>
              <a:ext cx="2319832" cy="807530"/>
            </a:xfrm>
            <a:prstGeom prst="rect">
              <a:avLst/>
            </a:prstGeom>
            <a:noFill/>
          </p:spPr>
          <p:txBody>
            <a:bodyPr wrap="square">
              <a:normAutofit fontScale="55000" lnSpcReduction="20000"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307469" y="2624666"/>
            <a:ext cx="9613068" cy="2139516"/>
            <a:chOff x="1307468" y="2624665"/>
            <a:chExt cx="9613068" cy="2139516"/>
          </a:xfrm>
        </p:grpSpPr>
        <p:grpSp>
          <p:nvGrpSpPr>
            <p:cNvPr id="6" name="组合 5"/>
            <p:cNvGrpSpPr/>
            <p:nvPr/>
          </p:nvGrpSpPr>
          <p:grpSpPr>
            <a:xfrm>
              <a:off x="8170814" y="2624665"/>
              <a:ext cx="2749722" cy="2139516"/>
              <a:chOff x="8170814" y="1912116"/>
              <a:chExt cx="2749722" cy="2139516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8170814" y="1912116"/>
                <a:ext cx="2611177" cy="2139516"/>
                <a:chOff x="1193500" y="1491637"/>
                <a:chExt cx="3761195" cy="2139516"/>
              </a:xfrm>
            </p:grpSpPr>
            <p:grpSp>
              <p:nvGrpSpPr>
                <p:cNvPr id="18" name="组合 17"/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2" name="文本框 44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200">
                        <a:solidFill>
                          <a:schemeClr val="bg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此部分内容作为文字排版占位显示</a:t>
                    </a:r>
                    <a:br>
                      <a:rPr lang="zh-CN" altLang="en-US" sz="1200">
                        <a:solidFill>
                          <a:schemeClr val="bg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</a:br>
                    <a:r>
                      <a:rPr lang="zh-CN" altLang="en-US" sz="1200">
                        <a:solidFill>
                          <a:schemeClr val="bg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23" name="矩形 22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pPr algn="r"/>
                    <a:r>
                      <a:rPr lang="zh-CN" altLang="en-US" sz="1867" b="1">
                        <a:solidFill>
                          <a:schemeClr val="bg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标题文本预设</a:t>
                    </a:r>
                    <a:endParaRPr lang="zh-CN" altLang="en-US" sz="1867" b="1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19" name="组合 18"/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0" name="文本框 42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200">
                        <a:solidFill>
                          <a:schemeClr val="bg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此部分内容作为文字排版占位显示</a:t>
                    </a:r>
                    <a:br>
                      <a:rPr lang="zh-CN" altLang="en-US" sz="1200">
                        <a:solidFill>
                          <a:schemeClr val="bg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</a:br>
                    <a:r>
                      <a:rPr lang="zh-CN" altLang="en-US" sz="1200">
                        <a:solidFill>
                          <a:schemeClr val="bg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21" name="矩形 20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pPr algn="r"/>
                    <a:r>
                      <a:rPr lang="zh-CN" altLang="en-US" sz="1867" b="1">
                        <a:solidFill>
                          <a:schemeClr val="bg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标题文本预设</a:t>
                    </a:r>
                    <a:endParaRPr lang="zh-CN" altLang="en-US" sz="1867" b="1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  <p:cxnSp>
            <p:nvCxnSpPr>
              <p:cNvPr id="17" name="直接连接符 16"/>
              <p:cNvCxnSpPr/>
              <p:nvPr/>
            </p:nvCxnSpPr>
            <p:spPr>
              <a:xfrm>
                <a:off x="8472264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组合 6"/>
            <p:cNvGrpSpPr/>
            <p:nvPr/>
          </p:nvGrpSpPr>
          <p:grpSpPr>
            <a:xfrm>
              <a:off x="1307468" y="2624665"/>
              <a:ext cx="2713719" cy="2139516"/>
              <a:chOff x="1307468" y="1697288"/>
              <a:chExt cx="2713719" cy="2139516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1410010" y="1697288"/>
                <a:ext cx="2611177" cy="2139516"/>
                <a:chOff x="1193500" y="1491637"/>
                <a:chExt cx="3761195" cy="2139516"/>
              </a:xfrm>
            </p:grpSpPr>
            <p:grpSp>
              <p:nvGrpSpPr>
                <p:cNvPr id="10" name="组合 9"/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4" name="文本框 36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200">
                        <a:solidFill>
                          <a:schemeClr val="bg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此部分内容作为文字排版占位显示</a:t>
                    </a:r>
                    <a:br>
                      <a:rPr lang="zh-CN" altLang="en-US" sz="1200">
                        <a:solidFill>
                          <a:schemeClr val="bg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</a:br>
                    <a:r>
                      <a:rPr lang="zh-CN" altLang="en-US" sz="1200">
                        <a:solidFill>
                          <a:schemeClr val="bg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15" name="矩形 14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r>
                      <a:rPr lang="zh-CN" altLang="en-US" sz="1867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11" name="组合 10"/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2" name="文本框 34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200">
                        <a:solidFill>
                          <a:schemeClr val="bg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此部分内容作为文字排版占位显示</a:t>
                    </a:r>
                    <a:br>
                      <a:rPr lang="zh-CN" altLang="en-US" sz="1200">
                        <a:solidFill>
                          <a:schemeClr val="bg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</a:br>
                    <a:r>
                      <a:rPr lang="zh-CN" altLang="en-US" sz="1200">
                        <a:solidFill>
                          <a:schemeClr val="bg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13" name="矩形 12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r>
                      <a:rPr lang="zh-CN" altLang="en-US" sz="1867" b="1">
                        <a:solidFill>
                          <a:schemeClr val="bg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标题文本预设</a:t>
                    </a:r>
                  </a:p>
                </p:txBody>
              </p:sp>
            </p:grpSp>
          </p:grpSp>
          <p:cxnSp>
            <p:nvCxnSpPr>
              <p:cNvPr id="9" name="直接连接符 8"/>
              <p:cNvCxnSpPr/>
              <p:nvPr/>
            </p:nvCxnSpPr>
            <p:spPr>
              <a:xfrm>
                <a:off x="1307468" y="2710116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333959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cover/>
      </p:transition>
    </mc:Choice>
    <mc:Fallback xmlns="">
      <p:transition spd="slow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001435" y="2060849"/>
            <a:ext cx="2083668" cy="3336028"/>
            <a:chOff x="751076" y="1545636"/>
            <a:chExt cx="1562751" cy="2502021"/>
          </a:xfrm>
        </p:grpSpPr>
        <p:sp>
          <p:nvSpPr>
            <p:cNvPr id="4" name="Freeform: Shape 1"/>
            <p:cNvSpPr>
              <a:spLocks/>
            </p:cNvSpPr>
            <p:nvPr/>
          </p:nvSpPr>
          <p:spPr bwMode="auto">
            <a:xfrm>
              <a:off x="853225" y="2157905"/>
              <a:ext cx="1357831" cy="1251945"/>
            </a:xfrm>
            <a:custGeom>
              <a:avLst/>
              <a:gdLst>
                <a:gd name="T0" fmla="*/ 1730375 w 21600"/>
                <a:gd name="T1" fmla="*/ 1595438 h 21600"/>
                <a:gd name="T2" fmla="*/ 1730375 w 21600"/>
                <a:gd name="T3" fmla="*/ 1595438 h 21600"/>
                <a:gd name="T4" fmla="*/ 1730375 w 21600"/>
                <a:gd name="T5" fmla="*/ 1595438 h 21600"/>
                <a:gd name="T6" fmla="*/ 1730375 w 21600"/>
                <a:gd name="T7" fmla="*/ 15954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469" y="1336"/>
                  </a:moveTo>
                  <a:cubicBezTo>
                    <a:pt x="19857" y="3403"/>
                    <a:pt x="18177" y="7637"/>
                    <a:pt x="14646" y="8101"/>
                  </a:cubicBezTo>
                  <a:cubicBezTo>
                    <a:pt x="15951" y="6107"/>
                    <a:pt x="16882" y="3432"/>
                    <a:pt x="17184" y="1336"/>
                  </a:cubicBezTo>
                  <a:cubicBezTo>
                    <a:pt x="17184" y="1336"/>
                    <a:pt x="20469" y="1336"/>
                    <a:pt x="20469" y="1336"/>
                  </a:cubicBezTo>
                  <a:close/>
                  <a:moveTo>
                    <a:pt x="1129" y="1336"/>
                  </a:moveTo>
                  <a:lnTo>
                    <a:pt x="4415" y="1336"/>
                  </a:lnTo>
                  <a:cubicBezTo>
                    <a:pt x="4717" y="3432"/>
                    <a:pt x="5646" y="6107"/>
                    <a:pt x="6952" y="8101"/>
                  </a:cubicBezTo>
                  <a:cubicBezTo>
                    <a:pt x="3421" y="7636"/>
                    <a:pt x="1741" y="3403"/>
                    <a:pt x="1129" y="1336"/>
                  </a:cubicBezTo>
                  <a:close/>
                  <a:moveTo>
                    <a:pt x="13916" y="9085"/>
                  </a:moveTo>
                  <a:cubicBezTo>
                    <a:pt x="13947" y="9085"/>
                    <a:pt x="13979" y="9088"/>
                    <a:pt x="14009" y="9088"/>
                  </a:cubicBezTo>
                  <a:cubicBezTo>
                    <a:pt x="19966" y="9088"/>
                    <a:pt x="21600" y="402"/>
                    <a:pt x="21600" y="402"/>
                  </a:cubicBezTo>
                  <a:lnTo>
                    <a:pt x="17278" y="402"/>
                  </a:lnTo>
                  <a:cubicBezTo>
                    <a:pt x="17285" y="265"/>
                    <a:pt x="17293" y="127"/>
                    <a:pt x="17293" y="0"/>
                  </a:cubicBezTo>
                  <a:lnTo>
                    <a:pt x="4306" y="0"/>
                  </a:lnTo>
                  <a:cubicBezTo>
                    <a:pt x="4306" y="127"/>
                    <a:pt x="4314" y="265"/>
                    <a:pt x="4321" y="402"/>
                  </a:cubicBezTo>
                  <a:lnTo>
                    <a:pt x="0" y="402"/>
                  </a:lnTo>
                  <a:cubicBezTo>
                    <a:pt x="0" y="402"/>
                    <a:pt x="1632" y="9088"/>
                    <a:pt x="7589" y="9088"/>
                  </a:cubicBezTo>
                  <a:cubicBezTo>
                    <a:pt x="7619" y="9088"/>
                    <a:pt x="7651" y="9085"/>
                    <a:pt x="7682" y="9085"/>
                  </a:cubicBezTo>
                  <a:cubicBezTo>
                    <a:pt x="8022" y="9492"/>
                    <a:pt x="8380" y="9855"/>
                    <a:pt x="8755" y="10142"/>
                  </a:cubicBezTo>
                  <a:cubicBezTo>
                    <a:pt x="8491" y="10149"/>
                    <a:pt x="8278" y="10378"/>
                    <a:pt x="8278" y="10662"/>
                  </a:cubicBezTo>
                  <a:cubicBezTo>
                    <a:pt x="8278" y="10952"/>
                    <a:pt x="8495" y="11187"/>
                    <a:pt x="8762" y="11187"/>
                  </a:cubicBezTo>
                  <a:lnTo>
                    <a:pt x="9398" y="11187"/>
                  </a:lnTo>
                  <a:lnTo>
                    <a:pt x="7942" y="19481"/>
                  </a:lnTo>
                  <a:lnTo>
                    <a:pt x="7501" y="19481"/>
                  </a:lnTo>
                  <a:lnTo>
                    <a:pt x="7501" y="21600"/>
                  </a:lnTo>
                  <a:lnTo>
                    <a:pt x="14436" y="21600"/>
                  </a:lnTo>
                  <a:lnTo>
                    <a:pt x="14436" y="19481"/>
                  </a:lnTo>
                  <a:lnTo>
                    <a:pt x="13993" y="19481"/>
                  </a:lnTo>
                  <a:lnTo>
                    <a:pt x="12537" y="11187"/>
                  </a:lnTo>
                  <a:lnTo>
                    <a:pt x="13176" y="11187"/>
                  </a:lnTo>
                  <a:cubicBezTo>
                    <a:pt x="13441" y="11187"/>
                    <a:pt x="13658" y="10952"/>
                    <a:pt x="13658" y="10662"/>
                  </a:cubicBezTo>
                  <a:cubicBezTo>
                    <a:pt x="13658" y="10375"/>
                    <a:pt x="13441" y="10140"/>
                    <a:pt x="13176" y="10140"/>
                  </a:cubicBezTo>
                  <a:lnTo>
                    <a:pt x="12847" y="10140"/>
                  </a:lnTo>
                  <a:cubicBezTo>
                    <a:pt x="13220" y="9852"/>
                    <a:pt x="13576" y="9491"/>
                    <a:pt x="13916" y="908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Freeform: Shape 2"/>
            <p:cNvSpPr>
              <a:spLocks/>
            </p:cNvSpPr>
            <p:nvPr/>
          </p:nvSpPr>
          <p:spPr bwMode="auto">
            <a:xfrm>
              <a:off x="1005202" y="1545636"/>
              <a:ext cx="1053876" cy="27904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algn="ctr" defTabSz="778835">
                <a:defRPr/>
              </a:pPr>
              <a:r>
                <a:rPr lang="zh-CN" altLang="en-US" sz="2133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</a:p>
          </p:txBody>
        </p:sp>
        <p:sp>
          <p:nvSpPr>
            <p:cNvPr id="6" name="Freeform: Shape 3"/>
            <p:cNvSpPr>
              <a:spLocks/>
            </p:cNvSpPr>
            <p:nvPr/>
          </p:nvSpPr>
          <p:spPr bwMode="auto">
            <a:xfrm>
              <a:off x="1076208" y="1817825"/>
              <a:ext cx="911865" cy="15945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algn="ctr" defTabSz="1100530">
                <a:defRPr/>
              </a:pPr>
              <a:r>
                <a:rPr lang="zh-CN" altLang="en-US" sz="13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7" name="Freeform: Shape 4"/>
            <p:cNvSpPr>
              <a:spLocks/>
            </p:cNvSpPr>
            <p:nvPr/>
          </p:nvSpPr>
          <p:spPr bwMode="auto">
            <a:xfrm>
              <a:off x="751076" y="3516359"/>
              <a:ext cx="1562751" cy="53129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（建议使用主题字体）。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702979" y="2060849"/>
            <a:ext cx="2083669" cy="3336028"/>
            <a:chOff x="2777234" y="1545636"/>
            <a:chExt cx="1562752" cy="2502021"/>
          </a:xfrm>
        </p:grpSpPr>
        <p:sp>
          <p:nvSpPr>
            <p:cNvPr id="8" name="Freeform: Shape 5"/>
            <p:cNvSpPr>
              <a:spLocks/>
            </p:cNvSpPr>
            <p:nvPr/>
          </p:nvSpPr>
          <p:spPr bwMode="auto">
            <a:xfrm>
              <a:off x="2880006" y="2157905"/>
              <a:ext cx="1357831" cy="1251945"/>
            </a:xfrm>
            <a:custGeom>
              <a:avLst/>
              <a:gdLst>
                <a:gd name="T0" fmla="*/ 1730375 w 21600"/>
                <a:gd name="T1" fmla="*/ 1595438 h 21600"/>
                <a:gd name="T2" fmla="*/ 1730375 w 21600"/>
                <a:gd name="T3" fmla="*/ 1595438 h 21600"/>
                <a:gd name="T4" fmla="*/ 1730375 w 21600"/>
                <a:gd name="T5" fmla="*/ 1595438 h 21600"/>
                <a:gd name="T6" fmla="*/ 1730375 w 21600"/>
                <a:gd name="T7" fmla="*/ 15954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469" y="1336"/>
                  </a:moveTo>
                  <a:cubicBezTo>
                    <a:pt x="19857" y="3403"/>
                    <a:pt x="18177" y="7637"/>
                    <a:pt x="14646" y="8101"/>
                  </a:cubicBezTo>
                  <a:cubicBezTo>
                    <a:pt x="15951" y="6107"/>
                    <a:pt x="16882" y="3432"/>
                    <a:pt x="17184" y="1336"/>
                  </a:cubicBezTo>
                  <a:cubicBezTo>
                    <a:pt x="17184" y="1336"/>
                    <a:pt x="20469" y="1336"/>
                    <a:pt x="20469" y="1336"/>
                  </a:cubicBezTo>
                  <a:close/>
                  <a:moveTo>
                    <a:pt x="1129" y="1336"/>
                  </a:moveTo>
                  <a:lnTo>
                    <a:pt x="4415" y="1336"/>
                  </a:lnTo>
                  <a:cubicBezTo>
                    <a:pt x="4717" y="3432"/>
                    <a:pt x="5646" y="6107"/>
                    <a:pt x="6952" y="8101"/>
                  </a:cubicBezTo>
                  <a:cubicBezTo>
                    <a:pt x="3421" y="7636"/>
                    <a:pt x="1741" y="3403"/>
                    <a:pt x="1129" y="1336"/>
                  </a:cubicBezTo>
                  <a:close/>
                  <a:moveTo>
                    <a:pt x="13916" y="9085"/>
                  </a:moveTo>
                  <a:cubicBezTo>
                    <a:pt x="13947" y="9085"/>
                    <a:pt x="13979" y="9088"/>
                    <a:pt x="14009" y="9088"/>
                  </a:cubicBezTo>
                  <a:cubicBezTo>
                    <a:pt x="19966" y="9088"/>
                    <a:pt x="21600" y="402"/>
                    <a:pt x="21600" y="402"/>
                  </a:cubicBezTo>
                  <a:lnTo>
                    <a:pt x="17278" y="402"/>
                  </a:lnTo>
                  <a:cubicBezTo>
                    <a:pt x="17285" y="265"/>
                    <a:pt x="17293" y="127"/>
                    <a:pt x="17293" y="0"/>
                  </a:cubicBezTo>
                  <a:lnTo>
                    <a:pt x="4306" y="0"/>
                  </a:lnTo>
                  <a:cubicBezTo>
                    <a:pt x="4306" y="127"/>
                    <a:pt x="4314" y="265"/>
                    <a:pt x="4321" y="402"/>
                  </a:cubicBezTo>
                  <a:lnTo>
                    <a:pt x="0" y="402"/>
                  </a:lnTo>
                  <a:cubicBezTo>
                    <a:pt x="0" y="402"/>
                    <a:pt x="1632" y="9088"/>
                    <a:pt x="7589" y="9088"/>
                  </a:cubicBezTo>
                  <a:cubicBezTo>
                    <a:pt x="7619" y="9088"/>
                    <a:pt x="7651" y="9085"/>
                    <a:pt x="7682" y="9085"/>
                  </a:cubicBezTo>
                  <a:cubicBezTo>
                    <a:pt x="8022" y="9492"/>
                    <a:pt x="8380" y="9855"/>
                    <a:pt x="8755" y="10142"/>
                  </a:cubicBezTo>
                  <a:cubicBezTo>
                    <a:pt x="8491" y="10149"/>
                    <a:pt x="8278" y="10378"/>
                    <a:pt x="8278" y="10662"/>
                  </a:cubicBezTo>
                  <a:cubicBezTo>
                    <a:pt x="8278" y="10952"/>
                    <a:pt x="8495" y="11187"/>
                    <a:pt x="8762" y="11187"/>
                  </a:cubicBezTo>
                  <a:lnTo>
                    <a:pt x="9398" y="11187"/>
                  </a:lnTo>
                  <a:lnTo>
                    <a:pt x="7942" y="19481"/>
                  </a:lnTo>
                  <a:lnTo>
                    <a:pt x="7501" y="19481"/>
                  </a:lnTo>
                  <a:lnTo>
                    <a:pt x="7501" y="21600"/>
                  </a:lnTo>
                  <a:lnTo>
                    <a:pt x="14436" y="21600"/>
                  </a:lnTo>
                  <a:lnTo>
                    <a:pt x="14436" y="19481"/>
                  </a:lnTo>
                  <a:lnTo>
                    <a:pt x="13993" y="19481"/>
                  </a:lnTo>
                  <a:lnTo>
                    <a:pt x="12537" y="11187"/>
                  </a:lnTo>
                  <a:lnTo>
                    <a:pt x="13176" y="11187"/>
                  </a:lnTo>
                  <a:cubicBezTo>
                    <a:pt x="13441" y="11187"/>
                    <a:pt x="13658" y="10952"/>
                    <a:pt x="13658" y="10662"/>
                  </a:cubicBezTo>
                  <a:cubicBezTo>
                    <a:pt x="13658" y="10375"/>
                    <a:pt x="13441" y="10140"/>
                    <a:pt x="13176" y="10140"/>
                  </a:cubicBezTo>
                  <a:lnTo>
                    <a:pt x="12847" y="10140"/>
                  </a:lnTo>
                  <a:cubicBezTo>
                    <a:pt x="13220" y="9852"/>
                    <a:pt x="13576" y="9491"/>
                    <a:pt x="13916" y="908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Freeform: Shape 6"/>
            <p:cNvSpPr>
              <a:spLocks/>
            </p:cNvSpPr>
            <p:nvPr/>
          </p:nvSpPr>
          <p:spPr bwMode="auto">
            <a:xfrm>
              <a:off x="3055652" y="1545636"/>
              <a:ext cx="1006539" cy="27904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algn="ctr" defTabSz="778835">
                <a:defRPr/>
              </a:pPr>
              <a:r>
                <a:rPr lang="zh-CN" altLang="en-US" sz="2133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</a:p>
          </p:txBody>
        </p:sp>
        <p:sp>
          <p:nvSpPr>
            <p:cNvPr id="10" name="Freeform: Shape 7"/>
            <p:cNvSpPr>
              <a:spLocks/>
            </p:cNvSpPr>
            <p:nvPr/>
          </p:nvSpPr>
          <p:spPr bwMode="auto">
            <a:xfrm>
              <a:off x="2941669" y="1817825"/>
              <a:ext cx="1233883" cy="15945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algn="ctr" defTabSz="1100530">
                <a:defRPr/>
              </a:pPr>
              <a:r>
                <a:rPr lang="zh-CN" altLang="en-US" sz="13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1" name="Freeform: Shape 8"/>
            <p:cNvSpPr>
              <a:spLocks/>
            </p:cNvSpPr>
            <p:nvPr/>
          </p:nvSpPr>
          <p:spPr bwMode="auto">
            <a:xfrm>
              <a:off x="2777234" y="3516359"/>
              <a:ext cx="1562752" cy="53129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（建议使用主题字体）。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405354" y="2060849"/>
            <a:ext cx="2083669" cy="3336028"/>
            <a:chOff x="4804015" y="1545636"/>
            <a:chExt cx="1562752" cy="2502021"/>
          </a:xfrm>
        </p:grpSpPr>
        <p:sp>
          <p:nvSpPr>
            <p:cNvPr id="12" name="Freeform: Shape 9"/>
            <p:cNvSpPr>
              <a:spLocks/>
            </p:cNvSpPr>
            <p:nvPr/>
          </p:nvSpPr>
          <p:spPr bwMode="auto">
            <a:xfrm>
              <a:off x="4906164" y="2157905"/>
              <a:ext cx="1357831" cy="1251945"/>
            </a:xfrm>
            <a:custGeom>
              <a:avLst/>
              <a:gdLst>
                <a:gd name="T0" fmla="*/ 1730375 w 21600"/>
                <a:gd name="T1" fmla="*/ 1595438 h 21600"/>
                <a:gd name="T2" fmla="*/ 1730375 w 21600"/>
                <a:gd name="T3" fmla="*/ 1595438 h 21600"/>
                <a:gd name="T4" fmla="*/ 1730375 w 21600"/>
                <a:gd name="T5" fmla="*/ 1595438 h 21600"/>
                <a:gd name="T6" fmla="*/ 1730375 w 21600"/>
                <a:gd name="T7" fmla="*/ 15954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469" y="1336"/>
                  </a:moveTo>
                  <a:cubicBezTo>
                    <a:pt x="19857" y="3403"/>
                    <a:pt x="18177" y="7637"/>
                    <a:pt x="14646" y="8101"/>
                  </a:cubicBezTo>
                  <a:cubicBezTo>
                    <a:pt x="15951" y="6107"/>
                    <a:pt x="16882" y="3432"/>
                    <a:pt x="17184" y="1336"/>
                  </a:cubicBezTo>
                  <a:cubicBezTo>
                    <a:pt x="17184" y="1336"/>
                    <a:pt x="20469" y="1336"/>
                    <a:pt x="20469" y="1336"/>
                  </a:cubicBezTo>
                  <a:close/>
                  <a:moveTo>
                    <a:pt x="1129" y="1336"/>
                  </a:moveTo>
                  <a:lnTo>
                    <a:pt x="4415" y="1336"/>
                  </a:lnTo>
                  <a:cubicBezTo>
                    <a:pt x="4717" y="3432"/>
                    <a:pt x="5646" y="6107"/>
                    <a:pt x="6952" y="8101"/>
                  </a:cubicBezTo>
                  <a:cubicBezTo>
                    <a:pt x="3421" y="7636"/>
                    <a:pt x="1741" y="3403"/>
                    <a:pt x="1129" y="1336"/>
                  </a:cubicBezTo>
                  <a:close/>
                  <a:moveTo>
                    <a:pt x="13916" y="9085"/>
                  </a:moveTo>
                  <a:cubicBezTo>
                    <a:pt x="13947" y="9085"/>
                    <a:pt x="13979" y="9088"/>
                    <a:pt x="14009" y="9088"/>
                  </a:cubicBezTo>
                  <a:cubicBezTo>
                    <a:pt x="19966" y="9088"/>
                    <a:pt x="21600" y="402"/>
                    <a:pt x="21600" y="402"/>
                  </a:cubicBezTo>
                  <a:lnTo>
                    <a:pt x="17278" y="402"/>
                  </a:lnTo>
                  <a:cubicBezTo>
                    <a:pt x="17285" y="265"/>
                    <a:pt x="17293" y="127"/>
                    <a:pt x="17293" y="0"/>
                  </a:cubicBezTo>
                  <a:lnTo>
                    <a:pt x="4306" y="0"/>
                  </a:lnTo>
                  <a:cubicBezTo>
                    <a:pt x="4306" y="127"/>
                    <a:pt x="4314" y="265"/>
                    <a:pt x="4321" y="402"/>
                  </a:cubicBezTo>
                  <a:lnTo>
                    <a:pt x="0" y="402"/>
                  </a:lnTo>
                  <a:cubicBezTo>
                    <a:pt x="0" y="402"/>
                    <a:pt x="1632" y="9088"/>
                    <a:pt x="7589" y="9088"/>
                  </a:cubicBezTo>
                  <a:cubicBezTo>
                    <a:pt x="7619" y="9088"/>
                    <a:pt x="7651" y="9085"/>
                    <a:pt x="7682" y="9085"/>
                  </a:cubicBezTo>
                  <a:cubicBezTo>
                    <a:pt x="8022" y="9492"/>
                    <a:pt x="8380" y="9855"/>
                    <a:pt x="8755" y="10142"/>
                  </a:cubicBezTo>
                  <a:cubicBezTo>
                    <a:pt x="8491" y="10149"/>
                    <a:pt x="8278" y="10378"/>
                    <a:pt x="8278" y="10662"/>
                  </a:cubicBezTo>
                  <a:cubicBezTo>
                    <a:pt x="8278" y="10952"/>
                    <a:pt x="8495" y="11187"/>
                    <a:pt x="8762" y="11187"/>
                  </a:cubicBezTo>
                  <a:lnTo>
                    <a:pt x="9398" y="11187"/>
                  </a:lnTo>
                  <a:lnTo>
                    <a:pt x="7942" y="19481"/>
                  </a:lnTo>
                  <a:lnTo>
                    <a:pt x="7501" y="19481"/>
                  </a:lnTo>
                  <a:lnTo>
                    <a:pt x="7501" y="21600"/>
                  </a:lnTo>
                  <a:lnTo>
                    <a:pt x="14436" y="21600"/>
                  </a:lnTo>
                  <a:lnTo>
                    <a:pt x="14436" y="19481"/>
                  </a:lnTo>
                  <a:lnTo>
                    <a:pt x="13993" y="19481"/>
                  </a:lnTo>
                  <a:lnTo>
                    <a:pt x="12537" y="11187"/>
                  </a:lnTo>
                  <a:lnTo>
                    <a:pt x="13176" y="11187"/>
                  </a:lnTo>
                  <a:cubicBezTo>
                    <a:pt x="13441" y="11187"/>
                    <a:pt x="13658" y="10952"/>
                    <a:pt x="13658" y="10662"/>
                  </a:cubicBezTo>
                  <a:cubicBezTo>
                    <a:pt x="13658" y="10375"/>
                    <a:pt x="13441" y="10140"/>
                    <a:pt x="13176" y="10140"/>
                  </a:cubicBezTo>
                  <a:lnTo>
                    <a:pt x="12847" y="10140"/>
                  </a:lnTo>
                  <a:cubicBezTo>
                    <a:pt x="13220" y="9852"/>
                    <a:pt x="13576" y="9491"/>
                    <a:pt x="13916" y="908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: Shape 10"/>
            <p:cNvSpPr>
              <a:spLocks/>
            </p:cNvSpPr>
            <p:nvPr/>
          </p:nvSpPr>
          <p:spPr bwMode="auto">
            <a:xfrm>
              <a:off x="5077450" y="1545636"/>
              <a:ext cx="1015259" cy="27904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algn="ctr" defTabSz="778835">
                <a:defRPr/>
              </a:pPr>
              <a:r>
                <a:rPr lang="zh-CN" altLang="en-US" sz="2133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</a:p>
          </p:txBody>
        </p:sp>
        <p:sp>
          <p:nvSpPr>
            <p:cNvPr id="14" name="Freeform: Shape 11"/>
            <p:cNvSpPr>
              <a:spLocks/>
            </p:cNvSpPr>
            <p:nvPr/>
          </p:nvSpPr>
          <p:spPr bwMode="auto">
            <a:xfrm>
              <a:off x="5078074" y="1817825"/>
              <a:ext cx="1014636" cy="15945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algn="ctr" defTabSz="1100530">
                <a:defRPr/>
              </a:pPr>
              <a:r>
                <a:rPr lang="zh-CN" altLang="en-US" sz="13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5" name="Freeform: Shape 12"/>
            <p:cNvSpPr>
              <a:spLocks/>
            </p:cNvSpPr>
            <p:nvPr/>
          </p:nvSpPr>
          <p:spPr bwMode="auto">
            <a:xfrm>
              <a:off x="4804015" y="3516359"/>
              <a:ext cx="1562752" cy="53129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（建议使用主题字体）。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106899" y="2060849"/>
            <a:ext cx="2083668" cy="3336028"/>
            <a:chOff x="6830174" y="1545636"/>
            <a:chExt cx="1562751" cy="2502021"/>
          </a:xfrm>
        </p:grpSpPr>
        <p:sp>
          <p:nvSpPr>
            <p:cNvPr id="16" name="Freeform: Shape 13"/>
            <p:cNvSpPr>
              <a:spLocks/>
            </p:cNvSpPr>
            <p:nvPr/>
          </p:nvSpPr>
          <p:spPr bwMode="auto">
            <a:xfrm>
              <a:off x="6932945" y="2157905"/>
              <a:ext cx="1357831" cy="1251945"/>
            </a:xfrm>
            <a:custGeom>
              <a:avLst/>
              <a:gdLst>
                <a:gd name="T0" fmla="*/ 1730375 w 21600"/>
                <a:gd name="T1" fmla="*/ 1595438 h 21600"/>
                <a:gd name="T2" fmla="*/ 1730375 w 21600"/>
                <a:gd name="T3" fmla="*/ 1595438 h 21600"/>
                <a:gd name="T4" fmla="*/ 1730375 w 21600"/>
                <a:gd name="T5" fmla="*/ 1595438 h 21600"/>
                <a:gd name="T6" fmla="*/ 1730375 w 21600"/>
                <a:gd name="T7" fmla="*/ 15954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469" y="1336"/>
                  </a:moveTo>
                  <a:cubicBezTo>
                    <a:pt x="19857" y="3403"/>
                    <a:pt x="18177" y="7637"/>
                    <a:pt x="14646" y="8101"/>
                  </a:cubicBezTo>
                  <a:cubicBezTo>
                    <a:pt x="15951" y="6107"/>
                    <a:pt x="16882" y="3432"/>
                    <a:pt x="17184" y="1336"/>
                  </a:cubicBezTo>
                  <a:cubicBezTo>
                    <a:pt x="17184" y="1336"/>
                    <a:pt x="20469" y="1336"/>
                    <a:pt x="20469" y="1336"/>
                  </a:cubicBezTo>
                  <a:close/>
                  <a:moveTo>
                    <a:pt x="1129" y="1336"/>
                  </a:moveTo>
                  <a:lnTo>
                    <a:pt x="4415" y="1336"/>
                  </a:lnTo>
                  <a:cubicBezTo>
                    <a:pt x="4717" y="3432"/>
                    <a:pt x="5646" y="6107"/>
                    <a:pt x="6952" y="8101"/>
                  </a:cubicBezTo>
                  <a:cubicBezTo>
                    <a:pt x="3421" y="7636"/>
                    <a:pt x="1741" y="3403"/>
                    <a:pt x="1129" y="1336"/>
                  </a:cubicBezTo>
                  <a:close/>
                  <a:moveTo>
                    <a:pt x="13916" y="9085"/>
                  </a:moveTo>
                  <a:cubicBezTo>
                    <a:pt x="13947" y="9085"/>
                    <a:pt x="13979" y="9088"/>
                    <a:pt x="14009" y="9088"/>
                  </a:cubicBezTo>
                  <a:cubicBezTo>
                    <a:pt x="19966" y="9088"/>
                    <a:pt x="21600" y="402"/>
                    <a:pt x="21600" y="402"/>
                  </a:cubicBezTo>
                  <a:lnTo>
                    <a:pt x="17278" y="402"/>
                  </a:lnTo>
                  <a:cubicBezTo>
                    <a:pt x="17285" y="265"/>
                    <a:pt x="17293" y="127"/>
                    <a:pt x="17293" y="0"/>
                  </a:cubicBezTo>
                  <a:lnTo>
                    <a:pt x="4306" y="0"/>
                  </a:lnTo>
                  <a:cubicBezTo>
                    <a:pt x="4306" y="127"/>
                    <a:pt x="4314" y="265"/>
                    <a:pt x="4321" y="402"/>
                  </a:cubicBezTo>
                  <a:lnTo>
                    <a:pt x="0" y="402"/>
                  </a:lnTo>
                  <a:cubicBezTo>
                    <a:pt x="0" y="402"/>
                    <a:pt x="1632" y="9088"/>
                    <a:pt x="7589" y="9088"/>
                  </a:cubicBezTo>
                  <a:cubicBezTo>
                    <a:pt x="7619" y="9088"/>
                    <a:pt x="7651" y="9085"/>
                    <a:pt x="7682" y="9085"/>
                  </a:cubicBezTo>
                  <a:cubicBezTo>
                    <a:pt x="8022" y="9492"/>
                    <a:pt x="8380" y="9855"/>
                    <a:pt x="8755" y="10142"/>
                  </a:cubicBezTo>
                  <a:cubicBezTo>
                    <a:pt x="8491" y="10149"/>
                    <a:pt x="8278" y="10378"/>
                    <a:pt x="8278" y="10662"/>
                  </a:cubicBezTo>
                  <a:cubicBezTo>
                    <a:pt x="8278" y="10952"/>
                    <a:pt x="8495" y="11187"/>
                    <a:pt x="8762" y="11187"/>
                  </a:cubicBezTo>
                  <a:lnTo>
                    <a:pt x="9398" y="11187"/>
                  </a:lnTo>
                  <a:lnTo>
                    <a:pt x="7942" y="19481"/>
                  </a:lnTo>
                  <a:lnTo>
                    <a:pt x="7501" y="19481"/>
                  </a:lnTo>
                  <a:lnTo>
                    <a:pt x="7501" y="21600"/>
                  </a:lnTo>
                  <a:lnTo>
                    <a:pt x="14436" y="21600"/>
                  </a:lnTo>
                  <a:lnTo>
                    <a:pt x="14436" y="19481"/>
                  </a:lnTo>
                  <a:lnTo>
                    <a:pt x="13993" y="19481"/>
                  </a:lnTo>
                  <a:lnTo>
                    <a:pt x="12537" y="11187"/>
                  </a:lnTo>
                  <a:lnTo>
                    <a:pt x="13176" y="11187"/>
                  </a:lnTo>
                  <a:cubicBezTo>
                    <a:pt x="13441" y="11187"/>
                    <a:pt x="13658" y="10952"/>
                    <a:pt x="13658" y="10662"/>
                  </a:cubicBezTo>
                  <a:cubicBezTo>
                    <a:pt x="13658" y="10375"/>
                    <a:pt x="13441" y="10140"/>
                    <a:pt x="13176" y="10140"/>
                  </a:cubicBezTo>
                  <a:lnTo>
                    <a:pt x="12847" y="10140"/>
                  </a:lnTo>
                  <a:cubicBezTo>
                    <a:pt x="13220" y="9852"/>
                    <a:pt x="13576" y="9491"/>
                    <a:pt x="13916" y="908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: Shape 14"/>
            <p:cNvSpPr>
              <a:spLocks/>
            </p:cNvSpPr>
            <p:nvPr/>
          </p:nvSpPr>
          <p:spPr bwMode="auto">
            <a:xfrm>
              <a:off x="7104231" y="1545636"/>
              <a:ext cx="1015259" cy="27904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algn="ctr" defTabSz="778835">
                <a:defRPr/>
              </a:pPr>
              <a:r>
                <a:rPr lang="zh-CN" altLang="en-US" sz="2133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</a:p>
          </p:txBody>
        </p:sp>
        <p:sp>
          <p:nvSpPr>
            <p:cNvPr id="18" name="Freeform: Shape 15"/>
            <p:cNvSpPr>
              <a:spLocks/>
            </p:cNvSpPr>
            <p:nvPr/>
          </p:nvSpPr>
          <p:spPr bwMode="auto">
            <a:xfrm>
              <a:off x="7064991" y="1817825"/>
              <a:ext cx="1093739" cy="15945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algn="ctr" defTabSz="1100530">
                <a:defRPr/>
              </a:pPr>
              <a:r>
                <a:rPr lang="zh-CN" altLang="en-US" sz="13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9" name="Freeform: Shape 16"/>
            <p:cNvSpPr>
              <a:spLocks/>
            </p:cNvSpPr>
            <p:nvPr/>
          </p:nvSpPr>
          <p:spPr bwMode="auto">
            <a:xfrm>
              <a:off x="6830174" y="3516359"/>
              <a:ext cx="1562751" cy="53129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86399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cover/>
      </p:transition>
    </mc:Choice>
    <mc:Fallback xmlns="">
      <p:transition spd="slow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1143073" y="3962327"/>
            <a:ext cx="4313415" cy="1558960"/>
            <a:chOff x="857304" y="2971745"/>
            <a:chExt cx="3235061" cy="1169220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7AA54ED0-5CAD-49A9-8632-C6AEE58908DD}"/>
                </a:ext>
              </a:extLst>
            </p:cNvPr>
            <p:cNvSpPr/>
            <p:nvPr/>
          </p:nvSpPr>
          <p:spPr>
            <a:xfrm>
              <a:off x="857304" y="3343109"/>
              <a:ext cx="1952295" cy="7978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8751" y="0"/>
                  </a:lnTo>
                  <a:lnTo>
                    <a:pt x="0" y="21600"/>
                  </a:lnTo>
                  <a:lnTo>
                    <a:pt x="1402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3">
                <a:alpha val="93405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382FF65D-8B32-43F1-9C8A-C12A7E9D5352}"/>
                </a:ext>
              </a:extLst>
            </p:cNvPr>
            <p:cNvSpPr/>
            <p:nvPr/>
          </p:nvSpPr>
          <p:spPr>
            <a:xfrm>
              <a:off x="2130384" y="2971745"/>
              <a:ext cx="1961981" cy="10621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65" y="21600"/>
                  </a:moveTo>
                  <a:cubicBezTo>
                    <a:pt x="15986" y="21600"/>
                    <a:pt x="16105" y="21513"/>
                    <a:pt x="16210" y="21347"/>
                  </a:cubicBezTo>
                  <a:lnTo>
                    <a:pt x="21600" y="10793"/>
                  </a:lnTo>
                  <a:lnTo>
                    <a:pt x="16208" y="237"/>
                  </a:lnTo>
                  <a:cubicBezTo>
                    <a:pt x="16110" y="83"/>
                    <a:pt x="15996" y="0"/>
                    <a:pt x="15880" y="0"/>
                  </a:cubicBezTo>
                  <a:cubicBezTo>
                    <a:pt x="15616" y="0"/>
                    <a:pt x="15391" y="416"/>
                    <a:pt x="15377" y="920"/>
                  </a:cubicBezTo>
                  <a:lnTo>
                    <a:pt x="15382" y="3373"/>
                  </a:lnTo>
                  <a:lnTo>
                    <a:pt x="10620" y="3373"/>
                  </a:lnTo>
                  <a:cubicBezTo>
                    <a:pt x="10261" y="3372"/>
                    <a:pt x="9818" y="3433"/>
                    <a:pt x="9416" y="3585"/>
                  </a:cubicBezTo>
                  <a:cubicBezTo>
                    <a:pt x="9014" y="3737"/>
                    <a:pt x="8652" y="3981"/>
                    <a:pt x="8455" y="4347"/>
                  </a:cubicBezTo>
                  <a:cubicBezTo>
                    <a:pt x="8387" y="4483"/>
                    <a:pt x="834" y="18287"/>
                    <a:pt x="517" y="19016"/>
                  </a:cubicBezTo>
                  <a:cubicBezTo>
                    <a:pt x="224" y="19690"/>
                    <a:pt x="48" y="20667"/>
                    <a:pt x="0" y="21293"/>
                  </a:cubicBezTo>
                  <a:cubicBezTo>
                    <a:pt x="181" y="20284"/>
                    <a:pt x="554" y="19528"/>
                    <a:pt x="1048" y="19024"/>
                  </a:cubicBezTo>
                  <a:cubicBezTo>
                    <a:pt x="1541" y="18521"/>
                    <a:pt x="2154" y="18269"/>
                    <a:pt x="2814" y="18269"/>
                  </a:cubicBezTo>
                  <a:lnTo>
                    <a:pt x="15383" y="18257"/>
                  </a:lnTo>
                  <a:lnTo>
                    <a:pt x="15377" y="20664"/>
                  </a:lnTo>
                  <a:cubicBezTo>
                    <a:pt x="15390" y="21192"/>
                    <a:pt x="15600" y="21600"/>
                    <a:pt x="15865" y="21600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DF0D3660-0ABD-4EB0-A840-233E87FCDEE8}"/>
                </a:ext>
              </a:extLst>
            </p:cNvPr>
            <p:cNvSpPr/>
            <p:nvPr/>
          </p:nvSpPr>
          <p:spPr>
            <a:xfrm>
              <a:off x="2969717" y="3371787"/>
              <a:ext cx="364605" cy="26385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a16="http://schemas.microsoft.com/office/drawing/2014/main" xmlns:lc="http://schemas.openxmlformats.org/drawingml/2006/lockedCanvas" xmlns="" val="1"/>
              </a:ext>
            </a:extLst>
          </p:spPr>
          <p:txBody>
            <a:bodyPr lIns="33867" tIns="33867" rIns="33867" bIns="33867" anchor="ctr">
              <a:normAutofit fontScale="55000" lnSpcReduction="20000"/>
            </a:bodyPr>
            <a:lstStyle/>
            <a:p>
              <a:pPr algn="ctr"/>
              <a:r>
                <a:rPr lang="en-US" altLang="zh-CN" sz="4267">
                  <a:solidFill>
                    <a:schemeClr val="bg1"/>
                  </a:solidFill>
                  <a:latin typeface="Impact" panose="020B0806030902050204" pitchFamily="34" charset="0"/>
                </a:rPr>
                <a:t>1</a:t>
              </a: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1905AF0C-5900-494A-AFDC-034485AA0B0F}"/>
                </a:ext>
              </a:extLst>
            </p:cNvPr>
            <p:cNvSpPr/>
            <p:nvPr/>
          </p:nvSpPr>
          <p:spPr>
            <a:xfrm flipH="1">
              <a:off x="1545689" y="3442844"/>
              <a:ext cx="598387" cy="598387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427C14D5-8DDD-4F00-A26E-E1B966C79494}"/>
                </a:ext>
              </a:extLst>
            </p:cNvPr>
            <p:cNvSpPr/>
            <p:nvPr/>
          </p:nvSpPr>
          <p:spPr>
            <a:xfrm>
              <a:off x="1737931" y="3665516"/>
              <a:ext cx="195450" cy="1714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706"/>
                  </a:moveTo>
                  <a:cubicBezTo>
                    <a:pt x="9461" y="19774"/>
                    <a:pt x="675" y="13396"/>
                    <a:pt x="675" y="6539"/>
                  </a:cubicBezTo>
                  <a:cubicBezTo>
                    <a:pt x="675" y="3703"/>
                    <a:pt x="2442" y="769"/>
                    <a:pt x="5400" y="769"/>
                  </a:cubicBezTo>
                  <a:cubicBezTo>
                    <a:pt x="7835" y="769"/>
                    <a:pt x="10462" y="2681"/>
                    <a:pt x="10462" y="5770"/>
                  </a:cubicBezTo>
                  <a:lnTo>
                    <a:pt x="11138" y="5770"/>
                  </a:lnTo>
                  <a:cubicBezTo>
                    <a:pt x="11138" y="2681"/>
                    <a:pt x="13765" y="769"/>
                    <a:pt x="16200" y="769"/>
                  </a:cubicBezTo>
                  <a:cubicBezTo>
                    <a:pt x="19158" y="769"/>
                    <a:pt x="20925" y="3703"/>
                    <a:pt x="20925" y="6539"/>
                  </a:cubicBezTo>
                  <a:cubicBezTo>
                    <a:pt x="20925" y="13393"/>
                    <a:pt x="12139" y="19774"/>
                    <a:pt x="10800" y="20706"/>
                  </a:cubicBezTo>
                  <a:close/>
                  <a:moveTo>
                    <a:pt x="16200" y="0"/>
                  </a:moveTo>
                  <a:cubicBezTo>
                    <a:pt x="13717" y="0"/>
                    <a:pt x="11597" y="1595"/>
                    <a:pt x="10800" y="3819"/>
                  </a:cubicBezTo>
                  <a:cubicBezTo>
                    <a:pt x="10003" y="1595"/>
                    <a:pt x="7883" y="0"/>
                    <a:pt x="5400" y="0"/>
                  </a:cubicBezTo>
                  <a:cubicBezTo>
                    <a:pt x="2020" y="0"/>
                    <a:pt x="0" y="3325"/>
                    <a:pt x="0" y="6539"/>
                  </a:cubicBezTo>
                  <a:cubicBezTo>
                    <a:pt x="0" y="9843"/>
                    <a:pt x="1798" y="13368"/>
                    <a:pt x="5343" y="17017"/>
                  </a:cubicBezTo>
                  <a:cubicBezTo>
                    <a:pt x="7954" y="19705"/>
                    <a:pt x="10604" y="21470"/>
                    <a:pt x="10631" y="21488"/>
                  </a:cubicBezTo>
                  <a:lnTo>
                    <a:pt x="10800" y="21600"/>
                  </a:lnTo>
                  <a:lnTo>
                    <a:pt x="10969" y="21488"/>
                  </a:lnTo>
                  <a:cubicBezTo>
                    <a:pt x="10996" y="21470"/>
                    <a:pt x="13646" y="19705"/>
                    <a:pt x="16257" y="17017"/>
                  </a:cubicBezTo>
                  <a:cubicBezTo>
                    <a:pt x="19802" y="13368"/>
                    <a:pt x="21600" y="9843"/>
                    <a:pt x="21600" y="6539"/>
                  </a:cubicBezTo>
                  <a:cubicBezTo>
                    <a:pt x="21600" y="3325"/>
                    <a:pt x="19580" y="0"/>
                    <a:pt x="16200" y="0"/>
                  </a:cubicBezTo>
                  <a:close/>
                </a:path>
              </a:pathLst>
            </a:custGeom>
            <a:solidFill>
              <a:srgbClr val="282828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192700" y="2901531"/>
            <a:ext cx="4333379" cy="1558960"/>
            <a:chOff x="1644525" y="2176148"/>
            <a:chExt cx="3250034" cy="1169220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A727DC76-422C-41CD-AAF7-414D05DA6302}"/>
                </a:ext>
              </a:extLst>
            </p:cNvPr>
            <p:cNvSpPr/>
            <p:nvPr/>
          </p:nvSpPr>
          <p:spPr>
            <a:xfrm>
              <a:off x="1644525" y="2547512"/>
              <a:ext cx="1950052" cy="7978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8762" y="0"/>
                  </a:lnTo>
                  <a:lnTo>
                    <a:pt x="0" y="21600"/>
                  </a:lnTo>
                  <a:lnTo>
                    <a:pt x="1268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2">
                <a:alpha val="93405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3AE344F0-3B67-486E-A8D2-A3F26A12C9BF}"/>
                </a:ext>
              </a:extLst>
            </p:cNvPr>
            <p:cNvSpPr/>
            <p:nvPr/>
          </p:nvSpPr>
          <p:spPr>
            <a:xfrm>
              <a:off x="2932578" y="2176148"/>
              <a:ext cx="1961981" cy="10621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65" y="21600"/>
                  </a:moveTo>
                  <a:cubicBezTo>
                    <a:pt x="15986" y="21600"/>
                    <a:pt x="16105" y="21513"/>
                    <a:pt x="16210" y="21347"/>
                  </a:cubicBezTo>
                  <a:lnTo>
                    <a:pt x="21600" y="10793"/>
                  </a:lnTo>
                  <a:lnTo>
                    <a:pt x="16208" y="237"/>
                  </a:lnTo>
                  <a:cubicBezTo>
                    <a:pt x="16110" y="83"/>
                    <a:pt x="15996" y="0"/>
                    <a:pt x="15880" y="0"/>
                  </a:cubicBezTo>
                  <a:cubicBezTo>
                    <a:pt x="15616" y="0"/>
                    <a:pt x="15391" y="416"/>
                    <a:pt x="15377" y="920"/>
                  </a:cubicBezTo>
                  <a:lnTo>
                    <a:pt x="15382" y="3373"/>
                  </a:lnTo>
                  <a:lnTo>
                    <a:pt x="10620" y="3373"/>
                  </a:lnTo>
                  <a:cubicBezTo>
                    <a:pt x="10261" y="3372"/>
                    <a:pt x="9818" y="3433"/>
                    <a:pt x="9416" y="3585"/>
                  </a:cubicBezTo>
                  <a:cubicBezTo>
                    <a:pt x="9014" y="3737"/>
                    <a:pt x="8652" y="3981"/>
                    <a:pt x="8455" y="4347"/>
                  </a:cubicBezTo>
                  <a:cubicBezTo>
                    <a:pt x="8387" y="4483"/>
                    <a:pt x="834" y="18287"/>
                    <a:pt x="517" y="19016"/>
                  </a:cubicBezTo>
                  <a:cubicBezTo>
                    <a:pt x="224" y="19690"/>
                    <a:pt x="48" y="20667"/>
                    <a:pt x="0" y="21293"/>
                  </a:cubicBezTo>
                  <a:cubicBezTo>
                    <a:pt x="181" y="20284"/>
                    <a:pt x="554" y="19528"/>
                    <a:pt x="1048" y="19024"/>
                  </a:cubicBezTo>
                  <a:cubicBezTo>
                    <a:pt x="1541" y="18521"/>
                    <a:pt x="2154" y="18269"/>
                    <a:pt x="2814" y="18269"/>
                  </a:cubicBezTo>
                  <a:lnTo>
                    <a:pt x="15383" y="18257"/>
                  </a:lnTo>
                  <a:lnTo>
                    <a:pt x="15377" y="20664"/>
                  </a:lnTo>
                  <a:cubicBezTo>
                    <a:pt x="15390" y="21192"/>
                    <a:pt x="15600" y="21600"/>
                    <a:pt x="15865" y="2160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FDAE6059-14CF-4F0B-8499-DD9E0741DF3C}"/>
                </a:ext>
              </a:extLst>
            </p:cNvPr>
            <p:cNvSpPr/>
            <p:nvPr/>
          </p:nvSpPr>
          <p:spPr>
            <a:xfrm>
              <a:off x="3870574" y="2586687"/>
              <a:ext cx="364605" cy="26385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a16="http://schemas.microsoft.com/office/drawing/2014/main" xmlns:lc="http://schemas.openxmlformats.org/drawingml/2006/lockedCanvas" xmlns="" val="1"/>
              </a:ext>
            </a:extLst>
          </p:spPr>
          <p:txBody>
            <a:bodyPr lIns="33867" tIns="33867" rIns="33867" bIns="33867" anchor="ctr">
              <a:normAutofit fontScale="55000" lnSpcReduction="20000"/>
            </a:bodyPr>
            <a:lstStyle/>
            <a:p>
              <a:pPr algn="ctr"/>
              <a:r>
                <a:rPr lang="en-US" altLang="zh-CN" sz="4267">
                  <a:solidFill>
                    <a:schemeClr val="bg1"/>
                  </a:solidFill>
                  <a:latin typeface="Impact" panose="020B0806030902050204" pitchFamily="34" charset="0"/>
                </a:rPr>
                <a:t>2</a:t>
              </a: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6542FFBB-9BE7-42D9-A51F-93A47B8005B1}"/>
                </a:ext>
              </a:extLst>
            </p:cNvPr>
            <p:cNvSpPr/>
            <p:nvPr/>
          </p:nvSpPr>
          <p:spPr>
            <a:xfrm flipH="1">
              <a:off x="2322519" y="2649409"/>
              <a:ext cx="594064" cy="594063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FA1BFC80-0CD8-48A2-861D-5FE39F857FE5}"/>
                </a:ext>
              </a:extLst>
            </p:cNvPr>
            <p:cNvSpPr/>
            <p:nvPr/>
          </p:nvSpPr>
          <p:spPr>
            <a:xfrm>
              <a:off x="2508371" y="2835260"/>
              <a:ext cx="222360" cy="222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7915" y="0"/>
                    <a:pt x="5204" y="1124"/>
                    <a:pt x="3164" y="3164"/>
                  </a:cubicBezTo>
                  <a:cubicBezTo>
                    <a:pt x="1124" y="5203"/>
                    <a:pt x="0" y="7915"/>
                    <a:pt x="0" y="10800"/>
                  </a:cubicBezTo>
                  <a:cubicBezTo>
                    <a:pt x="0" y="13685"/>
                    <a:pt x="1124" y="16396"/>
                    <a:pt x="3164" y="18436"/>
                  </a:cubicBezTo>
                  <a:cubicBezTo>
                    <a:pt x="5204" y="20476"/>
                    <a:pt x="7915" y="21600"/>
                    <a:pt x="10800" y="21600"/>
                  </a:cubicBezTo>
                  <a:cubicBezTo>
                    <a:pt x="13685" y="21600"/>
                    <a:pt x="16396" y="20476"/>
                    <a:pt x="18436" y="18436"/>
                  </a:cubicBezTo>
                  <a:cubicBezTo>
                    <a:pt x="20476" y="16397"/>
                    <a:pt x="21600" y="13685"/>
                    <a:pt x="21600" y="10800"/>
                  </a:cubicBezTo>
                  <a:cubicBezTo>
                    <a:pt x="21600" y="7915"/>
                    <a:pt x="20476" y="5204"/>
                    <a:pt x="18436" y="3164"/>
                  </a:cubicBezTo>
                  <a:cubicBezTo>
                    <a:pt x="16396" y="1124"/>
                    <a:pt x="13685" y="0"/>
                    <a:pt x="10800" y="0"/>
                  </a:cubicBezTo>
                  <a:close/>
                  <a:moveTo>
                    <a:pt x="10800" y="675"/>
                  </a:moveTo>
                  <a:cubicBezTo>
                    <a:pt x="13505" y="675"/>
                    <a:pt x="16049" y="1726"/>
                    <a:pt x="17961" y="3639"/>
                  </a:cubicBezTo>
                  <a:cubicBezTo>
                    <a:pt x="19874" y="5551"/>
                    <a:pt x="20925" y="8096"/>
                    <a:pt x="20925" y="10800"/>
                  </a:cubicBezTo>
                  <a:cubicBezTo>
                    <a:pt x="20925" y="13505"/>
                    <a:pt x="19874" y="16049"/>
                    <a:pt x="17961" y="17961"/>
                  </a:cubicBezTo>
                  <a:cubicBezTo>
                    <a:pt x="16049" y="19874"/>
                    <a:pt x="13505" y="20925"/>
                    <a:pt x="10800" y="20925"/>
                  </a:cubicBezTo>
                  <a:cubicBezTo>
                    <a:pt x="8096" y="20925"/>
                    <a:pt x="5551" y="19874"/>
                    <a:pt x="3639" y="17961"/>
                  </a:cubicBezTo>
                  <a:cubicBezTo>
                    <a:pt x="1726" y="16049"/>
                    <a:pt x="675" y="13505"/>
                    <a:pt x="675" y="10800"/>
                  </a:cubicBezTo>
                  <a:cubicBezTo>
                    <a:pt x="675" y="8096"/>
                    <a:pt x="1726" y="5551"/>
                    <a:pt x="3639" y="3639"/>
                  </a:cubicBezTo>
                  <a:cubicBezTo>
                    <a:pt x="5551" y="1726"/>
                    <a:pt x="8095" y="675"/>
                    <a:pt x="10800" y="675"/>
                  </a:cubicBezTo>
                  <a:close/>
                  <a:moveTo>
                    <a:pt x="10462" y="1350"/>
                  </a:moveTo>
                  <a:cubicBezTo>
                    <a:pt x="10462" y="1350"/>
                    <a:pt x="10462" y="2700"/>
                    <a:pt x="10462" y="2700"/>
                  </a:cubicBezTo>
                  <a:lnTo>
                    <a:pt x="11138" y="2700"/>
                  </a:lnTo>
                  <a:lnTo>
                    <a:pt x="11138" y="1350"/>
                  </a:lnTo>
                  <a:lnTo>
                    <a:pt x="10462" y="1350"/>
                  </a:lnTo>
                  <a:close/>
                  <a:moveTo>
                    <a:pt x="10462" y="4050"/>
                  </a:moveTo>
                  <a:lnTo>
                    <a:pt x="10462" y="10937"/>
                  </a:lnTo>
                  <a:lnTo>
                    <a:pt x="13595" y="14080"/>
                  </a:lnTo>
                  <a:lnTo>
                    <a:pt x="14080" y="13595"/>
                  </a:lnTo>
                  <a:lnTo>
                    <a:pt x="11138" y="10663"/>
                  </a:lnTo>
                  <a:cubicBezTo>
                    <a:pt x="11138" y="10663"/>
                    <a:pt x="11138" y="4050"/>
                    <a:pt x="11138" y="4050"/>
                  </a:cubicBezTo>
                  <a:lnTo>
                    <a:pt x="10462" y="4050"/>
                  </a:lnTo>
                  <a:close/>
                  <a:moveTo>
                    <a:pt x="1350" y="10462"/>
                  </a:moveTo>
                  <a:cubicBezTo>
                    <a:pt x="1350" y="10462"/>
                    <a:pt x="1350" y="11138"/>
                    <a:pt x="1350" y="11138"/>
                  </a:cubicBezTo>
                  <a:lnTo>
                    <a:pt x="2700" y="11138"/>
                  </a:lnTo>
                  <a:lnTo>
                    <a:pt x="2700" y="10462"/>
                  </a:lnTo>
                  <a:lnTo>
                    <a:pt x="1350" y="10462"/>
                  </a:lnTo>
                  <a:close/>
                  <a:moveTo>
                    <a:pt x="18900" y="10462"/>
                  </a:moveTo>
                  <a:cubicBezTo>
                    <a:pt x="18900" y="10462"/>
                    <a:pt x="18900" y="11138"/>
                    <a:pt x="18900" y="11138"/>
                  </a:cubicBezTo>
                  <a:lnTo>
                    <a:pt x="20250" y="11138"/>
                  </a:lnTo>
                  <a:lnTo>
                    <a:pt x="20250" y="10462"/>
                  </a:lnTo>
                  <a:lnTo>
                    <a:pt x="18900" y="10462"/>
                  </a:lnTo>
                  <a:close/>
                  <a:moveTo>
                    <a:pt x="10462" y="18900"/>
                  </a:moveTo>
                  <a:cubicBezTo>
                    <a:pt x="10462" y="18900"/>
                    <a:pt x="10462" y="20250"/>
                    <a:pt x="10462" y="20250"/>
                  </a:cubicBezTo>
                  <a:lnTo>
                    <a:pt x="11138" y="20250"/>
                  </a:lnTo>
                  <a:lnTo>
                    <a:pt x="11138" y="18900"/>
                  </a:lnTo>
                  <a:lnTo>
                    <a:pt x="10462" y="18900"/>
                  </a:lnTo>
                  <a:close/>
                </a:path>
              </a:pathLst>
            </a:custGeom>
            <a:solidFill>
              <a:srgbClr val="282828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234796" y="1844825"/>
            <a:ext cx="4356784" cy="1558960"/>
            <a:chOff x="2426097" y="1383619"/>
            <a:chExt cx="3267588" cy="1169220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69EBA65D-14C2-4C29-BDFB-2B580793F77B}"/>
                </a:ext>
              </a:extLst>
            </p:cNvPr>
            <p:cNvSpPr/>
            <p:nvPr/>
          </p:nvSpPr>
          <p:spPr>
            <a:xfrm>
              <a:off x="2426097" y="1754983"/>
              <a:ext cx="1950391" cy="7978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8760" y="0"/>
                  </a:lnTo>
                  <a:lnTo>
                    <a:pt x="0" y="21600"/>
                  </a:lnTo>
                  <a:lnTo>
                    <a:pt x="13172" y="21600"/>
                  </a:lnTo>
                  <a:cubicBezTo>
                    <a:pt x="14174" y="18627"/>
                    <a:pt x="15207" y="15731"/>
                    <a:pt x="16266" y="12900"/>
                  </a:cubicBezTo>
                  <a:cubicBezTo>
                    <a:pt x="17950" y="8401"/>
                    <a:pt x="19728" y="4093"/>
                    <a:pt x="21600" y="0"/>
                  </a:cubicBezTo>
                  <a:close/>
                </a:path>
              </a:pathLst>
            </a:custGeom>
            <a:solidFill>
              <a:schemeClr val="accent1">
                <a:alpha val="93405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E4C32EE0-A4BE-410C-90BA-2C37BB818BED}"/>
                </a:ext>
              </a:extLst>
            </p:cNvPr>
            <p:cNvSpPr/>
            <p:nvPr/>
          </p:nvSpPr>
          <p:spPr>
            <a:xfrm>
              <a:off x="3731704" y="1383619"/>
              <a:ext cx="1961981" cy="10621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65" y="21600"/>
                  </a:moveTo>
                  <a:cubicBezTo>
                    <a:pt x="15986" y="21600"/>
                    <a:pt x="16105" y="21513"/>
                    <a:pt x="16210" y="21347"/>
                  </a:cubicBezTo>
                  <a:lnTo>
                    <a:pt x="21600" y="10793"/>
                  </a:lnTo>
                  <a:lnTo>
                    <a:pt x="16208" y="237"/>
                  </a:lnTo>
                  <a:cubicBezTo>
                    <a:pt x="16110" y="83"/>
                    <a:pt x="15996" y="0"/>
                    <a:pt x="15880" y="0"/>
                  </a:cubicBezTo>
                  <a:cubicBezTo>
                    <a:pt x="15616" y="0"/>
                    <a:pt x="15391" y="416"/>
                    <a:pt x="15377" y="920"/>
                  </a:cubicBezTo>
                  <a:lnTo>
                    <a:pt x="15382" y="3373"/>
                  </a:lnTo>
                  <a:lnTo>
                    <a:pt x="10620" y="3373"/>
                  </a:lnTo>
                  <a:cubicBezTo>
                    <a:pt x="10261" y="3372"/>
                    <a:pt x="9818" y="3433"/>
                    <a:pt x="9416" y="3585"/>
                  </a:cubicBezTo>
                  <a:cubicBezTo>
                    <a:pt x="9014" y="3737"/>
                    <a:pt x="8652" y="3981"/>
                    <a:pt x="8455" y="4347"/>
                  </a:cubicBezTo>
                  <a:cubicBezTo>
                    <a:pt x="8387" y="4483"/>
                    <a:pt x="834" y="18287"/>
                    <a:pt x="517" y="19016"/>
                  </a:cubicBezTo>
                  <a:cubicBezTo>
                    <a:pt x="224" y="19690"/>
                    <a:pt x="48" y="20667"/>
                    <a:pt x="0" y="21293"/>
                  </a:cubicBezTo>
                  <a:cubicBezTo>
                    <a:pt x="181" y="20284"/>
                    <a:pt x="554" y="19528"/>
                    <a:pt x="1048" y="19024"/>
                  </a:cubicBezTo>
                  <a:cubicBezTo>
                    <a:pt x="1541" y="18521"/>
                    <a:pt x="2154" y="18269"/>
                    <a:pt x="2814" y="18269"/>
                  </a:cubicBezTo>
                  <a:lnTo>
                    <a:pt x="15383" y="18257"/>
                  </a:lnTo>
                  <a:lnTo>
                    <a:pt x="15377" y="20664"/>
                  </a:lnTo>
                  <a:cubicBezTo>
                    <a:pt x="15390" y="21192"/>
                    <a:pt x="15600" y="21600"/>
                    <a:pt x="15865" y="2160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28538A27-3527-4D63-8B0F-B8AB4591421F}"/>
                </a:ext>
              </a:extLst>
            </p:cNvPr>
            <p:cNvSpPr/>
            <p:nvPr/>
          </p:nvSpPr>
          <p:spPr>
            <a:xfrm>
              <a:off x="4712912" y="1777131"/>
              <a:ext cx="364605" cy="26385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a16="http://schemas.microsoft.com/office/drawing/2014/main" xmlns:lc="http://schemas.openxmlformats.org/drawingml/2006/lockedCanvas" xmlns="" val="1"/>
              </a:ext>
            </a:extLst>
          </p:spPr>
          <p:txBody>
            <a:bodyPr lIns="33867" tIns="33867" rIns="33867" bIns="33867" anchor="ctr">
              <a:normAutofit fontScale="55000" lnSpcReduction="20000"/>
            </a:bodyPr>
            <a:lstStyle/>
            <a:p>
              <a:pPr algn="ctr"/>
              <a:r>
                <a:rPr lang="en-US" altLang="zh-CN" sz="4267">
                  <a:solidFill>
                    <a:schemeClr val="bg1"/>
                  </a:solidFill>
                  <a:latin typeface="Impact" panose="020B0806030902050204" pitchFamily="34" charset="0"/>
                </a:rPr>
                <a:t>3</a:t>
              </a:r>
              <a:endParaRPr lang="en-US" altLang="zh-CN" sz="4267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36C058BC-B8A3-48F7-B357-BDA751C69C96}"/>
                </a:ext>
              </a:extLst>
            </p:cNvPr>
            <p:cNvSpPr/>
            <p:nvPr/>
          </p:nvSpPr>
          <p:spPr>
            <a:xfrm flipH="1">
              <a:off x="3070638" y="1823729"/>
              <a:ext cx="598387" cy="598387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82BD3B64-2DEA-4469-9ABC-3795C0CE1EC3}"/>
                </a:ext>
              </a:extLst>
            </p:cNvPr>
            <p:cNvSpPr/>
            <p:nvPr/>
          </p:nvSpPr>
          <p:spPr>
            <a:xfrm>
              <a:off x="3258651" y="2056908"/>
              <a:ext cx="222360" cy="1320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63" y="20463"/>
                  </a:moveTo>
                  <a:lnTo>
                    <a:pt x="3712" y="20463"/>
                  </a:lnTo>
                  <a:cubicBezTo>
                    <a:pt x="2009" y="20463"/>
                    <a:pt x="675" y="18216"/>
                    <a:pt x="675" y="15347"/>
                  </a:cubicBezTo>
                  <a:cubicBezTo>
                    <a:pt x="675" y="12526"/>
                    <a:pt x="2088" y="10232"/>
                    <a:pt x="3825" y="10232"/>
                  </a:cubicBezTo>
                  <a:lnTo>
                    <a:pt x="4666" y="10232"/>
                  </a:lnTo>
                  <a:lnTo>
                    <a:pt x="4719" y="9771"/>
                  </a:lnTo>
                  <a:cubicBezTo>
                    <a:pt x="5287" y="4849"/>
                    <a:pt x="8201" y="1137"/>
                    <a:pt x="11497" y="1137"/>
                  </a:cubicBezTo>
                  <a:cubicBezTo>
                    <a:pt x="15207" y="1137"/>
                    <a:pt x="18225" y="5981"/>
                    <a:pt x="18225" y="11937"/>
                  </a:cubicBezTo>
                  <a:lnTo>
                    <a:pt x="18225" y="12505"/>
                  </a:lnTo>
                  <a:lnTo>
                    <a:pt x="18563" y="12505"/>
                  </a:lnTo>
                  <a:cubicBezTo>
                    <a:pt x="19887" y="12505"/>
                    <a:pt x="20925" y="14253"/>
                    <a:pt x="20925" y="16484"/>
                  </a:cubicBezTo>
                  <a:cubicBezTo>
                    <a:pt x="20925" y="18715"/>
                    <a:pt x="19887" y="20463"/>
                    <a:pt x="18563" y="20463"/>
                  </a:cubicBezTo>
                  <a:close/>
                  <a:moveTo>
                    <a:pt x="18893" y="11397"/>
                  </a:moveTo>
                  <a:cubicBezTo>
                    <a:pt x="18717" y="5064"/>
                    <a:pt x="15467" y="0"/>
                    <a:pt x="11497" y="0"/>
                  </a:cubicBezTo>
                  <a:cubicBezTo>
                    <a:pt x="7986" y="0"/>
                    <a:pt x="4866" y="3878"/>
                    <a:pt x="4115" y="9095"/>
                  </a:cubicBezTo>
                  <a:lnTo>
                    <a:pt x="3825" y="9095"/>
                  </a:lnTo>
                  <a:cubicBezTo>
                    <a:pt x="1716" y="9095"/>
                    <a:pt x="0" y="11900"/>
                    <a:pt x="0" y="15347"/>
                  </a:cubicBezTo>
                  <a:cubicBezTo>
                    <a:pt x="0" y="18853"/>
                    <a:pt x="1631" y="21600"/>
                    <a:pt x="3712" y="21600"/>
                  </a:cubicBezTo>
                  <a:lnTo>
                    <a:pt x="18563" y="21600"/>
                  </a:lnTo>
                  <a:cubicBezTo>
                    <a:pt x="20266" y="21600"/>
                    <a:pt x="21600" y="19353"/>
                    <a:pt x="21600" y="16484"/>
                  </a:cubicBezTo>
                  <a:cubicBezTo>
                    <a:pt x="21600" y="13804"/>
                    <a:pt x="20435" y="11666"/>
                    <a:pt x="18893" y="11397"/>
                  </a:cubicBezTo>
                  <a:close/>
                </a:path>
              </a:pathLst>
            </a:custGeom>
            <a:solidFill>
              <a:srgbClr val="282828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</p:grpSp>
      <p:sp>
        <p:nvSpPr>
          <p:cNvPr id="19" name="文本框 16">
            <a:extLst>
              <a:ext uri="{FF2B5EF4-FFF2-40B4-BE49-F238E27FC236}">
                <a16:creationId xmlns:a16="http://schemas.microsoft.com/office/drawing/2014/main" xmlns="" id="{DB54CE7A-E509-433C-9120-94F577E0B8FF}"/>
              </a:ext>
            </a:extLst>
          </p:cNvPr>
          <p:cNvSpPr txBox="1"/>
          <p:nvPr/>
        </p:nvSpPr>
        <p:spPr>
          <a:xfrm>
            <a:off x="8084453" y="2478230"/>
            <a:ext cx="2964476" cy="592759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此部分内容作为文字排版占位显示</a:t>
            </a:r>
            <a:b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（建议使用主题字体）</a:t>
            </a:r>
          </a:p>
        </p:txBody>
      </p:sp>
      <p:sp>
        <p:nvSpPr>
          <p:cNvPr id="20" name="文本框 17">
            <a:extLst>
              <a:ext uri="{FF2B5EF4-FFF2-40B4-BE49-F238E27FC236}">
                <a16:creationId xmlns:a16="http://schemas.microsoft.com/office/drawing/2014/main" xmlns="" id="{0FA4C536-0FAB-4F7B-A2E8-AD098BAFF710}"/>
              </a:ext>
            </a:extLst>
          </p:cNvPr>
          <p:cNvSpPr txBox="1"/>
          <p:nvPr/>
        </p:nvSpPr>
        <p:spPr>
          <a:xfrm>
            <a:off x="8084453" y="2135330"/>
            <a:ext cx="1107996" cy="276999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467" b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21" name="文本框 18">
            <a:extLst>
              <a:ext uri="{FF2B5EF4-FFF2-40B4-BE49-F238E27FC236}">
                <a16:creationId xmlns:a16="http://schemas.microsoft.com/office/drawing/2014/main" xmlns="" id="{C6B87BE8-744D-451E-A3C4-1086AD7B958E}"/>
              </a:ext>
            </a:extLst>
          </p:cNvPr>
          <p:cNvSpPr txBox="1"/>
          <p:nvPr/>
        </p:nvSpPr>
        <p:spPr>
          <a:xfrm>
            <a:off x="7017102" y="3736945"/>
            <a:ext cx="2964476" cy="592759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此部分内容作为文字排版占位显示</a:t>
            </a:r>
            <a:br>
              <a:rPr lang="zh-CN" altLang="en-US" sz="10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0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（建议使用主题字体）</a:t>
            </a:r>
          </a:p>
        </p:txBody>
      </p:sp>
      <p:sp>
        <p:nvSpPr>
          <p:cNvPr id="22" name="文本框 19">
            <a:extLst>
              <a:ext uri="{FF2B5EF4-FFF2-40B4-BE49-F238E27FC236}">
                <a16:creationId xmlns:a16="http://schemas.microsoft.com/office/drawing/2014/main" xmlns="" id="{5949D83C-C3D8-4F4B-B5EB-52841BDF06E3}"/>
              </a:ext>
            </a:extLst>
          </p:cNvPr>
          <p:cNvSpPr txBox="1"/>
          <p:nvPr/>
        </p:nvSpPr>
        <p:spPr>
          <a:xfrm>
            <a:off x="7017102" y="3394046"/>
            <a:ext cx="1107996" cy="276999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467" b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23" name="文本框 20">
            <a:extLst>
              <a:ext uri="{FF2B5EF4-FFF2-40B4-BE49-F238E27FC236}">
                <a16:creationId xmlns:a16="http://schemas.microsoft.com/office/drawing/2014/main" xmlns="" id="{61C29F02-D294-4230-A824-757E2FF29697}"/>
              </a:ext>
            </a:extLst>
          </p:cNvPr>
          <p:cNvSpPr txBox="1"/>
          <p:nvPr/>
        </p:nvSpPr>
        <p:spPr>
          <a:xfrm>
            <a:off x="5938230" y="5078029"/>
            <a:ext cx="2964476" cy="592759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此部分内容作为文字排版占位显示</a:t>
            </a:r>
            <a:br>
              <a:rPr lang="zh-CN" altLang="en-US" sz="10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0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（建议使用主题字体）</a:t>
            </a:r>
          </a:p>
        </p:txBody>
      </p:sp>
      <p:sp>
        <p:nvSpPr>
          <p:cNvPr id="24" name="文本框 21">
            <a:extLst>
              <a:ext uri="{FF2B5EF4-FFF2-40B4-BE49-F238E27FC236}">
                <a16:creationId xmlns:a16="http://schemas.microsoft.com/office/drawing/2014/main" xmlns="" id="{147EAC1D-1366-4516-B91F-607906D06824}"/>
              </a:ext>
            </a:extLst>
          </p:cNvPr>
          <p:cNvSpPr txBox="1"/>
          <p:nvPr/>
        </p:nvSpPr>
        <p:spPr>
          <a:xfrm>
            <a:off x="5938230" y="4735129"/>
            <a:ext cx="1107996" cy="276999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467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776467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cover/>
      </p:transition>
    </mc:Choice>
    <mc:Fallback xmlns="">
      <p:transition spd="slow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/>
          <p:nvPr/>
        </p:nvGrpSpPr>
        <p:grpSpPr bwMode="auto">
          <a:xfrm>
            <a:off x="1957419" y="3798890"/>
            <a:ext cx="1269828" cy="1271588"/>
            <a:chOff x="0" y="0"/>
            <a:chExt cx="1080120" cy="1080120"/>
          </a:xfrm>
        </p:grpSpPr>
        <p:grpSp>
          <p:nvGrpSpPr>
            <p:cNvPr id="3" name="Group 6"/>
            <p:cNvGrpSpPr/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5" name="椭圆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67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endParaRPr>
              </a:p>
            </p:txBody>
          </p:sp>
          <p:sp>
            <p:nvSpPr>
              <p:cNvPr id="6" name="椭圆 5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FFFFFF"/>
              </a:solidFill>
              <a:ln w="19050">
                <a:solidFill>
                  <a:schemeClr val="accent1"/>
                </a:solidFill>
                <a:round/>
              </a:ln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67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endParaRPr>
              </a:p>
            </p:txBody>
          </p:sp>
        </p:grpSp>
        <p:sp>
          <p:nvSpPr>
            <p:cNvPr id="4" name="文本框 10"/>
            <p:cNvSpPr>
              <a:spLocks noChangeArrowheads="1"/>
            </p:cNvSpPr>
            <p:nvPr/>
          </p:nvSpPr>
          <p:spPr bwMode="auto">
            <a:xfrm>
              <a:off x="196904" y="365759"/>
              <a:ext cx="680669" cy="2875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关键词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Group 10"/>
          <p:cNvGrpSpPr/>
          <p:nvPr/>
        </p:nvGrpSpPr>
        <p:grpSpPr bwMode="auto">
          <a:xfrm>
            <a:off x="3268516" y="2108200"/>
            <a:ext cx="1741253" cy="1741488"/>
            <a:chOff x="0" y="0"/>
            <a:chExt cx="1080120" cy="1080120"/>
          </a:xfrm>
        </p:grpSpPr>
        <p:grpSp>
          <p:nvGrpSpPr>
            <p:cNvPr id="8" name="Group 11"/>
            <p:cNvGrpSpPr/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10" name="椭圆 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67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endParaRPr>
              </a:p>
            </p:txBody>
          </p:sp>
          <p:sp>
            <p:nvSpPr>
              <p:cNvPr id="11" name="椭圆 28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2"/>
                </a:solidFill>
                <a:round/>
              </a:ln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67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endParaRPr>
              </a:p>
            </p:txBody>
          </p:sp>
        </p:grpSp>
        <p:sp>
          <p:nvSpPr>
            <p:cNvPr id="9" name="文本框 26"/>
            <p:cNvSpPr>
              <a:spLocks noChangeArrowheads="1"/>
            </p:cNvSpPr>
            <p:nvPr/>
          </p:nvSpPr>
          <p:spPr bwMode="auto">
            <a:xfrm>
              <a:off x="260547" y="400115"/>
              <a:ext cx="559030" cy="2354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67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关键词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Group 15"/>
          <p:cNvGrpSpPr/>
          <p:nvPr/>
        </p:nvGrpSpPr>
        <p:grpSpPr bwMode="auto">
          <a:xfrm>
            <a:off x="5573255" y="3798889"/>
            <a:ext cx="1560303" cy="1560512"/>
            <a:chOff x="0" y="0"/>
            <a:chExt cx="1080120" cy="1080120"/>
          </a:xfrm>
        </p:grpSpPr>
        <p:grpSp>
          <p:nvGrpSpPr>
            <p:cNvPr id="13" name="Group 16"/>
            <p:cNvGrpSpPr/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15" name="椭圆 3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67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endParaRPr>
              </a:p>
            </p:txBody>
          </p:sp>
          <p:sp>
            <p:nvSpPr>
              <p:cNvPr id="16" name="椭圆 33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4"/>
                </a:solidFill>
                <a:round/>
              </a:ln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67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endParaRPr>
              </a:p>
            </p:txBody>
          </p:sp>
        </p:grpSp>
        <p:sp>
          <p:nvSpPr>
            <p:cNvPr id="14" name="文本框 31"/>
            <p:cNvSpPr>
              <a:spLocks noChangeArrowheads="1"/>
            </p:cNvSpPr>
            <p:nvPr/>
          </p:nvSpPr>
          <p:spPr bwMode="auto">
            <a:xfrm>
              <a:off x="228131" y="398075"/>
              <a:ext cx="623861" cy="2627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67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关键词</a:t>
              </a:r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Group 20"/>
          <p:cNvGrpSpPr/>
          <p:nvPr/>
        </p:nvGrpSpPr>
        <p:grpSpPr bwMode="auto">
          <a:xfrm>
            <a:off x="7400222" y="1346201"/>
            <a:ext cx="2287279" cy="2286000"/>
            <a:chOff x="0" y="0"/>
            <a:chExt cx="1080120" cy="1080120"/>
          </a:xfrm>
        </p:grpSpPr>
        <p:grpSp>
          <p:nvGrpSpPr>
            <p:cNvPr id="18" name="Group 21"/>
            <p:cNvGrpSpPr/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20" name="椭圆 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67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endParaRPr>
              </a:p>
            </p:txBody>
          </p:sp>
          <p:sp>
            <p:nvSpPr>
              <p:cNvPr id="21" name="椭圆 39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3"/>
                </a:solidFill>
                <a:round/>
              </a:ln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67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endParaRPr>
              </a:p>
            </p:txBody>
          </p:sp>
        </p:grpSp>
        <p:sp>
          <p:nvSpPr>
            <p:cNvPr id="19" name="文本框 37"/>
            <p:cNvSpPr>
              <a:spLocks noChangeArrowheads="1"/>
            </p:cNvSpPr>
            <p:nvPr/>
          </p:nvSpPr>
          <p:spPr bwMode="auto">
            <a:xfrm>
              <a:off x="278446" y="414093"/>
              <a:ext cx="523228" cy="2180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399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关键词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2" name="直接连接符 13"/>
          <p:cNvCxnSpPr>
            <a:cxnSpLocks noChangeShapeType="1"/>
            <a:stCxn id="5" idx="7"/>
            <a:endCxn id="10" idx="3"/>
          </p:cNvCxnSpPr>
          <p:nvPr/>
        </p:nvCxnSpPr>
        <p:spPr bwMode="auto">
          <a:xfrm flipV="1">
            <a:off x="3041534" y="3594102"/>
            <a:ext cx="480948" cy="390525"/>
          </a:xfrm>
          <a:prstGeom prst="line">
            <a:avLst/>
          </a:prstGeom>
          <a:noFill/>
          <a:ln w="28575">
            <a:solidFill>
              <a:srgbClr val="D8D8D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" name="直接连接符 17"/>
          <p:cNvSpPr>
            <a:spLocks noChangeShapeType="1"/>
          </p:cNvSpPr>
          <p:nvPr/>
        </p:nvSpPr>
        <p:spPr bwMode="auto">
          <a:xfrm>
            <a:off x="4893895" y="3373439"/>
            <a:ext cx="907928" cy="654051"/>
          </a:xfrm>
          <a:prstGeom prst="line">
            <a:avLst/>
          </a:prstGeom>
          <a:noFill/>
          <a:ln w="28575">
            <a:solidFill>
              <a:srgbClr val="D8D8D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4" tIns="45712" rIns="91424" bIns="45712"/>
          <a:lstStyle/>
          <a:p>
            <a:endParaRPr lang="zh-CN" altLang="en-US" sz="2399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4" name="直接连接符 20"/>
          <p:cNvCxnSpPr>
            <a:cxnSpLocks noChangeShapeType="1"/>
            <a:stCxn id="15" idx="7"/>
            <a:endCxn id="20" idx="3"/>
          </p:cNvCxnSpPr>
          <p:nvPr/>
        </p:nvCxnSpPr>
        <p:spPr bwMode="auto">
          <a:xfrm flipV="1">
            <a:off x="6903400" y="3297239"/>
            <a:ext cx="831737" cy="731837"/>
          </a:xfrm>
          <a:prstGeom prst="line">
            <a:avLst/>
          </a:prstGeom>
          <a:noFill/>
          <a:ln w="28575">
            <a:solidFill>
              <a:srgbClr val="D8D8D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" name="直接连接符 23"/>
          <p:cNvCxnSpPr>
            <a:cxnSpLocks noChangeShapeType="1"/>
            <a:stCxn id="34" idx="5"/>
            <a:endCxn id="5" idx="1"/>
          </p:cNvCxnSpPr>
          <p:nvPr/>
        </p:nvCxnSpPr>
        <p:spPr bwMode="auto">
          <a:xfrm>
            <a:off x="1744724" y="3700465"/>
            <a:ext cx="398409" cy="284161"/>
          </a:xfrm>
          <a:prstGeom prst="line">
            <a:avLst/>
          </a:prstGeom>
          <a:noFill/>
          <a:ln w="28575">
            <a:solidFill>
              <a:srgbClr val="D8D8D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" name="直接连接符 43"/>
          <p:cNvCxnSpPr>
            <a:cxnSpLocks noChangeShapeType="1"/>
            <a:stCxn id="35" idx="7"/>
            <a:endCxn id="15" idx="3"/>
          </p:cNvCxnSpPr>
          <p:nvPr/>
        </p:nvCxnSpPr>
        <p:spPr bwMode="auto">
          <a:xfrm flipV="1">
            <a:off x="5400242" y="5130801"/>
            <a:ext cx="401583" cy="371475"/>
          </a:xfrm>
          <a:prstGeom prst="line">
            <a:avLst/>
          </a:prstGeom>
          <a:noFill/>
          <a:ln w="28575">
            <a:solidFill>
              <a:srgbClr val="D8D8D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" name="直接连接符 72"/>
          <p:cNvCxnSpPr>
            <a:cxnSpLocks noChangeShapeType="1"/>
            <a:stCxn id="20" idx="6"/>
            <a:endCxn id="36" idx="1"/>
          </p:cNvCxnSpPr>
          <p:nvPr/>
        </p:nvCxnSpPr>
        <p:spPr bwMode="auto">
          <a:xfrm>
            <a:off x="9687501" y="2489202"/>
            <a:ext cx="557137" cy="374649"/>
          </a:xfrm>
          <a:prstGeom prst="line">
            <a:avLst/>
          </a:prstGeom>
          <a:noFill/>
          <a:ln w="28575">
            <a:solidFill>
              <a:srgbClr val="D8D8D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" name="矩形 76"/>
          <p:cNvSpPr>
            <a:spLocks noChangeArrowheads="1"/>
          </p:cNvSpPr>
          <p:nvPr/>
        </p:nvSpPr>
        <p:spPr bwMode="auto">
          <a:xfrm>
            <a:off x="1630437" y="5081590"/>
            <a:ext cx="1820617" cy="33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07508" tIns="53755" rIns="107508" bIns="53755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ts val="1873"/>
              </a:lnSpc>
              <a:spcBef>
                <a:spcPct val="0"/>
              </a:spcBef>
              <a:buNone/>
            </a:pPr>
            <a:r>
              <a:rPr lang="zh-CN" altLang="en-US" sz="1333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点击添加描述总结</a:t>
            </a:r>
            <a:r>
              <a:rPr lang="en-US" altLang="zh-CN" sz="1333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 </a:t>
            </a:r>
            <a:endParaRPr lang="zh-CN" altLang="en-US" sz="1333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</p:txBody>
      </p:sp>
      <p:sp>
        <p:nvSpPr>
          <p:cNvPr id="29" name="矩形 80"/>
          <p:cNvSpPr>
            <a:spLocks noChangeArrowheads="1"/>
          </p:cNvSpPr>
          <p:nvPr/>
        </p:nvSpPr>
        <p:spPr bwMode="auto">
          <a:xfrm>
            <a:off x="3211374" y="3884614"/>
            <a:ext cx="1820617" cy="33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07508" tIns="53755" rIns="107508" bIns="53755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ts val="1873"/>
              </a:lnSpc>
              <a:spcBef>
                <a:spcPct val="0"/>
              </a:spcBef>
              <a:buNone/>
            </a:pPr>
            <a:r>
              <a:rPr lang="zh-CN" altLang="en-US" sz="1333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点击添加描述总结</a:t>
            </a:r>
            <a:r>
              <a:rPr lang="en-US" altLang="zh-CN" sz="1333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 </a:t>
            </a:r>
            <a:endParaRPr lang="zh-CN" altLang="en-US" sz="1333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</p:txBody>
      </p:sp>
      <p:sp>
        <p:nvSpPr>
          <p:cNvPr id="30" name="矩形 81"/>
          <p:cNvSpPr>
            <a:spLocks noChangeArrowheads="1"/>
          </p:cNvSpPr>
          <p:nvPr/>
        </p:nvSpPr>
        <p:spPr bwMode="auto">
          <a:xfrm>
            <a:off x="5466906" y="5407026"/>
            <a:ext cx="1820617" cy="33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07508" tIns="53755" rIns="107508" bIns="53755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ts val="1873"/>
              </a:lnSpc>
              <a:spcBef>
                <a:spcPct val="0"/>
              </a:spcBef>
              <a:buNone/>
            </a:pPr>
            <a:r>
              <a:rPr lang="zh-CN" altLang="en-US" sz="1333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点击添加描述总结</a:t>
            </a:r>
            <a:r>
              <a:rPr lang="en-US" altLang="zh-CN" sz="1333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 </a:t>
            </a:r>
            <a:endParaRPr lang="zh-CN" altLang="en-US" sz="1333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</p:txBody>
      </p:sp>
      <p:sp>
        <p:nvSpPr>
          <p:cNvPr id="31" name="矩形 82"/>
          <p:cNvSpPr>
            <a:spLocks noChangeArrowheads="1"/>
          </p:cNvSpPr>
          <p:nvPr/>
        </p:nvSpPr>
        <p:spPr bwMode="auto">
          <a:xfrm>
            <a:off x="7660537" y="3662365"/>
            <a:ext cx="1822204" cy="33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07508" tIns="53755" rIns="107508" bIns="53755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ts val="1873"/>
              </a:lnSpc>
              <a:spcBef>
                <a:spcPct val="0"/>
              </a:spcBef>
              <a:buNone/>
            </a:pPr>
            <a:r>
              <a:rPr lang="zh-CN" altLang="en-US" sz="1333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点击添加描述总结</a:t>
            </a:r>
            <a:endParaRPr lang="zh-CN" altLang="en-US" sz="1867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85"/>
          <p:cNvSpPr>
            <a:spLocks noChangeArrowheads="1"/>
          </p:cNvSpPr>
          <p:nvPr/>
        </p:nvSpPr>
        <p:spPr bwMode="auto">
          <a:xfrm>
            <a:off x="7557467" y="4711365"/>
            <a:ext cx="3098383" cy="362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15188" tIns="57593" rIns="115188" bIns="57593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添加主要观点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文本框 13"/>
          <p:cNvSpPr>
            <a:spLocks noChangeArrowheads="1"/>
          </p:cNvSpPr>
          <p:nvPr/>
        </p:nvSpPr>
        <p:spPr bwMode="auto">
          <a:xfrm>
            <a:off x="7577055" y="5186028"/>
            <a:ext cx="3653932" cy="959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9" tIns="45708" rIns="91419" bIns="4570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椭圆 56"/>
          <p:cNvSpPr>
            <a:spLocks noChangeArrowheads="1"/>
          </p:cNvSpPr>
          <p:nvPr/>
        </p:nvSpPr>
        <p:spPr bwMode="auto">
          <a:xfrm rot="21019160">
            <a:off x="1279647" y="3297237"/>
            <a:ext cx="512692" cy="511176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07508" tIns="53755" rIns="107508" bIns="53755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133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</p:txBody>
      </p:sp>
      <p:sp>
        <p:nvSpPr>
          <p:cNvPr id="35" name="椭圆 58"/>
          <p:cNvSpPr>
            <a:spLocks noChangeArrowheads="1"/>
          </p:cNvSpPr>
          <p:nvPr/>
        </p:nvSpPr>
        <p:spPr bwMode="auto">
          <a:xfrm>
            <a:off x="4838341" y="5405439"/>
            <a:ext cx="657136" cy="658812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07508" tIns="53755" rIns="107508" bIns="53755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133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</p:txBody>
      </p:sp>
      <p:sp>
        <p:nvSpPr>
          <p:cNvPr id="36" name="椭圆 70"/>
          <p:cNvSpPr>
            <a:spLocks noChangeArrowheads="1"/>
          </p:cNvSpPr>
          <p:nvPr/>
        </p:nvSpPr>
        <p:spPr bwMode="auto">
          <a:xfrm>
            <a:off x="10133527" y="2752726"/>
            <a:ext cx="760309" cy="760413"/>
          </a:xfrm>
          <a:prstGeom prst="ellips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07508" tIns="53755" rIns="107508" bIns="53755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133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6582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cover/>
      </p:transition>
    </mc:Choice>
    <mc:Fallback xmlns="">
      <p:transition spd="slow" advClick="0" advTm="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6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5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1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4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5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6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2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4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65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4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75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150"/>
                            </p:stCondLst>
                            <p:childTnLst>
                              <p:par>
                                <p:cTn id="6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69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>
                                      <p:cBhvr>
                                        <p:cTn id="7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>
                                      <p:cBhvr>
                                        <p:cTn id="75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>
                                      <p:cBhvr>
                                        <p:cTn id="78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400"/>
                            </p:stCondLst>
                            <p:childTnLst>
                              <p:par>
                                <p:cTn id="8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8" grpId="0"/>
      <p:bldP spid="29" grpId="0"/>
      <p:bldP spid="30" grpId="0"/>
      <p:bldP spid="31" grpId="0"/>
      <p:bldP spid="32" grpId="0" bldLvl="0" autoUpdateAnimBg="0"/>
      <p:bldP spid="33" grpId="0" bldLvl="0" autoUpdateAnimBg="0"/>
      <p:bldP spid="34" grpId="0" bldLvl="0" animBg="1" autoUpdateAnimBg="0"/>
      <p:bldP spid="35" grpId="0" bldLvl="0" animBg="1" autoUpdateAnimBg="0"/>
      <p:bldP spid="36" grpId="0" bldLvl="0" animBg="1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517555E-11E0-4FE7-8DD6-0F75CA004C50}"/>
              </a:ext>
            </a:extLst>
          </p:cNvPr>
          <p:cNvSpPr/>
          <p:nvPr/>
        </p:nvSpPr>
        <p:spPr>
          <a:xfrm>
            <a:off x="292100" y="221764"/>
            <a:ext cx="11676639" cy="637081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23A28758-8736-4902-A9E8-C12B3B9D1C9A}"/>
              </a:ext>
            </a:extLst>
          </p:cNvPr>
          <p:cNvSpPr/>
          <p:nvPr/>
        </p:nvSpPr>
        <p:spPr>
          <a:xfrm>
            <a:off x="2348843" y="2011771"/>
            <a:ext cx="797846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7200" b="1" spc="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浅粉清新</a:t>
            </a:r>
            <a:r>
              <a:rPr lang="en-US" altLang="zh-CN" sz="7200" b="1" spc="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7200" b="1" spc="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模板</a:t>
            </a:r>
            <a:endParaRPr lang="zh-CN" altLang="en-US" sz="7200" b="1" spc="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349E8B85-A287-4020-A813-E0718A328958}"/>
              </a:ext>
            </a:extLst>
          </p:cNvPr>
          <p:cNvSpPr/>
          <p:nvPr/>
        </p:nvSpPr>
        <p:spPr>
          <a:xfrm>
            <a:off x="3096766" y="3443704"/>
            <a:ext cx="70070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年终总结、新年计划、述职报告、工作汇报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5CD9449C-7CCB-4BC4-BBE1-4797AFDAB7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61" y="2869465"/>
            <a:ext cx="2747648" cy="2983611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6EEB8213-44B0-4BC8-9EBF-F9DBF15D7B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962089" y="-303331"/>
            <a:ext cx="2283446" cy="268038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2A4FFF3A-1A68-4119-B9DD-3B3DFA0200C5}"/>
              </a:ext>
            </a:extLst>
          </p:cNvPr>
          <p:cNvSpPr/>
          <p:nvPr/>
        </p:nvSpPr>
        <p:spPr>
          <a:xfrm>
            <a:off x="6760307" y="4895033"/>
            <a:ext cx="35702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谢谢您的观看</a:t>
            </a:r>
          </a:p>
        </p:txBody>
      </p:sp>
    </p:spTree>
    <p:extLst>
      <p:ext uri="{BB962C8B-B14F-4D97-AF65-F5344CB8AC3E}">
        <p14:creationId xmlns:p14="http://schemas.microsoft.com/office/powerpoint/2010/main" val="1271169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cover/>
      </p:transition>
    </mc:Choice>
    <mc:Fallback xmlns="">
      <p:transition spd="slow" advTm="0">
        <p:cover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F6726335-9205-40B2-9848-21D2ED25A74E}"/>
              </a:ext>
            </a:extLst>
          </p:cNvPr>
          <p:cNvSpPr/>
          <p:nvPr/>
        </p:nvSpPr>
        <p:spPr>
          <a:xfrm>
            <a:off x="213736" y="194873"/>
            <a:ext cx="6147559" cy="643078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4EC94063-BD3C-4C03-8981-408E7ECE1A00}"/>
              </a:ext>
            </a:extLst>
          </p:cNvPr>
          <p:cNvSpPr txBox="1"/>
          <p:nvPr/>
        </p:nvSpPr>
        <p:spPr>
          <a:xfrm>
            <a:off x="1201620" y="2316903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添加标题内容</a:t>
            </a:r>
          </a:p>
        </p:txBody>
      </p:sp>
      <p:sp>
        <p:nvSpPr>
          <p:cNvPr id="5" name="文本框 66">
            <a:extLst>
              <a:ext uri="{FF2B5EF4-FFF2-40B4-BE49-F238E27FC236}">
                <a16:creationId xmlns:a16="http://schemas.microsoft.com/office/drawing/2014/main" xmlns="" id="{B7A1F6B0-9440-4812-82BB-8A0E28917C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1620" y="3010823"/>
            <a:ext cx="2669385" cy="294568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defRPr/>
            </a:pPr>
            <a:r>
              <a:rPr lang="en-US" altLang="zh-CN" sz="1314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YOUR TITLE HERE</a:t>
            </a:r>
            <a:endParaRPr lang="zh-CN" altLang="en-US" sz="1314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E7A59A3C-907E-4FBA-A269-18B6682C5917}"/>
              </a:ext>
            </a:extLst>
          </p:cNvPr>
          <p:cNvSpPr/>
          <p:nvPr/>
        </p:nvSpPr>
        <p:spPr>
          <a:xfrm>
            <a:off x="209861" y="194873"/>
            <a:ext cx="6160959" cy="643078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3CB531C1-BB95-44AA-B277-826BA235FBF4}"/>
              </a:ext>
            </a:extLst>
          </p:cNvPr>
          <p:cNvSpPr/>
          <p:nvPr/>
        </p:nvSpPr>
        <p:spPr>
          <a:xfrm flipV="1">
            <a:off x="574188" y="2442374"/>
            <a:ext cx="465507" cy="484860"/>
          </a:xfrm>
          <a:custGeom>
            <a:avLst/>
            <a:gdLst>
              <a:gd name="connsiteX0" fmla="*/ 582177 w 584267"/>
              <a:gd name="connsiteY0" fmla="*/ 293917 h 608556"/>
              <a:gd name="connsiteX1" fmla="*/ 583869 w 584267"/>
              <a:gd name="connsiteY1" fmla="*/ 302971 h 608556"/>
              <a:gd name="connsiteX2" fmla="*/ 279094 w 584267"/>
              <a:gd name="connsiteY2" fmla="*/ 594692 h 608556"/>
              <a:gd name="connsiteX3" fmla="*/ 274201 w 584267"/>
              <a:gd name="connsiteY3" fmla="*/ 594173 h 608556"/>
              <a:gd name="connsiteX4" fmla="*/ 481444 w 584267"/>
              <a:gd name="connsiteY4" fmla="*/ 395362 h 608556"/>
              <a:gd name="connsiteX5" fmla="*/ 482901 w 584267"/>
              <a:gd name="connsiteY5" fmla="*/ 382579 h 608556"/>
              <a:gd name="connsiteX6" fmla="*/ 473950 w 584267"/>
              <a:gd name="connsiteY6" fmla="*/ 392556 h 608556"/>
              <a:gd name="connsiteX7" fmla="*/ 261711 w 584267"/>
              <a:gd name="connsiteY7" fmla="*/ 583988 h 608556"/>
              <a:gd name="connsiteX8" fmla="*/ 259837 w 584267"/>
              <a:gd name="connsiteY8" fmla="*/ 575778 h 608556"/>
              <a:gd name="connsiteX9" fmla="*/ 259837 w 584267"/>
              <a:gd name="connsiteY9" fmla="*/ 464577 h 608556"/>
              <a:gd name="connsiteX10" fmla="*/ 267019 w 584267"/>
              <a:gd name="connsiteY10" fmla="*/ 427579 h 608556"/>
              <a:gd name="connsiteX11" fmla="*/ 360492 w 584267"/>
              <a:gd name="connsiteY11" fmla="*/ 347971 h 608556"/>
              <a:gd name="connsiteX12" fmla="*/ 572210 w 584267"/>
              <a:gd name="connsiteY12" fmla="*/ 296632 h 608556"/>
              <a:gd name="connsiteX13" fmla="*/ 582177 w 584267"/>
              <a:gd name="connsiteY13" fmla="*/ 293917 h 608556"/>
              <a:gd name="connsiteX14" fmla="*/ 274656 w 584267"/>
              <a:gd name="connsiteY14" fmla="*/ 289106 h 608556"/>
              <a:gd name="connsiteX15" fmla="*/ 323064 w 584267"/>
              <a:gd name="connsiteY15" fmla="*/ 289106 h 608556"/>
              <a:gd name="connsiteX16" fmla="*/ 323064 w 584267"/>
              <a:gd name="connsiteY16" fmla="*/ 331845 h 608556"/>
              <a:gd name="connsiteX17" fmla="*/ 274656 w 584267"/>
              <a:gd name="connsiteY17" fmla="*/ 367928 h 608556"/>
              <a:gd name="connsiteX18" fmla="*/ 207690 w 584267"/>
              <a:gd name="connsiteY18" fmla="*/ 289106 h 608556"/>
              <a:gd name="connsiteX19" fmla="*/ 256098 w 584267"/>
              <a:gd name="connsiteY19" fmla="*/ 289106 h 608556"/>
              <a:gd name="connsiteX20" fmla="*/ 256098 w 584267"/>
              <a:gd name="connsiteY20" fmla="*/ 390148 h 608556"/>
              <a:gd name="connsiteX21" fmla="*/ 251413 w 584267"/>
              <a:gd name="connsiteY21" fmla="*/ 397424 h 608556"/>
              <a:gd name="connsiteX22" fmla="*/ 244230 w 584267"/>
              <a:gd name="connsiteY22" fmla="*/ 397424 h 608556"/>
              <a:gd name="connsiteX23" fmla="*/ 207690 w 584267"/>
              <a:gd name="connsiteY23" fmla="*/ 354388 h 608556"/>
              <a:gd name="connsiteX24" fmla="*/ 32007 w 584267"/>
              <a:gd name="connsiteY24" fmla="*/ 259919 h 608556"/>
              <a:gd name="connsiteX25" fmla="*/ 41076 w 584267"/>
              <a:gd name="connsiteY25" fmla="*/ 266907 h 608556"/>
              <a:gd name="connsiteX26" fmla="*/ 137781 w 584267"/>
              <a:gd name="connsiteY26" fmla="*/ 344838 h 608556"/>
              <a:gd name="connsiteX27" fmla="*/ 240315 w 584267"/>
              <a:gd name="connsiteY27" fmla="*/ 447188 h 608556"/>
              <a:gd name="connsiteX28" fmla="*/ 245936 w 584267"/>
              <a:gd name="connsiteY28" fmla="*/ 484802 h 608556"/>
              <a:gd name="connsiteX29" fmla="*/ 245936 w 584267"/>
              <a:gd name="connsiteY29" fmla="*/ 592762 h 608556"/>
              <a:gd name="connsiteX30" fmla="*/ 243854 w 584267"/>
              <a:gd name="connsiteY30" fmla="*/ 601075 h 608556"/>
              <a:gd name="connsiteX31" fmla="*/ 64914 w 584267"/>
              <a:gd name="connsiteY31" fmla="*/ 379959 h 608556"/>
              <a:gd name="connsiteX32" fmla="*/ 58668 w 584267"/>
              <a:gd name="connsiteY32" fmla="*/ 368322 h 608556"/>
              <a:gd name="connsiteX33" fmla="*/ 57523 w 584267"/>
              <a:gd name="connsiteY33" fmla="*/ 381102 h 608556"/>
              <a:gd name="connsiteX34" fmla="*/ 225637 w 584267"/>
              <a:gd name="connsiteY34" fmla="*/ 608556 h 608556"/>
              <a:gd name="connsiteX35" fmla="*/ 32852 w 584267"/>
              <a:gd name="connsiteY35" fmla="*/ 465579 h 608556"/>
              <a:gd name="connsiteX36" fmla="*/ 24108 w 584267"/>
              <a:gd name="connsiteY36" fmla="*/ 266803 h 608556"/>
              <a:gd name="connsiteX37" fmla="*/ 32007 w 584267"/>
              <a:gd name="connsiteY37" fmla="*/ 259919 h 608556"/>
              <a:gd name="connsiteX38" fmla="*/ 274656 w 584267"/>
              <a:gd name="connsiteY38" fmla="*/ 196948 h 608556"/>
              <a:gd name="connsiteX39" fmla="*/ 276946 w 584267"/>
              <a:gd name="connsiteY39" fmla="*/ 196948 h 608556"/>
              <a:gd name="connsiteX40" fmla="*/ 323064 w 584267"/>
              <a:gd name="connsiteY40" fmla="*/ 243106 h 608556"/>
              <a:gd name="connsiteX41" fmla="*/ 323064 w 584267"/>
              <a:gd name="connsiteY41" fmla="*/ 270759 h 608556"/>
              <a:gd name="connsiteX42" fmla="*/ 274656 w 584267"/>
              <a:gd name="connsiteY42" fmla="*/ 270759 h 608556"/>
              <a:gd name="connsiteX43" fmla="*/ 253808 w 584267"/>
              <a:gd name="connsiteY43" fmla="*/ 196948 h 608556"/>
              <a:gd name="connsiteX44" fmla="*/ 256098 w 584267"/>
              <a:gd name="connsiteY44" fmla="*/ 196948 h 608556"/>
              <a:gd name="connsiteX45" fmla="*/ 256098 w 584267"/>
              <a:gd name="connsiteY45" fmla="*/ 270759 h 608556"/>
              <a:gd name="connsiteX46" fmla="*/ 207690 w 584267"/>
              <a:gd name="connsiteY46" fmla="*/ 270759 h 608556"/>
              <a:gd name="connsiteX47" fmla="*/ 207690 w 584267"/>
              <a:gd name="connsiteY47" fmla="*/ 243106 h 608556"/>
              <a:gd name="connsiteX48" fmla="*/ 253808 w 584267"/>
              <a:gd name="connsiteY48" fmla="*/ 196948 h 608556"/>
              <a:gd name="connsiteX49" fmla="*/ 267670 w 584267"/>
              <a:gd name="connsiteY49" fmla="*/ 0 h 608556"/>
              <a:gd name="connsiteX50" fmla="*/ 312522 w 584267"/>
              <a:gd name="connsiteY50" fmla="*/ 15795 h 608556"/>
              <a:gd name="connsiteX51" fmla="*/ 445310 w 584267"/>
              <a:gd name="connsiteY51" fmla="*/ 125946 h 608556"/>
              <a:gd name="connsiteX52" fmla="*/ 479860 w 584267"/>
              <a:gd name="connsiteY52" fmla="*/ 199622 h 608556"/>
              <a:gd name="connsiteX53" fmla="*/ 479860 w 584267"/>
              <a:gd name="connsiteY53" fmla="*/ 283378 h 608556"/>
              <a:gd name="connsiteX54" fmla="*/ 406077 w 584267"/>
              <a:gd name="connsiteY54" fmla="*/ 296992 h 608556"/>
              <a:gd name="connsiteX55" fmla="*/ 406077 w 584267"/>
              <a:gd name="connsiteY55" fmla="*/ 199622 h 608556"/>
              <a:gd name="connsiteX56" fmla="*/ 398064 w 584267"/>
              <a:gd name="connsiteY56" fmla="*/ 182580 h 608556"/>
              <a:gd name="connsiteX57" fmla="*/ 267670 w 584267"/>
              <a:gd name="connsiteY57" fmla="*/ 74403 h 608556"/>
              <a:gd name="connsiteX58" fmla="*/ 137276 w 584267"/>
              <a:gd name="connsiteY58" fmla="*/ 182580 h 608556"/>
              <a:gd name="connsiteX59" fmla="*/ 129263 w 584267"/>
              <a:gd name="connsiteY59" fmla="*/ 199622 h 608556"/>
              <a:gd name="connsiteX60" fmla="*/ 129263 w 584267"/>
              <a:gd name="connsiteY60" fmla="*/ 307383 h 608556"/>
              <a:gd name="connsiteX61" fmla="*/ 55480 w 584267"/>
              <a:gd name="connsiteY61" fmla="*/ 245657 h 608556"/>
              <a:gd name="connsiteX62" fmla="*/ 55480 w 584267"/>
              <a:gd name="connsiteY62" fmla="*/ 199622 h 608556"/>
              <a:gd name="connsiteX63" fmla="*/ 90134 w 584267"/>
              <a:gd name="connsiteY63" fmla="*/ 125946 h 608556"/>
              <a:gd name="connsiteX64" fmla="*/ 222818 w 584267"/>
              <a:gd name="connsiteY64" fmla="*/ 15795 h 608556"/>
              <a:gd name="connsiteX65" fmla="*/ 267670 w 584267"/>
              <a:gd name="connsiteY65" fmla="*/ 0 h 608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584267" h="608556">
                <a:moveTo>
                  <a:pt x="582177" y="293917"/>
                </a:moveTo>
                <a:cubicBezTo>
                  <a:pt x="584155" y="294839"/>
                  <a:pt x="584753" y="297723"/>
                  <a:pt x="583869" y="302971"/>
                </a:cubicBezTo>
                <a:cubicBezTo>
                  <a:pt x="573043" y="369172"/>
                  <a:pt x="519229" y="585339"/>
                  <a:pt x="279094" y="594692"/>
                </a:cubicBezTo>
                <a:cubicBezTo>
                  <a:pt x="277324" y="594796"/>
                  <a:pt x="275763" y="594484"/>
                  <a:pt x="274201" y="594173"/>
                </a:cubicBezTo>
                <a:cubicBezTo>
                  <a:pt x="316982" y="575362"/>
                  <a:pt x="434083" y="514565"/>
                  <a:pt x="481444" y="395362"/>
                </a:cubicBezTo>
                <a:cubicBezTo>
                  <a:pt x="484046" y="388918"/>
                  <a:pt x="484567" y="383202"/>
                  <a:pt x="482901" y="382579"/>
                </a:cubicBezTo>
                <a:cubicBezTo>
                  <a:pt x="481236" y="382059"/>
                  <a:pt x="477385" y="386632"/>
                  <a:pt x="473950" y="392556"/>
                </a:cubicBezTo>
                <a:cubicBezTo>
                  <a:pt x="425444" y="474761"/>
                  <a:pt x="294811" y="562891"/>
                  <a:pt x="261711" y="583988"/>
                </a:cubicBezTo>
                <a:cubicBezTo>
                  <a:pt x="260566" y="581494"/>
                  <a:pt x="259837" y="578688"/>
                  <a:pt x="259837" y="575778"/>
                </a:cubicBezTo>
                <a:lnTo>
                  <a:pt x="259837" y="464577"/>
                </a:lnTo>
                <a:cubicBezTo>
                  <a:pt x="259837" y="453872"/>
                  <a:pt x="261711" y="436724"/>
                  <a:pt x="267019" y="427579"/>
                </a:cubicBezTo>
                <a:cubicBezTo>
                  <a:pt x="277220" y="409703"/>
                  <a:pt x="301785" y="380292"/>
                  <a:pt x="360492" y="347971"/>
                </a:cubicBezTo>
                <a:cubicBezTo>
                  <a:pt x="443556" y="302348"/>
                  <a:pt x="532448" y="319288"/>
                  <a:pt x="572210" y="296632"/>
                </a:cubicBezTo>
                <a:cubicBezTo>
                  <a:pt x="576842" y="294034"/>
                  <a:pt x="580199" y="292994"/>
                  <a:pt x="582177" y="293917"/>
                </a:cubicBezTo>
                <a:close/>
                <a:moveTo>
                  <a:pt x="274656" y="289106"/>
                </a:moveTo>
                <a:lnTo>
                  <a:pt x="323064" y="289106"/>
                </a:lnTo>
                <a:lnTo>
                  <a:pt x="323064" y="331845"/>
                </a:lnTo>
                <a:cubicBezTo>
                  <a:pt x="302660" y="344427"/>
                  <a:pt x="286836" y="356698"/>
                  <a:pt x="274656" y="367928"/>
                </a:cubicBezTo>
                <a:close/>
                <a:moveTo>
                  <a:pt x="207690" y="289106"/>
                </a:moveTo>
                <a:lnTo>
                  <a:pt x="256098" y="289106"/>
                </a:lnTo>
                <a:lnTo>
                  <a:pt x="256098" y="390148"/>
                </a:lnTo>
                <a:cubicBezTo>
                  <a:pt x="254328" y="392642"/>
                  <a:pt x="252767" y="395033"/>
                  <a:pt x="251413" y="397424"/>
                </a:cubicBezTo>
                <a:lnTo>
                  <a:pt x="244230" y="397424"/>
                </a:lnTo>
                <a:cubicBezTo>
                  <a:pt x="235798" y="384118"/>
                  <a:pt x="224034" y="369461"/>
                  <a:pt x="207690" y="354388"/>
                </a:cubicBezTo>
                <a:close/>
                <a:moveTo>
                  <a:pt x="32007" y="259919"/>
                </a:moveTo>
                <a:cubicBezTo>
                  <a:pt x="34960" y="260049"/>
                  <a:pt x="38109" y="262491"/>
                  <a:pt x="41076" y="266907"/>
                </a:cubicBezTo>
                <a:cubicBezTo>
                  <a:pt x="52110" y="283325"/>
                  <a:pt x="77822" y="310445"/>
                  <a:pt x="137781" y="344838"/>
                </a:cubicBezTo>
                <a:cubicBezTo>
                  <a:pt x="205026" y="383388"/>
                  <a:pt x="230634" y="424328"/>
                  <a:pt x="240315" y="447188"/>
                </a:cubicBezTo>
                <a:cubicBezTo>
                  <a:pt x="244374" y="457059"/>
                  <a:pt x="245936" y="474204"/>
                  <a:pt x="245936" y="484802"/>
                </a:cubicBezTo>
                <a:lnTo>
                  <a:pt x="245936" y="592762"/>
                </a:lnTo>
                <a:cubicBezTo>
                  <a:pt x="245936" y="595879"/>
                  <a:pt x="245103" y="598685"/>
                  <a:pt x="243854" y="601075"/>
                </a:cubicBezTo>
                <a:cubicBezTo>
                  <a:pt x="202008" y="562006"/>
                  <a:pt x="87815" y="449889"/>
                  <a:pt x="64914" y="379959"/>
                </a:cubicBezTo>
                <a:cubicBezTo>
                  <a:pt x="62728" y="373413"/>
                  <a:pt x="60334" y="368010"/>
                  <a:pt x="58668" y="368322"/>
                </a:cubicBezTo>
                <a:cubicBezTo>
                  <a:pt x="56899" y="368529"/>
                  <a:pt x="56274" y="374244"/>
                  <a:pt x="57523" y="381102"/>
                </a:cubicBezTo>
                <a:cubicBezTo>
                  <a:pt x="79279" y="494777"/>
                  <a:pt x="177025" y="574890"/>
                  <a:pt x="225637" y="608556"/>
                </a:cubicBezTo>
                <a:cubicBezTo>
                  <a:pt x="154540" y="593490"/>
                  <a:pt x="100410" y="549744"/>
                  <a:pt x="32852" y="465579"/>
                </a:cubicBezTo>
                <a:cubicBezTo>
                  <a:pt x="-24400" y="394402"/>
                  <a:pt x="7037" y="304003"/>
                  <a:pt x="24108" y="266803"/>
                </a:cubicBezTo>
                <a:cubicBezTo>
                  <a:pt x="26294" y="261972"/>
                  <a:pt x="29053" y="259789"/>
                  <a:pt x="32007" y="259919"/>
                </a:cubicBezTo>
                <a:close/>
                <a:moveTo>
                  <a:pt x="274656" y="196948"/>
                </a:moveTo>
                <a:lnTo>
                  <a:pt x="276946" y="196948"/>
                </a:lnTo>
                <a:cubicBezTo>
                  <a:pt x="302452" y="196948"/>
                  <a:pt x="323064" y="217636"/>
                  <a:pt x="323064" y="243106"/>
                </a:cubicBezTo>
                <a:lnTo>
                  <a:pt x="323064" y="270759"/>
                </a:lnTo>
                <a:lnTo>
                  <a:pt x="274656" y="270759"/>
                </a:lnTo>
                <a:close/>
                <a:moveTo>
                  <a:pt x="253808" y="196948"/>
                </a:moveTo>
                <a:lnTo>
                  <a:pt x="256098" y="196948"/>
                </a:lnTo>
                <a:lnTo>
                  <a:pt x="256098" y="270759"/>
                </a:lnTo>
                <a:lnTo>
                  <a:pt x="207690" y="270759"/>
                </a:lnTo>
                <a:lnTo>
                  <a:pt x="207690" y="243106"/>
                </a:lnTo>
                <a:cubicBezTo>
                  <a:pt x="207690" y="217636"/>
                  <a:pt x="228302" y="196948"/>
                  <a:pt x="253808" y="196948"/>
                </a:cubicBezTo>
                <a:close/>
                <a:moveTo>
                  <a:pt x="267670" y="0"/>
                </a:moveTo>
                <a:cubicBezTo>
                  <a:pt x="284321" y="0"/>
                  <a:pt x="300243" y="5611"/>
                  <a:pt x="312522" y="15795"/>
                </a:cubicBezTo>
                <a:lnTo>
                  <a:pt x="445310" y="125946"/>
                </a:lnTo>
                <a:cubicBezTo>
                  <a:pt x="465291" y="142572"/>
                  <a:pt x="479860" y="173539"/>
                  <a:pt x="479860" y="199622"/>
                </a:cubicBezTo>
                <a:lnTo>
                  <a:pt x="479860" y="283378"/>
                </a:lnTo>
                <a:cubicBezTo>
                  <a:pt x="457070" y="285976"/>
                  <a:pt x="431990" y="289613"/>
                  <a:pt x="406077" y="296992"/>
                </a:cubicBezTo>
                <a:lnTo>
                  <a:pt x="406077" y="199622"/>
                </a:lnTo>
                <a:cubicBezTo>
                  <a:pt x="406077" y="195258"/>
                  <a:pt x="401499" y="185386"/>
                  <a:pt x="398064" y="182580"/>
                </a:cubicBezTo>
                <a:lnTo>
                  <a:pt x="267670" y="74403"/>
                </a:lnTo>
                <a:lnTo>
                  <a:pt x="137276" y="182580"/>
                </a:lnTo>
                <a:cubicBezTo>
                  <a:pt x="133945" y="185386"/>
                  <a:pt x="129263" y="195258"/>
                  <a:pt x="129263" y="199622"/>
                </a:cubicBezTo>
                <a:lnTo>
                  <a:pt x="129263" y="307383"/>
                </a:lnTo>
                <a:cubicBezTo>
                  <a:pt x="82849" y="278702"/>
                  <a:pt x="63285" y="256984"/>
                  <a:pt x="55480" y="245657"/>
                </a:cubicBezTo>
                <a:lnTo>
                  <a:pt x="55480" y="199622"/>
                </a:lnTo>
                <a:cubicBezTo>
                  <a:pt x="55480" y="173539"/>
                  <a:pt x="70049" y="142572"/>
                  <a:pt x="90134" y="125946"/>
                </a:cubicBezTo>
                <a:lnTo>
                  <a:pt x="222818" y="15795"/>
                </a:lnTo>
                <a:cubicBezTo>
                  <a:pt x="235097" y="5611"/>
                  <a:pt x="251019" y="0"/>
                  <a:pt x="267670" y="0"/>
                </a:cubicBezTo>
                <a:close/>
              </a:path>
            </a:pathLst>
          </a:cu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365" dirty="0"/>
          </a:p>
        </p:txBody>
      </p:sp>
      <p:sp>
        <p:nvSpPr>
          <p:cNvPr id="8" name="TextBox 10">
            <a:extLst>
              <a:ext uri="{FF2B5EF4-FFF2-40B4-BE49-F238E27FC236}">
                <a16:creationId xmlns:a16="http://schemas.microsoft.com/office/drawing/2014/main" xmlns="" id="{E154D741-2F41-4D34-A89B-7AF3B45263C8}"/>
              </a:ext>
            </a:extLst>
          </p:cNvPr>
          <p:cNvSpPr txBox="1"/>
          <p:nvPr/>
        </p:nvSpPr>
        <p:spPr>
          <a:xfrm>
            <a:off x="1216610" y="3249544"/>
            <a:ext cx="4668736" cy="8200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1" spc="198" dirty="0">
                <a:latin typeface="Montserrat Light" charset="0"/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ED99460E-43BD-4AF3-A855-F9B8F1A71C12}"/>
              </a:ext>
            </a:extLst>
          </p:cNvPr>
          <p:cNvSpPr/>
          <p:nvPr/>
        </p:nvSpPr>
        <p:spPr>
          <a:xfrm>
            <a:off x="4649122" y="5988803"/>
            <a:ext cx="1483098" cy="37535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839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 A R T  0 1</a:t>
            </a:r>
            <a:endParaRPr lang="zh-CN" altLang="en-US" sz="1839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519DF8FA-F06A-4B0C-A71B-174817605B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4608" y="1463428"/>
            <a:ext cx="5327392" cy="539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46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push dir="u"/>
      </p:transition>
    </mc:Choice>
    <mc:Fallback xmlns="">
      <p:transition spd="slow" advTm="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37"/>
          <p:cNvGrpSpPr/>
          <p:nvPr/>
        </p:nvGrpSpPr>
        <p:grpSpPr>
          <a:xfrm>
            <a:off x="719667" y="3399713"/>
            <a:ext cx="2513077" cy="1031777"/>
            <a:chOff x="719667" y="3139031"/>
            <a:chExt cx="2513077" cy="622357"/>
          </a:xfrm>
        </p:grpSpPr>
        <p:sp>
          <p:nvSpPr>
            <p:cNvPr id="30" name="TextBox 16"/>
            <p:cNvSpPr txBox="1"/>
            <p:nvPr/>
          </p:nvSpPr>
          <p:spPr>
            <a:xfrm>
              <a:off x="719667" y="3299723"/>
              <a:ext cx="2513077" cy="461665"/>
            </a:xfrm>
            <a:prstGeom prst="rect">
              <a:avLst/>
            </a:prstGeom>
            <a:noFill/>
          </p:spPr>
          <p:txBody>
            <a:bodyPr wrap="square" lIns="192000" tIns="0" rIns="192000" bIns="0">
              <a:normAutofit/>
            </a:bodyPr>
            <a:lstStyle/>
            <a:p>
              <a:pPr algn="r" defTabSz="1625519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333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333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333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31" name="Rectangle 17"/>
            <p:cNvSpPr/>
            <p:nvPr/>
          </p:nvSpPr>
          <p:spPr>
            <a:xfrm>
              <a:off x="719667" y="3139031"/>
              <a:ext cx="2513077" cy="160692"/>
            </a:xfrm>
            <a:prstGeom prst="rect">
              <a:avLst/>
            </a:prstGeom>
          </p:spPr>
          <p:txBody>
            <a:bodyPr wrap="none" lIns="192000" tIns="0" rIns="192000" bIns="0">
              <a:normAutofit fontScale="92500" lnSpcReduction="20000"/>
            </a:bodyPr>
            <a:lstStyle/>
            <a:p>
              <a:pPr algn="r"/>
              <a:r>
                <a:rPr lang="zh-CN" altLang="en-US" sz="2133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12" name="Group 36"/>
          <p:cNvGrpSpPr/>
          <p:nvPr/>
        </p:nvGrpSpPr>
        <p:grpSpPr>
          <a:xfrm>
            <a:off x="8959256" y="3502072"/>
            <a:ext cx="2515608" cy="929416"/>
            <a:chOff x="8959257" y="3215839"/>
            <a:chExt cx="2515608" cy="622357"/>
          </a:xfrm>
        </p:grpSpPr>
        <p:sp>
          <p:nvSpPr>
            <p:cNvPr id="28" name="TextBox 19"/>
            <p:cNvSpPr txBox="1"/>
            <p:nvPr/>
          </p:nvSpPr>
          <p:spPr>
            <a:xfrm>
              <a:off x="8959257" y="3376531"/>
              <a:ext cx="2515608" cy="461665"/>
            </a:xfrm>
            <a:prstGeom prst="rect">
              <a:avLst/>
            </a:prstGeom>
            <a:noFill/>
          </p:spPr>
          <p:txBody>
            <a:bodyPr wrap="square" lIns="192000" tIns="0" rIns="192000" bIns="0">
              <a:normAutofit lnSpcReduction="10000"/>
            </a:bodyPr>
            <a:lstStyle/>
            <a:p>
              <a:pPr defTabSz="1625519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3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3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3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29" name="Rectangle 20"/>
            <p:cNvSpPr/>
            <p:nvPr/>
          </p:nvSpPr>
          <p:spPr>
            <a:xfrm>
              <a:off x="8959257" y="3215839"/>
              <a:ext cx="2515608" cy="160692"/>
            </a:xfrm>
            <a:prstGeom prst="rect">
              <a:avLst/>
            </a:prstGeom>
          </p:spPr>
          <p:txBody>
            <a:bodyPr wrap="none" lIns="192000" tIns="0" rIns="192000" bIns="0">
              <a:normAutofit fontScale="85000" lnSpcReduction="20000"/>
            </a:bodyPr>
            <a:lstStyle/>
            <a:p>
              <a:r>
                <a:rPr lang="zh-CN" altLang="en-US" sz="2133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13" name="Group 38"/>
          <p:cNvGrpSpPr/>
          <p:nvPr/>
        </p:nvGrpSpPr>
        <p:grpSpPr>
          <a:xfrm>
            <a:off x="4650487" y="1449228"/>
            <a:ext cx="3034927" cy="885449"/>
            <a:chOff x="4650487" y="1449227"/>
            <a:chExt cx="3034927" cy="622357"/>
          </a:xfrm>
        </p:grpSpPr>
        <p:sp>
          <p:nvSpPr>
            <p:cNvPr id="26" name="TextBox 22"/>
            <p:cNvSpPr txBox="1"/>
            <p:nvPr/>
          </p:nvSpPr>
          <p:spPr>
            <a:xfrm>
              <a:off x="4650487" y="1609919"/>
              <a:ext cx="3034927" cy="461665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ctr" defTabSz="1625519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3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3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3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27" name="Rectangle 23"/>
            <p:cNvSpPr/>
            <p:nvPr/>
          </p:nvSpPr>
          <p:spPr>
            <a:xfrm>
              <a:off x="4650487" y="1449227"/>
              <a:ext cx="3034927" cy="160692"/>
            </a:xfrm>
            <a:prstGeom prst="rect">
              <a:avLst/>
            </a:prstGeom>
          </p:spPr>
          <p:txBody>
            <a:bodyPr wrap="none" lIns="0" tIns="0" rIns="0" bIns="0">
              <a:normAutofit fontScale="85000" lnSpcReduction="20000"/>
            </a:bodyPr>
            <a:lstStyle/>
            <a:p>
              <a:pPr algn="ctr"/>
              <a:r>
                <a:rPr lang="zh-CN" altLang="en-US" sz="2133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232745" y="1464573"/>
            <a:ext cx="5803567" cy="4685369"/>
            <a:chOff x="2424558" y="1098429"/>
            <a:chExt cx="4352675" cy="3514027"/>
          </a:xfrm>
        </p:grpSpPr>
        <p:grpSp>
          <p:nvGrpSpPr>
            <p:cNvPr id="38" name="组合 37"/>
            <p:cNvGrpSpPr/>
            <p:nvPr/>
          </p:nvGrpSpPr>
          <p:grpSpPr>
            <a:xfrm>
              <a:off x="2424558" y="2844057"/>
              <a:ext cx="4294884" cy="1768399"/>
              <a:chOff x="2424558" y="2844057"/>
              <a:chExt cx="4294884" cy="1768399"/>
            </a:xfrm>
          </p:grpSpPr>
          <p:sp>
            <p:nvSpPr>
              <p:cNvPr id="5" name="Freeform: Shape 4"/>
              <p:cNvSpPr>
                <a:spLocks/>
              </p:cNvSpPr>
              <p:nvPr/>
            </p:nvSpPr>
            <p:spPr bwMode="auto">
              <a:xfrm>
                <a:off x="2424558" y="3837460"/>
                <a:ext cx="2148852" cy="774996"/>
              </a:xfrm>
              <a:custGeom>
                <a:avLst/>
                <a:gdLst/>
                <a:ahLst/>
                <a:cxnLst>
                  <a:cxn ang="0">
                    <a:pos x="761" y="550"/>
                  </a:cxn>
                  <a:cxn ang="0">
                    <a:pos x="0" y="278"/>
                  </a:cxn>
                  <a:cxn ang="0">
                    <a:pos x="767" y="0"/>
                  </a:cxn>
                  <a:cxn ang="0">
                    <a:pos x="1525" y="275"/>
                  </a:cxn>
                  <a:cxn ang="0">
                    <a:pos x="761" y="550"/>
                  </a:cxn>
                </a:cxnLst>
                <a:rect l="0" t="0" r="r" b="b"/>
                <a:pathLst>
                  <a:path w="1525" h="550">
                    <a:moveTo>
                      <a:pt x="761" y="550"/>
                    </a:moveTo>
                    <a:lnTo>
                      <a:pt x="0" y="278"/>
                    </a:lnTo>
                    <a:lnTo>
                      <a:pt x="767" y="0"/>
                    </a:lnTo>
                    <a:lnTo>
                      <a:pt x="1525" y="275"/>
                    </a:lnTo>
                    <a:lnTo>
                      <a:pt x="761" y="550"/>
                    </a:lnTo>
                    <a:close/>
                  </a:path>
                </a:pathLst>
              </a:custGeom>
              <a:solidFill>
                <a:srgbClr val="E4E4E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grpSp>
            <p:nvGrpSpPr>
              <p:cNvPr id="2" name="组合 1"/>
              <p:cNvGrpSpPr/>
              <p:nvPr/>
            </p:nvGrpSpPr>
            <p:grpSpPr>
              <a:xfrm>
                <a:off x="2424558" y="3046965"/>
                <a:ext cx="4294884" cy="1177993"/>
                <a:chOff x="2424558" y="3046965"/>
                <a:chExt cx="4294884" cy="1177993"/>
              </a:xfrm>
            </p:grpSpPr>
            <p:sp>
              <p:nvSpPr>
                <p:cNvPr id="4" name="Freeform: Shape 3"/>
                <p:cNvSpPr>
                  <a:spLocks/>
                </p:cNvSpPr>
                <p:nvPr/>
              </p:nvSpPr>
              <p:spPr bwMode="auto">
                <a:xfrm>
                  <a:off x="2424558" y="3046965"/>
                  <a:ext cx="2153078" cy="790495"/>
                </a:xfrm>
                <a:custGeom>
                  <a:avLst/>
                  <a:gdLst/>
                  <a:ahLst/>
                  <a:cxnLst>
                    <a:cxn ang="0">
                      <a:pos x="1528" y="281"/>
                    </a:cxn>
                    <a:cxn ang="0">
                      <a:pos x="767" y="561"/>
                    </a:cxn>
                    <a:cxn ang="0">
                      <a:pos x="0" y="281"/>
                    </a:cxn>
                    <a:cxn ang="0">
                      <a:pos x="761" y="0"/>
                    </a:cxn>
                    <a:cxn ang="0">
                      <a:pos x="1528" y="281"/>
                    </a:cxn>
                  </a:cxnLst>
                  <a:rect l="0" t="0" r="r" b="b"/>
                  <a:pathLst>
                    <a:path w="1528" h="561">
                      <a:moveTo>
                        <a:pt x="1528" y="281"/>
                      </a:moveTo>
                      <a:lnTo>
                        <a:pt x="767" y="561"/>
                      </a:lnTo>
                      <a:lnTo>
                        <a:pt x="0" y="281"/>
                      </a:lnTo>
                      <a:lnTo>
                        <a:pt x="761" y="0"/>
                      </a:lnTo>
                      <a:lnTo>
                        <a:pt x="1528" y="28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6" name="Freeform: Shape 5"/>
                <p:cNvSpPr>
                  <a:spLocks/>
                </p:cNvSpPr>
                <p:nvPr/>
              </p:nvSpPr>
              <p:spPr bwMode="auto">
                <a:xfrm>
                  <a:off x="3505325" y="3442917"/>
                  <a:ext cx="2141806" cy="782041"/>
                </a:xfrm>
                <a:custGeom>
                  <a:avLst/>
                  <a:gdLst/>
                  <a:ahLst/>
                  <a:cxnLst>
                    <a:cxn ang="0">
                      <a:pos x="758" y="555"/>
                    </a:cxn>
                    <a:cxn ang="0">
                      <a:pos x="0" y="280"/>
                    </a:cxn>
                    <a:cxn ang="0">
                      <a:pos x="761" y="0"/>
                    </a:cxn>
                    <a:cxn ang="0">
                      <a:pos x="1520" y="277"/>
                    </a:cxn>
                    <a:cxn ang="0">
                      <a:pos x="758" y="555"/>
                    </a:cxn>
                  </a:cxnLst>
                  <a:rect l="0" t="0" r="r" b="b"/>
                  <a:pathLst>
                    <a:path w="1520" h="555">
                      <a:moveTo>
                        <a:pt x="758" y="555"/>
                      </a:moveTo>
                      <a:lnTo>
                        <a:pt x="0" y="280"/>
                      </a:lnTo>
                      <a:lnTo>
                        <a:pt x="761" y="0"/>
                      </a:lnTo>
                      <a:lnTo>
                        <a:pt x="1520" y="277"/>
                      </a:lnTo>
                      <a:lnTo>
                        <a:pt x="758" y="555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7" name="Freeform: Shape 6"/>
                <p:cNvSpPr>
                  <a:spLocks/>
                </p:cNvSpPr>
                <p:nvPr/>
              </p:nvSpPr>
              <p:spPr bwMode="auto">
                <a:xfrm>
                  <a:off x="4577636" y="3051192"/>
                  <a:ext cx="2141806" cy="782041"/>
                </a:xfrm>
                <a:custGeom>
                  <a:avLst/>
                  <a:gdLst/>
                  <a:ahLst/>
                  <a:cxnLst>
                    <a:cxn ang="0">
                      <a:pos x="762" y="555"/>
                    </a:cxn>
                    <a:cxn ang="0">
                      <a:pos x="759" y="555"/>
                    </a:cxn>
                    <a:cxn ang="0">
                      <a:pos x="0" y="278"/>
                    </a:cxn>
                    <a:cxn ang="0">
                      <a:pos x="762" y="0"/>
                    </a:cxn>
                    <a:cxn ang="0">
                      <a:pos x="1520" y="278"/>
                    </a:cxn>
                    <a:cxn ang="0">
                      <a:pos x="762" y="555"/>
                    </a:cxn>
                  </a:cxnLst>
                  <a:rect l="0" t="0" r="r" b="b"/>
                  <a:pathLst>
                    <a:path w="1520" h="555">
                      <a:moveTo>
                        <a:pt x="762" y="555"/>
                      </a:moveTo>
                      <a:lnTo>
                        <a:pt x="759" y="555"/>
                      </a:lnTo>
                      <a:lnTo>
                        <a:pt x="0" y="278"/>
                      </a:lnTo>
                      <a:lnTo>
                        <a:pt x="762" y="0"/>
                      </a:lnTo>
                      <a:lnTo>
                        <a:pt x="1520" y="278"/>
                      </a:lnTo>
                      <a:lnTo>
                        <a:pt x="762" y="555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</p:grpSp>
          <p:sp>
            <p:nvSpPr>
              <p:cNvPr id="8" name="Freeform: Shape 7"/>
              <p:cNvSpPr>
                <a:spLocks/>
              </p:cNvSpPr>
              <p:nvPr/>
            </p:nvSpPr>
            <p:spPr bwMode="auto">
              <a:xfrm>
                <a:off x="4577636" y="3833234"/>
                <a:ext cx="2141806" cy="774996"/>
              </a:xfrm>
              <a:custGeom>
                <a:avLst/>
                <a:gdLst/>
                <a:ahLst/>
                <a:cxnLst>
                  <a:cxn ang="0">
                    <a:pos x="762" y="0"/>
                  </a:cxn>
                  <a:cxn ang="0">
                    <a:pos x="1520" y="278"/>
                  </a:cxn>
                  <a:cxn ang="0">
                    <a:pos x="742" y="550"/>
                  </a:cxn>
                  <a:cxn ang="0">
                    <a:pos x="0" y="278"/>
                  </a:cxn>
                  <a:cxn ang="0">
                    <a:pos x="0" y="275"/>
                  </a:cxn>
                  <a:cxn ang="0">
                    <a:pos x="759" y="0"/>
                  </a:cxn>
                  <a:cxn ang="0">
                    <a:pos x="762" y="0"/>
                  </a:cxn>
                </a:cxnLst>
                <a:rect l="0" t="0" r="r" b="b"/>
                <a:pathLst>
                  <a:path w="1520" h="550">
                    <a:moveTo>
                      <a:pt x="762" y="0"/>
                    </a:moveTo>
                    <a:lnTo>
                      <a:pt x="1520" y="278"/>
                    </a:lnTo>
                    <a:lnTo>
                      <a:pt x="742" y="550"/>
                    </a:lnTo>
                    <a:lnTo>
                      <a:pt x="0" y="278"/>
                    </a:lnTo>
                    <a:lnTo>
                      <a:pt x="0" y="275"/>
                    </a:lnTo>
                    <a:lnTo>
                      <a:pt x="759" y="0"/>
                    </a:lnTo>
                    <a:lnTo>
                      <a:pt x="762" y="0"/>
                    </a:lnTo>
                    <a:close/>
                  </a:path>
                </a:pathLst>
              </a:custGeom>
              <a:solidFill>
                <a:srgbClr val="E4E4E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grpSp>
            <p:nvGrpSpPr>
              <p:cNvPr id="9" name="Group 8"/>
              <p:cNvGrpSpPr/>
              <p:nvPr/>
            </p:nvGrpSpPr>
            <p:grpSpPr>
              <a:xfrm>
                <a:off x="3923822" y="2844057"/>
                <a:ext cx="1283675" cy="1131493"/>
                <a:chOff x="3841750" y="2522538"/>
                <a:chExt cx="1446213" cy="1274762"/>
              </a:xfrm>
            </p:grpSpPr>
            <p:sp>
              <p:nvSpPr>
                <p:cNvPr id="34" name="Freeform: Shape 9"/>
                <p:cNvSpPr>
                  <a:spLocks/>
                </p:cNvSpPr>
                <p:nvPr/>
              </p:nvSpPr>
              <p:spPr bwMode="auto">
                <a:xfrm>
                  <a:off x="3841750" y="2522538"/>
                  <a:ext cx="1443038" cy="517525"/>
                </a:xfrm>
                <a:custGeom>
                  <a:avLst/>
                  <a:gdLst/>
                  <a:ahLst/>
                  <a:cxnLst>
                    <a:cxn ang="0">
                      <a:pos x="0" y="159"/>
                    </a:cxn>
                    <a:cxn ang="0">
                      <a:pos x="464" y="0"/>
                    </a:cxn>
                    <a:cxn ang="0">
                      <a:pos x="909" y="159"/>
                    </a:cxn>
                    <a:cxn ang="0">
                      <a:pos x="464" y="326"/>
                    </a:cxn>
                    <a:cxn ang="0">
                      <a:pos x="0" y="159"/>
                    </a:cxn>
                  </a:cxnLst>
                  <a:rect l="0" t="0" r="r" b="b"/>
                  <a:pathLst>
                    <a:path w="909" h="326">
                      <a:moveTo>
                        <a:pt x="0" y="159"/>
                      </a:moveTo>
                      <a:lnTo>
                        <a:pt x="464" y="0"/>
                      </a:lnTo>
                      <a:lnTo>
                        <a:pt x="909" y="159"/>
                      </a:lnTo>
                      <a:lnTo>
                        <a:pt x="464" y="326"/>
                      </a:lnTo>
                      <a:lnTo>
                        <a:pt x="0" y="159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35" name="Freeform: Shape 10"/>
                <p:cNvSpPr>
                  <a:spLocks/>
                </p:cNvSpPr>
                <p:nvPr/>
              </p:nvSpPr>
              <p:spPr bwMode="auto">
                <a:xfrm>
                  <a:off x="3841750" y="2774950"/>
                  <a:ext cx="736599" cy="1022350"/>
                </a:xfrm>
                <a:custGeom>
                  <a:avLst/>
                  <a:gdLst/>
                  <a:ahLst/>
                  <a:cxnLst>
                    <a:cxn ang="0">
                      <a:pos x="0" y="479"/>
                    </a:cxn>
                    <a:cxn ang="0">
                      <a:pos x="0" y="0"/>
                    </a:cxn>
                    <a:cxn ang="0">
                      <a:pos x="464" y="167"/>
                    </a:cxn>
                    <a:cxn ang="0">
                      <a:pos x="464" y="644"/>
                    </a:cxn>
                    <a:cxn ang="0">
                      <a:pos x="0" y="479"/>
                    </a:cxn>
                  </a:cxnLst>
                  <a:rect l="0" t="0" r="r" b="b"/>
                  <a:pathLst>
                    <a:path w="464" h="644">
                      <a:moveTo>
                        <a:pt x="0" y="479"/>
                      </a:moveTo>
                      <a:lnTo>
                        <a:pt x="0" y="0"/>
                      </a:lnTo>
                      <a:lnTo>
                        <a:pt x="464" y="167"/>
                      </a:lnTo>
                      <a:lnTo>
                        <a:pt x="464" y="644"/>
                      </a:lnTo>
                      <a:lnTo>
                        <a:pt x="0" y="479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  <a:alpha val="98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36" name="Freeform: Shape 11"/>
                <p:cNvSpPr>
                  <a:spLocks/>
                </p:cNvSpPr>
                <p:nvPr/>
              </p:nvSpPr>
              <p:spPr bwMode="auto">
                <a:xfrm>
                  <a:off x="4578350" y="2774950"/>
                  <a:ext cx="709613" cy="1022350"/>
                </a:xfrm>
                <a:custGeom>
                  <a:avLst/>
                  <a:gdLst/>
                  <a:ahLst/>
                  <a:cxnLst>
                    <a:cxn ang="0">
                      <a:pos x="447" y="482"/>
                    </a:cxn>
                    <a:cxn ang="0">
                      <a:pos x="445" y="482"/>
                    </a:cxn>
                    <a:cxn ang="0">
                      <a:pos x="0" y="644"/>
                    </a:cxn>
                    <a:cxn ang="0">
                      <a:pos x="0" y="167"/>
                    </a:cxn>
                    <a:cxn ang="0">
                      <a:pos x="445" y="0"/>
                    </a:cxn>
                    <a:cxn ang="0">
                      <a:pos x="447" y="482"/>
                    </a:cxn>
                  </a:cxnLst>
                  <a:rect l="0" t="0" r="r" b="b"/>
                  <a:pathLst>
                    <a:path w="447" h="644">
                      <a:moveTo>
                        <a:pt x="447" y="482"/>
                      </a:moveTo>
                      <a:lnTo>
                        <a:pt x="445" y="482"/>
                      </a:lnTo>
                      <a:lnTo>
                        <a:pt x="0" y="644"/>
                      </a:lnTo>
                      <a:lnTo>
                        <a:pt x="0" y="167"/>
                      </a:lnTo>
                      <a:lnTo>
                        <a:pt x="445" y="0"/>
                      </a:lnTo>
                      <a:lnTo>
                        <a:pt x="447" y="482"/>
                      </a:ln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</p:grpSp>
        </p:grpSp>
        <p:grpSp>
          <p:nvGrpSpPr>
            <p:cNvPr id="39" name="组合 38"/>
            <p:cNvGrpSpPr/>
            <p:nvPr/>
          </p:nvGrpSpPr>
          <p:grpSpPr>
            <a:xfrm>
              <a:off x="2424558" y="1098429"/>
              <a:ext cx="4352675" cy="2344488"/>
              <a:chOff x="2424558" y="1098429"/>
              <a:chExt cx="4352675" cy="2344488"/>
            </a:xfrm>
          </p:grpSpPr>
          <p:grpSp>
            <p:nvGrpSpPr>
              <p:cNvPr id="10" name="Group 12"/>
              <p:cNvGrpSpPr/>
              <p:nvPr/>
            </p:nvGrpSpPr>
            <p:grpSpPr>
              <a:xfrm>
                <a:off x="5651357" y="1921108"/>
                <a:ext cx="1068085" cy="1521809"/>
                <a:chOff x="5651357" y="2069468"/>
                <a:chExt cx="1068085" cy="1521809"/>
              </a:xfrm>
            </p:grpSpPr>
            <p:sp>
              <p:nvSpPr>
                <p:cNvPr id="32" name="Freeform: Shape 13"/>
                <p:cNvSpPr>
                  <a:spLocks/>
                </p:cNvSpPr>
                <p:nvPr/>
              </p:nvSpPr>
              <p:spPr bwMode="auto">
                <a:xfrm>
                  <a:off x="5651357" y="2069468"/>
                  <a:ext cx="1068085" cy="1521809"/>
                </a:xfrm>
                <a:custGeom>
                  <a:avLst/>
                  <a:gdLst/>
                  <a:ahLst/>
                  <a:cxnLst>
                    <a:cxn ang="0">
                      <a:pos x="758" y="272"/>
                    </a:cxn>
                    <a:cxn ang="0">
                      <a:pos x="758" y="1080"/>
                    </a:cxn>
                    <a:cxn ang="0">
                      <a:pos x="0" y="802"/>
                    </a:cxn>
                    <a:cxn ang="0">
                      <a:pos x="0" y="0"/>
                    </a:cxn>
                    <a:cxn ang="0">
                      <a:pos x="758" y="272"/>
                    </a:cxn>
                  </a:cxnLst>
                  <a:rect l="0" t="0" r="r" b="b"/>
                  <a:pathLst>
                    <a:path w="758" h="1080">
                      <a:moveTo>
                        <a:pt x="758" y="272"/>
                      </a:moveTo>
                      <a:lnTo>
                        <a:pt x="758" y="1080"/>
                      </a:lnTo>
                      <a:lnTo>
                        <a:pt x="0" y="802"/>
                      </a:lnTo>
                      <a:lnTo>
                        <a:pt x="0" y="0"/>
                      </a:lnTo>
                      <a:lnTo>
                        <a:pt x="758" y="272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33" name="Freeform: Shape 14"/>
                <p:cNvSpPr>
                  <a:spLocks/>
                </p:cNvSpPr>
                <p:nvPr/>
              </p:nvSpPr>
              <p:spPr bwMode="auto">
                <a:xfrm rot="1093960">
                  <a:off x="5957887" y="2661406"/>
                  <a:ext cx="380667" cy="353081"/>
                </a:xfrm>
                <a:custGeom>
                  <a:avLst/>
                  <a:gdLst/>
                  <a:ahLst/>
                  <a:cxnLst>
                    <a:cxn ang="0">
                      <a:pos x="0" y="192"/>
                    </a:cxn>
                    <a:cxn ang="0">
                      <a:pos x="255" y="135"/>
                    </a:cxn>
                    <a:cxn ang="0">
                      <a:pos x="277" y="122"/>
                    </a:cxn>
                    <a:cxn ang="0">
                      <a:pos x="303" y="116"/>
                    </a:cxn>
                    <a:cxn ang="0">
                      <a:pos x="296" y="105"/>
                    </a:cxn>
                    <a:cxn ang="0">
                      <a:pos x="278" y="89"/>
                    </a:cxn>
                    <a:cxn ang="0">
                      <a:pos x="265" y="90"/>
                    </a:cxn>
                    <a:cxn ang="0">
                      <a:pos x="256" y="82"/>
                    </a:cxn>
                    <a:cxn ang="0">
                      <a:pos x="231" y="73"/>
                    </a:cxn>
                    <a:cxn ang="0">
                      <a:pos x="234" y="98"/>
                    </a:cxn>
                    <a:cxn ang="0">
                      <a:pos x="224" y="118"/>
                    </a:cxn>
                    <a:cxn ang="0">
                      <a:pos x="205" y="103"/>
                    </a:cxn>
                    <a:cxn ang="0">
                      <a:pos x="175" y="89"/>
                    </a:cxn>
                    <a:cxn ang="0">
                      <a:pos x="183" y="68"/>
                    </a:cxn>
                    <a:cxn ang="0">
                      <a:pos x="212" y="58"/>
                    </a:cxn>
                    <a:cxn ang="0">
                      <a:pos x="207" y="47"/>
                    </a:cxn>
                    <a:cxn ang="0">
                      <a:pos x="188" y="50"/>
                    </a:cxn>
                    <a:cxn ang="0">
                      <a:pos x="168" y="37"/>
                    </a:cxn>
                    <a:cxn ang="0">
                      <a:pos x="171" y="52"/>
                    </a:cxn>
                    <a:cxn ang="0">
                      <a:pos x="157" y="52"/>
                    </a:cxn>
                    <a:cxn ang="0">
                      <a:pos x="141" y="40"/>
                    </a:cxn>
                    <a:cxn ang="0">
                      <a:pos x="126" y="47"/>
                    </a:cxn>
                    <a:cxn ang="0">
                      <a:pos x="143" y="51"/>
                    </a:cxn>
                    <a:cxn ang="0">
                      <a:pos x="131" y="58"/>
                    </a:cxn>
                    <a:cxn ang="0">
                      <a:pos x="56" y="107"/>
                    </a:cxn>
                    <a:cxn ang="0">
                      <a:pos x="65" y="118"/>
                    </a:cxn>
                    <a:cxn ang="0">
                      <a:pos x="79" y="135"/>
                    </a:cxn>
                    <a:cxn ang="0">
                      <a:pos x="74" y="158"/>
                    </a:cxn>
                    <a:cxn ang="0">
                      <a:pos x="88" y="185"/>
                    </a:cxn>
                    <a:cxn ang="0">
                      <a:pos x="108" y="214"/>
                    </a:cxn>
                    <a:cxn ang="0">
                      <a:pos x="118" y="227"/>
                    </a:cxn>
                    <a:cxn ang="0">
                      <a:pos x="105" y="197"/>
                    </a:cxn>
                    <a:cxn ang="0">
                      <a:pos x="125" y="225"/>
                    </a:cxn>
                    <a:cxn ang="0">
                      <a:pos x="150" y="255"/>
                    </a:cxn>
                    <a:cxn ang="0">
                      <a:pos x="184" y="269"/>
                    </a:cxn>
                    <a:cxn ang="0">
                      <a:pos x="213" y="290"/>
                    </a:cxn>
                    <a:cxn ang="0">
                      <a:pos x="224" y="288"/>
                    </a:cxn>
                    <a:cxn ang="0">
                      <a:pos x="212" y="268"/>
                    </a:cxn>
                    <a:cxn ang="0">
                      <a:pos x="197" y="262"/>
                    </a:cxn>
                    <a:cxn ang="0">
                      <a:pos x="194" y="239"/>
                    </a:cxn>
                    <a:cxn ang="0">
                      <a:pos x="171" y="250"/>
                    </a:cxn>
                    <a:cxn ang="0">
                      <a:pos x="168" y="210"/>
                    </a:cxn>
                    <a:cxn ang="0">
                      <a:pos x="184" y="206"/>
                    </a:cxn>
                    <a:cxn ang="0">
                      <a:pos x="196" y="202"/>
                    </a:cxn>
                    <a:cxn ang="0">
                      <a:pos x="214" y="211"/>
                    </a:cxn>
                    <a:cxn ang="0">
                      <a:pos x="221" y="205"/>
                    </a:cxn>
                    <a:cxn ang="0">
                      <a:pos x="234" y="179"/>
                    </a:cxn>
                    <a:cxn ang="0">
                      <a:pos x="233" y="171"/>
                    </a:cxn>
                    <a:cxn ang="0">
                      <a:pos x="252" y="157"/>
                    </a:cxn>
                    <a:cxn ang="0">
                      <a:pos x="266" y="143"/>
                    </a:cxn>
                    <a:cxn ang="0">
                      <a:pos x="273" y="131"/>
                    </a:cxn>
                    <a:cxn ang="0">
                      <a:pos x="255" y="135"/>
                    </a:cxn>
                    <a:cxn ang="0">
                      <a:pos x="295" y="298"/>
                    </a:cxn>
                    <a:cxn ang="0">
                      <a:pos x="272" y="288"/>
                    </a:cxn>
                    <a:cxn ang="0">
                      <a:pos x="251" y="288"/>
                    </a:cxn>
                    <a:cxn ang="0">
                      <a:pos x="236" y="286"/>
                    </a:cxn>
                    <a:cxn ang="0">
                      <a:pos x="230" y="307"/>
                    </a:cxn>
                    <a:cxn ang="0">
                      <a:pos x="223" y="335"/>
                    </a:cxn>
                    <a:cxn ang="0">
                      <a:pos x="308" y="302"/>
                    </a:cxn>
                  </a:cxnLst>
                  <a:rect l="0" t="0" r="r" b="b"/>
                  <a:pathLst>
                    <a:path w="384" h="384">
                      <a:moveTo>
                        <a:pt x="384" y="192"/>
                      </a:moveTo>
                      <a:cubicBezTo>
                        <a:pt x="384" y="298"/>
                        <a:pt x="298" y="384"/>
                        <a:pt x="192" y="384"/>
                      </a:cubicBezTo>
                      <a:cubicBezTo>
                        <a:pt x="86" y="384"/>
                        <a:pt x="0" y="298"/>
                        <a:pt x="0" y="192"/>
                      </a:cubicBezTo>
                      <a:cubicBezTo>
                        <a:pt x="0" y="86"/>
                        <a:pt x="86" y="0"/>
                        <a:pt x="192" y="0"/>
                      </a:cubicBezTo>
                      <a:cubicBezTo>
                        <a:pt x="298" y="0"/>
                        <a:pt x="384" y="86"/>
                        <a:pt x="384" y="192"/>
                      </a:cubicBezTo>
                      <a:close/>
                      <a:moveTo>
                        <a:pt x="255" y="135"/>
                      </a:moveTo>
                      <a:cubicBezTo>
                        <a:pt x="256" y="135"/>
                        <a:pt x="257" y="130"/>
                        <a:pt x="258" y="129"/>
                      </a:cubicBezTo>
                      <a:cubicBezTo>
                        <a:pt x="260" y="127"/>
                        <a:pt x="262" y="126"/>
                        <a:pt x="264" y="125"/>
                      </a:cubicBezTo>
                      <a:cubicBezTo>
                        <a:pt x="268" y="124"/>
                        <a:pt x="272" y="123"/>
                        <a:pt x="277" y="122"/>
                      </a:cubicBezTo>
                      <a:cubicBezTo>
                        <a:pt x="281" y="121"/>
                        <a:pt x="286" y="121"/>
                        <a:pt x="289" y="125"/>
                      </a:cubicBezTo>
                      <a:cubicBezTo>
                        <a:pt x="289" y="124"/>
                        <a:pt x="295" y="119"/>
                        <a:pt x="295" y="119"/>
                      </a:cubicBezTo>
                      <a:cubicBezTo>
                        <a:pt x="298" y="118"/>
                        <a:pt x="301" y="118"/>
                        <a:pt x="303" y="116"/>
                      </a:cubicBezTo>
                      <a:cubicBezTo>
                        <a:pt x="303" y="115"/>
                        <a:pt x="303" y="110"/>
                        <a:pt x="303" y="110"/>
                      </a:cubicBezTo>
                      <a:cubicBezTo>
                        <a:pt x="299" y="111"/>
                        <a:pt x="298" y="107"/>
                        <a:pt x="297" y="103"/>
                      </a:cubicBezTo>
                      <a:cubicBezTo>
                        <a:pt x="297" y="104"/>
                        <a:pt x="297" y="104"/>
                        <a:pt x="296" y="105"/>
                      </a:cubicBezTo>
                      <a:cubicBezTo>
                        <a:pt x="296" y="102"/>
                        <a:pt x="291" y="104"/>
                        <a:pt x="290" y="104"/>
                      </a:cubicBezTo>
                      <a:cubicBezTo>
                        <a:pt x="284" y="102"/>
                        <a:pt x="285" y="98"/>
                        <a:pt x="283" y="94"/>
                      </a:cubicBezTo>
                      <a:cubicBezTo>
                        <a:pt x="282" y="92"/>
                        <a:pt x="279" y="91"/>
                        <a:pt x="278" y="89"/>
                      </a:cubicBezTo>
                      <a:cubicBezTo>
                        <a:pt x="277" y="87"/>
                        <a:pt x="277" y="84"/>
                        <a:pt x="274" y="84"/>
                      </a:cubicBezTo>
                      <a:cubicBezTo>
                        <a:pt x="273" y="84"/>
                        <a:pt x="270" y="89"/>
                        <a:pt x="270" y="89"/>
                      </a:cubicBezTo>
                      <a:cubicBezTo>
                        <a:pt x="267" y="88"/>
                        <a:pt x="266" y="89"/>
                        <a:pt x="265" y="90"/>
                      </a:cubicBezTo>
                      <a:cubicBezTo>
                        <a:pt x="263" y="91"/>
                        <a:pt x="262" y="91"/>
                        <a:pt x="260" y="92"/>
                      </a:cubicBezTo>
                      <a:cubicBezTo>
                        <a:pt x="265" y="90"/>
                        <a:pt x="258" y="88"/>
                        <a:pt x="256" y="88"/>
                      </a:cubicBezTo>
                      <a:cubicBezTo>
                        <a:pt x="260" y="87"/>
                        <a:pt x="258" y="83"/>
                        <a:pt x="256" y="82"/>
                      </a:cubicBezTo>
                      <a:cubicBezTo>
                        <a:pt x="256" y="82"/>
                        <a:pt x="257" y="82"/>
                        <a:pt x="257" y="82"/>
                      </a:cubicBezTo>
                      <a:cubicBezTo>
                        <a:pt x="257" y="79"/>
                        <a:pt x="250" y="77"/>
                        <a:pt x="247" y="76"/>
                      </a:cubicBezTo>
                      <a:cubicBezTo>
                        <a:pt x="245" y="74"/>
                        <a:pt x="233" y="72"/>
                        <a:pt x="231" y="73"/>
                      </a:cubicBezTo>
                      <a:cubicBezTo>
                        <a:pt x="228" y="75"/>
                        <a:pt x="231" y="80"/>
                        <a:pt x="231" y="83"/>
                      </a:cubicBezTo>
                      <a:cubicBezTo>
                        <a:pt x="232" y="86"/>
                        <a:pt x="228" y="86"/>
                        <a:pt x="228" y="89"/>
                      </a:cubicBezTo>
                      <a:cubicBezTo>
                        <a:pt x="228" y="93"/>
                        <a:pt x="236" y="92"/>
                        <a:pt x="234" y="98"/>
                      </a:cubicBezTo>
                      <a:cubicBezTo>
                        <a:pt x="233" y="102"/>
                        <a:pt x="228" y="102"/>
                        <a:pt x="226" y="105"/>
                      </a:cubicBezTo>
                      <a:cubicBezTo>
                        <a:pt x="224" y="108"/>
                        <a:pt x="227" y="112"/>
                        <a:pt x="229" y="114"/>
                      </a:cubicBezTo>
                      <a:cubicBezTo>
                        <a:pt x="231" y="115"/>
                        <a:pt x="225" y="118"/>
                        <a:pt x="224" y="118"/>
                      </a:cubicBezTo>
                      <a:cubicBezTo>
                        <a:pt x="220" y="120"/>
                        <a:pt x="217" y="114"/>
                        <a:pt x="216" y="110"/>
                      </a:cubicBezTo>
                      <a:cubicBezTo>
                        <a:pt x="215" y="108"/>
                        <a:pt x="215" y="104"/>
                        <a:pt x="212" y="103"/>
                      </a:cubicBezTo>
                      <a:cubicBezTo>
                        <a:pt x="210" y="102"/>
                        <a:pt x="206" y="102"/>
                        <a:pt x="205" y="103"/>
                      </a:cubicBezTo>
                      <a:cubicBezTo>
                        <a:pt x="203" y="99"/>
                        <a:pt x="198" y="98"/>
                        <a:pt x="194" y="97"/>
                      </a:cubicBezTo>
                      <a:cubicBezTo>
                        <a:pt x="189" y="95"/>
                        <a:pt x="185" y="95"/>
                        <a:pt x="180" y="96"/>
                      </a:cubicBezTo>
                      <a:cubicBezTo>
                        <a:pt x="181" y="95"/>
                        <a:pt x="179" y="88"/>
                        <a:pt x="175" y="89"/>
                      </a:cubicBezTo>
                      <a:cubicBezTo>
                        <a:pt x="176" y="86"/>
                        <a:pt x="176" y="84"/>
                        <a:pt x="176" y="81"/>
                      </a:cubicBezTo>
                      <a:cubicBezTo>
                        <a:pt x="177" y="79"/>
                        <a:pt x="178" y="77"/>
                        <a:pt x="179" y="75"/>
                      </a:cubicBezTo>
                      <a:cubicBezTo>
                        <a:pt x="180" y="74"/>
                        <a:pt x="185" y="69"/>
                        <a:pt x="183" y="68"/>
                      </a:cubicBezTo>
                      <a:cubicBezTo>
                        <a:pt x="188" y="69"/>
                        <a:pt x="193" y="69"/>
                        <a:pt x="196" y="66"/>
                      </a:cubicBezTo>
                      <a:cubicBezTo>
                        <a:pt x="198" y="63"/>
                        <a:pt x="199" y="60"/>
                        <a:pt x="202" y="57"/>
                      </a:cubicBezTo>
                      <a:cubicBezTo>
                        <a:pt x="205" y="53"/>
                        <a:pt x="209" y="58"/>
                        <a:pt x="212" y="58"/>
                      </a:cubicBezTo>
                      <a:cubicBezTo>
                        <a:pt x="217" y="59"/>
                        <a:pt x="217" y="53"/>
                        <a:pt x="214" y="51"/>
                      </a:cubicBezTo>
                      <a:cubicBezTo>
                        <a:pt x="218" y="51"/>
                        <a:pt x="215" y="45"/>
                        <a:pt x="213" y="44"/>
                      </a:cubicBezTo>
                      <a:cubicBezTo>
                        <a:pt x="211" y="43"/>
                        <a:pt x="202" y="46"/>
                        <a:pt x="207" y="47"/>
                      </a:cubicBezTo>
                      <a:cubicBezTo>
                        <a:pt x="206" y="47"/>
                        <a:pt x="200" y="59"/>
                        <a:pt x="196" y="53"/>
                      </a:cubicBezTo>
                      <a:cubicBezTo>
                        <a:pt x="195" y="52"/>
                        <a:pt x="195" y="47"/>
                        <a:pt x="193" y="46"/>
                      </a:cubicBezTo>
                      <a:cubicBezTo>
                        <a:pt x="190" y="46"/>
                        <a:pt x="189" y="49"/>
                        <a:pt x="188" y="50"/>
                      </a:cubicBezTo>
                      <a:cubicBezTo>
                        <a:pt x="190" y="47"/>
                        <a:pt x="181" y="45"/>
                        <a:pt x="180" y="44"/>
                      </a:cubicBezTo>
                      <a:cubicBezTo>
                        <a:pt x="183" y="42"/>
                        <a:pt x="180" y="39"/>
                        <a:pt x="178" y="38"/>
                      </a:cubicBezTo>
                      <a:cubicBezTo>
                        <a:pt x="176" y="36"/>
                        <a:pt x="169" y="35"/>
                        <a:pt x="168" y="37"/>
                      </a:cubicBezTo>
                      <a:cubicBezTo>
                        <a:pt x="163" y="43"/>
                        <a:pt x="173" y="44"/>
                        <a:pt x="175" y="45"/>
                      </a:cubicBezTo>
                      <a:cubicBezTo>
                        <a:pt x="176" y="46"/>
                        <a:pt x="179" y="48"/>
                        <a:pt x="177" y="49"/>
                      </a:cubicBezTo>
                      <a:cubicBezTo>
                        <a:pt x="176" y="50"/>
                        <a:pt x="171" y="51"/>
                        <a:pt x="171" y="52"/>
                      </a:cubicBezTo>
                      <a:cubicBezTo>
                        <a:pt x="169" y="54"/>
                        <a:pt x="172" y="57"/>
                        <a:pt x="170" y="59"/>
                      </a:cubicBezTo>
                      <a:cubicBezTo>
                        <a:pt x="168" y="57"/>
                        <a:pt x="168" y="53"/>
                        <a:pt x="166" y="50"/>
                      </a:cubicBezTo>
                      <a:cubicBezTo>
                        <a:pt x="168" y="53"/>
                        <a:pt x="157" y="52"/>
                        <a:pt x="157" y="52"/>
                      </a:cubicBezTo>
                      <a:cubicBezTo>
                        <a:pt x="154" y="52"/>
                        <a:pt x="148" y="54"/>
                        <a:pt x="145" y="50"/>
                      </a:cubicBezTo>
                      <a:cubicBezTo>
                        <a:pt x="144" y="49"/>
                        <a:pt x="144" y="44"/>
                        <a:pt x="146" y="45"/>
                      </a:cubicBezTo>
                      <a:cubicBezTo>
                        <a:pt x="144" y="43"/>
                        <a:pt x="142" y="41"/>
                        <a:pt x="141" y="40"/>
                      </a:cubicBezTo>
                      <a:cubicBezTo>
                        <a:pt x="132" y="43"/>
                        <a:pt x="125" y="47"/>
                        <a:pt x="117" y="51"/>
                      </a:cubicBezTo>
                      <a:cubicBezTo>
                        <a:pt x="118" y="51"/>
                        <a:pt x="119" y="51"/>
                        <a:pt x="120" y="50"/>
                      </a:cubicBezTo>
                      <a:cubicBezTo>
                        <a:pt x="122" y="50"/>
                        <a:pt x="124" y="48"/>
                        <a:pt x="126" y="47"/>
                      </a:cubicBezTo>
                      <a:cubicBezTo>
                        <a:pt x="128" y="46"/>
                        <a:pt x="134" y="43"/>
                        <a:pt x="136" y="46"/>
                      </a:cubicBezTo>
                      <a:cubicBezTo>
                        <a:pt x="137" y="45"/>
                        <a:pt x="137" y="45"/>
                        <a:pt x="138" y="44"/>
                      </a:cubicBezTo>
                      <a:cubicBezTo>
                        <a:pt x="139" y="46"/>
                        <a:pt x="141" y="48"/>
                        <a:pt x="143" y="51"/>
                      </a:cubicBezTo>
                      <a:cubicBezTo>
                        <a:pt x="141" y="50"/>
                        <a:pt x="137" y="50"/>
                        <a:pt x="135" y="50"/>
                      </a:cubicBezTo>
                      <a:cubicBezTo>
                        <a:pt x="133" y="51"/>
                        <a:pt x="130" y="51"/>
                        <a:pt x="130" y="53"/>
                      </a:cubicBezTo>
                      <a:cubicBezTo>
                        <a:pt x="130" y="55"/>
                        <a:pt x="131" y="57"/>
                        <a:pt x="131" y="58"/>
                      </a:cubicBezTo>
                      <a:cubicBezTo>
                        <a:pt x="128" y="56"/>
                        <a:pt x="125" y="52"/>
                        <a:pt x="121" y="51"/>
                      </a:cubicBezTo>
                      <a:cubicBezTo>
                        <a:pt x="119" y="51"/>
                        <a:pt x="117" y="51"/>
                        <a:pt x="115" y="52"/>
                      </a:cubicBezTo>
                      <a:cubicBezTo>
                        <a:pt x="91" y="65"/>
                        <a:pt x="71" y="84"/>
                        <a:pt x="56" y="107"/>
                      </a:cubicBezTo>
                      <a:cubicBezTo>
                        <a:pt x="57" y="108"/>
                        <a:pt x="58" y="109"/>
                        <a:pt x="59" y="109"/>
                      </a:cubicBezTo>
                      <a:cubicBezTo>
                        <a:pt x="62" y="110"/>
                        <a:pt x="59" y="117"/>
                        <a:pt x="64" y="113"/>
                      </a:cubicBezTo>
                      <a:cubicBezTo>
                        <a:pt x="66" y="115"/>
                        <a:pt x="66" y="116"/>
                        <a:pt x="65" y="118"/>
                      </a:cubicBezTo>
                      <a:cubicBezTo>
                        <a:pt x="65" y="118"/>
                        <a:pt x="75" y="124"/>
                        <a:pt x="76" y="125"/>
                      </a:cubicBezTo>
                      <a:cubicBezTo>
                        <a:pt x="78" y="126"/>
                        <a:pt x="80" y="128"/>
                        <a:pt x="81" y="130"/>
                      </a:cubicBezTo>
                      <a:cubicBezTo>
                        <a:pt x="82" y="132"/>
                        <a:pt x="80" y="134"/>
                        <a:pt x="79" y="135"/>
                      </a:cubicBezTo>
                      <a:cubicBezTo>
                        <a:pt x="78" y="134"/>
                        <a:pt x="75" y="130"/>
                        <a:pt x="74" y="131"/>
                      </a:cubicBezTo>
                      <a:cubicBezTo>
                        <a:pt x="73" y="133"/>
                        <a:pt x="74" y="139"/>
                        <a:pt x="77" y="139"/>
                      </a:cubicBezTo>
                      <a:cubicBezTo>
                        <a:pt x="73" y="139"/>
                        <a:pt x="75" y="155"/>
                        <a:pt x="74" y="158"/>
                      </a:cubicBezTo>
                      <a:cubicBezTo>
                        <a:pt x="74" y="158"/>
                        <a:pt x="74" y="158"/>
                        <a:pt x="74" y="158"/>
                      </a:cubicBezTo>
                      <a:cubicBezTo>
                        <a:pt x="73" y="161"/>
                        <a:pt x="76" y="173"/>
                        <a:pt x="81" y="172"/>
                      </a:cubicBezTo>
                      <a:cubicBezTo>
                        <a:pt x="78" y="172"/>
                        <a:pt x="87" y="184"/>
                        <a:pt x="88" y="185"/>
                      </a:cubicBezTo>
                      <a:cubicBezTo>
                        <a:pt x="91" y="187"/>
                        <a:pt x="95" y="188"/>
                        <a:pt x="97" y="192"/>
                      </a:cubicBezTo>
                      <a:cubicBezTo>
                        <a:pt x="100" y="195"/>
                        <a:pt x="100" y="201"/>
                        <a:pt x="103" y="203"/>
                      </a:cubicBezTo>
                      <a:cubicBezTo>
                        <a:pt x="102" y="206"/>
                        <a:pt x="108" y="210"/>
                        <a:pt x="108" y="214"/>
                      </a:cubicBezTo>
                      <a:cubicBezTo>
                        <a:pt x="108" y="214"/>
                        <a:pt x="107" y="214"/>
                        <a:pt x="107" y="215"/>
                      </a:cubicBezTo>
                      <a:cubicBezTo>
                        <a:pt x="108" y="218"/>
                        <a:pt x="113" y="218"/>
                        <a:pt x="115" y="221"/>
                      </a:cubicBezTo>
                      <a:cubicBezTo>
                        <a:pt x="116" y="223"/>
                        <a:pt x="115" y="228"/>
                        <a:pt x="118" y="227"/>
                      </a:cubicBezTo>
                      <a:cubicBezTo>
                        <a:pt x="118" y="222"/>
                        <a:pt x="115" y="216"/>
                        <a:pt x="112" y="212"/>
                      </a:cubicBezTo>
                      <a:cubicBezTo>
                        <a:pt x="110" y="209"/>
                        <a:pt x="109" y="207"/>
                        <a:pt x="108" y="204"/>
                      </a:cubicBezTo>
                      <a:cubicBezTo>
                        <a:pt x="106" y="202"/>
                        <a:pt x="106" y="199"/>
                        <a:pt x="105" y="197"/>
                      </a:cubicBezTo>
                      <a:cubicBezTo>
                        <a:pt x="106" y="197"/>
                        <a:pt x="112" y="199"/>
                        <a:pt x="111" y="200"/>
                      </a:cubicBezTo>
                      <a:cubicBezTo>
                        <a:pt x="109" y="205"/>
                        <a:pt x="119" y="214"/>
                        <a:pt x="122" y="217"/>
                      </a:cubicBezTo>
                      <a:cubicBezTo>
                        <a:pt x="123" y="218"/>
                        <a:pt x="128" y="225"/>
                        <a:pt x="125" y="225"/>
                      </a:cubicBezTo>
                      <a:cubicBezTo>
                        <a:pt x="129" y="225"/>
                        <a:pt x="133" y="230"/>
                        <a:pt x="135" y="233"/>
                      </a:cubicBezTo>
                      <a:cubicBezTo>
                        <a:pt x="137" y="236"/>
                        <a:pt x="136" y="241"/>
                        <a:pt x="138" y="245"/>
                      </a:cubicBezTo>
                      <a:cubicBezTo>
                        <a:pt x="139" y="250"/>
                        <a:pt x="146" y="252"/>
                        <a:pt x="150" y="255"/>
                      </a:cubicBezTo>
                      <a:cubicBezTo>
                        <a:pt x="154" y="256"/>
                        <a:pt x="157" y="259"/>
                        <a:pt x="160" y="260"/>
                      </a:cubicBezTo>
                      <a:cubicBezTo>
                        <a:pt x="166" y="262"/>
                        <a:pt x="167" y="260"/>
                        <a:pt x="171" y="260"/>
                      </a:cubicBezTo>
                      <a:cubicBezTo>
                        <a:pt x="178" y="259"/>
                        <a:pt x="179" y="266"/>
                        <a:pt x="184" y="269"/>
                      </a:cubicBezTo>
                      <a:cubicBezTo>
                        <a:pt x="187" y="270"/>
                        <a:pt x="194" y="273"/>
                        <a:pt x="198" y="271"/>
                      </a:cubicBezTo>
                      <a:cubicBezTo>
                        <a:pt x="196" y="272"/>
                        <a:pt x="203" y="282"/>
                        <a:pt x="204" y="283"/>
                      </a:cubicBezTo>
                      <a:cubicBezTo>
                        <a:pt x="206" y="286"/>
                        <a:pt x="210" y="287"/>
                        <a:pt x="213" y="290"/>
                      </a:cubicBezTo>
                      <a:cubicBezTo>
                        <a:pt x="213" y="290"/>
                        <a:pt x="214" y="289"/>
                        <a:pt x="214" y="288"/>
                      </a:cubicBezTo>
                      <a:cubicBezTo>
                        <a:pt x="213" y="291"/>
                        <a:pt x="218" y="296"/>
                        <a:pt x="221" y="296"/>
                      </a:cubicBezTo>
                      <a:cubicBezTo>
                        <a:pt x="223" y="295"/>
                        <a:pt x="224" y="290"/>
                        <a:pt x="224" y="288"/>
                      </a:cubicBezTo>
                      <a:cubicBezTo>
                        <a:pt x="219" y="290"/>
                        <a:pt x="215" y="288"/>
                        <a:pt x="212" y="283"/>
                      </a:cubicBezTo>
                      <a:cubicBezTo>
                        <a:pt x="211" y="282"/>
                        <a:pt x="207" y="275"/>
                        <a:pt x="211" y="275"/>
                      </a:cubicBezTo>
                      <a:cubicBezTo>
                        <a:pt x="216" y="275"/>
                        <a:pt x="212" y="271"/>
                        <a:pt x="212" y="268"/>
                      </a:cubicBezTo>
                      <a:cubicBezTo>
                        <a:pt x="211" y="264"/>
                        <a:pt x="208" y="262"/>
                        <a:pt x="206" y="259"/>
                      </a:cubicBezTo>
                      <a:cubicBezTo>
                        <a:pt x="205" y="262"/>
                        <a:pt x="200" y="261"/>
                        <a:pt x="198" y="259"/>
                      </a:cubicBezTo>
                      <a:cubicBezTo>
                        <a:pt x="198" y="259"/>
                        <a:pt x="197" y="261"/>
                        <a:pt x="197" y="262"/>
                      </a:cubicBezTo>
                      <a:cubicBezTo>
                        <a:pt x="196" y="262"/>
                        <a:pt x="195" y="262"/>
                        <a:pt x="194" y="261"/>
                      </a:cubicBezTo>
                      <a:cubicBezTo>
                        <a:pt x="194" y="258"/>
                        <a:pt x="194" y="255"/>
                        <a:pt x="195" y="251"/>
                      </a:cubicBezTo>
                      <a:cubicBezTo>
                        <a:pt x="196" y="247"/>
                        <a:pt x="205" y="238"/>
                        <a:pt x="194" y="239"/>
                      </a:cubicBezTo>
                      <a:cubicBezTo>
                        <a:pt x="190" y="239"/>
                        <a:pt x="188" y="240"/>
                        <a:pt x="187" y="244"/>
                      </a:cubicBezTo>
                      <a:cubicBezTo>
                        <a:pt x="186" y="247"/>
                        <a:pt x="186" y="249"/>
                        <a:pt x="183" y="251"/>
                      </a:cubicBezTo>
                      <a:cubicBezTo>
                        <a:pt x="181" y="252"/>
                        <a:pt x="173" y="251"/>
                        <a:pt x="171" y="250"/>
                      </a:cubicBezTo>
                      <a:cubicBezTo>
                        <a:pt x="166" y="247"/>
                        <a:pt x="163" y="239"/>
                        <a:pt x="163" y="234"/>
                      </a:cubicBezTo>
                      <a:cubicBezTo>
                        <a:pt x="163" y="227"/>
                        <a:pt x="166" y="221"/>
                        <a:pt x="163" y="215"/>
                      </a:cubicBezTo>
                      <a:cubicBezTo>
                        <a:pt x="164" y="213"/>
                        <a:pt x="166" y="211"/>
                        <a:pt x="168" y="210"/>
                      </a:cubicBezTo>
                      <a:cubicBezTo>
                        <a:pt x="169" y="209"/>
                        <a:pt x="171" y="210"/>
                        <a:pt x="172" y="207"/>
                      </a:cubicBezTo>
                      <a:cubicBezTo>
                        <a:pt x="171" y="207"/>
                        <a:pt x="170" y="206"/>
                        <a:pt x="170" y="206"/>
                      </a:cubicBezTo>
                      <a:cubicBezTo>
                        <a:pt x="173" y="208"/>
                        <a:pt x="180" y="203"/>
                        <a:pt x="184" y="206"/>
                      </a:cubicBezTo>
                      <a:cubicBezTo>
                        <a:pt x="186" y="207"/>
                        <a:pt x="188" y="208"/>
                        <a:pt x="189" y="205"/>
                      </a:cubicBezTo>
                      <a:cubicBezTo>
                        <a:pt x="189" y="205"/>
                        <a:pt x="187" y="202"/>
                        <a:pt x="188" y="200"/>
                      </a:cubicBezTo>
                      <a:cubicBezTo>
                        <a:pt x="189" y="204"/>
                        <a:pt x="192" y="205"/>
                        <a:pt x="196" y="202"/>
                      </a:cubicBezTo>
                      <a:cubicBezTo>
                        <a:pt x="197" y="203"/>
                        <a:pt x="201" y="203"/>
                        <a:pt x="204" y="204"/>
                      </a:cubicBezTo>
                      <a:cubicBezTo>
                        <a:pt x="207" y="206"/>
                        <a:pt x="207" y="209"/>
                        <a:pt x="211" y="205"/>
                      </a:cubicBezTo>
                      <a:cubicBezTo>
                        <a:pt x="213" y="208"/>
                        <a:pt x="213" y="208"/>
                        <a:pt x="214" y="211"/>
                      </a:cubicBezTo>
                      <a:cubicBezTo>
                        <a:pt x="214" y="214"/>
                        <a:pt x="216" y="221"/>
                        <a:pt x="218" y="222"/>
                      </a:cubicBezTo>
                      <a:cubicBezTo>
                        <a:pt x="224" y="225"/>
                        <a:pt x="222" y="217"/>
                        <a:pt x="222" y="214"/>
                      </a:cubicBezTo>
                      <a:cubicBezTo>
                        <a:pt x="222" y="213"/>
                        <a:pt x="222" y="205"/>
                        <a:pt x="221" y="205"/>
                      </a:cubicBezTo>
                      <a:cubicBezTo>
                        <a:pt x="213" y="203"/>
                        <a:pt x="216" y="197"/>
                        <a:pt x="221" y="193"/>
                      </a:cubicBezTo>
                      <a:cubicBezTo>
                        <a:pt x="222" y="192"/>
                        <a:pt x="227" y="190"/>
                        <a:pt x="230" y="188"/>
                      </a:cubicBezTo>
                      <a:cubicBezTo>
                        <a:pt x="232" y="186"/>
                        <a:pt x="235" y="183"/>
                        <a:pt x="234" y="179"/>
                      </a:cubicBezTo>
                      <a:cubicBezTo>
                        <a:pt x="235" y="179"/>
                        <a:pt x="236" y="178"/>
                        <a:pt x="236" y="177"/>
                      </a:cubicBezTo>
                      <a:cubicBezTo>
                        <a:pt x="236" y="177"/>
                        <a:pt x="233" y="174"/>
                        <a:pt x="232" y="175"/>
                      </a:cubicBezTo>
                      <a:cubicBezTo>
                        <a:pt x="234" y="174"/>
                        <a:pt x="234" y="172"/>
                        <a:pt x="233" y="171"/>
                      </a:cubicBezTo>
                      <a:cubicBezTo>
                        <a:pt x="235" y="169"/>
                        <a:pt x="234" y="166"/>
                        <a:pt x="236" y="165"/>
                      </a:cubicBezTo>
                      <a:cubicBezTo>
                        <a:pt x="239" y="169"/>
                        <a:pt x="245" y="165"/>
                        <a:pt x="242" y="162"/>
                      </a:cubicBezTo>
                      <a:cubicBezTo>
                        <a:pt x="244" y="158"/>
                        <a:pt x="250" y="160"/>
                        <a:pt x="252" y="157"/>
                      </a:cubicBezTo>
                      <a:cubicBezTo>
                        <a:pt x="255" y="158"/>
                        <a:pt x="253" y="153"/>
                        <a:pt x="255" y="150"/>
                      </a:cubicBezTo>
                      <a:cubicBezTo>
                        <a:pt x="256" y="148"/>
                        <a:pt x="259" y="148"/>
                        <a:pt x="262" y="147"/>
                      </a:cubicBezTo>
                      <a:cubicBezTo>
                        <a:pt x="262" y="147"/>
                        <a:pt x="268" y="143"/>
                        <a:pt x="266" y="143"/>
                      </a:cubicBezTo>
                      <a:cubicBezTo>
                        <a:pt x="270" y="144"/>
                        <a:pt x="279" y="139"/>
                        <a:pt x="272" y="135"/>
                      </a:cubicBezTo>
                      <a:cubicBezTo>
                        <a:pt x="273" y="133"/>
                        <a:pt x="270" y="132"/>
                        <a:pt x="268" y="132"/>
                      </a:cubicBezTo>
                      <a:cubicBezTo>
                        <a:pt x="269" y="131"/>
                        <a:pt x="272" y="132"/>
                        <a:pt x="273" y="131"/>
                      </a:cubicBezTo>
                      <a:cubicBezTo>
                        <a:pt x="276" y="129"/>
                        <a:pt x="274" y="128"/>
                        <a:pt x="271" y="127"/>
                      </a:cubicBezTo>
                      <a:cubicBezTo>
                        <a:pt x="268" y="126"/>
                        <a:pt x="263" y="128"/>
                        <a:pt x="261" y="130"/>
                      </a:cubicBezTo>
                      <a:cubicBezTo>
                        <a:pt x="259" y="132"/>
                        <a:pt x="257" y="134"/>
                        <a:pt x="255" y="135"/>
                      </a:cubicBezTo>
                      <a:close/>
                      <a:moveTo>
                        <a:pt x="308" y="302"/>
                      </a:moveTo>
                      <a:cubicBezTo>
                        <a:pt x="306" y="301"/>
                        <a:pt x="303" y="301"/>
                        <a:pt x="301" y="300"/>
                      </a:cubicBezTo>
                      <a:cubicBezTo>
                        <a:pt x="299" y="300"/>
                        <a:pt x="298" y="299"/>
                        <a:pt x="295" y="298"/>
                      </a:cubicBezTo>
                      <a:cubicBezTo>
                        <a:pt x="296" y="293"/>
                        <a:pt x="290" y="292"/>
                        <a:pt x="287" y="289"/>
                      </a:cubicBezTo>
                      <a:cubicBezTo>
                        <a:pt x="284" y="287"/>
                        <a:pt x="282" y="284"/>
                        <a:pt x="277" y="285"/>
                      </a:cubicBezTo>
                      <a:cubicBezTo>
                        <a:pt x="276" y="285"/>
                        <a:pt x="271" y="287"/>
                        <a:pt x="272" y="288"/>
                      </a:cubicBezTo>
                      <a:cubicBezTo>
                        <a:pt x="269" y="285"/>
                        <a:pt x="268" y="284"/>
                        <a:pt x="263" y="282"/>
                      </a:cubicBezTo>
                      <a:cubicBezTo>
                        <a:pt x="259" y="281"/>
                        <a:pt x="257" y="276"/>
                        <a:pt x="253" y="281"/>
                      </a:cubicBezTo>
                      <a:cubicBezTo>
                        <a:pt x="251" y="283"/>
                        <a:pt x="252" y="286"/>
                        <a:pt x="251" y="288"/>
                      </a:cubicBezTo>
                      <a:cubicBezTo>
                        <a:pt x="247" y="285"/>
                        <a:pt x="254" y="282"/>
                        <a:pt x="251" y="279"/>
                      </a:cubicBezTo>
                      <a:cubicBezTo>
                        <a:pt x="248" y="275"/>
                        <a:pt x="243" y="281"/>
                        <a:pt x="240" y="282"/>
                      </a:cubicBezTo>
                      <a:cubicBezTo>
                        <a:pt x="239" y="284"/>
                        <a:pt x="237" y="284"/>
                        <a:pt x="236" y="286"/>
                      </a:cubicBezTo>
                      <a:cubicBezTo>
                        <a:pt x="235" y="287"/>
                        <a:pt x="234" y="290"/>
                        <a:pt x="233" y="291"/>
                      </a:cubicBezTo>
                      <a:cubicBezTo>
                        <a:pt x="233" y="289"/>
                        <a:pt x="228" y="290"/>
                        <a:pt x="228" y="288"/>
                      </a:cubicBezTo>
                      <a:cubicBezTo>
                        <a:pt x="229" y="294"/>
                        <a:pt x="229" y="301"/>
                        <a:pt x="230" y="307"/>
                      </a:cubicBezTo>
                      <a:cubicBezTo>
                        <a:pt x="231" y="310"/>
                        <a:pt x="230" y="316"/>
                        <a:pt x="227" y="319"/>
                      </a:cubicBezTo>
                      <a:cubicBezTo>
                        <a:pt x="224" y="321"/>
                        <a:pt x="221" y="324"/>
                        <a:pt x="220" y="329"/>
                      </a:cubicBezTo>
                      <a:cubicBezTo>
                        <a:pt x="220" y="332"/>
                        <a:pt x="220" y="334"/>
                        <a:pt x="223" y="335"/>
                      </a:cubicBezTo>
                      <a:cubicBezTo>
                        <a:pt x="223" y="339"/>
                        <a:pt x="219" y="342"/>
                        <a:pt x="219" y="346"/>
                      </a:cubicBezTo>
                      <a:cubicBezTo>
                        <a:pt x="219" y="346"/>
                        <a:pt x="220" y="348"/>
                        <a:pt x="220" y="350"/>
                      </a:cubicBezTo>
                      <a:cubicBezTo>
                        <a:pt x="254" y="344"/>
                        <a:pt x="285" y="327"/>
                        <a:pt x="308" y="30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</p:grpSp>
          <p:grpSp>
            <p:nvGrpSpPr>
              <p:cNvPr id="14" name="Group 24"/>
              <p:cNvGrpSpPr/>
              <p:nvPr/>
            </p:nvGrpSpPr>
            <p:grpSpPr>
              <a:xfrm>
                <a:off x="2474693" y="1098429"/>
                <a:ext cx="785998" cy="785992"/>
                <a:chOff x="846989" y="1401020"/>
                <a:chExt cx="877416" cy="877416"/>
              </a:xfrm>
              <a:effectLst/>
            </p:grpSpPr>
            <p:sp>
              <p:nvSpPr>
                <p:cNvPr id="24" name="Teardrop 25"/>
                <p:cNvSpPr/>
                <p:nvPr/>
              </p:nvSpPr>
              <p:spPr>
                <a:xfrm rot="8100000">
                  <a:off x="846989" y="1401020"/>
                  <a:ext cx="877416" cy="877416"/>
                </a:xfrm>
                <a:prstGeom prst="teardrop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25" name="Oval 26"/>
                <p:cNvSpPr/>
                <p:nvPr/>
              </p:nvSpPr>
              <p:spPr>
                <a:xfrm>
                  <a:off x="981458" y="1537516"/>
                  <a:ext cx="608478" cy="60847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lIns="0" tIns="0" rIns="0" bIns="0" anchor="ctr">
                  <a:normAutofit/>
                </a:bodyPr>
                <a:lstStyle/>
                <a:p>
                  <a:pPr algn="ctr"/>
                  <a:r>
                    <a:rPr lang="en-US" sz="1956" b="1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90%</a:t>
                  </a:r>
                </a:p>
              </p:txBody>
            </p:sp>
          </p:grpSp>
          <p:grpSp>
            <p:nvGrpSpPr>
              <p:cNvPr id="15" name="Group 27"/>
              <p:cNvGrpSpPr/>
              <p:nvPr/>
            </p:nvGrpSpPr>
            <p:grpSpPr>
              <a:xfrm>
                <a:off x="5991235" y="1098429"/>
                <a:ext cx="785998" cy="785992"/>
                <a:chOff x="846989" y="1401020"/>
                <a:chExt cx="877416" cy="877416"/>
              </a:xfrm>
              <a:effectLst/>
            </p:grpSpPr>
            <p:sp>
              <p:nvSpPr>
                <p:cNvPr id="22" name="Teardrop 28"/>
                <p:cNvSpPr/>
                <p:nvPr/>
              </p:nvSpPr>
              <p:spPr>
                <a:xfrm rot="8100000">
                  <a:off x="846989" y="1401020"/>
                  <a:ext cx="877416" cy="877416"/>
                </a:xfrm>
                <a:prstGeom prst="teardrop">
                  <a:avLst/>
                </a:prstGeom>
                <a:solidFill>
                  <a:schemeClr val="accent4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23" name="Oval 29"/>
                <p:cNvSpPr/>
                <p:nvPr/>
              </p:nvSpPr>
              <p:spPr>
                <a:xfrm>
                  <a:off x="981458" y="1537516"/>
                  <a:ext cx="608478" cy="60847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lIns="0" tIns="0" rIns="0" bIns="0" anchor="ctr">
                  <a:normAutofit/>
                </a:bodyPr>
                <a:lstStyle/>
                <a:p>
                  <a:pPr algn="ctr"/>
                  <a:r>
                    <a:rPr lang="en-US" sz="1956" b="1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95%</a:t>
                  </a:r>
                </a:p>
              </p:txBody>
            </p:sp>
          </p:grpSp>
          <p:grpSp>
            <p:nvGrpSpPr>
              <p:cNvPr id="16" name="Group 30"/>
              <p:cNvGrpSpPr/>
              <p:nvPr/>
            </p:nvGrpSpPr>
            <p:grpSpPr>
              <a:xfrm>
                <a:off x="4194911" y="1878142"/>
                <a:ext cx="785998" cy="785992"/>
                <a:chOff x="846989" y="1401020"/>
                <a:chExt cx="877416" cy="877416"/>
              </a:xfrm>
              <a:effectLst/>
            </p:grpSpPr>
            <p:sp>
              <p:nvSpPr>
                <p:cNvPr id="20" name="Teardrop 31"/>
                <p:cNvSpPr/>
                <p:nvPr/>
              </p:nvSpPr>
              <p:spPr>
                <a:xfrm rot="8100000">
                  <a:off x="846989" y="1401020"/>
                  <a:ext cx="877416" cy="877416"/>
                </a:xfrm>
                <a:prstGeom prst="teardrop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21" name="Oval 32"/>
                <p:cNvSpPr/>
                <p:nvPr/>
              </p:nvSpPr>
              <p:spPr>
                <a:xfrm>
                  <a:off x="981458" y="1537516"/>
                  <a:ext cx="608478" cy="60847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lIns="0" tIns="0" rIns="0" bIns="0" anchor="ctr">
                  <a:normAutofit/>
                </a:bodyPr>
                <a:lstStyle/>
                <a:p>
                  <a:pPr algn="ctr"/>
                  <a:r>
                    <a:rPr lang="en-US" sz="1956" b="1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70%</a:t>
                  </a:r>
                </a:p>
              </p:txBody>
            </p:sp>
          </p:grpSp>
          <p:grpSp>
            <p:nvGrpSpPr>
              <p:cNvPr id="17" name="Group 33"/>
              <p:cNvGrpSpPr/>
              <p:nvPr/>
            </p:nvGrpSpPr>
            <p:grpSpPr>
              <a:xfrm>
                <a:off x="2424558" y="1916881"/>
                <a:ext cx="1072312" cy="1526036"/>
                <a:chOff x="2424558" y="2065241"/>
                <a:chExt cx="1072312" cy="1526036"/>
              </a:xfrm>
            </p:grpSpPr>
            <p:sp>
              <p:nvSpPr>
                <p:cNvPr id="18" name="Freeform: Shape 34"/>
                <p:cNvSpPr>
                  <a:spLocks/>
                </p:cNvSpPr>
                <p:nvPr/>
              </p:nvSpPr>
              <p:spPr bwMode="auto">
                <a:xfrm>
                  <a:off x="2424558" y="2065241"/>
                  <a:ext cx="1072312" cy="1526036"/>
                </a:xfrm>
                <a:custGeom>
                  <a:avLst/>
                  <a:gdLst/>
                  <a:ahLst/>
                  <a:cxnLst>
                    <a:cxn ang="0">
                      <a:pos x="0" y="1083"/>
                    </a:cxn>
                    <a:cxn ang="0">
                      <a:pos x="0" y="1083"/>
                    </a:cxn>
                    <a:cxn ang="0">
                      <a:pos x="0" y="278"/>
                    </a:cxn>
                    <a:cxn ang="0">
                      <a:pos x="761" y="0"/>
                    </a:cxn>
                    <a:cxn ang="0">
                      <a:pos x="761" y="802"/>
                    </a:cxn>
                    <a:cxn ang="0">
                      <a:pos x="0" y="1083"/>
                    </a:cxn>
                  </a:cxnLst>
                  <a:rect l="0" t="0" r="r" b="b"/>
                  <a:pathLst>
                    <a:path w="761" h="1083">
                      <a:moveTo>
                        <a:pt x="0" y="1083"/>
                      </a:moveTo>
                      <a:lnTo>
                        <a:pt x="0" y="1083"/>
                      </a:lnTo>
                      <a:lnTo>
                        <a:pt x="0" y="278"/>
                      </a:lnTo>
                      <a:lnTo>
                        <a:pt x="761" y="0"/>
                      </a:lnTo>
                      <a:lnTo>
                        <a:pt x="761" y="802"/>
                      </a:lnTo>
                      <a:lnTo>
                        <a:pt x="0" y="1083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19" name="Freeform: Shape 35"/>
                <p:cNvSpPr>
                  <a:spLocks/>
                </p:cNvSpPr>
                <p:nvPr/>
              </p:nvSpPr>
              <p:spPr bwMode="auto">
                <a:xfrm>
                  <a:off x="2762393" y="2623151"/>
                  <a:ext cx="447459" cy="413975"/>
                </a:xfrm>
                <a:custGeom>
                  <a:avLst/>
                  <a:gdLst/>
                  <a:ahLst/>
                  <a:cxnLst>
                    <a:cxn ang="0">
                      <a:pos x="39" y="36"/>
                    </a:cxn>
                    <a:cxn ang="0">
                      <a:pos x="41" y="44"/>
                    </a:cxn>
                    <a:cxn ang="0">
                      <a:pos x="35" y="50"/>
                    </a:cxn>
                    <a:cxn ang="0">
                      <a:pos x="27" y="53"/>
                    </a:cxn>
                    <a:cxn ang="0">
                      <a:pos x="18" y="53"/>
                    </a:cxn>
                    <a:cxn ang="0">
                      <a:pos x="11" y="50"/>
                    </a:cxn>
                    <a:cxn ang="0">
                      <a:pos x="4" y="44"/>
                    </a:cxn>
                    <a:cxn ang="0">
                      <a:pos x="6" y="36"/>
                    </a:cxn>
                    <a:cxn ang="0">
                      <a:pos x="0" y="28"/>
                    </a:cxn>
                    <a:cxn ang="0">
                      <a:pos x="7" y="23"/>
                    </a:cxn>
                    <a:cxn ang="0">
                      <a:pos x="4" y="18"/>
                    </a:cxn>
                    <a:cxn ang="0">
                      <a:pos x="15" y="16"/>
                    </a:cxn>
                    <a:cxn ang="0">
                      <a:pos x="19" y="8"/>
                    </a:cxn>
                    <a:cxn ang="0">
                      <a:pos x="28" y="15"/>
                    </a:cxn>
                    <a:cxn ang="0">
                      <a:pos x="35" y="12"/>
                    </a:cxn>
                    <a:cxn ang="0">
                      <a:pos x="41" y="19"/>
                    </a:cxn>
                    <a:cxn ang="0">
                      <a:pos x="45" y="27"/>
                    </a:cxn>
                    <a:cxn ang="0">
                      <a:pos x="23" y="22"/>
                    </a:cxn>
                    <a:cxn ang="0">
                      <a:pos x="32" y="31"/>
                    </a:cxn>
                    <a:cxn ang="0">
                      <a:pos x="63" y="16"/>
                    </a:cxn>
                    <a:cxn ang="0">
                      <a:pos x="64" y="24"/>
                    </a:cxn>
                    <a:cxn ang="0">
                      <a:pos x="55" y="22"/>
                    </a:cxn>
                    <a:cxn ang="0">
                      <a:pos x="46" y="24"/>
                    </a:cxn>
                    <a:cxn ang="0">
                      <a:pos x="46" y="16"/>
                    </a:cxn>
                    <a:cxn ang="0">
                      <a:pos x="46" y="9"/>
                    </a:cxn>
                    <a:cxn ang="0">
                      <a:pos x="46" y="2"/>
                    </a:cxn>
                    <a:cxn ang="0">
                      <a:pos x="55" y="4"/>
                    </a:cxn>
                    <a:cxn ang="0">
                      <a:pos x="59" y="0"/>
                    </a:cxn>
                    <a:cxn ang="0">
                      <a:pos x="62" y="7"/>
                    </a:cxn>
                    <a:cxn ang="0">
                      <a:pos x="68" y="15"/>
                    </a:cxn>
                    <a:cxn ang="0">
                      <a:pos x="62" y="55"/>
                    </a:cxn>
                    <a:cxn ang="0">
                      <a:pos x="59" y="63"/>
                    </a:cxn>
                    <a:cxn ang="0">
                      <a:pos x="54" y="59"/>
                    </a:cxn>
                    <a:cxn ang="0">
                      <a:pos x="45" y="60"/>
                    </a:cxn>
                    <a:cxn ang="0">
                      <a:pos x="41" y="52"/>
                    </a:cxn>
                    <a:cxn ang="0">
                      <a:pos x="47" y="44"/>
                    </a:cxn>
                    <a:cxn ang="0">
                      <a:pos x="50" y="36"/>
                    </a:cxn>
                    <a:cxn ang="0">
                      <a:pos x="56" y="40"/>
                    </a:cxn>
                    <a:cxn ang="0">
                      <a:pos x="64" y="39"/>
                    </a:cxn>
                    <a:cxn ang="0">
                      <a:pos x="63" y="46"/>
                    </a:cxn>
                    <a:cxn ang="0">
                      <a:pos x="55" y="8"/>
                    </a:cxn>
                    <a:cxn ang="0">
                      <a:pos x="59" y="13"/>
                    </a:cxn>
                    <a:cxn ang="0">
                      <a:pos x="50" y="49"/>
                    </a:cxn>
                    <a:cxn ang="0">
                      <a:pos x="55" y="45"/>
                    </a:cxn>
                  </a:cxnLst>
                  <a:rect l="0" t="0" r="r" b="b"/>
                  <a:pathLst>
                    <a:path w="68" h="63">
                      <a:moveTo>
                        <a:pt x="45" y="35"/>
                      </a:moveTo>
                      <a:cubicBezTo>
                        <a:pt x="45" y="35"/>
                        <a:pt x="45" y="36"/>
                        <a:pt x="45" y="36"/>
                      </a:cubicBezTo>
                      <a:cubicBezTo>
                        <a:pt x="39" y="36"/>
                        <a:pt x="39" y="36"/>
                        <a:pt x="39" y="36"/>
                      </a:cubicBezTo>
                      <a:cubicBezTo>
                        <a:pt x="39" y="37"/>
                        <a:pt x="38" y="38"/>
                        <a:pt x="38" y="39"/>
                      </a:cubicBezTo>
                      <a:cubicBezTo>
                        <a:pt x="39" y="41"/>
                        <a:pt x="40" y="42"/>
                        <a:pt x="41" y="43"/>
                      </a:cubicBezTo>
                      <a:cubicBezTo>
                        <a:pt x="41" y="43"/>
                        <a:pt x="41" y="44"/>
                        <a:pt x="41" y="44"/>
                      </a:cubicBezTo>
                      <a:cubicBezTo>
                        <a:pt x="41" y="44"/>
                        <a:pt x="41" y="44"/>
                        <a:pt x="41" y="45"/>
                      </a:cubicBezTo>
                      <a:cubicBezTo>
                        <a:pt x="40" y="46"/>
                        <a:pt x="36" y="50"/>
                        <a:pt x="35" y="50"/>
                      </a:cubicBezTo>
                      <a:cubicBezTo>
                        <a:pt x="35" y="50"/>
                        <a:pt x="35" y="50"/>
                        <a:pt x="35" y="50"/>
                      </a:cubicBezTo>
                      <a:cubicBezTo>
                        <a:pt x="31" y="47"/>
                        <a:pt x="31" y="47"/>
                        <a:pt x="31" y="47"/>
                      </a:cubicBezTo>
                      <a:cubicBezTo>
                        <a:pt x="30" y="47"/>
                        <a:pt x="29" y="47"/>
                        <a:pt x="28" y="48"/>
                      </a:cubicBezTo>
                      <a:cubicBezTo>
                        <a:pt x="28" y="49"/>
                        <a:pt x="27" y="51"/>
                        <a:pt x="27" y="53"/>
                      </a:cubicBezTo>
                      <a:cubicBezTo>
                        <a:pt x="27" y="54"/>
                        <a:pt x="26" y="54"/>
                        <a:pt x="26" y="54"/>
                      </a:cubicBezTo>
                      <a:cubicBezTo>
                        <a:pt x="19" y="54"/>
                        <a:pt x="19" y="54"/>
                        <a:pt x="19" y="54"/>
                      </a:cubicBezTo>
                      <a:cubicBezTo>
                        <a:pt x="19" y="54"/>
                        <a:pt x="18" y="54"/>
                        <a:pt x="18" y="53"/>
                      </a:cubicBezTo>
                      <a:cubicBezTo>
                        <a:pt x="17" y="48"/>
                        <a:pt x="17" y="48"/>
                        <a:pt x="17" y="48"/>
                      </a:cubicBezTo>
                      <a:cubicBezTo>
                        <a:pt x="16" y="47"/>
                        <a:pt x="16" y="47"/>
                        <a:pt x="15" y="47"/>
                      </a:cubicBezTo>
                      <a:cubicBezTo>
                        <a:pt x="11" y="50"/>
                        <a:pt x="11" y="50"/>
                        <a:pt x="11" y="50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10" y="50"/>
                        <a:pt x="9" y="50"/>
                        <a:pt x="9" y="50"/>
                      </a:cubicBezTo>
                      <a:cubicBezTo>
                        <a:pt x="8" y="49"/>
                        <a:pt x="4" y="45"/>
                        <a:pt x="4" y="44"/>
                      </a:cubicBezTo>
                      <a:cubicBezTo>
                        <a:pt x="4" y="44"/>
                        <a:pt x="4" y="44"/>
                        <a:pt x="4" y="43"/>
                      </a:cubicBezTo>
                      <a:cubicBezTo>
                        <a:pt x="5" y="42"/>
                        <a:pt x="6" y="41"/>
                        <a:pt x="7" y="39"/>
                      </a:cubicBezTo>
                      <a:cubicBezTo>
                        <a:pt x="7" y="38"/>
                        <a:pt x="6" y="37"/>
                        <a:pt x="6" y="36"/>
                      </a:cubicBezTo>
                      <a:cubicBezTo>
                        <a:pt x="1" y="35"/>
                        <a:pt x="1" y="35"/>
                        <a:pt x="1" y="35"/>
                      </a:cubicBezTo>
                      <a:cubicBezTo>
                        <a:pt x="0" y="35"/>
                        <a:pt x="0" y="35"/>
                        <a:pt x="0" y="34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7"/>
                        <a:pt x="0" y="27"/>
                        <a:pt x="1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5"/>
                        <a:pt x="7" y="24"/>
                        <a:pt x="7" y="23"/>
                      </a:cubicBezTo>
                      <a:cubicBezTo>
                        <a:pt x="6" y="22"/>
                        <a:pt x="5" y="20"/>
                        <a:pt x="4" y="19"/>
                      </a:cubicBezTo>
                      <a:cubicBezTo>
                        <a:pt x="4" y="19"/>
                        <a:pt x="4" y="19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5" y="17"/>
                        <a:pt x="9" y="12"/>
                        <a:pt x="10" y="12"/>
                      </a:cubicBezTo>
                      <a:cubicBezTo>
                        <a:pt x="10" y="12"/>
                        <a:pt x="10" y="12"/>
                        <a:pt x="11" y="13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16" y="15"/>
                        <a:pt x="16" y="15"/>
                        <a:pt x="17" y="15"/>
                      </a:cubicBezTo>
                      <a:cubicBezTo>
                        <a:pt x="18" y="13"/>
                        <a:pt x="18" y="11"/>
                        <a:pt x="18" y="9"/>
                      </a:cubicBezTo>
                      <a:cubicBezTo>
                        <a:pt x="18" y="9"/>
                        <a:pt x="19" y="8"/>
                        <a:pt x="19" y="8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26" y="8"/>
                        <a:pt x="27" y="9"/>
                        <a:pt x="27" y="9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9" y="15"/>
                        <a:pt x="30" y="15"/>
                        <a:pt x="31" y="16"/>
                      </a:cubicBezTo>
                      <a:cubicBezTo>
                        <a:pt x="35" y="13"/>
                        <a:pt x="35" y="13"/>
                        <a:pt x="35" y="13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6" y="12"/>
                        <a:pt x="36" y="12"/>
                        <a:pt x="36" y="13"/>
                      </a:cubicBezTo>
                      <a:cubicBezTo>
                        <a:pt x="37" y="13"/>
                        <a:pt x="41" y="17"/>
                        <a:pt x="41" y="18"/>
                      </a:cubicBezTo>
                      <a:cubicBezTo>
                        <a:pt x="41" y="19"/>
                        <a:pt x="41" y="19"/>
                        <a:pt x="41" y="19"/>
                      </a:cubicBezTo>
                      <a:cubicBezTo>
                        <a:pt x="40" y="20"/>
                        <a:pt x="39" y="22"/>
                        <a:pt x="38" y="23"/>
                      </a:cubicBezTo>
                      <a:cubicBezTo>
                        <a:pt x="38" y="24"/>
                        <a:pt x="39" y="25"/>
                        <a:pt x="39" y="26"/>
                      </a:cubicBezTo>
                      <a:cubicBezTo>
                        <a:pt x="45" y="27"/>
                        <a:pt x="45" y="27"/>
                        <a:pt x="45" y="27"/>
                      </a:cubicBezTo>
                      <a:cubicBezTo>
                        <a:pt x="45" y="27"/>
                        <a:pt x="45" y="27"/>
                        <a:pt x="45" y="28"/>
                      </a:cubicBezTo>
                      <a:lnTo>
                        <a:pt x="45" y="35"/>
                      </a:lnTo>
                      <a:close/>
                      <a:moveTo>
                        <a:pt x="23" y="22"/>
                      </a:moveTo>
                      <a:cubicBezTo>
                        <a:pt x="18" y="22"/>
                        <a:pt x="13" y="26"/>
                        <a:pt x="13" y="31"/>
                      </a:cubicBezTo>
                      <a:cubicBezTo>
                        <a:pt x="13" y="36"/>
                        <a:pt x="18" y="40"/>
                        <a:pt x="23" y="40"/>
                      </a:cubicBezTo>
                      <a:cubicBezTo>
                        <a:pt x="28" y="40"/>
                        <a:pt x="32" y="36"/>
                        <a:pt x="32" y="31"/>
                      </a:cubicBezTo>
                      <a:cubicBezTo>
                        <a:pt x="32" y="26"/>
                        <a:pt x="28" y="22"/>
                        <a:pt x="23" y="22"/>
                      </a:cubicBezTo>
                      <a:close/>
                      <a:moveTo>
                        <a:pt x="68" y="15"/>
                      </a:moveTo>
                      <a:cubicBezTo>
                        <a:pt x="68" y="16"/>
                        <a:pt x="64" y="16"/>
                        <a:pt x="63" y="16"/>
                      </a:cubicBezTo>
                      <a:cubicBezTo>
                        <a:pt x="63" y="17"/>
                        <a:pt x="62" y="18"/>
                        <a:pt x="62" y="18"/>
                      </a:cubicBezTo>
                      <a:cubicBezTo>
                        <a:pt x="62" y="19"/>
                        <a:pt x="64" y="23"/>
                        <a:pt x="64" y="23"/>
                      </a:cubicBezTo>
                      <a:cubicBezTo>
                        <a:pt x="64" y="23"/>
                        <a:pt x="64" y="23"/>
                        <a:pt x="64" y="24"/>
                      </a:cubicBezTo>
                      <a:cubicBezTo>
                        <a:pt x="63" y="24"/>
                        <a:pt x="59" y="26"/>
                        <a:pt x="59" y="26"/>
                      </a:cubicBezTo>
                      <a:cubicBezTo>
                        <a:pt x="59" y="26"/>
                        <a:pt x="56" y="22"/>
                        <a:pt x="56" y="22"/>
                      </a:cubicBezTo>
                      <a:cubicBezTo>
                        <a:pt x="55" y="22"/>
                        <a:pt x="55" y="22"/>
                        <a:pt x="55" y="22"/>
                      </a:cubicBezTo>
                      <a:cubicBezTo>
                        <a:pt x="54" y="22"/>
                        <a:pt x="54" y="22"/>
                        <a:pt x="54" y="22"/>
                      </a:cubicBezTo>
                      <a:cubicBezTo>
                        <a:pt x="53" y="22"/>
                        <a:pt x="50" y="26"/>
                        <a:pt x="50" y="26"/>
                      </a:cubicBezTo>
                      <a:cubicBezTo>
                        <a:pt x="50" y="26"/>
                        <a:pt x="46" y="24"/>
                        <a:pt x="46" y="24"/>
                      </a:cubicBezTo>
                      <a:cubicBezTo>
                        <a:pt x="45" y="23"/>
                        <a:pt x="45" y="23"/>
                        <a:pt x="45" y="23"/>
                      </a:cubicBezTo>
                      <a:cubicBezTo>
                        <a:pt x="45" y="23"/>
                        <a:pt x="47" y="19"/>
                        <a:pt x="47" y="18"/>
                      </a:cubicBezTo>
                      <a:cubicBezTo>
                        <a:pt x="47" y="18"/>
                        <a:pt x="46" y="17"/>
                        <a:pt x="46" y="16"/>
                      </a:cubicBezTo>
                      <a:cubicBezTo>
                        <a:pt x="45" y="16"/>
                        <a:pt x="41" y="16"/>
                        <a:pt x="41" y="15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41" y="10"/>
                        <a:pt x="45" y="9"/>
                        <a:pt x="46" y="9"/>
                      </a:cubicBezTo>
                      <a:cubicBezTo>
                        <a:pt x="46" y="9"/>
                        <a:pt x="47" y="8"/>
                        <a:pt x="47" y="7"/>
                      </a:cubicBezTo>
                      <a:cubicBezTo>
                        <a:pt x="47" y="7"/>
                        <a:pt x="45" y="3"/>
                        <a:pt x="45" y="2"/>
                      </a:cubicBezTo>
                      <a:cubicBezTo>
                        <a:pt x="45" y="2"/>
                        <a:pt x="45" y="2"/>
                        <a:pt x="46" y="2"/>
                      </a:cubicBezTo>
                      <a:cubicBezTo>
                        <a:pt x="46" y="2"/>
                        <a:pt x="50" y="0"/>
                        <a:pt x="50" y="0"/>
                      </a:cubicBezTo>
                      <a:cubicBezTo>
                        <a:pt x="50" y="0"/>
                        <a:pt x="53" y="3"/>
                        <a:pt x="54" y="4"/>
                      </a:cubicBezTo>
                      <a:cubicBezTo>
                        <a:pt x="54" y="4"/>
                        <a:pt x="54" y="4"/>
                        <a:pt x="55" y="4"/>
                      </a:cubicBezTo>
                      <a:cubicBezTo>
                        <a:pt x="55" y="4"/>
                        <a:pt x="55" y="4"/>
                        <a:pt x="56" y="4"/>
                      </a:cubicBezTo>
                      <a:cubicBezTo>
                        <a:pt x="57" y="2"/>
                        <a:pt x="58" y="1"/>
                        <a:pt x="59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9" y="0"/>
                        <a:pt x="63" y="2"/>
                        <a:pt x="64" y="2"/>
                      </a:cubicBezTo>
                      <a:cubicBezTo>
                        <a:pt x="64" y="2"/>
                        <a:pt x="64" y="2"/>
                        <a:pt x="64" y="2"/>
                      </a:cubicBezTo>
                      <a:cubicBezTo>
                        <a:pt x="64" y="3"/>
                        <a:pt x="62" y="7"/>
                        <a:pt x="62" y="7"/>
                      </a:cubicBezTo>
                      <a:cubicBezTo>
                        <a:pt x="62" y="8"/>
                        <a:pt x="63" y="9"/>
                        <a:pt x="63" y="9"/>
                      </a:cubicBezTo>
                      <a:cubicBezTo>
                        <a:pt x="64" y="9"/>
                        <a:pt x="68" y="10"/>
                        <a:pt x="68" y="10"/>
                      </a:cubicBezTo>
                      <a:lnTo>
                        <a:pt x="68" y="15"/>
                      </a:lnTo>
                      <a:close/>
                      <a:moveTo>
                        <a:pt x="68" y="52"/>
                      </a:moveTo>
                      <a:cubicBezTo>
                        <a:pt x="68" y="52"/>
                        <a:pt x="64" y="53"/>
                        <a:pt x="63" y="53"/>
                      </a:cubicBezTo>
                      <a:cubicBezTo>
                        <a:pt x="63" y="54"/>
                        <a:pt x="62" y="54"/>
                        <a:pt x="62" y="55"/>
                      </a:cubicBezTo>
                      <a:cubicBezTo>
                        <a:pt x="62" y="56"/>
                        <a:pt x="64" y="59"/>
                        <a:pt x="64" y="60"/>
                      </a:cubicBezTo>
                      <a:cubicBezTo>
                        <a:pt x="64" y="60"/>
                        <a:pt x="64" y="60"/>
                        <a:pt x="64" y="60"/>
                      </a:cubicBezTo>
                      <a:cubicBezTo>
                        <a:pt x="63" y="60"/>
                        <a:pt x="59" y="63"/>
                        <a:pt x="59" y="63"/>
                      </a:cubicBezTo>
                      <a:cubicBezTo>
                        <a:pt x="59" y="63"/>
                        <a:pt x="56" y="59"/>
                        <a:pt x="56" y="59"/>
                      </a:cubicBezTo>
                      <a:cubicBezTo>
                        <a:pt x="55" y="59"/>
                        <a:pt x="55" y="59"/>
                        <a:pt x="55" y="59"/>
                      </a:cubicBezTo>
                      <a:cubicBezTo>
                        <a:pt x="54" y="59"/>
                        <a:pt x="54" y="59"/>
                        <a:pt x="54" y="59"/>
                      </a:cubicBezTo>
                      <a:cubicBezTo>
                        <a:pt x="53" y="59"/>
                        <a:pt x="50" y="63"/>
                        <a:pt x="50" y="63"/>
                      </a:cubicBezTo>
                      <a:cubicBezTo>
                        <a:pt x="50" y="63"/>
                        <a:pt x="46" y="60"/>
                        <a:pt x="46" y="60"/>
                      </a:cubicBezTo>
                      <a:cubicBezTo>
                        <a:pt x="45" y="60"/>
                        <a:pt x="45" y="60"/>
                        <a:pt x="45" y="60"/>
                      </a:cubicBezTo>
                      <a:cubicBezTo>
                        <a:pt x="45" y="59"/>
                        <a:pt x="47" y="56"/>
                        <a:pt x="47" y="55"/>
                      </a:cubicBezTo>
                      <a:cubicBezTo>
                        <a:pt x="47" y="54"/>
                        <a:pt x="46" y="54"/>
                        <a:pt x="46" y="53"/>
                      </a:cubicBezTo>
                      <a:cubicBezTo>
                        <a:pt x="45" y="53"/>
                        <a:pt x="41" y="52"/>
                        <a:pt x="41" y="52"/>
                      </a:cubicBezTo>
                      <a:cubicBezTo>
                        <a:pt x="41" y="47"/>
                        <a:pt x="41" y="47"/>
                        <a:pt x="41" y="47"/>
                      </a:cubicBezTo>
                      <a:cubicBezTo>
                        <a:pt x="41" y="46"/>
                        <a:pt x="45" y="46"/>
                        <a:pt x="46" y="46"/>
                      </a:cubicBezTo>
                      <a:cubicBezTo>
                        <a:pt x="46" y="45"/>
                        <a:pt x="47" y="45"/>
                        <a:pt x="47" y="44"/>
                      </a:cubicBezTo>
                      <a:cubicBezTo>
                        <a:pt x="47" y="43"/>
                        <a:pt x="45" y="40"/>
                        <a:pt x="45" y="39"/>
                      </a:cubicBezTo>
                      <a:cubicBezTo>
                        <a:pt x="45" y="39"/>
                        <a:pt x="45" y="39"/>
                        <a:pt x="46" y="39"/>
                      </a:cubicBezTo>
                      <a:cubicBezTo>
                        <a:pt x="46" y="39"/>
                        <a:pt x="50" y="36"/>
                        <a:pt x="50" y="36"/>
                      </a:cubicBezTo>
                      <a:cubicBezTo>
                        <a:pt x="50" y="36"/>
                        <a:pt x="53" y="40"/>
                        <a:pt x="54" y="40"/>
                      </a:cubicBezTo>
                      <a:cubicBezTo>
                        <a:pt x="54" y="40"/>
                        <a:pt x="54" y="40"/>
                        <a:pt x="55" y="40"/>
                      </a:cubicBezTo>
                      <a:cubicBezTo>
                        <a:pt x="55" y="40"/>
                        <a:pt x="55" y="40"/>
                        <a:pt x="56" y="40"/>
                      </a:cubicBezTo>
                      <a:cubicBezTo>
                        <a:pt x="57" y="39"/>
                        <a:pt x="58" y="38"/>
                        <a:pt x="59" y="36"/>
                      </a:cubicBezTo>
                      <a:cubicBezTo>
                        <a:pt x="59" y="36"/>
                        <a:pt x="59" y="36"/>
                        <a:pt x="59" y="36"/>
                      </a:cubicBezTo>
                      <a:cubicBezTo>
                        <a:pt x="59" y="36"/>
                        <a:pt x="63" y="39"/>
                        <a:pt x="64" y="39"/>
                      </a:cubicBezTo>
                      <a:cubicBezTo>
                        <a:pt x="64" y="39"/>
                        <a:pt x="64" y="39"/>
                        <a:pt x="64" y="39"/>
                      </a:cubicBezTo>
                      <a:cubicBezTo>
                        <a:pt x="64" y="40"/>
                        <a:pt x="62" y="43"/>
                        <a:pt x="62" y="44"/>
                      </a:cubicBezTo>
                      <a:cubicBezTo>
                        <a:pt x="62" y="45"/>
                        <a:pt x="63" y="45"/>
                        <a:pt x="63" y="46"/>
                      </a:cubicBezTo>
                      <a:cubicBezTo>
                        <a:pt x="64" y="46"/>
                        <a:pt x="68" y="46"/>
                        <a:pt x="68" y="47"/>
                      </a:cubicBezTo>
                      <a:lnTo>
                        <a:pt x="68" y="52"/>
                      </a:lnTo>
                      <a:close/>
                      <a:moveTo>
                        <a:pt x="55" y="8"/>
                      </a:moveTo>
                      <a:cubicBezTo>
                        <a:pt x="52" y="8"/>
                        <a:pt x="50" y="10"/>
                        <a:pt x="50" y="13"/>
                      </a:cubicBezTo>
                      <a:cubicBezTo>
                        <a:pt x="50" y="15"/>
                        <a:pt x="52" y="17"/>
                        <a:pt x="55" y="17"/>
                      </a:cubicBezTo>
                      <a:cubicBezTo>
                        <a:pt x="57" y="17"/>
                        <a:pt x="59" y="15"/>
                        <a:pt x="59" y="13"/>
                      </a:cubicBezTo>
                      <a:cubicBezTo>
                        <a:pt x="59" y="10"/>
                        <a:pt x="57" y="8"/>
                        <a:pt x="55" y="8"/>
                      </a:cubicBezTo>
                      <a:close/>
                      <a:moveTo>
                        <a:pt x="55" y="45"/>
                      </a:moveTo>
                      <a:cubicBezTo>
                        <a:pt x="52" y="45"/>
                        <a:pt x="50" y="47"/>
                        <a:pt x="50" y="49"/>
                      </a:cubicBezTo>
                      <a:cubicBezTo>
                        <a:pt x="50" y="52"/>
                        <a:pt x="52" y="54"/>
                        <a:pt x="55" y="54"/>
                      </a:cubicBezTo>
                      <a:cubicBezTo>
                        <a:pt x="57" y="54"/>
                        <a:pt x="59" y="52"/>
                        <a:pt x="59" y="49"/>
                      </a:cubicBezTo>
                      <a:cubicBezTo>
                        <a:pt x="59" y="47"/>
                        <a:pt x="57" y="45"/>
                        <a:pt x="55" y="4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732171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push dir="u"/>
      </p:transition>
    </mc:Choice>
    <mc:Fallback xmlns="">
      <p:transition spd="slow" advTm="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>
          <a:xfrm>
            <a:off x="4624912" y="2489595"/>
            <a:ext cx="2824625" cy="2717476"/>
            <a:chOff x="4940300" y="2848846"/>
            <a:chExt cx="2311400" cy="2223725"/>
          </a:xfrm>
        </p:grpSpPr>
        <p:sp>
          <p:nvSpPr>
            <p:cNvPr id="26" name="Freeform: Shape 74"/>
            <p:cNvSpPr>
              <a:spLocks/>
            </p:cNvSpPr>
            <p:nvPr/>
          </p:nvSpPr>
          <p:spPr bwMode="auto">
            <a:xfrm>
              <a:off x="5631077" y="4629211"/>
              <a:ext cx="929775" cy="443360"/>
            </a:xfrm>
            <a:custGeom>
              <a:avLst/>
              <a:gdLst>
                <a:gd name="connsiteX0" fmla="*/ 0 w 2826081"/>
                <a:gd name="connsiteY0" fmla="*/ 0 h 879959"/>
                <a:gd name="connsiteX1" fmla="*/ 16538 w 2826081"/>
                <a:gd name="connsiteY1" fmla="*/ 16531 h 879959"/>
                <a:gd name="connsiteX2" fmla="*/ 1413150 w 2826081"/>
                <a:gd name="connsiteY2" fmla="*/ 190188 h 879959"/>
                <a:gd name="connsiteX3" fmla="*/ 2809762 w 2826081"/>
                <a:gd name="connsiteY3" fmla="*/ 16531 h 879959"/>
                <a:gd name="connsiteX4" fmla="*/ 2826081 w 2826081"/>
                <a:gd name="connsiteY4" fmla="*/ 219 h 879959"/>
                <a:gd name="connsiteX5" fmla="*/ 2518050 w 2826081"/>
                <a:gd name="connsiteY5" fmla="*/ 709300 h 879959"/>
                <a:gd name="connsiteX6" fmla="*/ 2514422 w 2826081"/>
                <a:gd name="connsiteY6" fmla="*/ 709300 h 879959"/>
                <a:gd name="connsiteX7" fmla="*/ 2497825 w 2826081"/>
                <a:gd name="connsiteY7" fmla="*/ 736090 h 879959"/>
                <a:gd name="connsiteX8" fmla="*/ 1413040 w 2826081"/>
                <a:gd name="connsiteY8" fmla="*/ 879959 h 879959"/>
                <a:gd name="connsiteX9" fmla="*/ 328255 w 2826081"/>
                <a:gd name="connsiteY9" fmla="*/ 736090 h 879959"/>
                <a:gd name="connsiteX10" fmla="*/ 311659 w 2826081"/>
                <a:gd name="connsiteY10" fmla="*/ 709300 h 879959"/>
                <a:gd name="connsiteX11" fmla="*/ 305075 w 2826081"/>
                <a:gd name="connsiteY11" fmla="*/ 709300 h 879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26081" h="879959">
                  <a:moveTo>
                    <a:pt x="0" y="0"/>
                  </a:moveTo>
                  <a:lnTo>
                    <a:pt x="16538" y="16531"/>
                  </a:lnTo>
                  <a:cubicBezTo>
                    <a:pt x="149467" y="115637"/>
                    <a:pt x="724242" y="190188"/>
                    <a:pt x="1413150" y="190188"/>
                  </a:cubicBezTo>
                  <a:cubicBezTo>
                    <a:pt x="2102058" y="190188"/>
                    <a:pt x="2676833" y="115637"/>
                    <a:pt x="2809762" y="16531"/>
                  </a:cubicBezTo>
                  <a:lnTo>
                    <a:pt x="2826081" y="219"/>
                  </a:lnTo>
                  <a:lnTo>
                    <a:pt x="2518050" y="709300"/>
                  </a:lnTo>
                  <a:lnTo>
                    <a:pt x="2514422" y="709300"/>
                  </a:lnTo>
                  <a:lnTo>
                    <a:pt x="2497825" y="736090"/>
                  </a:lnTo>
                  <a:cubicBezTo>
                    <a:pt x="2394575" y="818196"/>
                    <a:pt x="1948132" y="879959"/>
                    <a:pt x="1413040" y="879959"/>
                  </a:cubicBezTo>
                  <a:cubicBezTo>
                    <a:pt x="877948" y="879959"/>
                    <a:pt x="431505" y="818196"/>
                    <a:pt x="328255" y="736090"/>
                  </a:cubicBezTo>
                  <a:lnTo>
                    <a:pt x="311659" y="709300"/>
                  </a:lnTo>
                  <a:lnTo>
                    <a:pt x="305075" y="7093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: Shape 75"/>
            <p:cNvSpPr>
              <a:spLocks/>
            </p:cNvSpPr>
            <p:nvPr/>
          </p:nvSpPr>
          <p:spPr bwMode="auto">
            <a:xfrm>
              <a:off x="5627087" y="4505648"/>
              <a:ext cx="937827" cy="219159"/>
            </a:xfrm>
            <a:custGeom>
              <a:avLst/>
              <a:gdLst>
                <a:gd name="connsiteX0" fmla="*/ 1425278 w 2850555"/>
                <a:gd name="connsiteY0" fmla="*/ 0 h 434976"/>
                <a:gd name="connsiteX1" fmla="*/ 2843493 w 2850555"/>
                <a:gd name="connsiteY1" fmla="*/ 195251 h 434976"/>
                <a:gd name="connsiteX2" fmla="*/ 2850328 w 2850555"/>
                <a:gd name="connsiteY2" fmla="*/ 215900 h 434976"/>
                <a:gd name="connsiteX3" fmla="*/ 2850555 w 2850555"/>
                <a:gd name="connsiteY3" fmla="*/ 216587 h 434976"/>
                <a:gd name="connsiteX4" fmla="*/ 2838209 w 2850555"/>
                <a:gd name="connsiteY4" fmla="*/ 245007 h 434976"/>
                <a:gd name="connsiteX5" fmla="*/ 2821890 w 2850555"/>
                <a:gd name="connsiteY5" fmla="*/ 261319 h 434976"/>
                <a:gd name="connsiteX6" fmla="*/ 1425278 w 2850555"/>
                <a:gd name="connsiteY6" fmla="*/ 434976 h 434976"/>
                <a:gd name="connsiteX7" fmla="*/ 28666 w 2850555"/>
                <a:gd name="connsiteY7" fmla="*/ 261319 h 434976"/>
                <a:gd name="connsiteX8" fmla="*/ 12128 w 2850555"/>
                <a:gd name="connsiteY8" fmla="*/ 244788 h 434976"/>
                <a:gd name="connsiteX9" fmla="*/ 0 w 2850555"/>
                <a:gd name="connsiteY9" fmla="*/ 216591 h 434976"/>
                <a:gd name="connsiteX10" fmla="*/ 229 w 2850555"/>
                <a:gd name="connsiteY10" fmla="*/ 215900 h 434976"/>
                <a:gd name="connsiteX11" fmla="*/ 7063 w 2850555"/>
                <a:gd name="connsiteY11" fmla="*/ 195251 h 434976"/>
                <a:gd name="connsiteX12" fmla="*/ 1425278 w 2850555"/>
                <a:gd name="connsiteY12" fmla="*/ 0 h 434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50555" h="434976">
                  <a:moveTo>
                    <a:pt x="1425278" y="0"/>
                  </a:moveTo>
                  <a:cubicBezTo>
                    <a:pt x="2163393" y="0"/>
                    <a:pt x="2770489" y="85582"/>
                    <a:pt x="2843493" y="195251"/>
                  </a:cubicBezTo>
                  <a:lnTo>
                    <a:pt x="2850328" y="215900"/>
                  </a:lnTo>
                  <a:lnTo>
                    <a:pt x="2850555" y="216587"/>
                  </a:lnTo>
                  <a:lnTo>
                    <a:pt x="2838209" y="245007"/>
                  </a:lnTo>
                  <a:lnTo>
                    <a:pt x="2821890" y="261319"/>
                  </a:lnTo>
                  <a:cubicBezTo>
                    <a:pt x="2688961" y="360425"/>
                    <a:pt x="2114186" y="434976"/>
                    <a:pt x="1425278" y="434976"/>
                  </a:cubicBezTo>
                  <a:cubicBezTo>
                    <a:pt x="736370" y="434976"/>
                    <a:pt x="161595" y="360425"/>
                    <a:pt x="28666" y="261319"/>
                  </a:cubicBezTo>
                  <a:lnTo>
                    <a:pt x="12128" y="244788"/>
                  </a:lnTo>
                  <a:lnTo>
                    <a:pt x="0" y="216591"/>
                  </a:lnTo>
                  <a:lnTo>
                    <a:pt x="229" y="215900"/>
                  </a:lnTo>
                  <a:lnTo>
                    <a:pt x="7063" y="195251"/>
                  </a:lnTo>
                  <a:cubicBezTo>
                    <a:pt x="80067" y="85582"/>
                    <a:pt x="687163" y="0"/>
                    <a:pt x="1425278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: Shape 71"/>
            <p:cNvSpPr>
              <a:spLocks/>
            </p:cNvSpPr>
            <p:nvPr/>
          </p:nvSpPr>
          <p:spPr bwMode="auto">
            <a:xfrm>
              <a:off x="5469523" y="4165358"/>
              <a:ext cx="1252863" cy="493587"/>
            </a:xfrm>
            <a:custGeom>
              <a:avLst/>
              <a:gdLst>
                <a:gd name="connsiteX0" fmla="*/ 0 w 2826081"/>
                <a:gd name="connsiteY0" fmla="*/ 0 h 879959"/>
                <a:gd name="connsiteX1" fmla="*/ 16538 w 2826081"/>
                <a:gd name="connsiteY1" fmla="*/ 16531 h 879959"/>
                <a:gd name="connsiteX2" fmla="*/ 1413150 w 2826081"/>
                <a:gd name="connsiteY2" fmla="*/ 190188 h 879959"/>
                <a:gd name="connsiteX3" fmla="*/ 2809762 w 2826081"/>
                <a:gd name="connsiteY3" fmla="*/ 16531 h 879959"/>
                <a:gd name="connsiteX4" fmla="*/ 2826081 w 2826081"/>
                <a:gd name="connsiteY4" fmla="*/ 219 h 879959"/>
                <a:gd name="connsiteX5" fmla="*/ 2518050 w 2826081"/>
                <a:gd name="connsiteY5" fmla="*/ 709300 h 879959"/>
                <a:gd name="connsiteX6" fmla="*/ 2514422 w 2826081"/>
                <a:gd name="connsiteY6" fmla="*/ 709300 h 879959"/>
                <a:gd name="connsiteX7" fmla="*/ 2497825 w 2826081"/>
                <a:gd name="connsiteY7" fmla="*/ 736090 h 879959"/>
                <a:gd name="connsiteX8" fmla="*/ 1413040 w 2826081"/>
                <a:gd name="connsiteY8" fmla="*/ 879959 h 879959"/>
                <a:gd name="connsiteX9" fmla="*/ 328255 w 2826081"/>
                <a:gd name="connsiteY9" fmla="*/ 736090 h 879959"/>
                <a:gd name="connsiteX10" fmla="*/ 311659 w 2826081"/>
                <a:gd name="connsiteY10" fmla="*/ 709300 h 879959"/>
                <a:gd name="connsiteX11" fmla="*/ 305075 w 2826081"/>
                <a:gd name="connsiteY11" fmla="*/ 709300 h 879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26081" h="879959">
                  <a:moveTo>
                    <a:pt x="0" y="0"/>
                  </a:moveTo>
                  <a:lnTo>
                    <a:pt x="16538" y="16531"/>
                  </a:lnTo>
                  <a:cubicBezTo>
                    <a:pt x="149467" y="115637"/>
                    <a:pt x="724242" y="190188"/>
                    <a:pt x="1413150" y="190188"/>
                  </a:cubicBezTo>
                  <a:cubicBezTo>
                    <a:pt x="2102058" y="190188"/>
                    <a:pt x="2676833" y="115637"/>
                    <a:pt x="2809762" y="16531"/>
                  </a:cubicBezTo>
                  <a:lnTo>
                    <a:pt x="2826081" y="219"/>
                  </a:lnTo>
                  <a:lnTo>
                    <a:pt x="2518050" y="709300"/>
                  </a:lnTo>
                  <a:lnTo>
                    <a:pt x="2514422" y="709300"/>
                  </a:lnTo>
                  <a:lnTo>
                    <a:pt x="2497825" y="736090"/>
                  </a:lnTo>
                  <a:cubicBezTo>
                    <a:pt x="2394575" y="818196"/>
                    <a:pt x="1948132" y="879959"/>
                    <a:pt x="1413040" y="879959"/>
                  </a:cubicBezTo>
                  <a:cubicBezTo>
                    <a:pt x="877948" y="879959"/>
                    <a:pt x="431505" y="818196"/>
                    <a:pt x="328255" y="736090"/>
                  </a:cubicBezTo>
                  <a:lnTo>
                    <a:pt x="311659" y="709300"/>
                  </a:lnTo>
                  <a:lnTo>
                    <a:pt x="305075" y="7093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: Shape 72"/>
            <p:cNvSpPr>
              <a:spLocks/>
            </p:cNvSpPr>
            <p:nvPr/>
          </p:nvSpPr>
          <p:spPr bwMode="auto">
            <a:xfrm>
              <a:off x="5464146" y="4027797"/>
              <a:ext cx="1263713" cy="243987"/>
            </a:xfrm>
            <a:custGeom>
              <a:avLst/>
              <a:gdLst>
                <a:gd name="connsiteX0" fmla="*/ 1425278 w 2850555"/>
                <a:gd name="connsiteY0" fmla="*/ 0 h 434976"/>
                <a:gd name="connsiteX1" fmla="*/ 2843493 w 2850555"/>
                <a:gd name="connsiteY1" fmla="*/ 195251 h 434976"/>
                <a:gd name="connsiteX2" fmla="*/ 2850328 w 2850555"/>
                <a:gd name="connsiteY2" fmla="*/ 215900 h 434976"/>
                <a:gd name="connsiteX3" fmla="*/ 2850555 w 2850555"/>
                <a:gd name="connsiteY3" fmla="*/ 216587 h 434976"/>
                <a:gd name="connsiteX4" fmla="*/ 2838209 w 2850555"/>
                <a:gd name="connsiteY4" fmla="*/ 245007 h 434976"/>
                <a:gd name="connsiteX5" fmla="*/ 2821890 w 2850555"/>
                <a:gd name="connsiteY5" fmla="*/ 261319 h 434976"/>
                <a:gd name="connsiteX6" fmla="*/ 1425278 w 2850555"/>
                <a:gd name="connsiteY6" fmla="*/ 434976 h 434976"/>
                <a:gd name="connsiteX7" fmla="*/ 28666 w 2850555"/>
                <a:gd name="connsiteY7" fmla="*/ 261319 h 434976"/>
                <a:gd name="connsiteX8" fmla="*/ 12128 w 2850555"/>
                <a:gd name="connsiteY8" fmla="*/ 244788 h 434976"/>
                <a:gd name="connsiteX9" fmla="*/ 0 w 2850555"/>
                <a:gd name="connsiteY9" fmla="*/ 216591 h 434976"/>
                <a:gd name="connsiteX10" fmla="*/ 229 w 2850555"/>
                <a:gd name="connsiteY10" fmla="*/ 215900 h 434976"/>
                <a:gd name="connsiteX11" fmla="*/ 7063 w 2850555"/>
                <a:gd name="connsiteY11" fmla="*/ 195251 h 434976"/>
                <a:gd name="connsiteX12" fmla="*/ 1425278 w 2850555"/>
                <a:gd name="connsiteY12" fmla="*/ 0 h 434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50555" h="434976">
                  <a:moveTo>
                    <a:pt x="1425278" y="0"/>
                  </a:moveTo>
                  <a:cubicBezTo>
                    <a:pt x="2163393" y="0"/>
                    <a:pt x="2770489" y="85582"/>
                    <a:pt x="2843493" y="195251"/>
                  </a:cubicBezTo>
                  <a:lnTo>
                    <a:pt x="2850328" y="215900"/>
                  </a:lnTo>
                  <a:lnTo>
                    <a:pt x="2850555" y="216587"/>
                  </a:lnTo>
                  <a:lnTo>
                    <a:pt x="2838209" y="245007"/>
                  </a:lnTo>
                  <a:lnTo>
                    <a:pt x="2821890" y="261319"/>
                  </a:lnTo>
                  <a:cubicBezTo>
                    <a:pt x="2688961" y="360425"/>
                    <a:pt x="2114186" y="434976"/>
                    <a:pt x="1425278" y="434976"/>
                  </a:cubicBezTo>
                  <a:cubicBezTo>
                    <a:pt x="736370" y="434976"/>
                    <a:pt x="161595" y="360425"/>
                    <a:pt x="28666" y="261319"/>
                  </a:cubicBezTo>
                  <a:lnTo>
                    <a:pt x="12128" y="244788"/>
                  </a:lnTo>
                  <a:lnTo>
                    <a:pt x="0" y="216591"/>
                  </a:lnTo>
                  <a:lnTo>
                    <a:pt x="229" y="215900"/>
                  </a:lnTo>
                  <a:lnTo>
                    <a:pt x="7063" y="195251"/>
                  </a:lnTo>
                  <a:cubicBezTo>
                    <a:pt x="80067" y="85582"/>
                    <a:pt x="687163" y="0"/>
                    <a:pt x="1425278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: Shape 68"/>
            <p:cNvSpPr>
              <a:spLocks/>
            </p:cNvSpPr>
            <p:nvPr/>
          </p:nvSpPr>
          <p:spPr bwMode="auto">
            <a:xfrm>
              <a:off x="5239201" y="3619840"/>
              <a:ext cx="1713468" cy="546009"/>
            </a:xfrm>
            <a:custGeom>
              <a:avLst/>
              <a:gdLst>
                <a:gd name="connsiteX0" fmla="*/ 0 w 2826081"/>
                <a:gd name="connsiteY0" fmla="*/ 0 h 879959"/>
                <a:gd name="connsiteX1" fmla="*/ 16538 w 2826081"/>
                <a:gd name="connsiteY1" fmla="*/ 16531 h 879959"/>
                <a:gd name="connsiteX2" fmla="*/ 1413150 w 2826081"/>
                <a:gd name="connsiteY2" fmla="*/ 190188 h 879959"/>
                <a:gd name="connsiteX3" fmla="*/ 2809762 w 2826081"/>
                <a:gd name="connsiteY3" fmla="*/ 16531 h 879959"/>
                <a:gd name="connsiteX4" fmla="*/ 2826081 w 2826081"/>
                <a:gd name="connsiteY4" fmla="*/ 219 h 879959"/>
                <a:gd name="connsiteX5" fmla="*/ 2518050 w 2826081"/>
                <a:gd name="connsiteY5" fmla="*/ 709300 h 879959"/>
                <a:gd name="connsiteX6" fmla="*/ 2514422 w 2826081"/>
                <a:gd name="connsiteY6" fmla="*/ 709300 h 879959"/>
                <a:gd name="connsiteX7" fmla="*/ 2497825 w 2826081"/>
                <a:gd name="connsiteY7" fmla="*/ 736090 h 879959"/>
                <a:gd name="connsiteX8" fmla="*/ 1413040 w 2826081"/>
                <a:gd name="connsiteY8" fmla="*/ 879959 h 879959"/>
                <a:gd name="connsiteX9" fmla="*/ 328255 w 2826081"/>
                <a:gd name="connsiteY9" fmla="*/ 736090 h 879959"/>
                <a:gd name="connsiteX10" fmla="*/ 311659 w 2826081"/>
                <a:gd name="connsiteY10" fmla="*/ 709300 h 879959"/>
                <a:gd name="connsiteX11" fmla="*/ 305075 w 2826081"/>
                <a:gd name="connsiteY11" fmla="*/ 709300 h 879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26081" h="879959">
                  <a:moveTo>
                    <a:pt x="0" y="0"/>
                  </a:moveTo>
                  <a:lnTo>
                    <a:pt x="16538" y="16531"/>
                  </a:lnTo>
                  <a:cubicBezTo>
                    <a:pt x="149467" y="115637"/>
                    <a:pt x="724242" y="190188"/>
                    <a:pt x="1413150" y="190188"/>
                  </a:cubicBezTo>
                  <a:cubicBezTo>
                    <a:pt x="2102058" y="190188"/>
                    <a:pt x="2676833" y="115637"/>
                    <a:pt x="2809762" y="16531"/>
                  </a:cubicBezTo>
                  <a:lnTo>
                    <a:pt x="2826081" y="219"/>
                  </a:lnTo>
                  <a:lnTo>
                    <a:pt x="2518050" y="709300"/>
                  </a:lnTo>
                  <a:lnTo>
                    <a:pt x="2514422" y="709300"/>
                  </a:lnTo>
                  <a:lnTo>
                    <a:pt x="2497825" y="736090"/>
                  </a:lnTo>
                  <a:cubicBezTo>
                    <a:pt x="2394575" y="818196"/>
                    <a:pt x="1948132" y="879959"/>
                    <a:pt x="1413040" y="879959"/>
                  </a:cubicBezTo>
                  <a:cubicBezTo>
                    <a:pt x="877948" y="879959"/>
                    <a:pt x="431505" y="818196"/>
                    <a:pt x="328255" y="736090"/>
                  </a:cubicBezTo>
                  <a:lnTo>
                    <a:pt x="311659" y="709300"/>
                  </a:lnTo>
                  <a:lnTo>
                    <a:pt x="305075" y="7093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: Shape 69"/>
            <p:cNvSpPr>
              <a:spLocks/>
            </p:cNvSpPr>
            <p:nvPr/>
          </p:nvSpPr>
          <p:spPr bwMode="auto">
            <a:xfrm>
              <a:off x="5231847" y="3467669"/>
              <a:ext cx="1728307" cy="269900"/>
            </a:xfrm>
            <a:custGeom>
              <a:avLst/>
              <a:gdLst>
                <a:gd name="connsiteX0" fmla="*/ 1425278 w 2850555"/>
                <a:gd name="connsiteY0" fmla="*/ 0 h 434976"/>
                <a:gd name="connsiteX1" fmla="*/ 2843493 w 2850555"/>
                <a:gd name="connsiteY1" fmla="*/ 195251 h 434976"/>
                <a:gd name="connsiteX2" fmla="*/ 2850328 w 2850555"/>
                <a:gd name="connsiteY2" fmla="*/ 215900 h 434976"/>
                <a:gd name="connsiteX3" fmla="*/ 2850555 w 2850555"/>
                <a:gd name="connsiteY3" fmla="*/ 216587 h 434976"/>
                <a:gd name="connsiteX4" fmla="*/ 2838209 w 2850555"/>
                <a:gd name="connsiteY4" fmla="*/ 245007 h 434976"/>
                <a:gd name="connsiteX5" fmla="*/ 2821890 w 2850555"/>
                <a:gd name="connsiteY5" fmla="*/ 261319 h 434976"/>
                <a:gd name="connsiteX6" fmla="*/ 1425278 w 2850555"/>
                <a:gd name="connsiteY6" fmla="*/ 434976 h 434976"/>
                <a:gd name="connsiteX7" fmla="*/ 28666 w 2850555"/>
                <a:gd name="connsiteY7" fmla="*/ 261319 h 434976"/>
                <a:gd name="connsiteX8" fmla="*/ 12128 w 2850555"/>
                <a:gd name="connsiteY8" fmla="*/ 244788 h 434976"/>
                <a:gd name="connsiteX9" fmla="*/ 0 w 2850555"/>
                <a:gd name="connsiteY9" fmla="*/ 216591 h 434976"/>
                <a:gd name="connsiteX10" fmla="*/ 229 w 2850555"/>
                <a:gd name="connsiteY10" fmla="*/ 215900 h 434976"/>
                <a:gd name="connsiteX11" fmla="*/ 7063 w 2850555"/>
                <a:gd name="connsiteY11" fmla="*/ 195251 h 434976"/>
                <a:gd name="connsiteX12" fmla="*/ 1425278 w 2850555"/>
                <a:gd name="connsiteY12" fmla="*/ 0 h 434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50555" h="434976">
                  <a:moveTo>
                    <a:pt x="1425278" y="0"/>
                  </a:moveTo>
                  <a:cubicBezTo>
                    <a:pt x="2163393" y="0"/>
                    <a:pt x="2770489" y="85582"/>
                    <a:pt x="2843493" y="195251"/>
                  </a:cubicBezTo>
                  <a:lnTo>
                    <a:pt x="2850328" y="215900"/>
                  </a:lnTo>
                  <a:lnTo>
                    <a:pt x="2850555" y="216587"/>
                  </a:lnTo>
                  <a:lnTo>
                    <a:pt x="2838209" y="245007"/>
                  </a:lnTo>
                  <a:lnTo>
                    <a:pt x="2821890" y="261319"/>
                  </a:lnTo>
                  <a:cubicBezTo>
                    <a:pt x="2688961" y="360425"/>
                    <a:pt x="2114186" y="434976"/>
                    <a:pt x="1425278" y="434976"/>
                  </a:cubicBezTo>
                  <a:cubicBezTo>
                    <a:pt x="736370" y="434976"/>
                    <a:pt x="161595" y="360425"/>
                    <a:pt x="28666" y="261319"/>
                  </a:cubicBezTo>
                  <a:lnTo>
                    <a:pt x="12128" y="244788"/>
                  </a:lnTo>
                  <a:lnTo>
                    <a:pt x="0" y="216591"/>
                  </a:lnTo>
                  <a:lnTo>
                    <a:pt x="229" y="215900"/>
                  </a:lnTo>
                  <a:lnTo>
                    <a:pt x="7063" y="195251"/>
                  </a:lnTo>
                  <a:cubicBezTo>
                    <a:pt x="80067" y="85582"/>
                    <a:pt x="687163" y="0"/>
                    <a:pt x="1425278" y="0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: Shape 62"/>
            <p:cNvSpPr>
              <a:spLocks/>
            </p:cNvSpPr>
            <p:nvPr/>
          </p:nvSpPr>
          <p:spPr bwMode="auto">
            <a:xfrm>
              <a:off x="4950135" y="3013810"/>
              <a:ext cx="2291555" cy="591912"/>
            </a:xfrm>
            <a:custGeom>
              <a:avLst/>
              <a:gdLst>
                <a:gd name="connsiteX0" fmla="*/ 0 w 2826081"/>
                <a:gd name="connsiteY0" fmla="*/ 0 h 879959"/>
                <a:gd name="connsiteX1" fmla="*/ 16538 w 2826081"/>
                <a:gd name="connsiteY1" fmla="*/ 16531 h 879959"/>
                <a:gd name="connsiteX2" fmla="*/ 1413150 w 2826081"/>
                <a:gd name="connsiteY2" fmla="*/ 190188 h 879959"/>
                <a:gd name="connsiteX3" fmla="*/ 2809762 w 2826081"/>
                <a:gd name="connsiteY3" fmla="*/ 16531 h 879959"/>
                <a:gd name="connsiteX4" fmla="*/ 2826081 w 2826081"/>
                <a:gd name="connsiteY4" fmla="*/ 219 h 879959"/>
                <a:gd name="connsiteX5" fmla="*/ 2518050 w 2826081"/>
                <a:gd name="connsiteY5" fmla="*/ 709300 h 879959"/>
                <a:gd name="connsiteX6" fmla="*/ 2514422 w 2826081"/>
                <a:gd name="connsiteY6" fmla="*/ 709300 h 879959"/>
                <a:gd name="connsiteX7" fmla="*/ 2497825 w 2826081"/>
                <a:gd name="connsiteY7" fmla="*/ 736090 h 879959"/>
                <a:gd name="connsiteX8" fmla="*/ 1413040 w 2826081"/>
                <a:gd name="connsiteY8" fmla="*/ 879959 h 879959"/>
                <a:gd name="connsiteX9" fmla="*/ 328255 w 2826081"/>
                <a:gd name="connsiteY9" fmla="*/ 736090 h 879959"/>
                <a:gd name="connsiteX10" fmla="*/ 311659 w 2826081"/>
                <a:gd name="connsiteY10" fmla="*/ 709300 h 879959"/>
                <a:gd name="connsiteX11" fmla="*/ 305075 w 2826081"/>
                <a:gd name="connsiteY11" fmla="*/ 709300 h 879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26081" h="879959">
                  <a:moveTo>
                    <a:pt x="0" y="0"/>
                  </a:moveTo>
                  <a:lnTo>
                    <a:pt x="16538" y="16531"/>
                  </a:lnTo>
                  <a:cubicBezTo>
                    <a:pt x="149467" y="115637"/>
                    <a:pt x="724242" y="190188"/>
                    <a:pt x="1413150" y="190188"/>
                  </a:cubicBezTo>
                  <a:cubicBezTo>
                    <a:pt x="2102058" y="190188"/>
                    <a:pt x="2676833" y="115637"/>
                    <a:pt x="2809762" y="16531"/>
                  </a:cubicBezTo>
                  <a:lnTo>
                    <a:pt x="2826081" y="219"/>
                  </a:lnTo>
                  <a:lnTo>
                    <a:pt x="2518050" y="709300"/>
                  </a:lnTo>
                  <a:lnTo>
                    <a:pt x="2514422" y="709300"/>
                  </a:lnTo>
                  <a:lnTo>
                    <a:pt x="2497825" y="736090"/>
                  </a:lnTo>
                  <a:cubicBezTo>
                    <a:pt x="2394575" y="818196"/>
                    <a:pt x="1948132" y="879959"/>
                    <a:pt x="1413040" y="879959"/>
                  </a:cubicBezTo>
                  <a:cubicBezTo>
                    <a:pt x="877948" y="879959"/>
                    <a:pt x="431505" y="818196"/>
                    <a:pt x="328255" y="736090"/>
                  </a:cubicBezTo>
                  <a:lnTo>
                    <a:pt x="311659" y="709300"/>
                  </a:lnTo>
                  <a:lnTo>
                    <a:pt x="305075" y="70930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: Shape 63"/>
            <p:cNvSpPr>
              <a:spLocks/>
            </p:cNvSpPr>
            <p:nvPr/>
          </p:nvSpPr>
          <p:spPr bwMode="auto">
            <a:xfrm>
              <a:off x="4940300" y="2848846"/>
              <a:ext cx="2311400" cy="292591"/>
            </a:xfrm>
            <a:custGeom>
              <a:avLst/>
              <a:gdLst>
                <a:gd name="connsiteX0" fmla="*/ 1425278 w 2850555"/>
                <a:gd name="connsiteY0" fmla="*/ 0 h 434976"/>
                <a:gd name="connsiteX1" fmla="*/ 2843493 w 2850555"/>
                <a:gd name="connsiteY1" fmla="*/ 195251 h 434976"/>
                <a:gd name="connsiteX2" fmla="*/ 2850328 w 2850555"/>
                <a:gd name="connsiteY2" fmla="*/ 215900 h 434976"/>
                <a:gd name="connsiteX3" fmla="*/ 2850555 w 2850555"/>
                <a:gd name="connsiteY3" fmla="*/ 216587 h 434976"/>
                <a:gd name="connsiteX4" fmla="*/ 2838209 w 2850555"/>
                <a:gd name="connsiteY4" fmla="*/ 245007 h 434976"/>
                <a:gd name="connsiteX5" fmla="*/ 2821890 w 2850555"/>
                <a:gd name="connsiteY5" fmla="*/ 261319 h 434976"/>
                <a:gd name="connsiteX6" fmla="*/ 1425278 w 2850555"/>
                <a:gd name="connsiteY6" fmla="*/ 434976 h 434976"/>
                <a:gd name="connsiteX7" fmla="*/ 28666 w 2850555"/>
                <a:gd name="connsiteY7" fmla="*/ 261319 h 434976"/>
                <a:gd name="connsiteX8" fmla="*/ 12128 w 2850555"/>
                <a:gd name="connsiteY8" fmla="*/ 244788 h 434976"/>
                <a:gd name="connsiteX9" fmla="*/ 0 w 2850555"/>
                <a:gd name="connsiteY9" fmla="*/ 216591 h 434976"/>
                <a:gd name="connsiteX10" fmla="*/ 229 w 2850555"/>
                <a:gd name="connsiteY10" fmla="*/ 215900 h 434976"/>
                <a:gd name="connsiteX11" fmla="*/ 7063 w 2850555"/>
                <a:gd name="connsiteY11" fmla="*/ 195251 h 434976"/>
                <a:gd name="connsiteX12" fmla="*/ 1425278 w 2850555"/>
                <a:gd name="connsiteY12" fmla="*/ 0 h 434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50555" h="434976">
                  <a:moveTo>
                    <a:pt x="1425278" y="0"/>
                  </a:moveTo>
                  <a:cubicBezTo>
                    <a:pt x="2163393" y="0"/>
                    <a:pt x="2770489" y="85582"/>
                    <a:pt x="2843493" y="195251"/>
                  </a:cubicBezTo>
                  <a:lnTo>
                    <a:pt x="2850328" y="215900"/>
                  </a:lnTo>
                  <a:lnTo>
                    <a:pt x="2850555" y="216587"/>
                  </a:lnTo>
                  <a:lnTo>
                    <a:pt x="2838209" y="245007"/>
                  </a:lnTo>
                  <a:lnTo>
                    <a:pt x="2821890" y="261319"/>
                  </a:lnTo>
                  <a:cubicBezTo>
                    <a:pt x="2688961" y="360425"/>
                    <a:pt x="2114186" y="434976"/>
                    <a:pt x="1425278" y="434976"/>
                  </a:cubicBezTo>
                  <a:cubicBezTo>
                    <a:pt x="736370" y="434976"/>
                    <a:pt x="161595" y="360425"/>
                    <a:pt x="28666" y="261319"/>
                  </a:cubicBezTo>
                  <a:lnTo>
                    <a:pt x="12128" y="244788"/>
                  </a:lnTo>
                  <a:lnTo>
                    <a:pt x="0" y="216591"/>
                  </a:lnTo>
                  <a:lnTo>
                    <a:pt x="229" y="215900"/>
                  </a:lnTo>
                  <a:lnTo>
                    <a:pt x="7063" y="195251"/>
                  </a:lnTo>
                  <a:cubicBezTo>
                    <a:pt x="80067" y="85582"/>
                    <a:pt x="687163" y="0"/>
                    <a:pt x="1425278" y="0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Group 11"/>
          <p:cNvGrpSpPr/>
          <p:nvPr/>
        </p:nvGrpSpPr>
        <p:grpSpPr>
          <a:xfrm>
            <a:off x="5296605" y="1919236"/>
            <a:ext cx="1289755" cy="849931"/>
            <a:chOff x="3902234" y="1229512"/>
            <a:chExt cx="1163926" cy="767011"/>
          </a:xfrm>
        </p:grpSpPr>
        <p:sp>
          <p:nvSpPr>
            <p:cNvPr id="18" name="Oval 10"/>
            <p:cNvSpPr/>
            <p:nvPr/>
          </p:nvSpPr>
          <p:spPr>
            <a:xfrm>
              <a:off x="4441920" y="1679023"/>
              <a:ext cx="317500" cy="3175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Oval 43"/>
            <p:cNvSpPr/>
            <p:nvPr/>
          </p:nvSpPr>
          <p:spPr>
            <a:xfrm>
              <a:off x="4464257" y="1271305"/>
              <a:ext cx="296315" cy="296315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Oval 44"/>
            <p:cNvSpPr/>
            <p:nvPr/>
          </p:nvSpPr>
          <p:spPr>
            <a:xfrm>
              <a:off x="4098450" y="1484100"/>
              <a:ext cx="349820" cy="3498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Oval 45"/>
            <p:cNvSpPr/>
            <p:nvPr/>
          </p:nvSpPr>
          <p:spPr>
            <a:xfrm>
              <a:off x="4841738" y="1524000"/>
              <a:ext cx="224422" cy="22442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Oval 46"/>
            <p:cNvSpPr/>
            <p:nvPr/>
          </p:nvSpPr>
          <p:spPr>
            <a:xfrm>
              <a:off x="4828617" y="1272300"/>
              <a:ext cx="224422" cy="22442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Oval 47"/>
            <p:cNvSpPr/>
            <p:nvPr/>
          </p:nvSpPr>
          <p:spPr>
            <a:xfrm>
              <a:off x="3952196" y="1229512"/>
              <a:ext cx="218949" cy="21894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Oval 48"/>
            <p:cNvSpPr/>
            <p:nvPr/>
          </p:nvSpPr>
          <p:spPr>
            <a:xfrm>
              <a:off x="3902234" y="1587500"/>
              <a:ext cx="128171" cy="1281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Oval 49"/>
            <p:cNvSpPr/>
            <p:nvPr/>
          </p:nvSpPr>
          <p:spPr>
            <a:xfrm>
              <a:off x="4276503" y="1285328"/>
              <a:ext cx="128171" cy="1281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7473850" y="2735220"/>
            <a:ext cx="4006532" cy="645729"/>
            <a:chOff x="7520480" y="2822565"/>
            <a:chExt cx="3615652" cy="582732"/>
          </a:xfrm>
        </p:grpSpPr>
        <p:sp>
          <p:nvSpPr>
            <p:cNvPr id="16" name="TextBox 50"/>
            <p:cNvSpPr txBox="1">
              <a:spLocks/>
            </p:cNvSpPr>
            <p:nvPr/>
          </p:nvSpPr>
          <p:spPr bwMode="auto">
            <a:xfrm>
              <a:off x="7520480" y="2822565"/>
              <a:ext cx="1136150" cy="279718"/>
            </a:xfrm>
            <a:prstGeom prst="rect">
              <a:avLst/>
            </a:prstGeom>
            <a:noFill/>
            <a:extLst/>
          </p:spPr>
          <p:txBody>
            <a:bodyPr wrap="none" lIns="120000" tIns="62400" rIns="120000" bIns="62400">
              <a:normAutofit fontScale="77500" lnSpcReduction="20000"/>
            </a:bodyPr>
            <a:lstStyle/>
            <a:p>
              <a:pPr algn="l" latinLnBrk="0"/>
              <a:r>
                <a:rPr lang="zh-CN" altLang="en-US"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7" name="TextBox 51"/>
            <p:cNvSpPr txBox="1">
              <a:spLocks/>
            </p:cNvSpPr>
            <p:nvPr/>
          </p:nvSpPr>
          <p:spPr bwMode="auto">
            <a:xfrm>
              <a:off x="7520480" y="3132523"/>
              <a:ext cx="3615652" cy="272774"/>
            </a:xfrm>
            <a:prstGeom prst="rect">
              <a:avLst/>
            </a:prstGeom>
            <a:noFill/>
            <a:extLst/>
          </p:spPr>
          <p:txBody>
            <a:bodyPr wrap="square" lIns="120000" tIns="62400" rIns="120000" bIns="6240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6980007" y="4005188"/>
            <a:ext cx="4006532" cy="645729"/>
            <a:chOff x="7096765" y="3968635"/>
            <a:chExt cx="3615652" cy="582732"/>
          </a:xfrm>
        </p:grpSpPr>
        <p:sp>
          <p:nvSpPr>
            <p:cNvPr id="14" name="TextBox 52"/>
            <p:cNvSpPr txBox="1">
              <a:spLocks/>
            </p:cNvSpPr>
            <p:nvPr/>
          </p:nvSpPr>
          <p:spPr bwMode="auto">
            <a:xfrm>
              <a:off x="7096765" y="3968635"/>
              <a:ext cx="1136150" cy="279718"/>
            </a:xfrm>
            <a:prstGeom prst="rect">
              <a:avLst/>
            </a:prstGeom>
            <a:noFill/>
            <a:extLst/>
          </p:spPr>
          <p:txBody>
            <a:bodyPr wrap="none" lIns="120000" tIns="62400" rIns="120000" bIns="62400">
              <a:normAutofit fontScale="77500" lnSpcReduction="20000"/>
            </a:bodyPr>
            <a:lstStyle/>
            <a:p>
              <a:pPr algn="l" latinLnBrk="0"/>
              <a:r>
                <a:rPr lang="zh-CN" altLang="en-US"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5" name="TextBox 53"/>
            <p:cNvSpPr txBox="1">
              <a:spLocks/>
            </p:cNvSpPr>
            <p:nvPr/>
          </p:nvSpPr>
          <p:spPr bwMode="auto">
            <a:xfrm>
              <a:off x="7096765" y="4278593"/>
              <a:ext cx="3615652" cy="272774"/>
            </a:xfrm>
            <a:prstGeom prst="rect">
              <a:avLst/>
            </a:prstGeom>
            <a:noFill/>
            <a:extLst/>
          </p:spPr>
          <p:txBody>
            <a:bodyPr wrap="square" lIns="120000" tIns="62400" rIns="120000" bIns="6240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8" name="Group 3"/>
          <p:cNvGrpSpPr/>
          <p:nvPr/>
        </p:nvGrpSpPr>
        <p:grpSpPr>
          <a:xfrm>
            <a:off x="894983" y="3466408"/>
            <a:ext cx="4006532" cy="645729"/>
            <a:chOff x="1828636" y="3482419"/>
            <a:chExt cx="3615652" cy="582732"/>
          </a:xfrm>
        </p:grpSpPr>
        <p:sp>
          <p:nvSpPr>
            <p:cNvPr id="12" name="TextBox 54"/>
            <p:cNvSpPr txBox="1">
              <a:spLocks/>
            </p:cNvSpPr>
            <p:nvPr/>
          </p:nvSpPr>
          <p:spPr bwMode="auto">
            <a:xfrm>
              <a:off x="4308138" y="3482419"/>
              <a:ext cx="1136150" cy="279718"/>
            </a:xfrm>
            <a:prstGeom prst="rect">
              <a:avLst/>
            </a:prstGeom>
            <a:noFill/>
            <a:extLst/>
          </p:spPr>
          <p:txBody>
            <a:bodyPr wrap="none" lIns="120000" tIns="62400" rIns="120000" bIns="62400">
              <a:normAutofit fontScale="77500" lnSpcReduction="20000"/>
            </a:bodyPr>
            <a:lstStyle/>
            <a:p>
              <a:pPr algn="r" latinLnBrk="0"/>
              <a:r>
                <a:rPr lang="zh-CN" altLang="en-US"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3" name="TextBox 55"/>
            <p:cNvSpPr txBox="1">
              <a:spLocks/>
            </p:cNvSpPr>
            <p:nvPr/>
          </p:nvSpPr>
          <p:spPr bwMode="auto">
            <a:xfrm>
              <a:off x="1828636" y="3792377"/>
              <a:ext cx="3615652" cy="272774"/>
            </a:xfrm>
            <a:prstGeom prst="rect">
              <a:avLst/>
            </a:prstGeom>
            <a:noFill/>
            <a:extLst/>
          </p:spPr>
          <p:txBody>
            <a:bodyPr wrap="square" lIns="120000" tIns="62400" rIns="120000" bIns="62400">
              <a:normAutofit fontScale="92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9" name="Group 4"/>
          <p:cNvGrpSpPr/>
          <p:nvPr/>
        </p:nvGrpSpPr>
        <p:grpSpPr>
          <a:xfrm>
            <a:off x="1379259" y="4663428"/>
            <a:ext cx="4006532" cy="645729"/>
            <a:chOff x="2123198" y="4562657"/>
            <a:chExt cx="3615652" cy="582732"/>
          </a:xfrm>
        </p:grpSpPr>
        <p:sp>
          <p:nvSpPr>
            <p:cNvPr id="10" name="TextBox 56"/>
            <p:cNvSpPr txBox="1">
              <a:spLocks/>
            </p:cNvSpPr>
            <p:nvPr/>
          </p:nvSpPr>
          <p:spPr bwMode="auto">
            <a:xfrm>
              <a:off x="4602700" y="4562657"/>
              <a:ext cx="1136150" cy="279718"/>
            </a:xfrm>
            <a:prstGeom prst="rect">
              <a:avLst/>
            </a:prstGeom>
            <a:noFill/>
            <a:extLst/>
          </p:spPr>
          <p:txBody>
            <a:bodyPr wrap="none" lIns="120000" tIns="62400" rIns="120000" bIns="62400">
              <a:normAutofit fontScale="77500" lnSpcReduction="20000"/>
            </a:bodyPr>
            <a:lstStyle/>
            <a:p>
              <a:pPr algn="r" latinLnBrk="0"/>
              <a:r>
                <a:rPr lang="zh-CN" altLang="en-US"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1" name="TextBox 57"/>
            <p:cNvSpPr txBox="1">
              <a:spLocks/>
            </p:cNvSpPr>
            <p:nvPr/>
          </p:nvSpPr>
          <p:spPr bwMode="auto">
            <a:xfrm>
              <a:off x="2123198" y="4872615"/>
              <a:ext cx="3615652" cy="272774"/>
            </a:xfrm>
            <a:prstGeom prst="rect">
              <a:avLst/>
            </a:prstGeom>
            <a:noFill/>
            <a:extLst/>
          </p:spPr>
          <p:txBody>
            <a:bodyPr wrap="square" lIns="120000" tIns="62400" rIns="120000" bIns="62400">
              <a:normAutofit fontScale="92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 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50369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push dir="u"/>
      </p:transition>
    </mc:Choice>
    <mc:Fallback xmlns="">
      <p:transition spd="slow" advTm="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9"/>
          <p:cNvGrpSpPr/>
          <p:nvPr/>
        </p:nvGrpSpPr>
        <p:grpSpPr>
          <a:xfrm>
            <a:off x="1879581" y="2024144"/>
            <a:ext cx="4320400" cy="3493089"/>
            <a:chOff x="719138" y="1461721"/>
            <a:chExt cx="5480843" cy="4431321"/>
          </a:xfrm>
        </p:grpSpPr>
        <p:sp>
          <p:nvSpPr>
            <p:cNvPr id="18" name="Rectangle: Rounded Corners 6"/>
            <p:cNvSpPr/>
            <p:nvPr/>
          </p:nvSpPr>
          <p:spPr>
            <a:xfrm>
              <a:off x="719138" y="1461721"/>
              <a:ext cx="4655342" cy="1477108"/>
            </a:xfrm>
            <a:prstGeom prst="roundRect">
              <a:avLst/>
            </a:prstGeom>
            <a:solidFill>
              <a:schemeClr val="accent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9" name="Rectangle 7"/>
            <p:cNvSpPr/>
            <p:nvPr/>
          </p:nvSpPr>
          <p:spPr>
            <a:xfrm>
              <a:off x="5374480" y="1643062"/>
              <a:ext cx="825501" cy="111442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0" name="Rectangle 8"/>
            <p:cNvSpPr/>
            <p:nvPr/>
          </p:nvSpPr>
          <p:spPr>
            <a:xfrm>
              <a:off x="5700335" y="1831974"/>
              <a:ext cx="173790" cy="127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1" name="Rectangle 9"/>
            <p:cNvSpPr/>
            <p:nvPr/>
          </p:nvSpPr>
          <p:spPr>
            <a:xfrm>
              <a:off x="5700335" y="2441574"/>
              <a:ext cx="173790" cy="127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cxnSp>
          <p:nvCxnSpPr>
            <p:cNvPr id="22" name="Straight Connector 10"/>
            <p:cNvCxnSpPr/>
            <p:nvPr/>
          </p:nvCxnSpPr>
          <p:spPr>
            <a:xfrm>
              <a:off x="5509418" y="2200274"/>
              <a:ext cx="555625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Rectangle: Rounded Corners 11"/>
            <p:cNvSpPr/>
            <p:nvPr/>
          </p:nvSpPr>
          <p:spPr>
            <a:xfrm>
              <a:off x="719138" y="2938828"/>
              <a:ext cx="4655342" cy="1477108"/>
            </a:xfrm>
            <a:prstGeom prst="roundRect">
              <a:avLst/>
            </a:prstGeom>
            <a:solidFill>
              <a:schemeClr val="accent2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4" name="Rectangle 12"/>
            <p:cNvSpPr/>
            <p:nvPr/>
          </p:nvSpPr>
          <p:spPr>
            <a:xfrm>
              <a:off x="5374480" y="3120169"/>
              <a:ext cx="825501" cy="111442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5" name="Rectangle 13"/>
            <p:cNvSpPr/>
            <p:nvPr/>
          </p:nvSpPr>
          <p:spPr>
            <a:xfrm>
              <a:off x="5700335" y="3309081"/>
              <a:ext cx="173790" cy="127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6" name="Rectangle 14"/>
            <p:cNvSpPr/>
            <p:nvPr/>
          </p:nvSpPr>
          <p:spPr>
            <a:xfrm>
              <a:off x="5700335" y="3918681"/>
              <a:ext cx="173790" cy="127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cxnSp>
          <p:nvCxnSpPr>
            <p:cNvPr id="27" name="Straight Connector 15"/>
            <p:cNvCxnSpPr/>
            <p:nvPr/>
          </p:nvCxnSpPr>
          <p:spPr>
            <a:xfrm>
              <a:off x="5509418" y="3677381"/>
              <a:ext cx="555625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Rectangle: Rounded Corners 16"/>
            <p:cNvSpPr/>
            <p:nvPr/>
          </p:nvSpPr>
          <p:spPr>
            <a:xfrm>
              <a:off x="719138" y="4415934"/>
              <a:ext cx="4655342" cy="1477108"/>
            </a:xfrm>
            <a:prstGeom prst="roundRect">
              <a:avLst/>
            </a:prstGeom>
            <a:solidFill>
              <a:schemeClr val="accent4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9" name="Rectangle 17"/>
            <p:cNvSpPr/>
            <p:nvPr/>
          </p:nvSpPr>
          <p:spPr>
            <a:xfrm>
              <a:off x="5374480" y="4597275"/>
              <a:ext cx="825501" cy="111442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0" name="Rectangle 18"/>
            <p:cNvSpPr/>
            <p:nvPr/>
          </p:nvSpPr>
          <p:spPr>
            <a:xfrm>
              <a:off x="5700335" y="4786187"/>
              <a:ext cx="173790" cy="127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1" name="Rectangle 19"/>
            <p:cNvSpPr/>
            <p:nvPr/>
          </p:nvSpPr>
          <p:spPr>
            <a:xfrm>
              <a:off x="5700335" y="5395787"/>
              <a:ext cx="173790" cy="127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cxnSp>
          <p:nvCxnSpPr>
            <p:cNvPr id="32" name="Straight Connector 20"/>
            <p:cNvCxnSpPr/>
            <p:nvPr/>
          </p:nvCxnSpPr>
          <p:spPr>
            <a:xfrm>
              <a:off x="5509418" y="5154487"/>
              <a:ext cx="555625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Group 24"/>
            <p:cNvGrpSpPr/>
            <p:nvPr/>
          </p:nvGrpSpPr>
          <p:grpSpPr>
            <a:xfrm>
              <a:off x="1089545" y="3303389"/>
              <a:ext cx="3005713" cy="835777"/>
              <a:chOff x="8481437" y="3139323"/>
              <a:chExt cx="3005713" cy="835777"/>
            </a:xfrm>
          </p:grpSpPr>
          <p:sp>
            <p:nvSpPr>
              <p:cNvPr id="43" name="TextBox 25"/>
              <p:cNvSpPr txBox="1"/>
              <p:nvPr/>
            </p:nvSpPr>
            <p:spPr>
              <a:xfrm>
                <a:off x="8481437" y="3385544"/>
                <a:ext cx="3005713" cy="589556"/>
              </a:xfrm>
              <a:prstGeom prst="rect">
                <a:avLst/>
              </a:prstGeom>
              <a:noFill/>
            </p:spPr>
            <p:txBody>
              <a:bodyPr wrap="square" lIns="96000" tIns="0" rIns="96000" bIns="0" anchor="ctr" anchorCtr="0">
                <a:normAutofit fontScale="85000" lnSpcReduction="10000"/>
              </a:bodyPr>
              <a:lstStyle/>
              <a:p>
                <a:pPr algn="r" defTabSz="1219140">
                  <a:lnSpc>
                    <a:spcPct val="120000"/>
                  </a:lnSpc>
                  <a:defRPr/>
                </a:pPr>
                <a:r>
                  <a:rPr lang="zh-CN" altLang="en-US" sz="1333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333">
                    <a:solidFill>
                      <a:schemeClr val="bg1"/>
                    </a:solidFill>
                  </a:rPr>
                </a:br>
                <a:r>
                  <a:rPr lang="zh-CN" altLang="en-US" sz="1333">
                    <a:solidFill>
                      <a:schemeClr val="bg1"/>
                    </a:solidFill>
                  </a:rPr>
                  <a:t>（建议使用主题字体）</a:t>
                </a:r>
              </a:p>
            </p:txBody>
          </p:sp>
          <p:sp>
            <p:nvSpPr>
              <p:cNvPr id="44" name="Rectangle 26"/>
              <p:cNvSpPr/>
              <p:nvPr/>
            </p:nvSpPr>
            <p:spPr>
              <a:xfrm>
                <a:off x="9029821" y="3139323"/>
                <a:ext cx="2457329" cy="246221"/>
              </a:xfrm>
              <a:prstGeom prst="rect">
                <a:avLst/>
              </a:prstGeom>
            </p:spPr>
            <p:txBody>
              <a:bodyPr wrap="none" lIns="96000" tIns="0" rIns="96000" bIns="0">
                <a:normAutofit fontScale="70000" lnSpcReduction="20000"/>
              </a:bodyPr>
              <a:lstStyle/>
              <a:p>
                <a:pPr algn="r" defTabSz="1219140">
                  <a:defRPr/>
                </a:pPr>
                <a:r>
                  <a:rPr lang="zh-CN" altLang="en-US" sz="2133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34" name="Group 27"/>
            <p:cNvGrpSpPr/>
            <p:nvPr/>
          </p:nvGrpSpPr>
          <p:grpSpPr>
            <a:xfrm>
              <a:off x="1089545" y="1782385"/>
              <a:ext cx="3005713" cy="835777"/>
              <a:chOff x="8481437" y="3139323"/>
              <a:chExt cx="3005713" cy="835777"/>
            </a:xfrm>
          </p:grpSpPr>
          <p:sp>
            <p:nvSpPr>
              <p:cNvPr id="41" name="TextBox 28"/>
              <p:cNvSpPr txBox="1"/>
              <p:nvPr/>
            </p:nvSpPr>
            <p:spPr>
              <a:xfrm>
                <a:off x="8481437" y="3385544"/>
                <a:ext cx="3005713" cy="589556"/>
              </a:xfrm>
              <a:prstGeom prst="rect">
                <a:avLst/>
              </a:prstGeom>
              <a:noFill/>
            </p:spPr>
            <p:txBody>
              <a:bodyPr wrap="square" lIns="96000" tIns="0" rIns="96000" bIns="0" anchor="ctr" anchorCtr="0">
                <a:normAutofit fontScale="85000" lnSpcReduction="10000"/>
              </a:bodyPr>
              <a:lstStyle/>
              <a:p>
                <a:pPr algn="r" defTabSz="1219140">
                  <a:lnSpc>
                    <a:spcPct val="120000"/>
                  </a:lnSpc>
                  <a:defRPr/>
                </a:pPr>
                <a:r>
                  <a:rPr lang="zh-CN" altLang="en-US" sz="1333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333">
                    <a:solidFill>
                      <a:schemeClr val="bg1"/>
                    </a:solidFill>
                  </a:rPr>
                </a:br>
                <a:r>
                  <a:rPr lang="zh-CN" altLang="en-US" sz="1333">
                    <a:solidFill>
                      <a:schemeClr val="bg1"/>
                    </a:solidFill>
                  </a:rPr>
                  <a:t>（建议使用主题字体）</a:t>
                </a:r>
              </a:p>
            </p:txBody>
          </p:sp>
          <p:sp>
            <p:nvSpPr>
              <p:cNvPr id="42" name="Rectangle 29"/>
              <p:cNvSpPr/>
              <p:nvPr/>
            </p:nvSpPr>
            <p:spPr>
              <a:xfrm>
                <a:off x="9029821" y="3139323"/>
                <a:ext cx="2457329" cy="246221"/>
              </a:xfrm>
              <a:prstGeom prst="rect">
                <a:avLst/>
              </a:prstGeom>
            </p:spPr>
            <p:txBody>
              <a:bodyPr wrap="none" lIns="96000" tIns="0" rIns="96000" bIns="0">
                <a:normAutofit fontScale="70000" lnSpcReduction="20000"/>
              </a:bodyPr>
              <a:lstStyle/>
              <a:p>
                <a:pPr algn="r" defTabSz="1219140">
                  <a:defRPr/>
                </a:pPr>
                <a:r>
                  <a:rPr lang="zh-CN" altLang="en-US" sz="2133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35" name="Group 30"/>
            <p:cNvGrpSpPr/>
            <p:nvPr/>
          </p:nvGrpSpPr>
          <p:grpSpPr>
            <a:xfrm>
              <a:off x="1089545" y="4780496"/>
              <a:ext cx="3005713" cy="835777"/>
              <a:chOff x="8481437" y="3139323"/>
              <a:chExt cx="3005713" cy="835777"/>
            </a:xfrm>
          </p:grpSpPr>
          <p:sp>
            <p:nvSpPr>
              <p:cNvPr id="39" name="TextBox 31"/>
              <p:cNvSpPr txBox="1"/>
              <p:nvPr/>
            </p:nvSpPr>
            <p:spPr>
              <a:xfrm>
                <a:off x="8481437" y="3385544"/>
                <a:ext cx="3005713" cy="589556"/>
              </a:xfrm>
              <a:prstGeom prst="rect">
                <a:avLst/>
              </a:prstGeom>
              <a:noFill/>
            </p:spPr>
            <p:txBody>
              <a:bodyPr wrap="square" lIns="96000" tIns="0" rIns="96000" bIns="0" anchor="ctr" anchorCtr="0">
                <a:normAutofit fontScale="85000" lnSpcReduction="10000"/>
              </a:bodyPr>
              <a:lstStyle/>
              <a:p>
                <a:pPr algn="r" defTabSz="1219140">
                  <a:lnSpc>
                    <a:spcPct val="120000"/>
                  </a:lnSpc>
                  <a:defRPr/>
                </a:pPr>
                <a:r>
                  <a:rPr lang="zh-CN" altLang="en-US" sz="1333" dirty="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333" dirty="0">
                    <a:solidFill>
                      <a:schemeClr val="bg1"/>
                    </a:solidFill>
                  </a:rPr>
                </a:br>
                <a:r>
                  <a:rPr lang="zh-CN" altLang="en-US" sz="1333" dirty="0">
                    <a:solidFill>
                      <a:schemeClr val="bg1"/>
                    </a:solidFill>
                  </a:rPr>
                  <a:t>（建议使用主题字体）</a:t>
                </a:r>
              </a:p>
            </p:txBody>
          </p:sp>
          <p:sp>
            <p:nvSpPr>
              <p:cNvPr id="40" name="Rectangle 32"/>
              <p:cNvSpPr/>
              <p:nvPr/>
            </p:nvSpPr>
            <p:spPr>
              <a:xfrm>
                <a:off x="9029821" y="3139323"/>
                <a:ext cx="2457329" cy="246221"/>
              </a:xfrm>
              <a:prstGeom prst="rect">
                <a:avLst/>
              </a:prstGeom>
            </p:spPr>
            <p:txBody>
              <a:bodyPr wrap="none" lIns="96000" tIns="0" rIns="96000" bIns="0">
                <a:normAutofit fontScale="70000" lnSpcReduction="20000"/>
              </a:bodyPr>
              <a:lstStyle/>
              <a:p>
                <a:pPr algn="r" defTabSz="1219140">
                  <a:defRPr/>
                </a:pPr>
                <a:r>
                  <a:rPr lang="zh-CN" altLang="en-US" sz="2133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</p:grpSp>
        <p:sp>
          <p:nvSpPr>
            <p:cNvPr id="36" name="Freeform: Shape 33"/>
            <p:cNvSpPr>
              <a:spLocks/>
            </p:cNvSpPr>
            <p:nvPr/>
          </p:nvSpPr>
          <p:spPr bwMode="auto">
            <a:xfrm>
              <a:off x="4462962" y="3465741"/>
              <a:ext cx="424066" cy="423280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7" name="Freeform: Shape 34"/>
            <p:cNvSpPr>
              <a:spLocks/>
            </p:cNvSpPr>
            <p:nvPr/>
          </p:nvSpPr>
          <p:spPr bwMode="auto">
            <a:xfrm>
              <a:off x="4458896" y="2021085"/>
              <a:ext cx="428132" cy="351888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8" name="Freeform: Shape 35"/>
            <p:cNvSpPr>
              <a:spLocks/>
            </p:cNvSpPr>
            <p:nvPr/>
          </p:nvSpPr>
          <p:spPr bwMode="auto">
            <a:xfrm>
              <a:off x="4448179" y="4939114"/>
              <a:ext cx="456434" cy="439834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2400"/>
            </a:p>
          </p:txBody>
        </p:sp>
      </p:grpSp>
      <p:grpSp>
        <p:nvGrpSpPr>
          <p:cNvPr id="5" name="Group 40"/>
          <p:cNvGrpSpPr/>
          <p:nvPr/>
        </p:nvGrpSpPr>
        <p:grpSpPr>
          <a:xfrm>
            <a:off x="7459833" y="2143721"/>
            <a:ext cx="2749723" cy="3463424"/>
            <a:chOff x="8170814" y="1912116"/>
            <a:chExt cx="2749722" cy="3463424"/>
          </a:xfrm>
        </p:grpSpPr>
        <p:grpSp>
          <p:nvGrpSpPr>
            <p:cNvPr id="6" name="Group 41"/>
            <p:cNvGrpSpPr/>
            <p:nvPr/>
          </p:nvGrpSpPr>
          <p:grpSpPr>
            <a:xfrm>
              <a:off x="8170814" y="1912116"/>
              <a:ext cx="2611177" cy="3463424"/>
              <a:chOff x="1193500" y="1491637"/>
              <a:chExt cx="3761195" cy="3463424"/>
            </a:xfrm>
          </p:grpSpPr>
          <p:grpSp>
            <p:nvGrpSpPr>
              <p:cNvPr id="9" name="Group 44"/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6" name="TextBox 51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67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此部分内容作为文字排版占位显示</a:t>
                  </a:r>
                  <a:br>
                    <a:rPr lang="zh-CN" altLang="en-US" sz="1067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</a:br>
                  <a:r>
                    <a:rPr lang="zh-CN" altLang="en-US" sz="1067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（建议使用主题字体）</a:t>
                  </a:r>
                </a:p>
              </p:txBody>
            </p:sp>
            <p:sp>
              <p:nvSpPr>
                <p:cNvPr id="17" name="Rectangle 52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标题文本预设</a:t>
                  </a:r>
                </a:p>
              </p:txBody>
            </p:sp>
          </p:grpSp>
          <p:grpSp>
            <p:nvGrpSpPr>
              <p:cNvPr id="10" name="Group 45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4" name="TextBox 49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67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此部分内容作为文字排版占位显示</a:t>
                  </a:r>
                  <a:br>
                    <a:rPr lang="zh-CN" altLang="en-US" sz="1067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</a:br>
                  <a:r>
                    <a:rPr lang="zh-CN" altLang="en-US" sz="1067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（建议使用主题字体）</a:t>
                  </a:r>
                </a:p>
              </p:txBody>
            </p:sp>
            <p:sp>
              <p:nvSpPr>
                <p:cNvPr id="15" name="Rectangle 50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标题文本预设</a:t>
                  </a:r>
                </a:p>
              </p:txBody>
            </p:sp>
          </p:grpSp>
          <p:grpSp>
            <p:nvGrpSpPr>
              <p:cNvPr id="11" name="Group 46"/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2" name="TextBox 47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67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此部分内容作为文字排版占位显示</a:t>
                  </a:r>
                  <a:br>
                    <a:rPr lang="zh-CN" altLang="en-US" sz="1067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</a:br>
                  <a:r>
                    <a:rPr lang="zh-CN" altLang="en-US" sz="1067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（建议使用主题字体）</a:t>
                  </a:r>
                </a:p>
              </p:txBody>
            </p:sp>
            <p:sp>
              <p:nvSpPr>
                <p:cNvPr id="13" name="Rectangle 48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标题文本预设</a:t>
                  </a:r>
                </a:p>
              </p:txBody>
            </p:sp>
          </p:grpSp>
        </p:grpSp>
        <p:cxnSp>
          <p:nvCxnSpPr>
            <p:cNvPr id="7" name="Straight Connector 42"/>
            <p:cNvCxnSpPr/>
            <p:nvPr/>
          </p:nvCxnSpPr>
          <p:spPr>
            <a:xfrm>
              <a:off x="8472264" y="2924944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43"/>
            <p:cNvCxnSpPr/>
            <p:nvPr/>
          </p:nvCxnSpPr>
          <p:spPr>
            <a:xfrm>
              <a:off x="8472264" y="4263691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95083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push dir="u"/>
      </p:transition>
    </mc:Choice>
    <mc:Fallback xmlns="">
      <p:transition spd="slow" advTm="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49526 -0.034687 L 0 0 E" pathEditMode="relative" ptsTypes="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  <p:from x="15556" y="21543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5556829" y="4782224"/>
            <a:ext cx="990796" cy="990793"/>
          </a:xfrm>
          <a:prstGeom prst="ellipse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867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579047" y="1408505"/>
            <a:ext cx="4019220" cy="369332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6" name="椭圆 5"/>
          <p:cNvSpPr/>
          <p:nvPr/>
        </p:nvSpPr>
        <p:spPr>
          <a:xfrm>
            <a:off x="5556829" y="3047114"/>
            <a:ext cx="990796" cy="990793"/>
          </a:xfrm>
          <a:prstGeom prst="ellipse">
            <a:avLst/>
          </a:prstGeom>
          <a:solidFill>
            <a:schemeClr val="accent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867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579047" y="1777837"/>
            <a:ext cx="4019220" cy="461665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此部分内容作为文字排版占位显示（建议使用主题字体）</a:t>
            </a:r>
            <a:b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如需更改请在（设置形状格式）菜单下（文本选项）中调整</a:t>
            </a:r>
          </a:p>
        </p:txBody>
      </p:sp>
      <p:sp>
        <p:nvSpPr>
          <p:cNvPr id="8" name="椭圆 7"/>
          <p:cNvSpPr/>
          <p:nvPr/>
        </p:nvSpPr>
        <p:spPr>
          <a:xfrm>
            <a:off x="5556829" y="1405653"/>
            <a:ext cx="990796" cy="990793"/>
          </a:xfrm>
          <a:prstGeom prst="ellipse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867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任意多边形: 形状 8"/>
          <p:cNvSpPr>
            <a:spLocks/>
          </p:cNvSpPr>
          <p:nvPr/>
        </p:nvSpPr>
        <p:spPr bwMode="auto">
          <a:xfrm>
            <a:off x="5785169" y="3275589"/>
            <a:ext cx="534116" cy="533843"/>
          </a:xfrm>
          <a:custGeom>
            <a:avLst/>
            <a:gdLst>
              <a:gd name="connsiteX0" fmla="*/ 92075 w 329801"/>
              <a:gd name="connsiteY0" fmla="*/ 220095 h 329633"/>
              <a:gd name="connsiteX1" fmla="*/ 92075 w 329801"/>
              <a:gd name="connsiteY1" fmla="*/ 228033 h 329633"/>
              <a:gd name="connsiteX2" fmla="*/ 100013 w 329801"/>
              <a:gd name="connsiteY2" fmla="*/ 228033 h 329633"/>
              <a:gd name="connsiteX3" fmla="*/ 92075 w 329801"/>
              <a:gd name="connsiteY3" fmla="*/ 202632 h 329633"/>
              <a:gd name="connsiteX4" fmla="*/ 92075 w 329801"/>
              <a:gd name="connsiteY4" fmla="*/ 210570 h 329633"/>
              <a:gd name="connsiteX5" fmla="*/ 107950 w 329801"/>
              <a:gd name="connsiteY5" fmla="*/ 228032 h 329633"/>
              <a:gd name="connsiteX6" fmla="*/ 117475 w 329801"/>
              <a:gd name="connsiteY6" fmla="*/ 228032 h 329633"/>
              <a:gd name="connsiteX7" fmla="*/ 92075 w 329801"/>
              <a:gd name="connsiteY7" fmla="*/ 185170 h 329633"/>
              <a:gd name="connsiteX8" fmla="*/ 92075 w 329801"/>
              <a:gd name="connsiteY8" fmla="*/ 194695 h 329633"/>
              <a:gd name="connsiteX9" fmla="*/ 117475 w 329801"/>
              <a:gd name="connsiteY9" fmla="*/ 220095 h 329633"/>
              <a:gd name="connsiteX10" fmla="*/ 117475 w 329801"/>
              <a:gd name="connsiteY10" fmla="*/ 210570 h 329633"/>
              <a:gd name="connsiteX11" fmla="*/ 32288 w 329801"/>
              <a:gd name="connsiteY11" fmla="*/ 177232 h 329633"/>
              <a:gd name="connsiteX12" fmla="*/ 152400 w 329801"/>
              <a:gd name="connsiteY12" fmla="*/ 298635 h 329633"/>
              <a:gd name="connsiteX13" fmla="*/ 149817 w 329801"/>
              <a:gd name="connsiteY13" fmla="*/ 329632 h 329633"/>
              <a:gd name="connsiteX14" fmla="*/ 0 w 329801"/>
              <a:gd name="connsiteY14" fmla="*/ 179815 h 329633"/>
              <a:gd name="connsiteX15" fmla="*/ 32288 w 329801"/>
              <a:gd name="connsiteY15" fmla="*/ 177232 h 329633"/>
              <a:gd name="connsiteX16" fmla="*/ 92075 w 329801"/>
              <a:gd name="connsiteY16" fmla="*/ 167707 h 329633"/>
              <a:gd name="connsiteX17" fmla="*/ 92075 w 329801"/>
              <a:gd name="connsiteY17" fmla="*/ 177232 h 329633"/>
              <a:gd name="connsiteX18" fmla="*/ 117475 w 329801"/>
              <a:gd name="connsiteY18" fmla="*/ 202632 h 329633"/>
              <a:gd name="connsiteX19" fmla="*/ 117475 w 329801"/>
              <a:gd name="connsiteY19" fmla="*/ 194695 h 329633"/>
              <a:gd name="connsiteX20" fmla="*/ 109538 w 329801"/>
              <a:gd name="connsiteY20" fmla="*/ 161357 h 329633"/>
              <a:gd name="connsiteX21" fmla="*/ 117476 w 329801"/>
              <a:gd name="connsiteY21" fmla="*/ 169295 h 329633"/>
              <a:gd name="connsiteX22" fmla="*/ 117476 w 329801"/>
              <a:gd name="connsiteY22" fmla="*/ 161357 h 329633"/>
              <a:gd name="connsiteX23" fmla="*/ 92075 w 329801"/>
              <a:gd name="connsiteY23" fmla="*/ 161357 h 329633"/>
              <a:gd name="connsiteX24" fmla="*/ 117475 w 329801"/>
              <a:gd name="connsiteY24" fmla="*/ 186757 h 329633"/>
              <a:gd name="connsiteX25" fmla="*/ 117475 w 329801"/>
              <a:gd name="connsiteY25" fmla="*/ 177232 h 329633"/>
              <a:gd name="connsiteX26" fmla="*/ 100012 w 329801"/>
              <a:gd name="connsiteY26" fmla="*/ 161357 h 329633"/>
              <a:gd name="connsiteX27" fmla="*/ 86111 w 329801"/>
              <a:gd name="connsiteY27" fmla="*/ 150245 h 329633"/>
              <a:gd name="connsiteX28" fmla="*/ 123439 w 329801"/>
              <a:gd name="connsiteY28" fmla="*/ 150245 h 329633"/>
              <a:gd name="connsiteX29" fmla="*/ 128588 w 329801"/>
              <a:gd name="connsiteY29" fmla="*/ 155381 h 329633"/>
              <a:gd name="connsiteX30" fmla="*/ 128588 w 329801"/>
              <a:gd name="connsiteY30" fmla="*/ 232422 h 329633"/>
              <a:gd name="connsiteX31" fmla="*/ 123439 w 329801"/>
              <a:gd name="connsiteY31" fmla="*/ 237558 h 329633"/>
              <a:gd name="connsiteX32" fmla="*/ 86111 w 329801"/>
              <a:gd name="connsiteY32" fmla="*/ 237558 h 329633"/>
              <a:gd name="connsiteX33" fmla="*/ 80963 w 329801"/>
              <a:gd name="connsiteY33" fmla="*/ 232422 h 329633"/>
              <a:gd name="connsiteX34" fmla="*/ 80963 w 329801"/>
              <a:gd name="connsiteY34" fmla="*/ 155381 h 329633"/>
              <a:gd name="connsiteX35" fmla="*/ 86111 w 329801"/>
              <a:gd name="connsiteY35" fmla="*/ 150245 h 329633"/>
              <a:gd name="connsiteX36" fmla="*/ 327661 w 329801"/>
              <a:gd name="connsiteY36" fmla="*/ 137545 h 329633"/>
              <a:gd name="connsiteX37" fmla="*/ 178802 w 329801"/>
              <a:gd name="connsiteY37" fmla="*/ 329633 h 329633"/>
              <a:gd name="connsiteX38" fmla="*/ 176213 w 329801"/>
              <a:gd name="connsiteY38" fmla="*/ 297404 h 329633"/>
              <a:gd name="connsiteX39" fmla="*/ 269412 w 329801"/>
              <a:gd name="connsiteY39" fmla="*/ 247125 h 329633"/>
              <a:gd name="connsiteX40" fmla="*/ 295300 w 329801"/>
              <a:gd name="connsiteY40" fmla="*/ 143991 h 329633"/>
              <a:gd name="connsiteX41" fmla="*/ 327661 w 329801"/>
              <a:gd name="connsiteY41" fmla="*/ 137545 h 329633"/>
              <a:gd name="connsiteX42" fmla="*/ 211138 w 329801"/>
              <a:gd name="connsiteY42" fmla="*/ 132782 h 329633"/>
              <a:gd name="connsiteX43" fmla="*/ 211138 w 329801"/>
              <a:gd name="connsiteY43" fmla="*/ 228032 h 329633"/>
              <a:gd name="connsiteX44" fmla="*/ 236538 w 329801"/>
              <a:gd name="connsiteY44" fmla="*/ 228032 h 329633"/>
              <a:gd name="connsiteX45" fmla="*/ 236538 w 329801"/>
              <a:gd name="connsiteY45" fmla="*/ 132782 h 329633"/>
              <a:gd name="connsiteX46" fmla="*/ 203587 w 329801"/>
              <a:gd name="connsiteY46" fmla="*/ 121670 h 329633"/>
              <a:gd name="connsiteX47" fmla="*/ 240915 w 329801"/>
              <a:gd name="connsiteY47" fmla="*/ 121670 h 329633"/>
              <a:gd name="connsiteX48" fmla="*/ 246063 w 329801"/>
              <a:gd name="connsiteY48" fmla="*/ 126821 h 329633"/>
              <a:gd name="connsiteX49" fmla="*/ 246063 w 329801"/>
              <a:gd name="connsiteY49" fmla="*/ 232407 h 329633"/>
              <a:gd name="connsiteX50" fmla="*/ 240915 w 329801"/>
              <a:gd name="connsiteY50" fmla="*/ 237558 h 329633"/>
              <a:gd name="connsiteX51" fmla="*/ 203587 w 329801"/>
              <a:gd name="connsiteY51" fmla="*/ 237558 h 329633"/>
              <a:gd name="connsiteX52" fmla="*/ 198438 w 329801"/>
              <a:gd name="connsiteY52" fmla="*/ 232407 h 329633"/>
              <a:gd name="connsiteX53" fmla="*/ 198438 w 329801"/>
              <a:gd name="connsiteY53" fmla="*/ 126821 h 329633"/>
              <a:gd name="connsiteX54" fmla="*/ 203587 w 329801"/>
              <a:gd name="connsiteY54" fmla="*/ 121670 h 329633"/>
              <a:gd name="connsiteX55" fmla="*/ 146403 w 329801"/>
              <a:gd name="connsiteY55" fmla="*/ 78807 h 329633"/>
              <a:gd name="connsiteX56" fmla="*/ 182211 w 329801"/>
              <a:gd name="connsiteY56" fmla="*/ 78807 h 329633"/>
              <a:gd name="connsiteX57" fmla="*/ 187326 w 329801"/>
              <a:gd name="connsiteY57" fmla="*/ 83970 h 329633"/>
              <a:gd name="connsiteX58" fmla="*/ 187326 w 329801"/>
              <a:gd name="connsiteY58" fmla="*/ 232394 h 329633"/>
              <a:gd name="connsiteX59" fmla="*/ 182211 w 329801"/>
              <a:gd name="connsiteY59" fmla="*/ 237557 h 329633"/>
              <a:gd name="connsiteX60" fmla="*/ 146403 w 329801"/>
              <a:gd name="connsiteY60" fmla="*/ 237557 h 329633"/>
              <a:gd name="connsiteX61" fmla="*/ 141288 w 329801"/>
              <a:gd name="connsiteY61" fmla="*/ 232394 h 329633"/>
              <a:gd name="connsiteX62" fmla="*/ 141288 w 329801"/>
              <a:gd name="connsiteY62" fmla="*/ 83970 h 329633"/>
              <a:gd name="connsiteX63" fmla="*/ 146403 w 329801"/>
              <a:gd name="connsiteY63" fmla="*/ 78807 h 329633"/>
              <a:gd name="connsiteX64" fmla="*/ 257930 w 329801"/>
              <a:gd name="connsiteY64" fmla="*/ 31182 h 329633"/>
              <a:gd name="connsiteX65" fmla="*/ 319088 w 329801"/>
              <a:gd name="connsiteY65" fmla="*/ 109775 h 329633"/>
              <a:gd name="connsiteX66" fmla="*/ 287859 w 329801"/>
              <a:gd name="connsiteY66" fmla="*/ 120082 h 329633"/>
              <a:gd name="connsiteX67" fmla="*/ 268340 w 329801"/>
              <a:gd name="connsiteY67" fmla="*/ 85295 h 329633"/>
              <a:gd name="connsiteX68" fmla="*/ 239713 w 329801"/>
              <a:gd name="connsiteY68" fmla="*/ 58238 h 329633"/>
              <a:gd name="connsiteX69" fmla="*/ 257930 w 329801"/>
              <a:gd name="connsiteY69" fmla="*/ 31182 h 329633"/>
              <a:gd name="connsiteX70" fmla="*/ 155199 w 329801"/>
              <a:gd name="connsiteY70" fmla="*/ 194 h 329633"/>
              <a:gd name="connsiteX71" fmla="*/ 233363 w 329801"/>
              <a:gd name="connsiteY71" fmla="*/ 15064 h 329633"/>
              <a:gd name="connsiteX72" fmla="*/ 219181 w 329801"/>
              <a:gd name="connsiteY72" fmla="*/ 46097 h 329633"/>
              <a:gd name="connsiteX73" fmla="*/ 32232 w 329801"/>
              <a:gd name="connsiteY73" fmla="*/ 153420 h 329633"/>
              <a:gd name="connsiteX74" fmla="*/ 0 w 329801"/>
              <a:gd name="connsiteY74" fmla="*/ 150834 h 329633"/>
              <a:gd name="connsiteX75" fmla="*/ 79936 w 329801"/>
              <a:gd name="connsiteY75" fmla="*/ 24115 h 329633"/>
              <a:gd name="connsiteX76" fmla="*/ 155199 w 329801"/>
              <a:gd name="connsiteY76" fmla="*/ 194 h 329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329801" h="329633">
                <a:moveTo>
                  <a:pt x="92075" y="220095"/>
                </a:moveTo>
                <a:lnTo>
                  <a:pt x="92075" y="228033"/>
                </a:lnTo>
                <a:lnTo>
                  <a:pt x="100013" y="228033"/>
                </a:lnTo>
                <a:close/>
                <a:moveTo>
                  <a:pt x="92075" y="202632"/>
                </a:moveTo>
                <a:lnTo>
                  <a:pt x="92075" y="210570"/>
                </a:lnTo>
                <a:lnTo>
                  <a:pt x="107950" y="228032"/>
                </a:lnTo>
                <a:lnTo>
                  <a:pt x="117475" y="228032"/>
                </a:lnTo>
                <a:close/>
                <a:moveTo>
                  <a:pt x="92075" y="185170"/>
                </a:moveTo>
                <a:lnTo>
                  <a:pt x="92075" y="194695"/>
                </a:lnTo>
                <a:lnTo>
                  <a:pt x="117475" y="220095"/>
                </a:lnTo>
                <a:lnTo>
                  <a:pt x="117475" y="210570"/>
                </a:lnTo>
                <a:close/>
                <a:moveTo>
                  <a:pt x="32288" y="177232"/>
                </a:moveTo>
                <a:cubicBezTo>
                  <a:pt x="43912" y="246974"/>
                  <a:pt x="83949" y="287012"/>
                  <a:pt x="152400" y="298635"/>
                </a:cubicBezTo>
                <a:cubicBezTo>
                  <a:pt x="151108" y="308968"/>
                  <a:pt x="151108" y="319300"/>
                  <a:pt x="149817" y="329632"/>
                </a:cubicBezTo>
                <a:cubicBezTo>
                  <a:pt x="61993" y="323174"/>
                  <a:pt x="2583" y="246974"/>
                  <a:pt x="0" y="179815"/>
                </a:cubicBezTo>
                <a:cubicBezTo>
                  <a:pt x="10332" y="179815"/>
                  <a:pt x="21956" y="178524"/>
                  <a:pt x="32288" y="177232"/>
                </a:cubicBezTo>
                <a:close/>
                <a:moveTo>
                  <a:pt x="92075" y="167707"/>
                </a:moveTo>
                <a:lnTo>
                  <a:pt x="92075" y="177232"/>
                </a:lnTo>
                <a:lnTo>
                  <a:pt x="117475" y="202632"/>
                </a:lnTo>
                <a:lnTo>
                  <a:pt x="117475" y="194695"/>
                </a:lnTo>
                <a:close/>
                <a:moveTo>
                  <a:pt x="109538" y="161357"/>
                </a:moveTo>
                <a:lnTo>
                  <a:pt x="117476" y="169295"/>
                </a:lnTo>
                <a:lnTo>
                  <a:pt x="117476" y="161357"/>
                </a:lnTo>
                <a:close/>
                <a:moveTo>
                  <a:pt x="92075" y="161357"/>
                </a:moveTo>
                <a:lnTo>
                  <a:pt x="117475" y="186757"/>
                </a:lnTo>
                <a:lnTo>
                  <a:pt x="117475" y="177232"/>
                </a:lnTo>
                <a:lnTo>
                  <a:pt x="100012" y="161357"/>
                </a:lnTo>
                <a:close/>
                <a:moveTo>
                  <a:pt x="86111" y="150245"/>
                </a:moveTo>
                <a:lnTo>
                  <a:pt x="123439" y="150245"/>
                </a:lnTo>
                <a:cubicBezTo>
                  <a:pt x="126013" y="150245"/>
                  <a:pt x="128588" y="152813"/>
                  <a:pt x="128588" y="155381"/>
                </a:cubicBezTo>
                <a:cubicBezTo>
                  <a:pt x="128588" y="155381"/>
                  <a:pt x="128588" y="155381"/>
                  <a:pt x="128588" y="232422"/>
                </a:cubicBezTo>
                <a:cubicBezTo>
                  <a:pt x="128588" y="236274"/>
                  <a:pt x="126013" y="237558"/>
                  <a:pt x="123439" y="237558"/>
                </a:cubicBezTo>
                <a:cubicBezTo>
                  <a:pt x="123439" y="237558"/>
                  <a:pt x="123439" y="237558"/>
                  <a:pt x="86111" y="237558"/>
                </a:cubicBezTo>
                <a:cubicBezTo>
                  <a:pt x="83537" y="237558"/>
                  <a:pt x="80963" y="236274"/>
                  <a:pt x="80963" y="232422"/>
                </a:cubicBezTo>
                <a:cubicBezTo>
                  <a:pt x="80963" y="232422"/>
                  <a:pt x="80963" y="232422"/>
                  <a:pt x="80963" y="155381"/>
                </a:cubicBezTo>
                <a:cubicBezTo>
                  <a:pt x="80963" y="152813"/>
                  <a:pt x="83537" y="150245"/>
                  <a:pt x="86111" y="150245"/>
                </a:cubicBezTo>
                <a:close/>
                <a:moveTo>
                  <a:pt x="327661" y="137545"/>
                </a:moveTo>
                <a:cubicBezTo>
                  <a:pt x="344488" y="247125"/>
                  <a:pt x="259056" y="327055"/>
                  <a:pt x="178802" y="329633"/>
                </a:cubicBezTo>
                <a:cubicBezTo>
                  <a:pt x="177508" y="319320"/>
                  <a:pt x="177508" y="309006"/>
                  <a:pt x="176213" y="297404"/>
                </a:cubicBezTo>
                <a:cubicBezTo>
                  <a:pt x="213752" y="293536"/>
                  <a:pt x="246112" y="276777"/>
                  <a:pt x="269412" y="247125"/>
                </a:cubicBezTo>
                <a:cubicBezTo>
                  <a:pt x="292711" y="216185"/>
                  <a:pt x="300478" y="181377"/>
                  <a:pt x="295300" y="143991"/>
                </a:cubicBezTo>
                <a:cubicBezTo>
                  <a:pt x="305656" y="141413"/>
                  <a:pt x="316011" y="140123"/>
                  <a:pt x="327661" y="137545"/>
                </a:cubicBezTo>
                <a:close/>
                <a:moveTo>
                  <a:pt x="211138" y="132782"/>
                </a:moveTo>
                <a:lnTo>
                  <a:pt x="211138" y="228032"/>
                </a:lnTo>
                <a:lnTo>
                  <a:pt x="236538" y="228032"/>
                </a:lnTo>
                <a:lnTo>
                  <a:pt x="236538" y="132782"/>
                </a:lnTo>
                <a:close/>
                <a:moveTo>
                  <a:pt x="203587" y="121670"/>
                </a:moveTo>
                <a:lnTo>
                  <a:pt x="240915" y="121670"/>
                </a:lnTo>
                <a:cubicBezTo>
                  <a:pt x="243489" y="121670"/>
                  <a:pt x="246063" y="124245"/>
                  <a:pt x="246063" y="126821"/>
                </a:cubicBezTo>
                <a:cubicBezTo>
                  <a:pt x="246063" y="126821"/>
                  <a:pt x="246063" y="126821"/>
                  <a:pt x="246063" y="232407"/>
                </a:cubicBezTo>
                <a:cubicBezTo>
                  <a:pt x="246063" y="236270"/>
                  <a:pt x="243489" y="237558"/>
                  <a:pt x="240915" y="237558"/>
                </a:cubicBezTo>
                <a:cubicBezTo>
                  <a:pt x="240915" y="237558"/>
                  <a:pt x="240915" y="237558"/>
                  <a:pt x="203587" y="237558"/>
                </a:cubicBezTo>
                <a:cubicBezTo>
                  <a:pt x="201013" y="237558"/>
                  <a:pt x="198438" y="236270"/>
                  <a:pt x="198438" y="232407"/>
                </a:cubicBezTo>
                <a:cubicBezTo>
                  <a:pt x="198438" y="232407"/>
                  <a:pt x="198438" y="232407"/>
                  <a:pt x="198438" y="126821"/>
                </a:cubicBezTo>
                <a:cubicBezTo>
                  <a:pt x="198438" y="124245"/>
                  <a:pt x="201013" y="121670"/>
                  <a:pt x="203587" y="121670"/>
                </a:cubicBezTo>
                <a:close/>
                <a:moveTo>
                  <a:pt x="146403" y="78807"/>
                </a:moveTo>
                <a:lnTo>
                  <a:pt x="182211" y="78807"/>
                </a:lnTo>
                <a:cubicBezTo>
                  <a:pt x="186047" y="78807"/>
                  <a:pt x="187326" y="80098"/>
                  <a:pt x="187326" y="83970"/>
                </a:cubicBezTo>
                <a:cubicBezTo>
                  <a:pt x="187326" y="83970"/>
                  <a:pt x="187326" y="83970"/>
                  <a:pt x="187326" y="232394"/>
                </a:cubicBezTo>
                <a:cubicBezTo>
                  <a:pt x="187326" y="236266"/>
                  <a:pt x="186047" y="237557"/>
                  <a:pt x="182211" y="237557"/>
                </a:cubicBezTo>
                <a:cubicBezTo>
                  <a:pt x="182211" y="237557"/>
                  <a:pt x="182211" y="237557"/>
                  <a:pt x="146403" y="237557"/>
                </a:cubicBezTo>
                <a:cubicBezTo>
                  <a:pt x="142567" y="237557"/>
                  <a:pt x="141288" y="236266"/>
                  <a:pt x="141288" y="232394"/>
                </a:cubicBezTo>
                <a:cubicBezTo>
                  <a:pt x="141288" y="232394"/>
                  <a:pt x="141288" y="232394"/>
                  <a:pt x="141288" y="83970"/>
                </a:cubicBezTo>
                <a:cubicBezTo>
                  <a:pt x="141288" y="80098"/>
                  <a:pt x="142567" y="78807"/>
                  <a:pt x="146403" y="78807"/>
                </a:cubicBezTo>
                <a:close/>
                <a:moveTo>
                  <a:pt x="257930" y="31182"/>
                </a:moveTo>
                <a:cubicBezTo>
                  <a:pt x="286558" y="51796"/>
                  <a:pt x="306076" y="77565"/>
                  <a:pt x="319088" y="109775"/>
                </a:cubicBezTo>
                <a:cubicBezTo>
                  <a:pt x="308678" y="113640"/>
                  <a:pt x="298269" y="117505"/>
                  <a:pt x="287859" y="120082"/>
                </a:cubicBezTo>
                <a:cubicBezTo>
                  <a:pt x="282654" y="107198"/>
                  <a:pt x="276148" y="95602"/>
                  <a:pt x="268340" y="85295"/>
                </a:cubicBezTo>
                <a:cubicBezTo>
                  <a:pt x="259232" y="74988"/>
                  <a:pt x="250123" y="65969"/>
                  <a:pt x="239713" y="58238"/>
                </a:cubicBezTo>
                <a:cubicBezTo>
                  <a:pt x="244918" y="49220"/>
                  <a:pt x="251424" y="40201"/>
                  <a:pt x="257930" y="31182"/>
                </a:cubicBezTo>
                <a:close/>
                <a:moveTo>
                  <a:pt x="155199" y="194"/>
                </a:moveTo>
                <a:cubicBezTo>
                  <a:pt x="180825" y="-1099"/>
                  <a:pt x="206933" y="4073"/>
                  <a:pt x="233363" y="15064"/>
                </a:cubicBezTo>
                <a:cubicBezTo>
                  <a:pt x="228206" y="25408"/>
                  <a:pt x="224338" y="35753"/>
                  <a:pt x="219181" y="46097"/>
                </a:cubicBezTo>
                <a:cubicBezTo>
                  <a:pt x="130219" y="6012"/>
                  <a:pt x="37389" y="69372"/>
                  <a:pt x="32232" y="153420"/>
                </a:cubicBezTo>
                <a:cubicBezTo>
                  <a:pt x="21918" y="153420"/>
                  <a:pt x="10314" y="152127"/>
                  <a:pt x="0" y="150834"/>
                </a:cubicBezTo>
                <a:cubicBezTo>
                  <a:pt x="6446" y="95233"/>
                  <a:pt x="32232" y="52562"/>
                  <a:pt x="79936" y="24115"/>
                </a:cubicBezTo>
                <a:cubicBezTo>
                  <a:pt x="104433" y="9245"/>
                  <a:pt x="129574" y="1487"/>
                  <a:pt x="155199" y="1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sz="1867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79047" y="3084226"/>
            <a:ext cx="4019220" cy="369332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11" name="矩形 10"/>
          <p:cNvSpPr/>
          <p:nvPr/>
        </p:nvSpPr>
        <p:spPr>
          <a:xfrm>
            <a:off x="6579047" y="3453558"/>
            <a:ext cx="4019220" cy="461665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此部分内容作为文字排版占位显示（建议使用主题字体）</a:t>
            </a:r>
            <a:b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如需更改请在（设置形状格式）菜单下（文本选项）中调整</a:t>
            </a:r>
          </a:p>
        </p:txBody>
      </p:sp>
      <p:sp>
        <p:nvSpPr>
          <p:cNvPr id="12" name="矩形 11"/>
          <p:cNvSpPr/>
          <p:nvPr/>
        </p:nvSpPr>
        <p:spPr>
          <a:xfrm>
            <a:off x="6579047" y="4832779"/>
            <a:ext cx="4019220" cy="369332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13" name="矩形 12"/>
          <p:cNvSpPr/>
          <p:nvPr/>
        </p:nvSpPr>
        <p:spPr>
          <a:xfrm>
            <a:off x="6579047" y="5202112"/>
            <a:ext cx="4019220" cy="461665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此部分内容作为文字排版占位显示（建议使用主题字体）</a:t>
            </a:r>
            <a:b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如需更改请在（设置形状格式）菜单下（文本选项）中调整</a:t>
            </a:r>
          </a:p>
        </p:txBody>
      </p:sp>
      <p:sp>
        <p:nvSpPr>
          <p:cNvPr id="14" name="椭圆 13"/>
          <p:cNvSpPr/>
          <p:nvPr/>
        </p:nvSpPr>
        <p:spPr>
          <a:xfrm>
            <a:off x="1593736" y="2312996"/>
            <a:ext cx="2459033" cy="2459029"/>
          </a:xfrm>
          <a:prstGeom prst="ellipse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 anchorCtr="1">
            <a:normAutofit/>
          </a:bodyPr>
          <a:lstStyle/>
          <a:p>
            <a:pPr algn="ctr"/>
            <a:r>
              <a:rPr lang="zh-CN" altLang="en-US" sz="18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747716" y="2466976"/>
            <a:ext cx="2151073" cy="2151069"/>
            <a:chOff x="989863" y="2466975"/>
            <a:chExt cx="2151074" cy="2151070"/>
          </a:xfrm>
        </p:grpSpPr>
        <p:sp>
          <p:nvSpPr>
            <p:cNvPr id="21" name="圆: 空心 20"/>
            <p:cNvSpPr/>
            <p:nvPr/>
          </p:nvSpPr>
          <p:spPr>
            <a:xfrm>
              <a:off x="989863" y="2466975"/>
              <a:ext cx="2151074" cy="2151070"/>
            </a:xfrm>
            <a:prstGeom prst="donut">
              <a:avLst>
                <a:gd name="adj" fmla="val 17000"/>
              </a:avLst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空心弧 21"/>
            <p:cNvSpPr/>
            <p:nvPr/>
          </p:nvSpPr>
          <p:spPr>
            <a:xfrm>
              <a:off x="989863" y="2466975"/>
              <a:ext cx="2151074" cy="2151070"/>
            </a:xfrm>
            <a:prstGeom prst="blockArc">
              <a:avLst>
                <a:gd name="adj1" fmla="val 21117331"/>
                <a:gd name="adj2" fmla="val 9071983"/>
                <a:gd name="adj3" fmla="val 17000"/>
              </a:avLst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空心弧 22"/>
            <p:cNvSpPr/>
            <p:nvPr/>
          </p:nvSpPr>
          <p:spPr>
            <a:xfrm>
              <a:off x="989863" y="2466975"/>
              <a:ext cx="2151074" cy="2151070"/>
            </a:xfrm>
            <a:prstGeom prst="blockArc">
              <a:avLst>
                <a:gd name="adj1" fmla="val 17895101"/>
                <a:gd name="adj2" fmla="val 2443215"/>
                <a:gd name="adj3" fmla="val 17000"/>
              </a:avLst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6" name="直接连接符 15"/>
          <p:cNvCxnSpPr>
            <a:stCxn id="6" idx="2"/>
            <a:endCxn id="14" idx="6"/>
          </p:cNvCxnSpPr>
          <p:nvPr/>
        </p:nvCxnSpPr>
        <p:spPr>
          <a:xfrm flipH="1">
            <a:off x="4052769" y="3542511"/>
            <a:ext cx="15040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连接符: 肘形 16"/>
          <p:cNvCxnSpPr>
            <a:stCxn id="8" idx="2"/>
            <a:endCxn id="14" idx="0"/>
          </p:cNvCxnSpPr>
          <p:nvPr/>
        </p:nvCxnSpPr>
        <p:spPr>
          <a:xfrm rot="10800000" flipV="1">
            <a:off x="2823253" y="1901048"/>
            <a:ext cx="2733577" cy="411947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连接符: 肘形 17"/>
          <p:cNvCxnSpPr>
            <a:stCxn id="4" idx="2"/>
            <a:endCxn id="14" idx="4"/>
          </p:cNvCxnSpPr>
          <p:nvPr/>
        </p:nvCxnSpPr>
        <p:spPr>
          <a:xfrm rot="10800000">
            <a:off x="2823253" y="4772026"/>
            <a:ext cx="2733577" cy="505593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任意多边形: 形状 18"/>
          <p:cNvSpPr>
            <a:spLocks/>
          </p:cNvSpPr>
          <p:nvPr/>
        </p:nvSpPr>
        <p:spPr bwMode="auto">
          <a:xfrm>
            <a:off x="5785169" y="1634128"/>
            <a:ext cx="534116" cy="533843"/>
          </a:xfrm>
          <a:custGeom>
            <a:avLst/>
            <a:gdLst>
              <a:gd name="connsiteX0" fmla="*/ 92075 w 329801"/>
              <a:gd name="connsiteY0" fmla="*/ 220095 h 329633"/>
              <a:gd name="connsiteX1" fmla="*/ 92075 w 329801"/>
              <a:gd name="connsiteY1" fmla="*/ 228033 h 329633"/>
              <a:gd name="connsiteX2" fmla="*/ 100013 w 329801"/>
              <a:gd name="connsiteY2" fmla="*/ 228033 h 329633"/>
              <a:gd name="connsiteX3" fmla="*/ 92075 w 329801"/>
              <a:gd name="connsiteY3" fmla="*/ 202632 h 329633"/>
              <a:gd name="connsiteX4" fmla="*/ 92075 w 329801"/>
              <a:gd name="connsiteY4" fmla="*/ 210570 h 329633"/>
              <a:gd name="connsiteX5" fmla="*/ 107950 w 329801"/>
              <a:gd name="connsiteY5" fmla="*/ 228032 h 329633"/>
              <a:gd name="connsiteX6" fmla="*/ 117475 w 329801"/>
              <a:gd name="connsiteY6" fmla="*/ 228032 h 329633"/>
              <a:gd name="connsiteX7" fmla="*/ 92075 w 329801"/>
              <a:gd name="connsiteY7" fmla="*/ 185170 h 329633"/>
              <a:gd name="connsiteX8" fmla="*/ 92075 w 329801"/>
              <a:gd name="connsiteY8" fmla="*/ 194695 h 329633"/>
              <a:gd name="connsiteX9" fmla="*/ 117475 w 329801"/>
              <a:gd name="connsiteY9" fmla="*/ 220095 h 329633"/>
              <a:gd name="connsiteX10" fmla="*/ 117475 w 329801"/>
              <a:gd name="connsiteY10" fmla="*/ 210570 h 329633"/>
              <a:gd name="connsiteX11" fmla="*/ 32288 w 329801"/>
              <a:gd name="connsiteY11" fmla="*/ 177232 h 329633"/>
              <a:gd name="connsiteX12" fmla="*/ 152400 w 329801"/>
              <a:gd name="connsiteY12" fmla="*/ 298635 h 329633"/>
              <a:gd name="connsiteX13" fmla="*/ 149817 w 329801"/>
              <a:gd name="connsiteY13" fmla="*/ 329632 h 329633"/>
              <a:gd name="connsiteX14" fmla="*/ 0 w 329801"/>
              <a:gd name="connsiteY14" fmla="*/ 179815 h 329633"/>
              <a:gd name="connsiteX15" fmla="*/ 32288 w 329801"/>
              <a:gd name="connsiteY15" fmla="*/ 177232 h 329633"/>
              <a:gd name="connsiteX16" fmla="*/ 92075 w 329801"/>
              <a:gd name="connsiteY16" fmla="*/ 167707 h 329633"/>
              <a:gd name="connsiteX17" fmla="*/ 92075 w 329801"/>
              <a:gd name="connsiteY17" fmla="*/ 177232 h 329633"/>
              <a:gd name="connsiteX18" fmla="*/ 117475 w 329801"/>
              <a:gd name="connsiteY18" fmla="*/ 202632 h 329633"/>
              <a:gd name="connsiteX19" fmla="*/ 117475 w 329801"/>
              <a:gd name="connsiteY19" fmla="*/ 194695 h 329633"/>
              <a:gd name="connsiteX20" fmla="*/ 109538 w 329801"/>
              <a:gd name="connsiteY20" fmla="*/ 161357 h 329633"/>
              <a:gd name="connsiteX21" fmla="*/ 117476 w 329801"/>
              <a:gd name="connsiteY21" fmla="*/ 169295 h 329633"/>
              <a:gd name="connsiteX22" fmla="*/ 117476 w 329801"/>
              <a:gd name="connsiteY22" fmla="*/ 161357 h 329633"/>
              <a:gd name="connsiteX23" fmla="*/ 92075 w 329801"/>
              <a:gd name="connsiteY23" fmla="*/ 161357 h 329633"/>
              <a:gd name="connsiteX24" fmla="*/ 117475 w 329801"/>
              <a:gd name="connsiteY24" fmla="*/ 186757 h 329633"/>
              <a:gd name="connsiteX25" fmla="*/ 117475 w 329801"/>
              <a:gd name="connsiteY25" fmla="*/ 177232 h 329633"/>
              <a:gd name="connsiteX26" fmla="*/ 100012 w 329801"/>
              <a:gd name="connsiteY26" fmla="*/ 161357 h 329633"/>
              <a:gd name="connsiteX27" fmla="*/ 86111 w 329801"/>
              <a:gd name="connsiteY27" fmla="*/ 150245 h 329633"/>
              <a:gd name="connsiteX28" fmla="*/ 123439 w 329801"/>
              <a:gd name="connsiteY28" fmla="*/ 150245 h 329633"/>
              <a:gd name="connsiteX29" fmla="*/ 128588 w 329801"/>
              <a:gd name="connsiteY29" fmla="*/ 155381 h 329633"/>
              <a:gd name="connsiteX30" fmla="*/ 128588 w 329801"/>
              <a:gd name="connsiteY30" fmla="*/ 232422 h 329633"/>
              <a:gd name="connsiteX31" fmla="*/ 123439 w 329801"/>
              <a:gd name="connsiteY31" fmla="*/ 237558 h 329633"/>
              <a:gd name="connsiteX32" fmla="*/ 86111 w 329801"/>
              <a:gd name="connsiteY32" fmla="*/ 237558 h 329633"/>
              <a:gd name="connsiteX33" fmla="*/ 80963 w 329801"/>
              <a:gd name="connsiteY33" fmla="*/ 232422 h 329633"/>
              <a:gd name="connsiteX34" fmla="*/ 80963 w 329801"/>
              <a:gd name="connsiteY34" fmla="*/ 155381 h 329633"/>
              <a:gd name="connsiteX35" fmla="*/ 86111 w 329801"/>
              <a:gd name="connsiteY35" fmla="*/ 150245 h 329633"/>
              <a:gd name="connsiteX36" fmla="*/ 327661 w 329801"/>
              <a:gd name="connsiteY36" fmla="*/ 137545 h 329633"/>
              <a:gd name="connsiteX37" fmla="*/ 178802 w 329801"/>
              <a:gd name="connsiteY37" fmla="*/ 329633 h 329633"/>
              <a:gd name="connsiteX38" fmla="*/ 176213 w 329801"/>
              <a:gd name="connsiteY38" fmla="*/ 297404 h 329633"/>
              <a:gd name="connsiteX39" fmla="*/ 269412 w 329801"/>
              <a:gd name="connsiteY39" fmla="*/ 247125 h 329633"/>
              <a:gd name="connsiteX40" fmla="*/ 295300 w 329801"/>
              <a:gd name="connsiteY40" fmla="*/ 143991 h 329633"/>
              <a:gd name="connsiteX41" fmla="*/ 327661 w 329801"/>
              <a:gd name="connsiteY41" fmla="*/ 137545 h 329633"/>
              <a:gd name="connsiteX42" fmla="*/ 211138 w 329801"/>
              <a:gd name="connsiteY42" fmla="*/ 132782 h 329633"/>
              <a:gd name="connsiteX43" fmla="*/ 211138 w 329801"/>
              <a:gd name="connsiteY43" fmla="*/ 228032 h 329633"/>
              <a:gd name="connsiteX44" fmla="*/ 236538 w 329801"/>
              <a:gd name="connsiteY44" fmla="*/ 228032 h 329633"/>
              <a:gd name="connsiteX45" fmla="*/ 236538 w 329801"/>
              <a:gd name="connsiteY45" fmla="*/ 132782 h 329633"/>
              <a:gd name="connsiteX46" fmla="*/ 203587 w 329801"/>
              <a:gd name="connsiteY46" fmla="*/ 121670 h 329633"/>
              <a:gd name="connsiteX47" fmla="*/ 240915 w 329801"/>
              <a:gd name="connsiteY47" fmla="*/ 121670 h 329633"/>
              <a:gd name="connsiteX48" fmla="*/ 246063 w 329801"/>
              <a:gd name="connsiteY48" fmla="*/ 126821 h 329633"/>
              <a:gd name="connsiteX49" fmla="*/ 246063 w 329801"/>
              <a:gd name="connsiteY49" fmla="*/ 232407 h 329633"/>
              <a:gd name="connsiteX50" fmla="*/ 240915 w 329801"/>
              <a:gd name="connsiteY50" fmla="*/ 237558 h 329633"/>
              <a:gd name="connsiteX51" fmla="*/ 203587 w 329801"/>
              <a:gd name="connsiteY51" fmla="*/ 237558 h 329633"/>
              <a:gd name="connsiteX52" fmla="*/ 198438 w 329801"/>
              <a:gd name="connsiteY52" fmla="*/ 232407 h 329633"/>
              <a:gd name="connsiteX53" fmla="*/ 198438 w 329801"/>
              <a:gd name="connsiteY53" fmla="*/ 126821 h 329633"/>
              <a:gd name="connsiteX54" fmla="*/ 203587 w 329801"/>
              <a:gd name="connsiteY54" fmla="*/ 121670 h 329633"/>
              <a:gd name="connsiteX55" fmla="*/ 146403 w 329801"/>
              <a:gd name="connsiteY55" fmla="*/ 78807 h 329633"/>
              <a:gd name="connsiteX56" fmla="*/ 182211 w 329801"/>
              <a:gd name="connsiteY56" fmla="*/ 78807 h 329633"/>
              <a:gd name="connsiteX57" fmla="*/ 187326 w 329801"/>
              <a:gd name="connsiteY57" fmla="*/ 83970 h 329633"/>
              <a:gd name="connsiteX58" fmla="*/ 187326 w 329801"/>
              <a:gd name="connsiteY58" fmla="*/ 232394 h 329633"/>
              <a:gd name="connsiteX59" fmla="*/ 182211 w 329801"/>
              <a:gd name="connsiteY59" fmla="*/ 237557 h 329633"/>
              <a:gd name="connsiteX60" fmla="*/ 146403 w 329801"/>
              <a:gd name="connsiteY60" fmla="*/ 237557 h 329633"/>
              <a:gd name="connsiteX61" fmla="*/ 141288 w 329801"/>
              <a:gd name="connsiteY61" fmla="*/ 232394 h 329633"/>
              <a:gd name="connsiteX62" fmla="*/ 141288 w 329801"/>
              <a:gd name="connsiteY62" fmla="*/ 83970 h 329633"/>
              <a:gd name="connsiteX63" fmla="*/ 146403 w 329801"/>
              <a:gd name="connsiteY63" fmla="*/ 78807 h 329633"/>
              <a:gd name="connsiteX64" fmla="*/ 257930 w 329801"/>
              <a:gd name="connsiteY64" fmla="*/ 31182 h 329633"/>
              <a:gd name="connsiteX65" fmla="*/ 319088 w 329801"/>
              <a:gd name="connsiteY65" fmla="*/ 109775 h 329633"/>
              <a:gd name="connsiteX66" fmla="*/ 287859 w 329801"/>
              <a:gd name="connsiteY66" fmla="*/ 120082 h 329633"/>
              <a:gd name="connsiteX67" fmla="*/ 268340 w 329801"/>
              <a:gd name="connsiteY67" fmla="*/ 85295 h 329633"/>
              <a:gd name="connsiteX68" fmla="*/ 239713 w 329801"/>
              <a:gd name="connsiteY68" fmla="*/ 58238 h 329633"/>
              <a:gd name="connsiteX69" fmla="*/ 257930 w 329801"/>
              <a:gd name="connsiteY69" fmla="*/ 31182 h 329633"/>
              <a:gd name="connsiteX70" fmla="*/ 155199 w 329801"/>
              <a:gd name="connsiteY70" fmla="*/ 194 h 329633"/>
              <a:gd name="connsiteX71" fmla="*/ 233363 w 329801"/>
              <a:gd name="connsiteY71" fmla="*/ 15064 h 329633"/>
              <a:gd name="connsiteX72" fmla="*/ 219181 w 329801"/>
              <a:gd name="connsiteY72" fmla="*/ 46097 h 329633"/>
              <a:gd name="connsiteX73" fmla="*/ 32232 w 329801"/>
              <a:gd name="connsiteY73" fmla="*/ 153420 h 329633"/>
              <a:gd name="connsiteX74" fmla="*/ 0 w 329801"/>
              <a:gd name="connsiteY74" fmla="*/ 150834 h 329633"/>
              <a:gd name="connsiteX75" fmla="*/ 79936 w 329801"/>
              <a:gd name="connsiteY75" fmla="*/ 24115 h 329633"/>
              <a:gd name="connsiteX76" fmla="*/ 155199 w 329801"/>
              <a:gd name="connsiteY76" fmla="*/ 194 h 329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329801" h="329633">
                <a:moveTo>
                  <a:pt x="92075" y="220095"/>
                </a:moveTo>
                <a:lnTo>
                  <a:pt x="92075" y="228033"/>
                </a:lnTo>
                <a:lnTo>
                  <a:pt x="100013" y="228033"/>
                </a:lnTo>
                <a:close/>
                <a:moveTo>
                  <a:pt x="92075" y="202632"/>
                </a:moveTo>
                <a:lnTo>
                  <a:pt x="92075" y="210570"/>
                </a:lnTo>
                <a:lnTo>
                  <a:pt x="107950" y="228032"/>
                </a:lnTo>
                <a:lnTo>
                  <a:pt x="117475" y="228032"/>
                </a:lnTo>
                <a:close/>
                <a:moveTo>
                  <a:pt x="92075" y="185170"/>
                </a:moveTo>
                <a:lnTo>
                  <a:pt x="92075" y="194695"/>
                </a:lnTo>
                <a:lnTo>
                  <a:pt x="117475" y="220095"/>
                </a:lnTo>
                <a:lnTo>
                  <a:pt x="117475" y="210570"/>
                </a:lnTo>
                <a:close/>
                <a:moveTo>
                  <a:pt x="32288" y="177232"/>
                </a:moveTo>
                <a:cubicBezTo>
                  <a:pt x="43912" y="246974"/>
                  <a:pt x="83949" y="287012"/>
                  <a:pt x="152400" y="298635"/>
                </a:cubicBezTo>
                <a:cubicBezTo>
                  <a:pt x="151108" y="308968"/>
                  <a:pt x="151108" y="319300"/>
                  <a:pt x="149817" y="329632"/>
                </a:cubicBezTo>
                <a:cubicBezTo>
                  <a:pt x="61993" y="323174"/>
                  <a:pt x="2583" y="246974"/>
                  <a:pt x="0" y="179815"/>
                </a:cubicBezTo>
                <a:cubicBezTo>
                  <a:pt x="10332" y="179815"/>
                  <a:pt x="21956" y="178524"/>
                  <a:pt x="32288" y="177232"/>
                </a:cubicBezTo>
                <a:close/>
                <a:moveTo>
                  <a:pt x="92075" y="167707"/>
                </a:moveTo>
                <a:lnTo>
                  <a:pt x="92075" y="177232"/>
                </a:lnTo>
                <a:lnTo>
                  <a:pt x="117475" y="202632"/>
                </a:lnTo>
                <a:lnTo>
                  <a:pt x="117475" y="194695"/>
                </a:lnTo>
                <a:close/>
                <a:moveTo>
                  <a:pt x="109538" y="161357"/>
                </a:moveTo>
                <a:lnTo>
                  <a:pt x="117476" y="169295"/>
                </a:lnTo>
                <a:lnTo>
                  <a:pt x="117476" y="161357"/>
                </a:lnTo>
                <a:close/>
                <a:moveTo>
                  <a:pt x="92075" y="161357"/>
                </a:moveTo>
                <a:lnTo>
                  <a:pt x="117475" y="186757"/>
                </a:lnTo>
                <a:lnTo>
                  <a:pt x="117475" y="177232"/>
                </a:lnTo>
                <a:lnTo>
                  <a:pt x="100012" y="161357"/>
                </a:lnTo>
                <a:close/>
                <a:moveTo>
                  <a:pt x="86111" y="150245"/>
                </a:moveTo>
                <a:lnTo>
                  <a:pt x="123439" y="150245"/>
                </a:lnTo>
                <a:cubicBezTo>
                  <a:pt x="126013" y="150245"/>
                  <a:pt x="128588" y="152813"/>
                  <a:pt x="128588" y="155381"/>
                </a:cubicBezTo>
                <a:cubicBezTo>
                  <a:pt x="128588" y="155381"/>
                  <a:pt x="128588" y="155381"/>
                  <a:pt x="128588" y="232422"/>
                </a:cubicBezTo>
                <a:cubicBezTo>
                  <a:pt x="128588" y="236274"/>
                  <a:pt x="126013" y="237558"/>
                  <a:pt x="123439" y="237558"/>
                </a:cubicBezTo>
                <a:cubicBezTo>
                  <a:pt x="123439" y="237558"/>
                  <a:pt x="123439" y="237558"/>
                  <a:pt x="86111" y="237558"/>
                </a:cubicBezTo>
                <a:cubicBezTo>
                  <a:pt x="83537" y="237558"/>
                  <a:pt x="80963" y="236274"/>
                  <a:pt x="80963" y="232422"/>
                </a:cubicBezTo>
                <a:cubicBezTo>
                  <a:pt x="80963" y="232422"/>
                  <a:pt x="80963" y="232422"/>
                  <a:pt x="80963" y="155381"/>
                </a:cubicBezTo>
                <a:cubicBezTo>
                  <a:pt x="80963" y="152813"/>
                  <a:pt x="83537" y="150245"/>
                  <a:pt x="86111" y="150245"/>
                </a:cubicBezTo>
                <a:close/>
                <a:moveTo>
                  <a:pt x="327661" y="137545"/>
                </a:moveTo>
                <a:cubicBezTo>
                  <a:pt x="344488" y="247125"/>
                  <a:pt x="259056" y="327055"/>
                  <a:pt x="178802" y="329633"/>
                </a:cubicBezTo>
                <a:cubicBezTo>
                  <a:pt x="177508" y="319320"/>
                  <a:pt x="177508" y="309006"/>
                  <a:pt x="176213" y="297404"/>
                </a:cubicBezTo>
                <a:cubicBezTo>
                  <a:pt x="213752" y="293536"/>
                  <a:pt x="246112" y="276777"/>
                  <a:pt x="269412" y="247125"/>
                </a:cubicBezTo>
                <a:cubicBezTo>
                  <a:pt x="292711" y="216185"/>
                  <a:pt x="300478" y="181377"/>
                  <a:pt x="295300" y="143991"/>
                </a:cubicBezTo>
                <a:cubicBezTo>
                  <a:pt x="305656" y="141413"/>
                  <a:pt x="316011" y="140123"/>
                  <a:pt x="327661" y="137545"/>
                </a:cubicBezTo>
                <a:close/>
                <a:moveTo>
                  <a:pt x="211138" y="132782"/>
                </a:moveTo>
                <a:lnTo>
                  <a:pt x="211138" y="228032"/>
                </a:lnTo>
                <a:lnTo>
                  <a:pt x="236538" y="228032"/>
                </a:lnTo>
                <a:lnTo>
                  <a:pt x="236538" y="132782"/>
                </a:lnTo>
                <a:close/>
                <a:moveTo>
                  <a:pt x="203587" y="121670"/>
                </a:moveTo>
                <a:lnTo>
                  <a:pt x="240915" y="121670"/>
                </a:lnTo>
                <a:cubicBezTo>
                  <a:pt x="243489" y="121670"/>
                  <a:pt x="246063" y="124245"/>
                  <a:pt x="246063" y="126821"/>
                </a:cubicBezTo>
                <a:cubicBezTo>
                  <a:pt x="246063" y="126821"/>
                  <a:pt x="246063" y="126821"/>
                  <a:pt x="246063" y="232407"/>
                </a:cubicBezTo>
                <a:cubicBezTo>
                  <a:pt x="246063" y="236270"/>
                  <a:pt x="243489" y="237558"/>
                  <a:pt x="240915" y="237558"/>
                </a:cubicBezTo>
                <a:cubicBezTo>
                  <a:pt x="240915" y="237558"/>
                  <a:pt x="240915" y="237558"/>
                  <a:pt x="203587" y="237558"/>
                </a:cubicBezTo>
                <a:cubicBezTo>
                  <a:pt x="201013" y="237558"/>
                  <a:pt x="198438" y="236270"/>
                  <a:pt x="198438" y="232407"/>
                </a:cubicBezTo>
                <a:cubicBezTo>
                  <a:pt x="198438" y="232407"/>
                  <a:pt x="198438" y="232407"/>
                  <a:pt x="198438" y="126821"/>
                </a:cubicBezTo>
                <a:cubicBezTo>
                  <a:pt x="198438" y="124245"/>
                  <a:pt x="201013" y="121670"/>
                  <a:pt x="203587" y="121670"/>
                </a:cubicBezTo>
                <a:close/>
                <a:moveTo>
                  <a:pt x="146403" y="78807"/>
                </a:moveTo>
                <a:lnTo>
                  <a:pt x="182211" y="78807"/>
                </a:lnTo>
                <a:cubicBezTo>
                  <a:pt x="186047" y="78807"/>
                  <a:pt x="187326" y="80098"/>
                  <a:pt x="187326" y="83970"/>
                </a:cubicBezTo>
                <a:cubicBezTo>
                  <a:pt x="187326" y="83970"/>
                  <a:pt x="187326" y="83970"/>
                  <a:pt x="187326" y="232394"/>
                </a:cubicBezTo>
                <a:cubicBezTo>
                  <a:pt x="187326" y="236266"/>
                  <a:pt x="186047" y="237557"/>
                  <a:pt x="182211" y="237557"/>
                </a:cubicBezTo>
                <a:cubicBezTo>
                  <a:pt x="182211" y="237557"/>
                  <a:pt x="182211" y="237557"/>
                  <a:pt x="146403" y="237557"/>
                </a:cubicBezTo>
                <a:cubicBezTo>
                  <a:pt x="142567" y="237557"/>
                  <a:pt x="141288" y="236266"/>
                  <a:pt x="141288" y="232394"/>
                </a:cubicBezTo>
                <a:cubicBezTo>
                  <a:pt x="141288" y="232394"/>
                  <a:pt x="141288" y="232394"/>
                  <a:pt x="141288" y="83970"/>
                </a:cubicBezTo>
                <a:cubicBezTo>
                  <a:pt x="141288" y="80098"/>
                  <a:pt x="142567" y="78807"/>
                  <a:pt x="146403" y="78807"/>
                </a:cubicBezTo>
                <a:close/>
                <a:moveTo>
                  <a:pt x="257930" y="31182"/>
                </a:moveTo>
                <a:cubicBezTo>
                  <a:pt x="286558" y="51796"/>
                  <a:pt x="306076" y="77565"/>
                  <a:pt x="319088" y="109775"/>
                </a:cubicBezTo>
                <a:cubicBezTo>
                  <a:pt x="308678" y="113640"/>
                  <a:pt x="298269" y="117505"/>
                  <a:pt x="287859" y="120082"/>
                </a:cubicBezTo>
                <a:cubicBezTo>
                  <a:pt x="282654" y="107198"/>
                  <a:pt x="276148" y="95602"/>
                  <a:pt x="268340" y="85295"/>
                </a:cubicBezTo>
                <a:cubicBezTo>
                  <a:pt x="259232" y="74988"/>
                  <a:pt x="250123" y="65969"/>
                  <a:pt x="239713" y="58238"/>
                </a:cubicBezTo>
                <a:cubicBezTo>
                  <a:pt x="244918" y="49220"/>
                  <a:pt x="251424" y="40201"/>
                  <a:pt x="257930" y="31182"/>
                </a:cubicBezTo>
                <a:close/>
                <a:moveTo>
                  <a:pt x="155199" y="194"/>
                </a:moveTo>
                <a:cubicBezTo>
                  <a:pt x="180825" y="-1099"/>
                  <a:pt x="206933" y="4073"/>
                  <a:pt x="233363" y="15064"/>
                </a:cubicBezTo>
                <a:cubicBezTo>
                  <a:pt x="228206" y="25408"/>
                  <a:pt x="224338" y="35753"/>
                  <a:pt x="219181" y="46097"/>
                </a:cubicBezTo>
                <a:cubicBezTo>
                  <a:pt x="130219" y="6012"/>
                  <a:pt x="37389" y="69372"/>
                  <a:pt x="32232" y="153420"/>
                </a:cubicBezTo>
                <a:cubicBezTo>
                  <a:pt x="21918" y="153420"/>
                  <a:pt x="10314" y="152127"/>
                  <a:pt x="0" y="150834"/>
                </a:cubicBezTo>
                <a:cubicBezTo>
                  <a:pt x="6446" y="95233"/>
                  <a:pt x="32232" y="52562"/>
                  <a:pt x="79936" y="24115"/>
                </a:cubicBezTo>
                <a:cubicBezTo>
                  <a:pt x="104433" y="9245"/>
                  <a:pt x="129574" y="1487"/>
                  <a:pt x="155199" y="1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sz="1867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任意多边形: 形状 19"/>
          <p:cNvSpPr>
            <a:spLocks/>
          </p:cNvSpPr>
          <p:nvPr/>
        </p:nvSpPr>
        <p:spPr bwMode="auto">
          <a:xfrm>
            <a:off x="5785169" y="5010699"/>
            <a:ext cx="534116" cy="533843"/>
          </a:xfrm>
          <a:custGeom>
            <a:avLst/>
            <a:gdLst>
              <a:gd name="connsiteX0" fmla="*/ 92075 w 329801"/>
              <a:gd name="connsiteY0" fmla="*/ 220095 h 329633"/>
              <a:gd name="connsiteX1" fmla="*/ 92075 w 329801"/>
              <a:gd name="connsiteY1" fmla="*/ 228033 h 329633"/>
              <a:gd name="connsiteX2" fmla="*/ 100013 w 329801"/>
              <a:gd name="connsiteY2" fmla="*/ 228033 h 329633"/>
              <a:gd name="connsiteX3" fmla="*/ 92075 w 329801"/>
              <a:gd name="connsiteY3" fmla="*/ 202632 h 329633"/>
              <a:gd name="connsiteX4" fmla="*/ 92075 w 329801"/>
              <a:gd name="connsiteY4" fmla="*/ 210570 h 329633"/>
              <a:gd name="connsiteX5" fmla="*/ 107950 w 329801"/>
              <a:gd name="connsiteY5" fmla="*/ 228032 h 329633"/>
              <a:gd name="connsiteX6" fmla="*/ 117475 w 329801"/>
              <a:gd name="connsiteY6" fmla="*/ 228032 h 329633"/>
              <a:gd name="connsiteX7" fmla="*/ 92075 w 329801"/>
              <a:gd name="connsiteY7" fmla="*/ 185170 h 329633"/>
              <a:gd name="connsiteX8" fmla="*/ 92075 w 329801"/>
              <a:gd name="connsiteY8" fmla="*/ 194695 h 329633"/>
              <a:gd name="connsiteX9" fmla="*/ 117475 w 329801"/>
              <a:gd name="connsiteY9" fmla="*/ 220095 h 329633"/>
              <a:gd name="connsiteX10" fmla="*/ 117475 w 329801"/>
              <a:gd name="connsiteY10" fmla="*/ 210570 h 329633"/>
              <a:gd name="connsiteX11" fmla="*/ 32288 w 329801"/>
              <a:gd name="connsiteY11" fmla="*/ 177232 h 329633"/>
              <a:gd name="connsiteX12" fmla="*/ 152400 w 329801"/>
              <a:gd name="connsiteY12" fmla="*/ 298635 h 329633"/>
              <a:gd name="connsiteX13" fmla="*/ 149817 w 329801"/>
              <a:gd name="connsiteY13" fmla="*/ 329632 h 329633"/>
              <a:gd name="connsiteX14" fmla="*/ 0 w 329801"/>
              <a:gd name="connsiteY14" fmla="*/ 179815 h 329633"/>
              <a:gd name="connsiteX15" fmla="*/ 32288 w 329801"/>
              <a:gd name="connsiteY15" fmla="*/ 177232 h 329633"/>
              <a:gd name="connsiteX16" fmla="*/ 92075 w 329801"/>
              <a:gd name="connsiteY16" fmla="*/ 167707 h 329633"/>
              <a:gd name="connsiteX17" fmla="*/ 92075 w 329801"/>
              <a:gd name="connsiteY17" fmla="*/ 177232 h 329633"/>
              <a:gd name="connsiteX18" fmla="*/ 117475 w 329801"/>
              <a:gd name="connsiteY18" fmla="*/ 202632 h 329633"/>
              <a:gd name="connsiteX19" fmla="*/ 117475 w 329801"/>
              <a:gd name="connsiteY19" fmla="*/ 194695 h 329633"/>
              <a:gd name="connsiteX20" fmla="*/ 109538 w 329801"/>
              <a:gd name="connsiteY20" fmla="*/ 161357 h 329633"/>
              <a:gd name="connsiteX21" fmla="*/ 117476 w 329801"/>
              <a:gd name="connsiteY21" fmla="*/ 169295 h 329633"/>
              <a:gd name="connsiteX22" fmla="*/ 117476 w 329801"/>
              <a:gd name="connsiteY22" fmla="*/ 161357 h 329633"/>
              <a:gd name="connsiteX23" fmla="*/ 92075 w 329801"/>
              <a:gd name="connsiteY23" fmla="*/ 161357 h 329633"/>
              <a:gd name="connsiteX24" fmla="*/ 117475 w 329801"/>
              <a:gd name="connsiteY24" fmla="*/ 186757 h 329633"/>
              <a:gd name="connsiteX25" fmla="*/ 117475 w 329801"/>
              <a:gd name="connsiteY25" fmla="*/ 177232 h 329633"/>
              <a:gd name="connsiteX26" fmla="*/ 100012 w 329801"/>
              <a:gd name="connsiteY26" fmla="*/ 161357 h 329633"/>
              <a:gd name="connsiteX27" fmla="*/ 86111 w 329801"/>
              <a:gd name="connsiteY27" fmla="*/ 150245 h 329633"/>
              <a:gd name="connsiteX28" fmla="*/ 123439 w 329801"/>
              <a:gd name="connsiteY28" fmla="*/ 150245 h 329633"/>
              <a:gd name="connsiteX29" fmla="*/ 128588 w 329801"/>
              <a:gd name="connsiteY29" fmla="*/ 155381 h 329633"/>
              <a:gd name="connsiteX30" fmla="*/ 128588 w 329801"/>
              <a:gd name="connsiteY30" fmla="*/ 232422 h 329633"/>
              <a:gd name="connsiteX31" fmla="*/ 123439 w 329801"/>
              <a:gd name="connsiteY31" fmla="*/ 237558 h 329633"/>
              <a:gd name="connsiteX32" fmla="*/ 86111 w 329801"/>
              <a:gd name="connsiteY32" fmla="*/ 237558 h 329633"/>
              <a:gd name="connsiteX33" fmla="*/ 80963 w 329801"/>
              <a:gd name="connsiteY33" fmla="*/ 232422 h 329633"/>
              <a:gd name="connsiteX34" fmla="*/ 80963 w 329801"/>
              <a:gd name="connsiteY34" fmla="*/ 155381 h 329633"/>
              <a:gd name="connsiteX35" fmla="*/ 86111 w 329801"/>
              <a:gd name="connsiteY35" fmla="*/ 150245 h 329633"/>
              <a:gd name="connsiteX36" fmla="*/ 327661 w 329801"/>
              <a:gd name="connsiteY36" fmla="*/ 137545 h 329633"/>
              <a:gd name="connsiteX37" fmla="*/ 178802 w 329801"/>
              <a:gd name="connsiteY37" fmla="*/ 329633 h 329633"/>
              <a:gd name="connsiteX38" fmla="*/ 176213 w 329801"/>
              <a:gd name="connsiteY38" fmla="*/ 297404 h 329633"/>
              <a:gd name="connsiteX39" fmla="*/ 269412 w 329801"/>
              <a:gd name="connsiteY39" fmla="*/ 247125 h 329633"/>
              <a:gd name="connsiteX40" fmla="*/ 295300 w 329801"/>
              <a:gd name="connsiteY40" fmla="*/ 143991 h 329633"/>
              <a:gd name="connsiteX41" fmla="*/ 327661 w 329801"/>
              <a:gd name="connsiteY41" fmla="*/ 137545 h 329633"/>
              <a:gd name="connsiteX42" fmla="*/ 211138 w 329801"/>
              <a:gd name="connsiteY42" fmla="*/ 132782 h 329633"/>
              <a:gd name="connsiteX43" fmla="*/ 211138 w 329801"/>
              <a:gd name="connsiteY43" fmla="*/ 228032 h 329633"/>
              <a:gd name="connsiteX44" fmla="*/ 236538 w 329801"/>
              <a:gd name="connsiteY44" fmla="*/ 228032 h 329633"/>
              <a:gd name="connsiteX45" fmla="*/ 236538 w 329801"/>
              <a:gd name="connsiteY45" fmla="*/ 132782 h 329633"/>
              <a:gd name="connsiteX46" fmla="*/ 203587 w 329801"/>
              <a:gd name="connsiteY46" fmla="*/ 121670 h 329633"/>
              <a:gd name="connsiteX47" fmla="*/ 240915 w 329801"/>
              <a:gd name="connsiteY47" fmla="*/ 121670 h 329633"/>
              <a:gd name="connsiteX48" fmla="*/ 246063 w 329801"/>
              <a:gd name="connsiteY48" fmla="*/ 126821 h 329633"/>
              <a:gd name="connsiteX49" fmla="*/ 246063 w 329801"/>
              <a:gd name="connsiteY49" fmla="*/ 232407 h 329633"/>
              <a:gd name="connsiteX50" fmla="*/ 240915 w 329801"/>
              <a:gd name="connsiteY50" fmla="*/ 237558 h 329633"/>
              <a:gd name="connsiteX51" fmla="*/ 203587 w 329801"/>
              <a:gd name="connsiteY51" fmla="*/ 237558 h 329633"/>
              <a:gd name="connsiteX52" fmla="*/ 198438 w 329801"/>
              <a:gd name="connsiteY52" fmla="*/ 232407 h 329633"/>
              <a:gd name="connsiteX53" fmla="*/ 198438 w 329801"/>
              <a:gd name="connsiteY53" fmla="*/ 126821 h 329633"/>
              <a:gd name="connsiteX54" fmla="*/ 203587 w 329801"/>
              <a:gd name="connsiteY54" fmla="*/ 121670 h 329633"/>
              <a:gd name="connsiteX55" fmla="*/ 146403 w 329801"/>
              <a:gd name="connsiteY55" fmla="*/ 78807 h 329633"/>
              <a:gd name="connsiteX56" fmla="*/ 182211 w 329801"/>
              <a:gd name="connsiteY56" fmla="*/ 78807 h 329633"/>
              <a:gd name="connsiteX57" fmla="*/ 187326 w 329801"/>
              <a:gd name="connsiteY57" fmla="*/ 83970 h 329633"/>
              <a:gd name="connsiteX58" fmla="*/ 187326 w 329801"/>
              <a:gd name="connsiteY58" fmla="*/ 232394 h 329633"/>
              <a:gd name="connsiteX59" fmla="*/ 182211 w 329801"/>
              <a:gd name="connsiteY59" fmla="*/ 237557 h 329633"/>
              <a:gd name="connsiteX60" fmla="*/ 146403 w 329801"/>
              <a:gd name="connsiteY60" fmla="*/ 237557 h 329633"/>
              <a:gd name="connsiteX61" fmla="*/ 141288 w 329801"/>
              <a:gd name="connsiteY61" fmla="*/ 232394 h 329633"/>
              <a:gd name="connsiteX62" fmla="*/ 141288 w 329801"/>
              <a:gd name="connsiteY62" fmla="*/ 83970 h 329633"/>
              <a:gd name="connsiteX63" fmla="*/ 146403 w 329801"/>
              <a:gd name="connsiteY63" fmla="*/ 78807 h 329633"/>
              <a:gd name="connsiteX64" fmla="*/ 257930 w 329801"/>
              <a:gd name="connsiteY64" fmla="*/ 31182 h 329633"/>
              <a:gd name="connsiteX65" fmla="*/ 319088 w 329801"/>
              <a:gd name="connsiteY65" fmla="*/ 109775 h 329633"/>
              <a:gd name="connsiteX66" fmla="*/ 287859 w 329801"/>
              <a:gd name="connsiteY66" fmla="*/ 120082 h 329633"/>
              <a:gd name="connsiteX67" fmla="*/ 268340 w 329801"/>
              <a:gd name="connsiteY67" fmla="*/ 85295 h 329633"/>
              <a:gd name="connsiteX68" fmla="*/ 239713 w 329801"/>
              <a:gd name="connsiteY68" fmla="*/ 58238 h 329633"/>
              <a:gd name="connsiteX69" fmla="*/ 257930 w 329801"/>
              <a:gd name="connsiteY69" fmla="*/ 31182 h 329633"/>
              <a:gd name="connsiteX70" fmla="*/ 155199 w 329801"/>
              <a:gd name="connsiteY70" fmla="*/ 194 h 329633"/>
              <a:gd name="connsiteX71" fmla="*/ 233363 w 329801"/>
              <a:gd name="connsiteY71" fmla="*/ 15064 h 329633"/>
              <a:gd name="connsiteX72" fmla="*/ 219181 w 329801"/>
              <a:gd name="connsiteY72" fmla="*/ 46097 h 329633"/>
              <a:gd name="connsiteX73" fmla="*/ 32232 w 329801"/>
              <a:gd name="connsiteY73" fmla="*/ 153420 h 329633"/>
              <a:gd name="connsiteX74" fmla="*/ 0 w 329801"/>
              <a:gd name="connsiteY74" fmla="*/ 150834 h 329633"/>
              <a:gd name="connsiteX75" fmla="*/ 79936 w 329801"/>
              <a:gd name="connsiteY75" fmla="*/ 24115 h 329633"/>
              <a:gd name="connsiteX76" fmla="*/ 155199 w 329801"/>
              <a:gd name="connsiteY76" fmla="*/ 194 h 329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329801" h="329633">
                <a:moveTo>
                  <a:pt x="92075" y="220095"/>
                </a:moveTo>
                <a:lnTo>
                  <a:pt x="92075" y="228033"/>
                </a:lnTo>
                <a:lnTo>
                  <a:pt x="100013" y="228033"/>
                </a:lnTo>
                <a:close/>
                <a:moveTo>
                  <a:pt x="92075" y="202632"/>
                </a:moveTo>
                <a:lnTo>
                  <a:pt x="92075" y="210570"/>
                </a:lnTo>
                <a:lnTo>
                  <a:pt x="107950" y="228032"/>
                </a:lnTo>
                <a:lnTo>
                  <a:pt x="117475" y="228032"/>
                </a:lnTo>
                <a:close/>
                <a:moveTo>
                  <a:pt x="92075" y="185170"/>
                </a:moveTo>
                <a:lnTo>
                  <a:pt x="92075" y="194695"/>
                </a:lnTo>
                <a:lnTo>
                  <a:pt x="117475" y="220095"/>
                </a:lnTo>
                <a:lnTo>
                  <a:pt x="117475" y="210570"/>
                </a:lnTo>
                <a:close/>
                <a:moveTo>
                  <a:pt x="32288" y="177232"/>
                </a:moveTo>
                <a:cubicBezTo>
                  <a:pt x="43912" y="246974"/>
                  <a:pt x="83949" y="287012"/>
                  <a:pt x="152400" y="298635"/>
                </a:cubicBezTo>
                <a:cubicBezTo>
                  <a:pt x="151108" y="308968"/>
                  <a:pt x="151108" y="319300"/>
                  <a:pt x="149817" y="329632"/>
                </a:cubicBezTo>
                <a:cubicBezTo>
                  <a:pt x="61993" y="323174"/>
                  <a:pt x="2583" y="246974"/>
                  <a:pt x="0" y="179815"/>
                </a:cubicBezTo>
                <a:cubicBezTo>
                  <a:pt x="10332" y="179815"/>
                  <a:pt x="21956" y="178524"/>
                  <a:pt x="32288" y="177232"/>
                </a:cubicBezTo>
                <a:close/>
                <a:moveTo>
                  <a:pt x="92075" y="167707"/>
                </a:moveTo>
                <a:lnTo>
                  <a:pt x="92075" y="177232"/>
                </a:lnTo>
                <a:lnTo>
                  <a:pt x="117475" y="202632"/>
                </a:lnTo>
                <a:lnTo>
                  <a:pt x="117475" y="194695"/>
                </a:lnTo>
                <a:close/>
                <a:moveTo>
                  <a:pt x="109538" y="161357"/>
                </a:moveTo>
                <a:lnTo>
                  <a:pt x="117476" y="169295"/>
                </a:lnTo>
                <a:lnTo>
                  <a:pt x="117476" y="161357"/>
                </a:lnTo>
                <a:close/>
                <a:moveTo>
                  <a:pt x="92075" y="161357"/>
                </a:moveTo>
                <a:lnTo>
                  <a:pt x="117475" y="186757"/>
                </a:lnTo>
                <a:lnTo>
                  <a:pt x="117475" y="177232"/>
                </a:lnTo>
                <a:lnTo>
                  <a:pt x="100012" y="161357"/>
                </a:lnTo>
                <a:close/>
                <a:moveTo>
                  <a:pt x="86111" y="150245"/>
                </a:moveTo>
                <a:lnTo>
                  <a:pt x="123439" y="150245"/>
                </a:lnTo>
                <a:cubicBezTo>
                  <a:pt x="126013" y="150245"/>
                  <a:pt x="128588" y="152813"/>
                  <a:pt x="128588" y="155381"/>
                </a:cubicBezTo>
                <a:cubicBezTo>
                  <a:pt x="128588" y="155381"/>
                  <a:pt x="128588" y="155381"/>
                  <a:pt x="128588" y="232422"/>
                </a:cubicBezTo>
                <a:cubicBezTo>
                  <a:pt x="128588" y="236274"/>
                  <a:pt x="126013" y="237558"/>
                  <a:pt x="123439" y="237558"/>
                </a:cubicBezTo>
                <a:cubicBezTo>
                  <a:pt x="123439" y="237558"/>
                  <a:pt x="123439" y="237558"/>
                  <a:pt x="86111" y="237558"/>
                </a:cubicBezTo>
                <a:cubicBezTo>
                  <a:pt x="83537" y="237558"/>
                  <a:pt x="80963" y="236274"/>
                  <a:pt x="80963" y="232422"/>
                </a:cubicBezTo>
                <a:cubicBezTo>
                  <a:pt x="80963" y="232422"/>
                  <a:pt x="80963" y="232422"/>
                  <a:pt x="80963" y="155381"/>
                </a:cubicBezTo>
                <a:cubicBezTo>
                  <a:pt x="80963" y="152813"/>
                  <a:pt x="83537" y="150245"/>
                  <a:pt x="86111" y="150245"/>
                </a:cubicBezTo>
                <a:close/>
                <a:moveTo>
                  <a:pt x="327661" y="137545"/>
                </a:moveTo>
                <a:cubicBezTo>
                  <a:pt x="344488" y="247125"/>
                  <a:pt x="259056" y="327055"/>
                  <a:pt x="178802" y="329633"/>
                </a:cubicBezTo>
                <a:cubicBezTo>
                  <a:pt x="177508" y="319320"/>
                  <a:pt x="177508" y="309006"/>
                  <a:pt x="176213" y="297404"/>
                </a:cubicBezTo>
                <a:cubicBezTo>
                  <a:pt x="213752" y="293536"/>
                  <a:pt x="246112" y="276777"/>
                  <a:pt x="269412" y="247125"/>
                </a:cubicBezTo>
                <a:cubicBezTo>
                  <a:pt x="292711" y="216185"/>
                  <a:pt x="300478" y="181377"/>
                  <a:pt x="295300" y="143991"/>
                </a:cubicBezTo>
                <a:cubicBezTo>
                  <a:pt x="305656" y="141413"/>
                  <a:pt x="316011" y="140123"/>
                  <a:pt x="327661" y="137545"/>
                </a:cubicBezTo>
                <a:close/>
                <a:moveTo>
                  <a:pt x="211138" y="132782"/>
                </a:moveTo>
                <a:lnTo>
                  <a:pt x="211138" y="228032"/>
                </a:lnTo>
                <a:lnTo>
                  <a:pt x="236538" y="228032"/>
                </a:lnTo>
                <a:lnTo>
                  <a:pt x="236538" y="132782"/>
                </a:lnTo>
                <a:close/>
                <a:moveTo>
                  <a:pt x="203587" y="121670"/>
                </a:moveTo>
                <a:lnTo>
                  <a:pt x="240915" y="121670"/>
                </a:lnTo>
                <a:cubicBezTo>
                  <a:pt x="243489" y="121670"/>
                  <a:pt x="246063" y="124245"/>
                  <a:pt x="246063" y="126821"/>
                </a:cubicBezTo>
                <a:cubicBezTo>
                  <a:pt x="246063" y="126821"/>
                  <a:pt x="246063" y="126821"/>
                  <a:pt x="246063" y="232407"/>
                </a:cubicBezTo>
                <a:cubicBezTo>
                  <a:pt x="246063" y="236270"/>
                  <a:pt x="243489" y="237558"/>
                  <a:pt x="240915" y="237558"/>
                </a:cubicBezTo>
                <a:cubicBezTo>
                  <a:pt x="240915" y="237558"/>
                  <a:pt x="240915" y="237558"/>
                  <a:pt x="203587" y="237558"/>
                </a:cubicBezTo>
                <a:cubicBezTo>
                  <a:pt x="201013" y="237558"/>
                  <a:pt x="198438" y="236270"/>
                  <a:pt x="198438" y="232407"/>
                </a:cubicBezTo>
                <a:cubicBezTo>
                  <a:pt x="198438" y="232407"/>
                  <a:pt x="198438" y="232407"/>
                  <a:pt x="198438" y="126821"/>
                </a:cubicBezTo>
                <a:cubicBezTo>
                  <a:pt x="198438" y="124245"/>
                  <a:pt x="201013" y="121670"/>
                  <a:pt x="203587" y="121670"/>
                </a:cubicBezTo>
                <a:close/>
                <a:moveTo>
                  <a:pt x="146403" y="78807"/>
                </a:moveTo>
                <a:lnTo>
                  <a:pt x="182211" y="78807"/>
                </a:lnTo>
                <a:cubicBezTo>
                  <a:pt x="186047" y="78807"/>
                  <a:pt x="187326" y="80098"/>
                  <a:pt x="187326" y="83970"/>
                </a:cubicBezTo>
                <a:cubicBezTo>
                  <a:pt x="187326" y="83970"/>
                  <a:pt x="187326" y="83970"/>
                  <a:pt x="187326" y="232394"/>
                </a:cubicBezTo>
                <a:cubicBezTo>
                  <a:pt x="187326" y="236266"/>
                  <a:pt x="186047" y="237557"/>
                  <a:pt x="182211" y="237557"/>
                </a:cubicBezTo>
                <a:cubicBezTo>
                  <a:pt x="182211" y="237557"/>
                  <a:pt x="182211" y="237557"/>
                  <a:pt x="146403" y="237557"/>
                </a:cubicBezTo>
                <a:cubicBezTo>
                  <a:pt x="142567" y="237557"/>
                  <a:pt x="141288" y="236266"/>
                  <a:pt x="141288" y="232394"/>
                </a:cubicBezTo>
                <a:cubicBezTo>
                  <a:pt x="141288" y="232394"/>
                  <a:pt x="141288" y="232394"/>
                  <a:pt x="141288" y="83970"/>
                </a:cubicBezTo>
                <a:cubicBezTo>
                  <a:pt x="141288" y="80098"/>
                  <a:pt x="142567" y="78807"/>
                  <a:pt x="146403" y="78807"/>
                </a:cubicBezTo>
                <a:close/>
                <a:moveTo>
                  <a:pt x="257930" y="31182"/>
                </a:moveTo>
                <a:cubicBezTo>
                  <a:pt x="286558" y="51796"/>
                  <a:pt x="306076" y="77565"/>
                  <a:pt x="319088" y="109775"/>
                </a:cubicBezTo>
                <a:cubicBezTo>
                  <a:pt x="308678" y="113640"/>
                  <a:pt x="298269" y="117505"/>
                  <a:pt x="287859" y="120082"/>
                </a:cubicBezTo>
                <a:cubicBezTo>
                  <a:pt x="282654" y="107198"/>
                  <a:pt x="276148" y="95602"/>
                  <a:pt x="268340" y="85295"/>
                </a:cubicBezTo>
                <a:cubicBezTo>
                  <a:pt x="259232" y="74988"/>
                  <a:pt x="250123" y="65969"/>
                  <a:pt x="239713" y="58238"/>
                </a:cubicBezTo>
                <a:cubicBezTo>
                  <a:pt x="244918" y="49220"/>
                  <a:pt x="251424" y="40201"/>
                  <a:pt x="257930" y="31182"/>
                </a:cubicBezTo>
                <a:close/>
                <a:moveTo>
                  <a:pt x="155199" y="194"/>
                </a:moveTo>
                <a:cubicBezTo>
                  <a:pt x="180825" y="-1099"/>
                  <a:pt x="206933" y="4073"/>
                  <a:pt x="233363" y="15064"/>
                </a:cubicBezTo>
                <a:cubicBezTo>
                  <a:pt x="228206" y="25408"/>
                  <a:pt x="224338" y="35753"/>
                  <a:pt x="219181" y="46097"/>
                </a:cubicBezTo>
                <a:cubicBezTo>
                  <a:pt x="130219" y="6012"/>
                  <a:pt x="37389" y="69372"/>
                  <a:pt x="32232" y="153420"/>
                </a:cubicBezTo>
                <a:cubicBezTo>
                  <a:pt x="21918" y="153420"/>
                  <a:pt x="10314" y="152127"/>
                  <a:pt x="0" y="150834"/>
                </a:cubicBezTo>
                <a:cubicBezTo>
                  <a:pt x="6446" y="95233"/>
                  <a:pt x="32232" y="52562"/>
                  <a:pt x="79936" y="24115"/>
                </a:cubicBezTo>
                <a:cubicBezTo>
                  <a:pt x="104433" y="9245"/>
                  <a:pt x="129574" y="1487"/>
                  <a:pt x="155199" y="1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sz="1867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9985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push dir="u"/>
      </p:transition>
    </mc:Choice>
    <mc:Fallback xmlns="">
      <p:transition spd="slow" advTm="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/>
      <p:bldP spid="8" grpId="0" animBg="1"/>
      <p:bldP spid="9" grpId="0" animBg="1"/>
      <p:bldP spid="10" grpId="0"/>
      <p:bldP spid="11" grpId="0"/>
      <p:bldP spid="12" grpId="0"/>
      <p:bldP spid="13" grpId="0"/>
      <p:bldP spid="14" grpId="0" animBg="1"/>
      <p:bldP spid="19" grpId="0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688CB1AB-1AC9-4D54-B5E5-6B335C3B1666}"/>
              </a:ext>
            </a:extLst>
          </p:cNvPr>
          <p:cNvSpPr/>
          <p:nvPr/>
        </p:nvSpPr>
        <p:spPr>
          <a:xfrm>
            <a:off x="5909686" y="213610"/>
            <a:ext cx="6147559" cy="643078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F54C0D1A-999C-4093-910E-5C5082476499}"/>
              </a:ext>
            </a:extLst>
          </p:cNvPr>
          <p:cNvSpPr txBox="1"/>
          <p:nvPr/>
        </p:nvSpPr>
        <p:spPr>
          <a:xfrm>
            <a:off x="6897570" y="2335640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添加标题内容</a:t>
            </a:r>
          </a:p>
        </p:txBody>
      </p:sp>
      <p:sp>
        <p:nvSpPr>
          <p:cNvPr id="6" name="文本框 66">
            <a:extLst>
              <a:ext uri="{FF2B5EF4-FFF2-40B4-BE49-F238E27FC236}">
                <a16:creationId xmlns:a16="http://schemas.microsoft.com/office/drawing/2014/main" xmlns="" id="{70C9B5ED-1067-49B9-9399-1B92BFF440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97570" y="3029560"/>
            <a:ext cx="2669385" cy="294568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defRPr/>
            </a:pPr>
            <a:r>
              <a:rPr lang="en-US" altLang="zh-CN" sz="1314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YOUR TITLE HERE</a:t>
            </a:r>
            <a:endParaRPr lang="zh-CN" altLang="en-US" sz="1314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79970A62-7BFB-4B85-AE4B-FD121CEBEB1C}"/>
              </a:ext>
            </a:extLst>
          </p:cNvPr>
          <p:cNvSpPr/>
          <p:nvPr/>
        </p:nvSpPr>
        <p:spPr>
          <a:xfrm>
            <a:off x="5905811" y="213610"/>
            <a:ext cx="6160959" cy="643078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9DC3B45C-376B-421D-8896-6209FE6B58DF}"/>
              </a:ext>
            </a:extLst>
          </p:cNvPr>
          <p:cNvSpPr/>
          <p:nvPr/>
        </p:nvSpPr>
        <p:spPr>
          <a:xfrm flipV="1">
            <a:off x="6270138" y="2461111"/>
            <a:ext cx="465507" cy="484860"/>
          </a:xfrm>
          <a:custGeom>
            <a:avLst/>
            <a:gdLst>
              <a:gd name="connsiteX0" fmla="*/ 582177 w 584267"/>
              <a:gd name="connsiteY0" fmla="*/ 293917 h 608556"/>
              <a:gd name="connsiteX1" fmla="*/ 583869 w 584267"/>
              <a:gd name="connsiteY1" fmla="*/ 302971 h 608556"/>
              <a:gd name="connsiteX2" fmla="*/ 279094 w 584267"/>
              <a:gd name="connsiteY2" fmla="*/ 594692 h 608556"/>
              <a:gd name="connsiteX3" fmla="*/ 274201 w 584267"/>
              <a:gd name="connsiteY3" fmla="*/ 594173 h 608556"/>
              <a:gd name="connsiteX4" fmla="*/ 481444 w 584267"/>
              <a:gd name="connsiteY4" fmla="*/ 395362 h 608556"/>
              <a:gd name="connsiteX5" fmla="*/ 482901 w 584267"/>
              <a:gd name="connsiteY5" fmla="*/ 382579 h 608556"/>
              <a:gd name="connsiteX6" fmla="*/ 473950 w 584267"/>
              <a:gd name="connsiteY6" fmla="*/ 392556 h 608556"/>
              <a:gd name="connsiteX7" fmla="*/ 261711 w 584267"/>
              <a:gd name="connsiteY7" fmla="*/ 583988 h 608556"/>
              <a:gd name="connsiteX8" fmla="*/ 259837 w 584267"/>
              <a:gd name="connsiteY8" fmla="*/ 575778 h 608556"/>
              <a:gd name="connsiteX9" fmla="*/ 259837 w 584267"/>
              <a:gd name="connsiteY9" fmla="*/ 464577 h 608556"/>
              <a:gd name="connsiteX10" fmla="*/ 267019 w 584267"/>
              <a:gd name="connsiteY10" fmla="*/ 427579 h 608556"/>
              <a:gd name="connsiteX11" fmla="*/ 360492 w 584267"/>
              <a:gd name="connsiteY11" fmla="*/ 347971 h 608556"/>
              <a:gd name="connsiteX12" fmla="*/ 572210 w 584267"/>
              <a:gd name="connsiteY12" fmla="*/ 296632 h 608556"/>
              <a:gd name="connsiteX13" fmla="*/ 582177 w 584267"/>
              <a:gd name="connsiteY13" fmla="*/ 293917 h 608556"/>
              <a:gd name="connsiteX14" fmla="*/ 274656 w 584267"/>
              <a:gd name="connsiteY14" fmla="*/ 289106 h 608556"/>
              <a:gd name="connsiteX15" fmla="*/ 323064 w 584267"/>
              <a:gd name="connsiteY15" fmla="*/ 289106 h 608556"/>
              <a:gd name="connsiteX16" fmla="*/ 323064 w 584267"/>
              <a:gd name="connsiteY16" fmla="*/ 331845 h 608556"/>
              <a:gd name="connsiteX17" fmla="*/ 274656 w 584267"/>
              <a:gd name="connsiteY17" fmla="*/ 367928 h 608556"/>
              <a:gd name="connsiteX18" fmla="*/ 207690 w 584267"/>
              <a:gd name="connsiteY18" fmla="*/ 289106 h 608556"/>
              <a:gd name="connsiteX19" fmla="*/ 256098 w 584267"/>
              <a:gd name="connsiteY19" fmla="*/ 289106 h 608556"/>
              <a:gd name="connsiteX20" fmla="*/ 256098 w 584267"/>
              <a:gd name="connsiteY20" fmla="*/ 390148 h 608556"/>
              <a:gd name="connsiteX21" fmla="*/ 251413 w 584267"/>
              <a:gd name="connsiteY21" fmla="*/ 397424 h 608556"/>
              <a:gd name="connsiteX22" fmla="*/ 244230 w 584267"/>
              <a:gd name="connsiteY22" fmla="*/ 397424 h 608556"/>
              <a:gd name="connsiteX23" fmla="*/ 207690 w 584267"/>
              <a:gd name="connsiteY23" fmla="*/ 354388 h 608556"/>
              <a:gd name="connsiteX24" fmla="*/ 32007 w 584267"/>
              <a:gd name="connsiteY24" fmla="*/ 259919 h 608556"/>
              <a:gd name="connsiteX25" fmla="*/ 41076 w 584267"/>
              <a:gd name="connsiteY25" fmla="*/ 266907 h 608556"/>
              <a:gd name="connsiteX26" fmla="*/ 137781 w 584267"/>
              <a:gd name="connsiteY26" fmla="*/ 344838 h 608556"/>
              <a:gd name="connsiteX27" fmla="*/ 240315 w 584267"/>
              <a:gd name="connsiteY27" fmla="*/ 447188 h 608556"/>
              <a:gd name="connsiteX28" fmla="*/ 245936 w 584267"/>
              <a:gd name="connsiteY28" fmla="*/ 484802 h 608556"/>
              <a:gd name="connsiteX29" fmla="*/ 245936 w 584267"/>
              <a:gd name="connsiteY29" fmla="*/ 592762 h 608556"/>
              <a:gd name="connsiteX30" fmla="*/ 243854 w 584267"/>
              <a:gd name="connsiteY30" fmla="*/ 601075 h 608556"/>
              <a:gd name="connsiteX31" fmla="*/ 64914 w 584267"/>
              <a:gd name="connsiteY31" fmla="*/ 379959 h 608556"/>
              <a:gd name="connsiteX32" fmla="*/ 58668 w 584267"/>
              <a:gd name="connsiteY32" fmla="*/ 368322 h 608556"/>
              <a:gd name="connsiteX33" fmla="*/ 57523 w 584267"/>
              <a:gd name="connsiteY33" fmla="*/ 381102 h 608556"/>
              <a:gd name="connsiteX34" fmla="*/ 225637 w 584267"/>
              <a:gd name="connsiteY34" fmla="*/ 608556 h 608556"/>
              <a:gd name="connsiteX35" fmla="*/ 32852 w 584267"/>
              <a:gd name="connsiteY35" fmla="*/ 465579 h 608556"/>
              <a:gd name="connsiteX36" fmla="*/ 24108 w 584267"/>
              <a:gd name="connsiteY36" fmla="*/ 266803 h 608556"/>
              <a:gd name="connsiteX37" fmla="*/ 32007 w 584267"/>
              <a:gd name="connsiteY37" fmla="*/ 259919 h 608556"/>
              <a:gd name="connsiteX38" fmla="*/ 274656 w 584267"/>
              <a:gd name="connsiteY38" fmla="*/ 196948 h 608556"/>
              <a:gd name="connsiteX39" fmla="*/ 276946 w 584267"/>
              <a:gd name="connsiteY39" fmla="*/ 196948 h 608556"/>
              <a:gd name="connsiteX40" fmla="*/ 323064 w 584267"/>
              <a:gd name="connsiteY40" fmla="*/ 243106 h 608556"/>
              <a:gd name="connsiteX41" fmla="*/ 323064 w 584267"/>
              <a:gd name="connsiteY41" fmla="*/ 270759 h 608556"/>
              <a:gd name="connsiteX42" fmla="*/ 274656 w 584267"/>
              <a:gd name="connsiteY42" fmla="*/ 270759 h 608556"/>
              <a:gd name="connsiteX43" fmla="*/ 253808 w 584267"/>
              <a:gd name="connsiteY43" fmla="*/ 196948 h 608556"/>
              <a:gd name="connsiteX44" fmla="*/ 256098 w 584267"/>
              <a:gd name="connsiteY44" fmla="*/ 196948 h 608556"/>
              <a:gd name="connsiteX45" fmla="*/ 256098 w 584267"/>
              <a:gd name="connsiteY45" fmla="*/ 270759 h 608556"/>
              <a:gd name="connsiteX46" fmla="*/ 207690 w 584267"/>
              <a:gd name="connsiteY46" fmla="*/ 270759 h 608556"/>
              <a:gd name="connsiteX47" fmla="*/ 207690 w 584267"/>
              <a:gd name="connsiteY47" fmla="*/ 243106 h 608556"/>
              <a:gd name="connsiteX48" fmla="*/ 253808 w 584267"/>
              <a:gd name="connsiteY48" fmla="*/ 196948 h 608556"/>
              <a:gd name="connsiteX49" fmla="*/ 267670 w 584267"/>
              <a:gd name="connsiteY49" fmla="*/ 0 h 608556"/>
              <a:gd name="connsiteX50" fmla="*/ 312522 w 584267"/>
              <a:gd name="connsiteY50" fmla="*/ 15795 h 608556"/>
              <a:gd name="connsiteX51" fmla="*/ 445310 w 584267"/>
              <a:gd name="connsiteY51" fmla="*/ 125946 h 608556"/>
              <a:gd name="connsiteX52" fmla="*/ 479860 w 584267"/>
              <a:gd name="connsiteY52" fmla="*/ 199622 h 608556"/>
              <a:gd name="connsiteX53" fmla="*/ 479860 w 584267"/>
              <a:gd name="connsiteY53" fmla="*/ 283378 h 608556"/>
              <a:gd name="connsiteX54" fmla="*/ 406077 w 584267"/>
              <a:gd name="connsiteY54" fmla="*/ 296992 h 608556"/>
              <a:gd name="connsiteX55" fmla="*/ 406077 w 584267"/>
              <a:gd name="connsiteY55" fmla="*/ 199622 h 608556"/>
              <a:gd name="connsiteX56" fmla="*/ 398064 w 584267"/>
              <a:gd name="connsiteY56" fmla="*/ 182580 h 608556"/>
              <a:gd name="connsiteX57" fmla="*/ 267670 w 584267"/>
              <a:gd name="connsiteY57" fmla="*/ 74403 h 608556"/>
              <a:gd name="connsiteX58" fmla="*/ 137276 w 584267"/>
              <a:gd name="connsiteY58" fmla="*/ 182580 h 608556"/>
              <a:gd name="connsiteX59" fmla="*/ 129263 w 584267"/>
              <a:gd name="connsiteY59" fmla="*/ 199622 h 608556"/>
              <a:gd name="connsiteX60" fmla="*/ 129263 w 584267"/>
              <a:gd name="connsiteY60" fmla="*/ 307383 h 608556"/>
              <a:gd name="connsiteX61" fmla="*/ 55480 w 584267"/>
              <a:gd name="connsiteY61" fmla="*/ 245657 h 608556"/>
              <a:gd name="connsiteX62" fmla="*/ 55480 w 584267"/>
              <a:gd name="connsiteY62" fmla="*/ 199622 h 608556"/>
              <a:gd name="connsiteX63" fmla="*/ 90134 w 584267"/>
              <a:gd name="connsiteY63" fmla="*/ 125946 h 608556"/>
              <a:gd name="connsiteX64" fmla="*/ 222818 w 584267"/>
              <a:gd name="connsiteY64" fmla="*/ 15795 h 608556"/>
              <a:gd name="connsiteX65" fmla="*/ 267670 w 584267"/>
              <a:gd name="connsiteY65" fmla="*/ 0 h 608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584267" h="608556">
                <a:moveTo>
                  <a:pt x="582177" y="293917"/>
                </a:moveTo>
                <a:cubicBezTo>
                  <a:pt x="584155" y="294839"/>
                  <a:pt x="584753" y="297723"/>
                  <a:pt x="583869" y="302971"/>
                </a:cubicBezTo>
                <a:cubicBezTo>
                  <a:pt x="573043" y="369172"/>
                  <a:pt x="519229" y="585339"/>
                  <a:pt x="279094" y="594692"/>
                </a:cubicBezTo>
                <a:cubicBezTo>
                  <a:pt x="277324" y="594796"/>
                  <a:pt x="275763" y="594484"/>
                  <a:pt x="274201" y="594173"/>
                </a:cubicBezTo>
                <a:cubicBezTo>
                  <a:pt x="316982" y="575362"/>
                  <a:pt x="434083" y="514565"/>
                  <a:pt x="481444" y="395362"/>
                </a:cubicBezTo>
                <a:cubicBezTo>
                  <a:pt x="484046" y="388918"/>
                  <a:pt x="484567" y="383202"/>
                  <a:pt x="482901" y="382579"/>
                </a:cubicBezTo>
                <a:cubicBezTo>
                  <a:pt x="481236" y="382059"/>
                  <a:pt x="477385" y="386632"/>
                  <a:pt x="473950" y="392556"/>
                </a:cubicBezTo>
                <a:cubicBezTo>
                  <a:pt x="425444" y="474761"/>
                  <a:pt x="294811" y="562891"/>
                  <a:pt x="261711" y="583988"/>
                </a:cubicBezTo>
                <a:cubicBezTo>
                  <a:pt x="260566" y="581494"/>
                  <a:pt x="259837" y="578688"/>
                  <a:pt x="259837" y="575778"/>
                </a:cubicBezTo>
                <a:lnTo>
                  <a:pt x="259837" y="464577"/>
                </a:lnTo>
                <a:cubicBezTo>
                  <a:pt x="259837" y="453872"/>
                  <a:pt x="261711" y="436724"/>
                  <a:pt x="267019" y="427579"/>
                </a:cubicBezTo>
                <a:cubicBezTo>
                  <a:pt x="277220" y="409703"/>
                  <a:pt x="301785" y="380292"/>
                  <a:pt x="360492" y="347971"/>
                </a:cubicBezTo>
                <a:cubicBezTo>
                  <a:pt x="443556" y="302348"/>
                  <a:pt x="532448" y="319288"/>
                  <a:pt x="572210" y="296632"/>
                </a:cubicBezTo>
                <a:cubicBezTo>
                  <a:pt x="576842" y="294034"/>
                  <a:pt x="580199" y="292994"/>
                  <a:pt x="582177" y="293917"/>
                </a:cubicBezTo>
                <a:close/>
                <a:moveTo>
                  <a:pt x="274656" y="289106"/>
                </a:moveTo>
                <a:lnTo>
                  <a:pt x="323064" y="289106"/>
                </a:lnTo>
                <a:lnTo>
                  <a:pt x="323064" y="331845"/>
                </a:lnTo>
                <a:cubicBezTo>
                  <a:pt x="302660" y="344427"/>
                  <a:pt x="286836" y="356698"/>
                  <a:pt x="274656" y="367928"/>
                </a:cubicBezTo>
                <a:close/>
                <a:moveTo>
                  <a:pt x="207690" y="289106"/>
                </a:moveTo>
                <a:lnTo>
                  <a:pt x="256098" y="289106"/>
                </a:lnTo>
                <a:lnTo>
                  <a:pt x="256098" y="390148"/>
                </a:lnTo>
                <a:cubicBezTo>
                  <a:pt x="254328" y="392642"/>
                  <a:pt x="252767" y="395033"/>
                  <a:pt x="251413" y="397424"/>
                </a:cubicBezTo>
                <a:lnTo>
                  <a:pt x="244230" y="397424"/>
                </a:lnTo>
                <a:cubicBezTo>
                  <a:pt x="235798" y="384118"/>
                  <a:pt x="224034" y="369461"/>
                  <a:pt x="207690" y="354388"/>
                </a:cubicBezTo>
                <a:close/>
                <a:moveTo>
                  <a:pt x="32007" y="259919"/>
                </a:moveTo>
                <a:cubicBezTo>
                  <a:pt x="34960" y="260049"/>
                  <a:pt x="38109" y="262491"/>
                  <a:pt x="41076" y="266907"/>
                </a:cubicBezTo>
                <a:cubicBezTo>
                  <a:pt x="52110" y="283325"/>
                  <a:pt x="77822" y="310445"/>
                  <a:pt x="137781" y="344838"/>
                </a:cubicBezTo>
                <a:cubicBezTo>
                  <a:pt x="205026" y="383388"/>
                  <a:pt x="230634" y="424328"/>
                  <a:pt x="240315" y="447188"/>
                </a:cubicBezTo>
                <a:cubicBezTo>
                  <a:pt x="244374" y="457059"/>
                  <a:pt x="245936" y="474204"/>
                  <a:pt x="245936" y="484802"/>
                </a:cubicBezTo>
                <a:lnTo>
                  <a:pt x="245936" y="592762"/>
                </a:lnTo>
                <a:cubicBezTo>
                  <a:pt x="245936" y="595879"/>
                  <a:pt x="245103" y="598685"/>
                  <a:pt x="243854" y="601075"/>
                </a:cubicBezTo>
                <a:cubicBezTo>
                  <a:pt x="202008" y="562006"/>
                  <a:pt x="87815" y="449889"/>
                  <a:pt x="64914" y="379959"/>
                </a:cubicBezTo>
                <a:cubicBezTo>
                  <a:pt x="62728" y="373413"/>
                  <a:pt x="60334" y="368010"/>
                  <a:pt x="58668" y="368322"/>
                </a:cubicBezTo>
                <a:cubicBezTo>
                  <a:pt x="56899" y="368529"/>
                  <a:pt x="56274" y="374244"/>
                  <a:pt x="57523" y="381102"/>
                </a:cubicBezTo>
                <a:cubicBezTo>
                  <a:pt x="79279" y="494777"/>
                  <a:pt x="177025" y="574890"/>
                  <a:pt x="225637" y="608556"/>
                </a:cubicBezTo>
                <a:cubicBezTo>
                  <a:pt x="154540" y="593490"/>
                  <a:pt x="100410" y="549744"/>
                  <a:pt x="32852" y="465579"/>
                </a:cubicBezTo>
                <a:cubicBezTo>
                  <a:pt x="-24400" y="394402"/>
                  <a:pt x="7037" y="304003"/>
                  <a:pt x="24108" y="266803"/>
                </a:cubicBezTo>
                <a:cubicBezTo>
                  <a:pt x="26294" y="261972"/>
                  <a:pt x="29053" y="259789"/>
                  <a:pt x="32007" y="259919"/>
                </a:cubicBezTo>
                <a:close/>
                <a:moveTo>
                  <a:pt x="274656" y="196948"/>
                </a:moveTo>
                <a:lnTo>
                  <a:pt x="276946" y="196948"/>
                </a:lnTo>
                <a:cubicBezTo>
                  <a:pt x="302452" y="196948"/>
                  <a:pt x="323064" y="217636"/>
                  <a:pt x="323064" y="243106"/>
                </a:cubicBezTo>
                <a:lnTo>
                  <a:pt x="323064" y="270759"/>
                </a:lnTo>
                <a:lnTo>
                  <a:pt x="274656" y="270759"/>
                </a:lnTo>
                <a:close/>
                <a:moveTo>
                  <a:pt x="253808" y="196948"/>
                </a:moveTo>
                <a:lnTo>
                  <a:pt x="256098" y="196948"/>
                </a:lnTo>
                <a:lnTo>
                  <a:pt x="256098" y="270759"/>
                </a:lnTo>
                <a:lnTo>
                  <a:pt x="207690" y="270759"/>
                </a:lnTo>
                <a:lnTo>
                  <a:pt x="207690" y="243106"/>
                </a:lnTo>
                <a:cubicBezTo>
                  <a:pt x="207690" y="217636"/>
                  <a:pt x="228302" y="196948"/>
                  <a:pt x="253808" y="196948"/>
                </a:cubicBezTo>
                <a:close/>
                <a:moveTo>
                  <a:pt x="267670" y="0"/>
                </a:moveTo>
                <a:cubicBezTo>
                  <a:pt x="284321" y="0"/>
                  <a:pt x="300243" y="5611"/>
                  <a:pt x="312522" y="15795"/>
                </a:cubicBezTo>
                <a:lnTo>
                  <a:pt x="445310" y="125946"/>
                </a:lnTo>
                <a:cubicBezTo>
                  <a:pt x="465291" y="142572"/>
                  <a:pt x="479860" y="173539"/>
                  <a:pt x="479860" y="199622"/>
                </a:cubicBezTo>
                <a:lnTo>
                  <a:pt x="479860" y="283378"/>
                </a:lnTo>
                <a:cubicBezTo>
                  <a:pt x="457070" y="285976"/>
                  <a:pt x="431990" y="289613"/>
                  <a:pt x="406077" y="296992"/>
                </a:cubicBezTo>
                <a:lnTo>
                  <a:pt x="406077" y="199622"/>
                </a:lnTo>
                <a:cubicBezTo>
                  <a:pt x="406077" y="195258"/>
                  <a:pt x="401499" y="185386"/>
                  <a:pt x="398064" y="182580"/>
                </a:cubicBezTo>
                <a:lnTo>
                  <a:pt x="267670" y="74403"/>
                </a:lnTo>
                <a:lnTo>
                  <a:pt x="137276" y="182580"/>
                </a:lnTo>
                <a:cubicBezTo>
                  <a:pt x="133945" y="185386"/>
                  <a:pt x="129263" y="195258"/>
                  <a:pt x="129263" y="199622"/>
                </a:cubicBezTo>
                <a:lnTo>
                  <a:pt x="129263" y="307383"/>
                </a:lnTo>
                <a:cubicBezTo>
                  <a:pt x="82849" y="278702"/>
                  <a:pt x="63285" y="256984"/>
                  <a:pt x="55480" y="245657"/>
                </a:cubicBezTo>
                <a:lnTo>
                  <a:pt x="55480" y="199622"/>
                </a:lnTo>
                <a:cubicBezTo>
                  <a:pt x="55480" y="173539"/>
                  <a:pt x="70049" y="142572"/>
                  <a:pt x="90134" y="125946"/>
                </a:cubicBezTo>
                <a:lnTo>
                  <a:pt x="222818" y="15795"/>
                </a:lnTo>
                <a:cubicBezTo>
                  <a:pt x="235097" y="5611"/>
                  <a:pt x="251019" y="0"/>
                  <a:pt x="267670" y="0"/>
                </a:cubicBezTo>
                <a:close/>
              </a:path>
            </a:pathLst>
          </a:cu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365" dirty="0"/>
          </a:p>
        </p:txBody>
      </p:sp>
      <p:sp>
        <p:nvSpPr>
          <p:cNvPr id="9" name="TextBox 10">
            <a:extLst>
              <a:ext uri="{FF2B5EF4-FFF2-40B4-BE49-F238E27FC236}">
                <a16:creationId xmlns:a16="http://schemas.microsoft.com/office/drawing/2014/main" xmlns="" id="{EA7BD702-0AB7-4F9A-8CD0-E07590788B53}"/>
              </a:ext>
            </a:extLst>
          </p:cNvPr>
          <p:cNvSpPr txBox="1"/>
          <p:nvPr/>
        </p:nvSpPr>
        <p:spPr>
          <a:xfrm>
            <a:off x="6912560" y="3268281"/>
            <a:ext cx="4668736" cy="8200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1" spc="198" dirty="0">
                <a:latin typeface="Montserrat Light" charset="0"/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1A2A67BB-67D6-4DFA-AD3C-C1D7B7E18127}"/>
              </a:ext>
            </a:extLst>
          </p:cNvPr>
          <p:cNvSpPr/>
          <p:nvPr/>
        </p:nvSpPr>
        <p:spPr>
          <a:xfrm>
            <a:off x="10345072" y="6007540"/>
            <a:ext cx="1483098" cy="37535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839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 A R T  0 2</a:t>
            </a:r>
            <a:endParaRPr lang="zh-CN" altLang="en-US" sz="1839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A4EBB365-E8AB-4FD1-ACB9-2E07E4D6C8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39" y="1475156"/>
            <a:ext cx="5327392" cy="539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656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push dir="u"/>
      </p:transition>
    </mc:Choice>
    <mc:Fallback xmlns="">
      <p:transition spd="slow" advTm="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3"/>
          <p:cNvSpPr>
            <a:spLocks noChangeAspect="1" noChangeArrowheads="1" noTextEdit="1"/>
          </p:cNvSpPr>
          <p:nvPr/>
        </p:nvSpPr>
        <p:spPr bwMode="auto">
          <a:xfrm>
            <a:off x="1536640" y="1618978"/>
            <a:ext cx="2374533" cy="4024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2" tIns="45705" rIns="91412" bIns="45705" numCol="1" anchor="t" anchorCtr="0" compatLnSpc="1">
            <a:prstTxWarp prst="textNoShape">
              <a:avLst/>
            </a:prstTxWarp>
          </a:bodyPr>
          <a:lstStyle/>
          <a:p>
            <a:endParaRPr lang="zh-CN" altLang="en-US" sz="2399"/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2740149" y="3190029"/>
            <a:ext cx="714635" cy="1049536"/>
          </a:xfrm>
          <a:custGeom>
            <a:avLst/>
            <a:gdLst>
              <a:gd name="T0" fmla="*/ 292 w 433"/>
              <a:gd name="T1" fmla="*/ 95 h 635"/>
              <a:gd name="T2" fmla="*/ 333 w 433"/>
              <a:gd name="T3" fmla="*/ 80 h 635"/>
              <a:gd name="T4" fmla="*/ 401 w 433"/>
              <a:gd name="T5" fmla="*/ 118 h 635"/>
              <a:gd name="T6" fmla="*/ 433 w 433"/>
              <a:gd name="T7" fmla="*/ 118 h 635"/>
              <a:gd name="T8" fmla="*/ 433 w 433"/>
              <a:gd name="T9" fmla="*/ 0 h 635"/>
              <a:gd name="T10" fmla="*/ 0 w 433"/>
              <a:gd name="T11" fmla="*/ 0 h 635"/>
              <a:gd name="T12" fmla="*/ 0 w 433"/>
              <a:gd name="T13" fmla="*/ 463 h 635"/>
              <a:gd name="T14" fmla="*/ 158 w 433"/>
              <a:gd name="T15" fmla="*/ 463 h 635"/>
              <a:gd name="T16" fmla="*/ 169 w 433"/>
              <a:gd name="T17" fmla="*/ 474 h 635"/>
              <a:gd name="T18" fmla="*/ 169 w 433"/>
              <a:gd name="T19" fmla="*/ 529 h 635"/>
              <a:gd name="T20" fmla="*/ 165 w 433"/>
              <a:gd name="T21" fmla="*/ 537 h 635"/>
              <a:gd name="T22" fmla="*/ 129 w 433"/>
              <a:gd name="T23" fmla="*/ 587 h 635"/>
              <a:gd name="T24" fmla="*/ 141 w 433"/>
              <a:gd name="T25" fmla="*/ 620 h 635"/>
              <a:gd name="T26" fmla="*/ 183 w 433"/>
              <a:gd name="T27" fmla="*/ 635 h 635"/>
              <a:gd name="T28" fmla="*/ 250 w 433"/>
              <a:gd name="T29" fmla="*/ 595 h 635"/>
              <a:gd name="T30" fmla="*/ 209 w 433"/>
              <a:gd name="T31" fmla="*/ 533 h 635"/>
              <a:gd name="T32" fmla="*/ 204 w 433"/>
              <a:gd name="T33" fmla="*/ 524 h 635"/>
              <a:gd name="T34" fmla="*/ 204 w 433"/>
              <a:gd name="T35" fmla="*/ 471 h 635"/>
              <a:gd name="T36" fmla="*/ 215 w 433"/>
              <a:gd name="T37" fmla="*/ 460 h 635"/>
              <a:gd name="T38" fmla="*/ 433 w 433"/>
              <a:gd name="T39" fmla="*/ 460 h 635"/>
              <a:gd name="T40" fmla="*/ 433 w 433"/>
              <a:gd name="T41" fmla="*/ 199 h 635"/>
              <a:gd name="T42" fmla="*/ 409 w 433"/>
              <a:gd name="T43" fmla="*/ 199 h 635"/>
              <a:gd name="T44" fmla="*/ 338 w 433"/>
              <a:gd name="T45" fmla="*/ 244 h 635"/>
              <a:gd name="T46" fmla="*/ 269 w 433"/>
              <a:gd name="T47" fmla="*/ 161 h 635"/>
              <a:gd name="T48" fmla="*/ 292 w 433"/>
              <a:gd name="T49" fmla="*/ 95 h 6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33" h="635">
                <a:moveTo>
                  <a:pt x="292" y="95"/>
                </a:moveTo>
                <a:cubicBezTo>
                  <a:pt x="303" y="84"/>
                  <a:pt x="318" y="79"/>
                  <a:pt x="333" y="80"/>
                </a:cubicBezTo>
                <a:cubicBezTo>
                  <a:pt x="360" y="81"/>
                  <a:pt x="390" y="108"/>
                  <a:pt x="401" y="118"/>
                </a:cubicBezTo>
                <a:cubicBezTo>
                  <a:pt x="433" y="118"/>
                  <a:pt x="433" y="118"/>
                  <a:pt x="433" y="118"/>
                </a:cubicBezTo>
                <a:cubicBezTo>
                  <a:pt x="433" y="0"/>
                  <a:pt x="433" y="0"/>
                  <a:pt x="43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63"/>
                  <a:pt x="0" y="463"/>
                  <a:pt x="0" y="463"/>
                </a:cubicBezTo>
                <a:cubicBezTo>
                  <a:pt x="158" y="463"/>
                  <a:pt x="158" y="463"/>
                  <a:pt x="158" y="463"/>
                </a:cubicBezTo>
                <a:cubicBezTo>
                  <a:pt x="164" y="463"/>
                  <a:pt x="169" y="468"/>
                  <a:pt x="169" y="474"/>
                </a:cubicBezTo>
                <a:cubicBezTo>
                  <a:pt x="169" y="529"/>
                  <a:pt x="169" y="529"/>
                  <a:pt x="169" y="529"/>
                </a:cubicBezTo>
                <a:cubicBezTo>
                  <a:pt x="169" y="532"/>
                  <a:pt x="167" y="535"/>
                  <a:pt x="165" y="537"/>
                </a:cubicBezTo>
                <a:cubicBezTo>
                  <a:pt x="156" y="544"/>
                  <a:pt x="130" y="569"/>
                  <a:pt x="129" y="587"/>
                </a:cubicBezTo>
                <a:cubicBezTo>
                  <a:pt x="128" y="599"/>
                  <a:pt x="133" y="611"/>
                  <a:pt x="141" y="620"/>
                </a:cubicBezTo>
                <a:cubicBezTo>
                  <a:pt x="151" y="630"/>
                  <a:pt x="165" y="635"/>
                  <a:pt x="183" y="635"/>
                </a:cubicBezTo>
                <a:cubicBezTo>
                  <a:pt x="207" y="635"/>
                  <a:pt x="247" y="630"/>
                  <a:pt x="250" y="595"/>
                </a:cubicBezTo>
                <a:cubicBezTo>
                  <a:pt x="253" y="561"/>
                  <a:pt x="210" y="534"/>
                  <a:pt x="209" y="533"/>
                </a:cubicBezTo>
                <a:cubicBezTo>
                  <a:pt x="206" y="531"/>
                  <a:pt x="204" y="528"/>
                  <a:pt x="204" y="524"/>
                </a:cubicBezTo>
                <a:cubicBezTo>
                  <a:pt x="204" y="471"/>
                  <a:pt x="204" y="471"/>
                  <a:pt x="204" y="471"/>
                </a:cubicBezTo>
                <a:cubicBezTo>
                  <a:pt x="204" y="465"/>
                  <a:pt x="209" y="460"/>
                  <a:pt x="215" y="460"/>
                </a:cubicBezTo>
                <a:cubicBezTo>
                  <a:pt x="433" y="460"/>
                  <a:pt x="433" y="460"/>
                  <a:pt x="433" y="460"/>
                </a:cubicBezTo>
                <a:cubicBezTo>
                  <a:pt x="433" y="199"/>
                  <a:pt x="433" y="199"/>
                  <a:pt x="433" y="199"/>
                </a:cubicBezTo>
                <a:cubicBezTo>
                  <a:pt x="409" y="199"/>
                  <a:pt x="409" y="199"/>
                  <a:pt x="409" y="199"/>
                </a:cubicBezTo>
                <a:cubicBezTo>
                  <a:pt x="399" y="211"/>
                  <a:pt x="367" y="244"/>
                  <a:pt x="338" y="244"/>
                </a:cubicBezTo>
                <a:cubicBezTo>
                  <a:pt x="304" y="244"/>
                  <a:pt x="269" y="222"/>
                  <a:pt x="269" y="161"/>
                </a:cubicBezTo>
                <a:cubicBezTo>
                  <a:pt x="269" y="124"/>
                  <a:pt x="282" y="104"/>
                  <a:pt x="292" y="95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12" tIns="45705" rIns="91412" bIns="45705" numCol="1" anchor="t" anchorCtr="0" compatLnSpc="1">
            <a:prstTxWarp prst="textNoShape">
              <a:avLst/>
            </a:prstTxWarp>
          </a:bodyPr>
          <a:lstStyle/>
          <a:p>
            <a:endParaRPr lang="zh-CN" altLang="en-US" sz="2399"/>
          </a:p>
        </p:txBody>
      </p:sp>
      <p:sp>
        <p:nvSpPr>
          <p:cNvPr id="9" name="Freeform 6"/>
          <p:cNvSpPr>
            <a:spLocks/>
          </p:cNvSpPr>
          <p:nvPr/>
        </p:nvSpPr>
        <p:spPr bwMode="auto">
          <a:xfrm>
            <a:off x="1984912" y="3190029"/>
            <a:ext cx="717883" cy="765219"/>
          </a:xfrm>
          <a:custGeom>
            <a:avLst/>
            <a:gdLst>
              <a:gd name="T0" fmla="*/ 435 w 435"/>
              <a:gd name="T1" fmla="*/ 0 h 463"/>
              <a:gd name="T2" fmla="*/ 2 w 435"/>
              <a:gd name="T3" fmla="*/ 0 h 463"/>
              <a:gd name="T4" fmla="*/ 2 w 435"/>
              <a:gd name="T5" fmla="*/ 113 h 463"/>
              <a:gd name="T6" fmla="*/ 31 w 435"/>
              <a:gd name="T7" fmla="*/ 113 h 463"/>
              <a:gd name="T8" fmla="*/ 104 w 435"/>
              <a:gd name="T9" fmla="*/ 70 h 463"/>
              <a:gd name="T10" fmla="*/ 166 w 435"/>
              <a:gd name="T11" fmla="*/ 155 h 463"/>
              <a:gd name="T12" fmla="*/ 145 w 435"/>
              <a:gd name="T13" fmla="*/ 219 h 463"/>
              <a:gd name="T14" fmla="*/ 100 w 435"/>
              <a:gd name="T15" fmla="*/ 234 h 463"/>
              <a:gd name="T16" fmla="*/ 34 w 435"/>
              <a:gd name="T17" fmla="*/ 193 h 463"/>
              <a:gd name="T18" fmla="*/ 0 w 435"/>
              <a:gd name="T19" fmla="*/ 193 h 463"/>
              <a:gd name="T20" fmla="*/ 0 w 435"/>
              <a:gd name="T21" fmla="*/ 442 h 463"/>
              <a:gd name="T22" fmla="*/ 9 w 435"/>
              <a:gd name="T23" fmla="*/ 463 h 463"/>
              <a:gd name="T24" fmla="*/ 435 w 435"/>
              <a:gd name="T25" fmla="*/ 463 h 463"/>
              <a:gd name="T26" fmla="*/ 435 w 435"/>
              <a:gd name="T27" fmla="*/ 0 h 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5" h="463">
                <a:moveTo>
                  <a:pt x="435" y="0"/>
                </a:moveTo>
                <a:cubicBezTo>
                  <a:pt x="2" y="0"/>
                  <a:pt x="2" y="0"/>
                  <a:pt x="2" y="0"/>
                </a:cubicBezTo>
                <a:cubicBezTo>
                  <a:pt x="2" y="113"/>
                  <a:pt x="2" y="113"/>
                  <a:pt x="2" y="113"/>
                </a:cubicBezTo>
                <a:cubicBezTo>
                  <a:pt x="31" y="113"/>
                  <a:pt x="31" y="113"/>
                  <a:pt x="31" y="113"/>
                </a:cubicBezTo>
                <a:cubicBezTo>
                  <a:pt x="39" y="99"/>
                  <a:pt x="61" y="69"/>
                  <a:pt x="104" y="70"/>
                </a:cubicBezTo>
                <a:cubicBezTo>
                  <a:pt x="166" y="72"/>
                  <a:pt x="166" y="134"/>
                  <a:pt x="166" y="155"/>
                </a:cubicBezTo>
                <a:cubicBezTo>
                  <a:pt x="166" y="184"/>
                  <a:pt x="159" y="205"/>
                  <a:pt x="145" y="219"/>
                </a:cubicBezTo>
                <a:cubicBezTo>
                  <a:pt x="134" y="229"/>
                  <a:pt x="119" y="235"/>
                  <a:pt x="100" y="234"/>
                </a:cubicBezTo>
                <a:cubicBezTo>
                  <a:pt x="62" y="233"/>
                  <a:pt x="42" y="210"/>
                  <a:pt x="34" y="193"/>
                </a:cubicBezTo>
                <a:cubicBezTo>
                  <a:pt x="0" y="193"/>
                  <a:pt x="0" y="193"/>
                  <a:pt x="0" y="193"/>
                </a:cubicBezTo>
                <a:cubicBezTo>
                  <a:pt x="0" y="442"/>
                  <a:pt x="0" y="442"/>
                  <a:pt x="0" y="442"/>
                </a:cubicBezTo>
                <a:cubicBezTo>
                  <a:pt x="3" y="449"/>
                  <a:pt x="6" y="456"/>
                  <a:pt x="9" y="463"/>
                </a:cubicBezTo>
                <a:cubicBezTo>
                  <a:pt x="435" y="463"/>
                  <a:pt x="435" y="463"/>
                  <a:pt x="435" y="463"/>
                </a:cubicBezTo>
                <a:lnTo>
                  <a:pt x="43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12" tIns="45705" rIns="91412" bIns="45705" numCol="1" anchor="t" anchorCtr="0" compatLnSpc="1">
            <a:prstTxWarp prst="textNoShape">
              <a:avLst/>
            </a:prstTxWarp>
          </a:bodyPr>
          <a:lstStyle/>
          <a:p>
            <a:endParaRPr lang="zh-CN" altLang="en-US" sz="2399"/>
          </a:p>
        </p:txBody>
      </p:sp>
      <p:sp>
        <p:nvSpPr>
          <p:cNvPr id="10" name="Freeform 7"/>
          <p:cNvSpPr>
            <a:spLocks/>
          </p:cNvSpPr>
          <p:nvPr/>
        </p:nvSpPr>
        <p:spPr bwMode="auto">
          <a:xfrm>
            <a:off x="1988160" y="1614101"/>
            <a:ext cx="1838557" cy="1018667"/>
          </a:xfrm>
          <a:custGeom>
            <a:avLst/>
            <a:gdLst>
              <a:gd name="T0" fmla="*/ 0 w 1113"/>
              <a:gd name="T1" fmla="*/ 445 h 617"/>
              <a:gd name="T2" fmla="*/ 186 w 1113"/>
              <a:gd name="T3" fmla="*/ 445 h 617"/>
              <a:gd name="T4" fmla="*/ 197 w 1113"/>
              <a:gd name="T5" fmla="*/ 456 h 617"/>
              <a:gd name="T6" fmla="*/ 197 w 1113"/>
              <a:gd name="T7" fmla="*/ 512 h 617"/>
              <a:gd name="T8" fmla="*/ 192 w 1113"/>
              <a:gd name="T9" fmla="*/ 521 h 617"/>
              <a:gd name="T10" fmla="*/ 160 w 1113"/>
              <a:gd name="T11" fmla="*/ 566 h 617"/>
              <a:gd name="T12" fmla="*/ 213 w 1113"/>
              <a:gd name="T13" fmla="*/ 617 h 617"/>
              <a:gd name="T14" fmla="*/ 278 w 1113"/>
              <a:gd name="T15" fmla="*/ 572 h 617"/>
              <a:gd name="T16" fmla="*/ 240 w 1113"/>
              <a:gd name="T17" fmla="*/ 519 h 617"/>
              <a:gd name="T18" fmla="*/ 232 w 1113"/>
              <a:gd name="T19" fmla="*/ 508 h 617"/>
              <a:gd name="T20" fmla="*/ 234 w 1113"/>
              <a:gd name="T21" fmla="*/ 459 h 617"/>
              <a:gd name="T22" fmla="*/ 245 w 1113"/>
              <a:gd name="T23" fmla="*/ 448 h 617"/>
              <a:gd name="T24" fmla="*/ 646 w 1113"/>
              <a:gd name="T25" fmla="*/ 448 h 617"/>
              <a:gd name="T26" fmla="*/ 646 w 1113"/>
              <a:gd name="T27" fmla="*/ 413 h 617"/>
              <a:gd name="T28" fmla="*/ 605 w 1113"/>
              <a:gd name="T29" fmla="*/ 340 h 617"/>
              <a:gd name="T30" fmla="*/ 683 w 1113"/>
              <a:gd name="T31" fmla="*/ 279 h 617"/>
              <a:gd name="T32" fmla="*/ 767 w 1113"/>
              <a:gd name="T33" fmla="*/ 338 h 617"/>
              <a:gd name="T34" fmla="*/ 727 w 1113"/>
              <a:gd name="T35" fmla="*/ 414 h 617"/>
              <a:gd name="T36" fmla="*/ 727 w 1113"/>
              <a:gd name="T37" fmla="*/ 446 h 617"/>
              <a:gd name="T38" fmla="*/ 1113 w 1113"/>
              <a:gd name="T39" fmla="*/ 446 h 617"/>
              <a:gd name="T40" fmla="*/ 952 w 1113"/>
              <a:gd name="T41" fmla="*/ 204 h 617"/>
              <a:gd name="T42" fmla="*/ 460 w 1113"/>
              <a:gd name="T43" fmla="*/ 2 h 617"/>
              <a:gd name="T44" fmla="*/ 0 w 1113"/>
              <a:gd name="T45" fmla="*/ 148 h 617"/>
              <a:gd name="T46" fmla="*/ 0 w 1113"/>
              <a:gd name="T47" fmla="*/ 445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13" h="617">
                <a:moveTo>
                  <a:pt x="0" y="445"/>
                </a:moveTo>
                <a:cubicBezTo>
                  <a:pt x="186" y="445"/>
                  <a:pt x="186" y="445"/>
                  <a:pt x="186" y="445"/>
                </a:cubicBezTo>
                <a:cubicBezTo>
                  <a:pt x="192" y="445"/>
                  <a:pt x="197" y="450"/>
                  <a:pt x="197" y="456"/>
                </a:cubicBezTo>
                <a:cubicBezTo>
                  <a:pt x="197" y="512"/>
                  <a:pt x="197" y="512"/>
                  <a:pt x="197" y="512"/>
                </a:cubicBezTo>
                <a:cubicBezTo>
                  <a:pt x="197" y="515"/>
                  <a:pt x="195" y="519"/>
                  <a:pt x="192" y="521"/>
                </a:cubicBezTo>
                <a:cubicBezTo>
                  <a:pt x="183" y="527"/>
                  <a:pt x="160" y="546"/>
                  <a:pt x="160" y="566"/>
                </a:cubicBezTo>
                <a:cubicBezTo>
                  <a:pt x="160" y="591"/>
                  <a:pt x="179" y="617"/>
                  <a:pt x="213" y="617"/>
                </a:cubicBezTo>
                <a:cubicBezTo>
                  <a:pt x="249" y="617"/>
                  <a:pt x="278" y="597"/>
                  <a:pt x="278" y="572"/>
                </a:cubicBezTo>
                <a:cubicBezTo>
                  <a:pt x="280" y="534"/>
                  <a:pt x="240" y="519"/>
                  <a:pt x="240" y="519"/>
                </a:cubicBezTo>
                <a:cubicBezTo>
                  <a:pt x="235" y="517"/>
                  <a:pt x="232" y="513"/>
                  <a:pt x="232" y="508"/>
                </a:cubicBezTo>
                <a:cubicBezTo>
                  <a:pt x="234" y="459"/>
                  <a:pt x="234" y="459"/>
                  <a:pt x="234" y="459"/>
                </a:cubicBezTo>
                <a:cubicBezTo>
                  <a:pt x="234" y="453"/>
                  <a:pt x="239" y="448"/>
                  <a:pt x="245" y="448"/>
                </a:cubicBezTo>
                <a:cubicBezTo>
                  <a:pt x="646" y="448"/>
                  <a:pt x="646" y="448"/>
                  <a:pt x="646" y="448"/>
                </a:cubicBezTo>
                <a:cubicBezTo>
                  <a:pt x="646" y="413"/>
                  <a:pt x="646" y="413"/>
                  <a:pt x="646" y="413"/>
                </a:cubicBezTo>
                <a:cubicBezTo>
                  <a:pt x="633" y="404"/>
                  <a:pt x="605" y="380"/>
                  <a:pt x="605" y="340"/>
                </a:cubicBezTo>
                <a:cubicBezTo>
                  <a:pt x="605" y="298"/>
                  <a:pt x="645" y="279"/>
                  <a:pt x="683" y="279"/>
                </a:cubicBezTo>
                <a:cubicBezTo>
                  <a:pt x="722" y="279"/>
                  <a:pt x="767" y="295"/>
                  <a:pt x="767" y="338"/>
                </a:cubicBezTo>
                <a:cubicBezTo>
                  <a:pt x="767" y="378"/>
                  <a:pt x="739" y="404"/>
                  <a:pt x="727" y="414"/>
                </a:cubicBezTo>
                <a:cubicBezTo>
                  <a:pt x="727" y="446"/>
                  <a:pt x="727" y="446"/>
                  <a:pt x="727" y="446"/>
                </a:cubicBezTo>
                <a:cubicBezTo>
                  <a:pt x="1113" y="446"/>
                  <a:pt x="1113" y="446"/>
                  <a:pt x="1113" y="446"/>
                </a:cubicBezTo>
                <a:cubicBezTo>
                  <a:pt x="1078" y="356"/>
                  <a:pt x="1024" y="266"/>
                  <a:pt x="952" y="204"/>
                </a:cubicBezTo>
                <a:cubicBezTo>
                  <a:pt x="808" y="83"/>
                  <a:pt x="676" y="5"/>
                  <a:pt x="460" y="2"/>
                </a:cubicBezTo>
                <a:cubicBezTo>
                  <a:pt x="326" y="0"/>
                  <a:pt x="148" y="37"/>
                  <a:pt x="0" y="148"/>
                </a:cubicBezTo>
                <a:lnTo>
                  <a:pt x="0" y="44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12" tIns="45705" rIns="91412" bIns="45705" numCol="1" anchor="t" anchorCtr="0" compatLnSpc="1">
            <a:prstTxWarp prst="textNoShape">
              <a:avLst/>
            </a:prstTxWarp>
          </a:bodyPr>
          <a:lstStyle/>
          <a:p>
            <a:endParaRPr lang="zh-CN" altLang="en-US" sz="2399"/>
          </a:p>
        </p:txBody>
      </p:sp>
      <p:sp>
        <p:nvSpPr>
          <p:cNvPr id="11" name="Freeform 8"/>
          <p:cNvSpPr>
            <a:spLocks/>
          </p:cNvSpPr>
          <p:nvPr/>
        </p:nvSpPr>
        <p:spPr bwMode="auto">
          <a:xfrm>
            <a:off x="2740150" y="2111250"/>
            <a:ext cx="985871" cy="1043037"/>
          </a:xfrm>
          <a:custGeom>
            <a:avLst/>
            <a:gdLst>
              <a:gd name="T0" fmla="*/ 433 w 597"/>
              <a:gd name="T1" fmla="*/ 422 h 631"/>
              <a:gd name="T2" fmla="*/ 444 w 597"/>
              <a:gd name="T3" fmla="*/ 411 h 631"/>
              <a:gd name="T4" fmla="*/ 492 w 597"/>
              <a:gd name="T5" fmla="*/ 411 h 631"/>
              <a:gd name="T6" fmla="*/ 501 w 597"/>
              <a:gd name="T7" fmla="*/ 416 h 631"/>
              <a:gd name="T8" fmla="*/ 556 w 597"/>
              <a:gd name="T9" fmla="*/ 451 h 631"/>
              <a:gd name="T10" fmla="*/ 597 w 597"/>
              <a:gd name="T11" fmla="*/ 389 h 631"/>
              <a:gd name="T12" fmla="*/ 557 w 597"/>
              <a:gd name="T13" fmla="*/ 335 h 631"/>
              <a:gd name="T14" fmla="*/ 499 w 597"/>
              <a:gd name="T15" fmla="*/ 374 h 631"/>
              <a:gd name="T16" fmla="*/ 490 w 597"/>
              <a:gd name="T17" fmla="*/ 378 h 631"/>
              <a:gd name="T18" fmla="*/ 441 w 597"/>
              <a:gd name="T19" fmla="*/ 378 h 631"/>
              <a:gd name="T20" fmla="*/ 430 w 597"/>
              <a:gd name="T21" fmla="*/ 367 h 631"/>
              <a:gd name="T22" fmla="*/ 430 w 597"/>
              <a:gd name="T23" fmla="*/ 167 h 631"/>
              <a:gd name="T24" fmla="*/ 261 w 597"/>
              <a:gd name="T25" fmla="*/ 167 h 631"/>
              <a:gd name="T26" fmla="*/ 250 w 597"/>
              <a:gd name="T27" fmla="*/ 156 h 631"/>
              <a:gd name="T28" fmla="*/ 250 w 597"/>
              <a:gd name="T29" fmla="*/ 107 h 631"/>
              <a:gd name="T30" fmla="*/ 255 w 597"/>
              <a:gd name="T31" fmla="*/ 98 h 631"/>
              <a:gd name="T32" fmla="*/ 290 w 597"/>
              <a:gd name="T33" fmla="*/ 37 h 631"/>
              <a:gd name="T34" fmla="*/ 228 w 597"/>
              <a:gd name="T35" fmla="*/ 0 h 631"/>
              <a:gd name="T36" fmla="*/ 172 w 597"/>
              <a:gd name="T37" fmla="*/ 39 h 631"/>
              <a:gd name="T38" fmla="*/ 207 w 597"/>
              <a:gd name="T39" fmla="*/ 96 h 631"/>
              <a:gd name="T40" fmla="*/ 213 w 597"/>
              <a:gd name="T41" fmla="*/ 105 h 631"/>
              <a:gd name="T42" fmla="*/ 213 w 597"/>
              <a:gd name="T43" fmla="*/ 158 h 631"/>
              <a:gd name="T44" fmla="*/ 202 w 597"/>
              <a:gd name="T45" fmla="*/ 169 h 631"/>
              <a:gd name="T46" fmla="*/ 0 w 597"/>
              <a:gd name="T47" fmla="*/ 169 h 631"/>
              <a:gd name="T48" fmla="*/ 0 w 597"/>
              <a:gd name="T49" fmla="*/ 631 h 631"/>
              <a:gd name="T50" fmla="*/ 433 w 597"/>
              <a:gd name="T51" fmla="*/ 631 h 631"/>
              <a:gd name="T52" fmla="*/ 433 w 597"/>
              <a:gd name="T53" fmla="*/ 422 h 6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97" h="631">
                <a:moveTo>
                  <a:pt x="433" y="422"/>
                </a:moveTo>
                <a:cubicBezTo>
                  <a:pt x="433" y="416"/>
                  <a:pt x="438" y="411"/>
                  <a:pt x="444" y="411"/>
                </a:cubicBezTo>
                <a:cubicBezTo>
                  <a:pt x="492" y="411"/>
                  <a:pt x="492" y="411"/>
                  <a:pt x="492" y="411"/>
                </a:cubicBezTo>
                <a:cubicBezTo>
                  <a:pt x="495" y="411"/>
                  <a:pt x="499" y="413"/>
                  <a:pt x="501" y="416"/>
                </a:cubicBezTo>
                <a:cubicBezTo>
                  <a:pt x="508" y="425"/>
                  <a:pt x="533" y="451"/>
                  <a:pt x="556" y="451"/>
                </a:cubicBezTo>
                <a:cubicBezTo>
                  <a:pt x="586" y="451"/>
                  <a:pt x="597" y="419"/>
                  <a:pt x="597" y="389"/>
                </a:cubicBezTo>
                <a:cubicBezTo>
                  <a:pt x="597" y="356"/>
                  <a:pt x="582" y="336"/>
                  <a:pt x="557" y="335"/>
                </a:cubicBezTo>
                <a:cubicBezTo>
                  <a:pt x="540" y="334"/>
                  <a:pt x="512" y="358"/>
                  <a:pt x="499" y="374"/>
                </a:cubicBezTo>
                <a:cubicBezTo>
                  <a:pt x="497" y="376"/>
                  <a:pt x="494" y="378"/>
                  <a:pt x="490" y="378"/>
                </a:cubicBezTo>
                <a:cubicBezTo>
                  <a:pt x="441" y="378"/>
                  <a:pt x="441" y="378"/>
                  <a:pt x="441" y="378"/>
                </a:cubicBezTo>
                <a:cubicBezTo>
                  <a:pt x="435" y="378"/>
                  <a:pt x="430" y="373"/>
                  <a:pt x="430" y="367"/>
                </a:cubicBezTo>
                <a:cubicBezTo>
                  <a:pt x="430" y="167"/>
                  <a:pt x="430" y="167"/>
                  <a:pt x="430" y="167"/>
                </a:cubicBezTo>
                <a:cubicBezTo>
                  <a:pt x="261" y="167"/>
                  <a:pt x="261" y="167"/>
                  <a:pt x="261" y="167"/>
                </a:cubicBezTo>
                <a:cubicBezTo>
                  <a:pt x="255" y="167"/>
                  <a:pt x="250" y="163"/>
                  <a:pt x="250" y="156"/>
                </a:cubicBezTo>
                <a:cubicBezTo>
                  <a:pt x="250" y="107"/>
                  <a:pt x="250" y="107"/>
                  <a:pt x="250" y="107"/>
                </a:cubicBezTo>
                <a:cubicBezTo>
                  <a:pt x="250" y="103"/>
                  <a:pt x="252" y="100"/>
                  <a:pt x="255" y="98"/>
                </a:cubicBezTo>
                <a:cubicBezTo>
                  <a:pt x="255" y="98"/>
                  <a:pt x="290" y="75"/>
                  <a:pt x="290" y="37"/>
                </a:cubicBezTo>
                <a:cubicBezTo>
                  <a:pt x="290" y="2"/>
                  <a:pt x="238" y="0"/>
                  <a:pt x="228" y="0"/>
                </a:cubicBezTo>
                <a:cubicBezTo>
                  <a:pt x="207" y="0"/>
                  <a:pt x="172" y="8"/>
                  <a:pt x="172" y="39"/>
                </a:cubicBezTo>
                <a:cubicBezTo>
                  <a:pt x="172" y="76"/>
                  <a:pt x="206" y="95"/>
                  <a:pt x="207" y="96"/>
                </a:cubicBezTo>
                <a:cubicBezTo>
                  <a:pt x="211" y="98"/>
                  <a:pt x="213" y="101"/>
                  <a:pt x="213" y="105"/>
                </a:cubicBezTo>
                <a:cubicBezTo>
                  <a:pt x="213" y="158"/>
                  <a:pt x="213" y="158"/>
                  <a:pt x="213" y="158"/>
                </a:cubicBezTo>
                <a:cubicBezTo>
                  <a:pt x="213" y="164"/>
                  <a:pt x="208" y="169"/>
                  <a:pt x="202" y="169"/>
                </a:cubicBezTo>
                <a:cubicBezTo>
                  <a:pt x="0" y="169"/>
                  <a:pt x="0" y="169"/>
                  <a:pt x="0" y="169"/>
                </a:cubicBezTo>
                <a:cubicBezTo>
                  <a:pt x="0" y="631"/>
                  <a:pt x="0" y="631"/>
                  <a:pt x="0" y="631"/>
                </a:cubicBezTo>
                <a:cubicBezTo>
                  <a:pt x="433" y="631"/>
                  <a:pt x="433" y="631"/>
                  <a:pt x="433" y="631"/>
                </a:cubicBezTo>
                <a:lnTo>
                  <a:pt x="433" y="4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12" tIns="45705" rIns="91412" bIns="45705" numCol="1" anchor="t" anchorCtr="0" compatLnSpc="1">
            <a:prstTxWarp prst="textNoShape">
              <a:avLst/>
            </a:prstTxWarp>
          </a:bodyPr>
          <a:lstStyle/>
          <a:p>
            <a:endParaRPr lang="zh-CN" altLang="en-US" sz="2399"/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3220903" y="2390691"/>
            <a:ext cx="691896" cy="1496320"/>
          </a:xfrm>
          <a:custGeom>
            <a:avLst/>
            <a:gdLst>
              <a:gd name="T0" fmla="*/ 161 w 419"/>
              <a:gd name="T1" fmla="*/ 0 h 906"/>
              <a:gd name="T2" fmla="*/ 161 w 419"/>
              <a:gd name="T3" fmla="*/ 187 h 906"/>
              <a:gd name="T4" fmla="*/ 194 w 419"/>
              <a:gd name="T5" fmla="*/ 187 h 906"/>
              <a:gd name="T6" fmla="*/ 267 w 419"/>
              <a:gd name="T7" fmla="*/ 144 h 906"/>
              <a:gd name="T8" fmla="*/ 328 w 419"/>
              <a:gd name="T9" fmla="*/ 220 h 906"/>
              <a:gd name="T10" fmla="*/ 265 w 419"/>
              <a:gd name="T11" fmla="*/ 304 h 906"/>
              <a:gd name="T12" fmla="*/ 196 w 419"/>
              <a:gd name="T13" fmla="*/ 264 h 906"/>
              <a:gd name="T14" fmla="*/ 164 w 419"/>
              <a:gd name="T15" fmla="*/ 264 h 906"/>
              <a:gd name="T16" fmla="*/ 164 w 419"/>
              <a:gd name="T17" fmla="*/ 613 h 906"/>
              <a:gd name="T18" fmla="*/ 153 w 419"/>
              <a:gd name="T19" fmla="*/ 624 h 906"/>
              <a:gd name="T20" fmla="*/ 105 w 419"/>
              <a:gd name="T21" fmla="*/ 624 h 906"/>
              <a:gd name="T22" fmla="*/ 98 w 419"/>
              <a:gd name="T23" fmla="*/ 621 h 906"/>
              <a:gd name="T24" fmla="*/ 41 w 419"/>
              <a:gd name="T25" fmla="*/ 586 h 906"/>
              <a:gd name="T26" fmla="*/ 16 w 419"/>
              <a:gd name="T27" fmla="*/ 595 h 906"/>
              <a:gd name="T28" fmla="*/ 0 w 419"/>
              <a:gd name="T29" fmla="*/ 645 h 906"/>
              <a:gd name="T30" fmla="*/ 47 w 419"/>
              <a:gd name="T31" fmla="*/ 705 h 906"/>
              <a:gd name="T32" fmla="*/ 105 w 419"/>
              <a:gd name="T33" fmla="*/ 665 h 906"/>
              <a:gd name="T34" fmla="*/ 113 w 419"/>
              <a:gd name="T35" fmla="*/ 661 h 906"/>
              <a:gd name="T36" fmla="*/ 153 w 419"/>
              <a:gd name="T37" fmla="*/ 661 h 906"/>
              <a:gd name="T38" fmla="*/ 164 w 419"/>
              <a:gd name="T39" fmla="*/ 672 h 906"/>
              <a:gd name="T40" fmla="*/ 164 w 419"/>
              <a:gd name="T41" fmla="*/ 906 h 906"/>
              <a:gd name="T42" fmla="*/ 319 w 419"/>
              <a:gd name="T43" fmla="*/ 573 h 906"/>
              <a:gd name="T44" fmla="*/ 419 w 419"/>
              <a:gd name="T45" fmla="*/ 210 h 906"/>
              <a:gd name="T46" fmla="*/ 376 w 419"/>
              <a:gd name="T47" fmla="*/ 0 h 906"/>
              <a:gd name="T48" fmla="*/ 161 w 419"/>
              <a:gd name="T49" fmla="*/ 0 h 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19" h="906">
                <a:moveTo>
                  <a:pt x="161" y="0"/>
                </a:moveTo>
                <a:cubicBezTo>
                  <a:pt x="161" y="187"/>
                  <a:pt x="161" y="187"/>
                  <a:pt x="161" y="187"/>
                </a:cubicBezTo>
                <a:cubicBezTo>
                  <a:pt x="194" y="187"/>
                  <a:pt x="194" y="187"/>
                  <a:pt x="194" y="187"/>
                </a:cubicBezTo>
                <a:cubicBezTo>
                  <a:pt x="205" y="175"/>
                  <a:pt x="238" y="142"/>
                  <a:pt x="267" y="144"/>
                </a:cubicBezTo>
                <a:cubicBezTo>
                  <a:pt x="296" y="145"/>
                  <a:pt x="328" y="166"/>
                  <a:pt x="328" y="220"/>
                </a:cubicBezTo>
                <a:cubicBezTo>
                  <a:pt x="328" y="271"/>
                  <a:pt x="303" y="304"/>
                  <a:pt x="265" y="304"/>
                </a:cubicBezTo>
                <a:cubicBezTo>
                  <a:pt x="233" y="304"/>
                  <a:pt x="205" y="276"/>
                  <a:pt x="196" y="264"/>
                </a:cubicBezTo>
                <a:cubicBezTo>
                  <a:pt x="164" y="264"/>
                  <a:pt x="164" y="264"/>
                  <a:pt x="164" y="264"/>
                </a:cubicBezTo>
                <a:cubicBezTo>
                  <a:pt x="164" y="613"/>
                  <a:pt x="164" y="613"/>
                  <a:pt x="164" y="613"/>
                </a:cubicBezTo>
                <a:cubicBezTo>
                  <a:pt x="164" y="619"/>
                  <a:pt x="159" y="624"/>
                  <a:pt x="153" y="624"/>
                </a:cubicBezTo>
                <a:cubicBezTo>
                  <a:pt x="105" y="624"/>
                  <a:pt x="105" y="624"/>
                  <a:pt x="105" y="624"/>
                </a:cubicBezTo>
                <a:cubicBezTo>
                  <a:pt x="102" y="624"/>
                  <a:pt x="100" y="623"/>
                  <a:pt x="98" y="621"/>
                </a:cubicBezTo>
                <a:cubicBezTo>
                  <a:pt x="88" y="611"/>
                  <a:pt x="60" y="587"/>
                  <a:pt x="41" y="586"/>
                </a:cubicBezTo>
                <a:cubicBezTo>
                  <a:pt x="32" y="585"/>
                  <a:pt x="23" y="588"/>
                  <a:pt x="16" y="595"/>
                </a:cubicBezTo>
                <a:cubicBezTo>
                  <a:pt x="6" y="605"/>
                  <a:pt x="0" y="622"/>
                  <a:pt x="0" y="645"/>
                </a:cubicBezTo>
                <a:cubicBezTo>
                  <a:pt x="0" y="683"/>
                  <a:pt x="17" y="705"/>
                  <a:pt x="47" y="705"/>
                </a:cubicBezTo>
                <a:cubicBezTo>
                  <a:pt x="67" y="705"/>
                  <a:pt x="96" y="675"/>
                  <a:pt x="105" y="665"/>
                </a:cubicBezTo>
                <a:cubicBezTo>
                  <a:pt x="107" y="662"/>
                  <a:pt x="110" y="661"/>
                  <a:pt x="113" y="661"/>
                </a:cubicBezTo>
                <a:cubicBezTo>
                  <a:pt x="153" y="661"/>
                  <a:pt x="153" y="661"/>
                  <a:pt x="153" y="661"/>
                </a:cubicBezTo>
                <a:cubicBezTo>
                  <a:pt x="159" y="661"/>
                  <a:pt x="164" y="666"/>
                  <a:pt x="164" y="672"/>
                </a:cubicBezTo>
                <a:cubicBezTo>
                  <a:pt x="164" y="906"/>
                  <a:pt x="164" y="906"/>
                  <a:pt x="164" y="906"/>
                </a:cubicBezTo>
                <a:cubicBezTo>
                  <a:pt x="208" y="809"/>
                  <a:pt x="271" y="670"/>
                  <a:pt x="319" y="573"/>
                </a:cubicBezTo>
                <a:cubicBezTo>
                  <a:pt x="394" y="422"/>
                  <a:pt x="419" y="330"/>
                  <a:pt x="419" y="210"/>
                </a:cubicBezTo>
                <a:cubicBezTo>
                  <a:pt x="419" y="157"/>
                  <a:pt x="405" y="80"/>
                  <a:pt x="376" y="0"/>
                </a:cubicBezTo>
                <a:lnTo>
                  <a:pt x="16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12" tIns="45705" rIns="91412" bIns="45705" numCol="1" anchor="t" anchorCtr="0" compatLnSpc="1">
            <a:prstTxWarp prst="textNoShape">
              <a:avLst/>
            </a:prstTxWarp>
          </a:bodyPr>
          <a:lstStyle/>
          <a:p>
            <a:endParaRPr lang="zh-CN" altLang="en-US" sz="2399"/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2014147" y="3986117"/>
            <a:ext cx="1432516" cy="593004"/>
          </a:xfrm>
          <a:custGeom>
            <a:avLst/>
            <a:gdLst>
              <a:gd name="T0" fmla="*/ 665 w 867"/>
              <a:gd name="T1" fmla="*/ 0 h 359"/>
              <a:gd name="T2" fmla="*/ 665 w 867"/>
              <a:gd name="T3" fmla="*/ 36 h 359"/>
              <a:gd name="T4" fmla="*/ 711 w 867"/>
              <a:gd name="T5" fmla="*/ 114 h 359"/>
              <a:gd name="T6" fmla="*/ 622 w 867"/>
              <a:gd name="T7" fmla="*/ 175 h 359"/>
              <a:gd name="T8" fmla="*/ 564 w 867"/>
              <a:gd name="T9" fmla="*/ 153 h 359"/>
              <a:gd name="T10" fmla="*/ 546 w 867"/>
              <a:gd name="T11" fmla="*/ 103 h 359"/>
              <a:gd name="T12" fmla="*/ 586 w 867"/>
              <a:gd name="T13" fmla="*/ 41 h 359"/>
              <a:gd name="T14" fmla="*/ 586 w 867"/>
              <a:gd name="T15" fmla="*/ 4 h 359"/>
              <a:gd name="T16" fmla="*/ 0 w 867"/>
              <a:gd name="T17" fmla="*/ 4 h 359"/>
              <a:gd name="T18" fmla="*/ 25 w 867"/>
              <a:gd name="T19" fmla="*/ 104 h 359"/>
              <a:gd name="T20" fmla="*/ 167 w 867"/>
              <a:gd name="T21" fmla="*/ 359 h 359"/>
              <a:gd name="T22" fmla="*/ 700 w 867"/>
              <a:gd name="T23" fmla="*/ 359 h 359"/>
              <a:gd name="T24" fmla="*/ 821 w 867"/>
              <a:gd name="T25" fmla="*/ 241 h 359"/>
              <a:gd name="T26" fmla="*/ 845 w 867"/>
              <a:gd name="T27" fmla="*/ 51 h 359"/>
              <a:gd name="T28" fmla="*/ 867 w 867"/>
              <a:gd name="T29" fmla="*/ 0 h 359"/>
              <a:gd name="T30" fmla="*/ 665 w 867"/>
              <a:gd name="T31" fmla="*/ 0 h 3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67" h="359">
                <a:moveTo>
                  <a:pt x="665" y="0"/>
                </a:moveTo>
                <a:cubicBezTo>
                  <a:pt x="665" y="36"/>
                  <a:pt x="665" y="36"/>
                  <a:pt x="665" y="36"/>
                </a:cubicBezTo>
                <a:cubicBezTo>
                  <a:pt x="679" y="46"/>
                  <a:pt x="714" y="75"/>
                  <a:pt x="711" y="114"/>
                </a:cubicBezTo>
                <a:cubicBezTo>
                  <a:pt x="708" y="153"/>
                  <a:pt x="675" y="175"/>
                  <a:pt x="622" y="175"/>
                </a:cubicBezTo>
                <a:cubicBezTo>
                  <a:pt x="592" y="175"/>
                  <a:pt x="574" y="163"/>
                  <a:pt x="564" y="153"/>
                </a:cubicBezTo>
                <a:cubicBezTo>
                  <a:pt x="551" y="140"/>
                  <a:pt x="545" y="121"/>
                  <a:pt x="546" y="103"/>
                </a:cubicBezTo>
                <a:cubicBezTo>
                  <a:pt x="547" y="77"/>
                  <a:pt x="575" y="51"/>
                  <a:pt x="586" y="41"/>
                </a:cubicBezTo>
                <a:cubicBezTo>
                  <a:pt x="586" y="4"/>
                  <a:pt x="586" y="4"/>
                  <a:pt x="586" y="4"/>
                </a:cubicBezTo>
                <a:cubicBezTo>
                  <a:pt x="0" y="4"/>
                  <a:pt x="0" y="4"/>
                  <a:pt x="0" y="4"/>
                </a:cubicBezTo>
                <a:cubicBezTo>
                  <a:pt x="16" y="45"/>
                  <a:pt x="26" y="81"/>
                  <a:pt x="25" y="104"/>
                </a:cubicBezTo>
                <a:cubicBezTo>
                  <a:pt x="17" y="303"/>
                  <a:pt x="125" y="359"/>
                  <a:pt x="167" y="359"/>
                </a:cubicBezTo>
                <a:cubicBezTo>
                  <a:pt x="700" y="359"/>
                  <a:pt x="700" y="359"/>
                  <a:pt x="700" y="359"/>
                </a:cubicBezTo>
                <a:cubicBezTo>
                  <a:pt x="749" y="359"/>
                  <a:pt x="799" y="291"/>
                  <a:pt x="821" y="241"/>
                </a:cubicBezTo>
                <a:cubicBezTo>
                  <a:pt x="843" y="190"/>
                  <a:pt x="829" y="88"/>
                  <a:pt x="845" y="51"/>
                </a:cubicBezTo>
                <a:cubicBezTo>
                  <a:pt x="848" y="43"/>
                  <a:pt x="856" y="25"/>
                  <a:pt x="867" y="0"/>
                </a:cubicBezTo>
                <a:lnTo>
                  <a:pt x="66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12" tIns="45705" rIns="91412" bIns="45705" numCol="1" anchor="t" anchorCtr="0" compatLnSpc="1">
            <a:prstTxWarp prst="textNoShape">
              <a:avLst/>
            </a:prstTxWarp>
          </a:bodyPr>
          <a:lstStyle/>
          <a:p>
            <a:endParaRPr lang="zh-CN" altLang="en-US" sz="2399"/>
          </a:p>
        </p:txBody>
      </p:sp>
      <p:sp>
        <p:nvSpPr>
          <p:cNvPr id="14" name="Freeform 11"/>
          <p:cNvSpPr>
            <a:spLocks/>
          </p:cNvSpPr>
          <p:nvPr/>
        </p:nvSpPr>
        <p:spPr bwMode="auto">
          <a:xfrm>
            <a:off x="1396962" y="1888672"/>
            <a:ext cx="825077" cy="1951225"/>
          </a:xfrm>
          <a:custGeom>
            <a:avLst/>
            <a:gdLst>
              <a:gd name="T0" fmla="*/ 334 w 500"/>
              <a:gd name="T1" fmla="*/ 970 h 1181"/>
              <a:gd name="T2" fmla="*/ 345 w 500"/>
              <a:gd name="T3" fmla="*/ 959 h 1181"/>
              <a:gd name="T4" fmla="*/ 398 w 500"/>
              <a:gd name="T5" fmla="*/ 959 h 1181"/>
              <a:gd name="T6" fmla="*/ 408 w 500"/>
              <a:gd name="T7" fmla="*/ 967 h 1181"/>
              <a:gd name="T8" fmla="*/ 457 w 500"/>
              <a:gd name="T9" fmla="*/ 1000 h 1181"/>
              <a:gd name="T10" fmla="*/ 486 w 500"/>
              <a:gd name="T11" fmla="*/ 991 h 1181"/>
              <a:gd name="T12" fmla="*/ 500 w 500"/>
              <a:gd name="T13" fmla="*/ 943 h 1181"/>
              <a:gd name="T14" fmla="*/ 459 w 500"/>
              <a:gd name="T15" fmla="*/ 880 h 1181"/>
              <a:gd name="T16" fmla="*/ 405 w 500"/>
              <a:gd name="T17" fmla="*/ 916 h 1181"/>
              <a:gd name="T18" fmla="*/ 394 w 500"/>
              <a:gd name="T19" fmla="*/ 923 h 1181"/>
              <a:gd name="T20" fmla="*/ 347 w 500"/>
              <a:gd name="T21" fmla="*/ 923 h 1181"/>
              <a:gd name="T22" fmla="*/ 336 w 500"/>
              <a:gd name="T23" fmla="*/ 912 h 1181"/>
              <a:gd name="T24" fmla="*/ 336 w 500"/>
              <a:gd name="T25" fmla="*/ 783 h 1181"/>
              <a:gd name="T26" fmla="*/ 334 w 500"/>
              <a:gd name="T27" fmla="*/ 777 h 1181"/>
              <a:gd name="T28" fmla="*/ 336 w 500"/>
              <a:gd name="T29" fmla="*/ 771 h 1181"/>
              <a:gd name="T30" fmla="*/ 336 w 500"/>
              <a:gd name="T31" fmla="*/ 0 h 1181"/>
              <a:gd name="T32" fmla="*/ 133 w 500"/>
              <a:gd name="T33" fmla="*/ 280 h 1181"/>
              <a:gd name="T34" fmla="*/ 221 w 500"/>
              <a:gd name="T35" fmla="*/ 958 h 1181"/>
              <a:gd name="T36" fmla="*/ 334 w 500"/>
              <a:gd name="T37" fmla="*/ 1181 h 1181"/>
              <a:gd name="T38" fmla="*/ 334 w 500"/>
              <a:gd name="T39" fmla="*/ 970 h 1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00" h="1181">
                <a:moveTo>
                  <a:pt x="334" y="970"/>
                </a:moveTo>
                <a:cubicBezTo>
                  <a:pt x="334" y="963"/>
                  <a:pt x="339" y="959"/>
                  <a:pt x="345" y="959"/>
                </a:cubicBezTo>
                <a:cubicBezTo>
                  <a:pt x="398" y="959"/>
                  <a:pt x="398" y="959"/>
                  <a:pt x="398" y="959"/>
                </a:cubicBezTo>
                <a:cubicBezTo>
                  <a:pt x="403" y="959"/>
                  <a:pt x="407" y="962"/>
                  <a:pt x="408" y="967"/>
                </a:cubicBezTo>
                <a:cubicBezTo>
                  <a:pt x="409" y="968"/>
                  <a:pt x="418" y="999"/>
                  <a:pt x="457" y="1000"/>
                </a:cubicBezTo>
                <a:cubicBezTo>
                  <a:pt x="470" y="1000"/>
                  <a:pt x="479" y="997"/>
                  <a:pt x="486" y="991"/>
                </a:cubicBezTo>
                <a:cubicBezTo>
                  <a:pt x="495" y="982"/>
                  <a:pt x="500" y="966"/>
                  <a:pt x="500" y="943"/>
                </a:cubicBezTo>
                <a:cubicBezTo>
                  <a:pt x="500" y="906"/>
                  <a:pt x="493" y="881"/>
                  <a:pt x="459" y="880"/>
                </a:cubicBezTo>
                <a:cubicBezTo>
                  <a:pt x="420" y="879"/>
                  <a:pt x="405" y="915"/>
                  <a:pt x="405" y="916"/>
                </a:cubicBezTo>
                <a:cubicBezTo>
                  <a:pt x="403" y="921"/>
                  <a:pt x="399" y="923"/>
                  <a:pt x="394" y="923"/>
                </a:cubicBezTo>
                <a:cubicBezTo>
                  <a:pt x="347" y="923"/>
                  <a:pt x="347" y="923"/>
                  <a:pt x="347" y="923"/>
                </a:cubicBezTo>
                <a:cubicBezTo>
                  <a:pt x="341" y="923"/>
                  <a:pt x="336" y="918"/>
                  <a:pt x="336" y="912"/>
                </a:cubicBezTo>
                <a:cubicBezTo>
                  <a:pt x="336" y="783"/>
                  <a:pt x="336" y="783"/>
                  <a:pt x="336" y="783"/>
                </a:cubicBezTo>
                <a:cubicBezTo>
                  <a:pt x="335" y="781"/>
                  <a:pt x="334" y="779"/>
                  <a:pt x="334" y="777"/>
                </a:cubicBezTo>
                <a:cubicBezTo>
                  <a:pt x="334" y="775"/>
                  <a:pt x="335" y="773"/>
                  <a:pt x="336" y="771"/>
                </a:cubicBezTo>
                <a:cubicBezTo>
                  <a:pt x="336" y="0"/>
                  <a:pt x="336" y="0"/>
                  <a:pt x="336" y="0"/>
                </a:cubicBezTo>
                <a:cubicBezTo>
                  <a:pt x="253" y="67"/>
                  <a:pt x="182" y="158"/>
                  <a:pt x="133" y="280"/>
                </a:cubicBezTo>
                <a:cubicBezTo>
                  <a:pt x="0" y="618"/>
                  <a:pt x="191" y="898"/>
                  <a:pt x="221" y="958"/>
                </a:cubicBezTo>
                <a:cubicBezTo>
                  <a:pt x="237" y="991"/>
                  <a:pt x="290" y="1087"/>
                  <a:pt x="334" y="1181"/>
                </a:cubicBezTo>
                <a:lnTo>
                  <a:pt x="334" y="97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12" tIns="45705" rIns="91412" bIns="45705" numCol="1" anchor="t" anchorCtr="0" compatLnSpc="1">
            <a:prstTxWarp prst="textNoShape">
              <a:avLst/>
            </a:prstTxWarp>
          </a:bodyPr>
          <a:lstStyle/>
          <a:p>
            <a:endParaRPr lang="zh-CN" altLang="en-US" sz="2399"/>
          </a:p>
        </p:txBody>
      </p:sp>
      <p:sp>
        <p:nvSpPr>
          <p:cNvPr id="15" name="Freeform 12"/>
          <p:cNvSpPr>
            <a:spLocks/>
          </p:cNvSpPr>
          <p:nvPr/>
        </p:nvSpPr>
        <p:spPr bwMode="auto">
          <a:xfrm>
            <a:off x="1986535" y="2385819"/>
            <a:ext cx="714635" cy="768468"/>
          </a:xfrm>
          <a:custGeom>
            <a:avLst/>
            <a:gdLst>
              <a:gd name="T0" fmla="*/ 433 w 433"/>
              <a:gd name="T1" fmla="*/ 3 h 465"/>
              <a:gd name="T2" fmla="*/ 256 w 433"/>
              <a:gd name="T3" fmla="*/ 3 h 465"/>
              <a:gd name="T4" fmla="*/ 255 w 433"/>
              <a:gd name="T5" fmla="*/ 34 h 465"/>
              <a:gd name="T6" fmla="*/ 301 w 433"/>
              <a:gd name="T7" fmla="*/ 105 h 465"/>
              <a:gd name="T8" fmla="*/ 213 w 433"/>
              <a:gd name="T9" fmla="*/ 172 h 465"/>
              <a:gd name="T10" fmla="*/ 138 w 433"/>
              <a:gd name="T11" fmla="*/ 99 h 465"/>
              <a:gd name="T12" fmla="*/ 175 w 433"/>
              <a:gd name="T13" fmla="*/ 39 h 465"/>
              <a:gd name="T14" fmla="*/ 175 w 433"/>
              <a:gd name="T15" fmla="*/ 0 h 465"/>
              <a:gd name="T16" fmla="*/ 0 w 433"/>
              <a:gd name="T17" fmla="*/ 0 h 465"/>
              <a:gd name="T18" fmla="*/ 0 w 433"/>
              <a:gd name="T19" fmla="*/ 465 h 465"/>
              <a:gd name="T20" fmla="*/ 433 w 433"/>
              <a:gd name="T21" fmla="*/ 465 h 465"/>
              <a:gd name="T22" fmla="*/ 433 w 433"/>
              <a:gd name="T23" fmla="*/ 3 h 4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33" h="465">
                <a:moveTo>
                  <a:pt x="433" y="3"/>
                </a:moveTo>
                <a:cubicBezTo>
                  <a:pt x="256" y="3"/>
                  <a:pt x="256" y="3"/>
                  <a:pt x="256" y="3"/>
                </a:cubicBezTo>
                <a:cubicBezTo>
                  <a:pt x="255" y="34"/>
                  <a:pt x="255" y="34"/>
                  <a:pt x="255" y="34"/>
                </a:cubicBezTo>
                <a:cubicBezTo>
                  <a:pt x="270" y="42"/>
                  <a:pt x="302" y="63"/>
                  <a:pt x="301" y="105"/>
                </a:cubicBezTo>
                <a:cubicBezTo>
                  <a:pt x="299" y="143"/>
                  <a:pt x="261" y="172"/>
                  <a:pt x="213" y="172"/>
                </a:cubicBezTo>
                <a:cubicBezTo>
                  <a:pt x="165" y="172"/>
                  <a:pt x="138" y="134"/>
                  <a:pt x="138" y="99"/>
                </a:cubicBezTo>
                <a:cubicBezTo>
                  <a:pt x="138" y="70"/>
                  <a:pt x="164" y="47"/>
                  <a:pt x="175" y="39"/>
                </a:cubicBezTo>
                <a:cubicBezTo>
                  <a:pt x="175" y="0"/>
                  <a:pt x="175" y="0"/>
                  <a:pt x="17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65"/>
                  <a:pt x="0" y="465"/>
                  <a:pt x="0" y="465"/>
                </a:cubicBezTo>
                <a:cubicBezTo>
                  <a:pt x="433" y="465"/>
                  <a:pt x="433" y="465"/>
                  <a:pt x="433" y="465"/>
                </a:cubicBezTo>
                <a:lnTo>
                  <a:pt x="433" y="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12" tIns="45705" rIns="91412" bIns="45705" numCol="1" anchor="t" anchorCtr="0" compatLnSpc="1">
            <a:prstTxWarp prst="textNoShape">
              <a:avLst/>
            </a:prstTxWarp>
          </a:bodyPr>
          <a:lstStyle/>
          <a:p>
            <a:endParaRPr lang="zh-CN" altLang="en-US" sz="2399"/>
          </a:p>
        </p:txBody>
      </p:sp>
      <p:sp>
        <p:nvSpPr>
          <p:cNvPr id="16" name="Freeform 13"/>
          <p:cNvSpPr>
            <a:spLocks/>
          </p:cNvSpPr>
          <p:nvPr/>
        </p:nvSpPr>
        <p:spPr bwMode="auto">
          <a:xfrm>
            <a:off x="2192805" y="4579121"/>
            <a:ext cx="1058959" cy="973176"/>
          </a:xfrm>
          <a:custGeom>
            <a:avLst/>
            <a:gdLst>
              <a:gd name="T0" fmla="*/ 6 w 641"/>
              <a:gd name="T1" fmla="*/ 0 h 589"/>
              <a:gd name="T2" fmla="*/ 627 w 641"/>
              <a:gd name="T3" fmla="*/ 0 h 589"/>
              <a:gd name="T4" fmla="*/ 627 w 641"/>
              <a:gd name="T5" fmla="*/ 51 h 589"/>
              <a:gd name="T6" fmla="*/ 641 w 641"/>
              <a:gd name="T7" fmla="*/ 81 h 589"/>
              <a:gd name="T8" fmla="*/ 611 w 641"/>
              <a:gd name="T9" fmla="*/ 129 h 589"/>
              <a:gd name="T10" fmla="*/ 637 w 641"/>
              <a:gd name="T11" fmla="*/ 170 h 589"/>
              <a:gd name="T12" fmla="*/ 611 w 641"/>
              <a:gd name="T13" fmla="*/ 224 h 589"/>
              <a:gd name="T14" fmla="*/ 635 w 641"/>
              <a:gd name="T15" fmla="*/ 261 h 589"/>
              <a:gd name="T16" fmla="*/ 611 w 641"/>
              <a:gd name="T17" fmla="*/ 305 h 589"/>
              <a:gd name="T18" fmla="*/ 635 w 641"/>
              <a:gd name="T19" fmla="*/ 347 h 589"/>
              <a:gd name="T20" fmla="*/ 610 w 641"/>
              <a:gd name="T21" fmla="*/ 393 h 589"/>
              <a:gd name="T22" fmla="*/ 626 w 641"/>
              <a:gd name="T23" fmla="*/ 423 h 589"/>
              <a:gd name="T24" fmla="*/ 575 w 641"/>
              <a:gd name="T25" fmla="*/ 495 h 589"/>
              <a:gd name="T26" fmla="*/ 466 w 641"/>
              <a:gd name="T27" fmla="*/ 589 h 589"/>
              <a:gd name="T28" fmla="*/ 173 w 641"/>
              <a:gd name="T29" fmla="*/ 589 h 589"/>
              <a:gd name="T30" fmla="*/ 38 w 641"/>
              <a:gd name="T31" fmla="*/ 475 h 589"/>
              <a:gd name="T32" fmla="*/ 32 w 641"/>
              <a:gd name="T33" fmla="*/ 428 h 589"/>
              <a:gd name="T34" fmla="*/ 2 w 641"/>
              <a:gd name="T35" fmla="*/ 388 h 589"/>
              <a:gd name="T36" fmla="*/ 25 w 641"/>
              <a:gd name="T37" fmla="*/ 355 h 589"/>
              <a:gd name="T38" fmla="*/ 2 w 641"/>
              <a:gd name="T39" fmla="*/ 294 h 589"/>
              <a:gd name="T40" fmla="*/ 22 w 641"/>
              <a:gd name="T41" fmla="*/ 257 h 589"/>
              <a:gd name="T42" fmla="*/ 5 w 641"/>
              <a:gd name="T43" fmla="*/ 213 h 589"/>
              <a:gd name="T44" fmla="*/ 24 w 641"/>
              <a:gd name="T45" fmla="*/ 167 h 589"/>
              <a:gd name="T46" fmla="*/ 2 w 641"/>
              <a:gd name="T47" fmla="*/ 119 h 589"/>
              <a:gd name="T48" fmla="*/ 6 w 641"/>
              <a:gd name="T49" fmla="*/ 0 h 5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641" h="589">
                <a:moveTo>
                  <a:pt x="6" y="0"/>
                </a:moveTo>
                <a:cubicBezTo>
                  <a:pt x="627" y="0"/>
                  <a:pt x="627" y="0"/>
                  <a:pt x="627" y="0"/>
                </a:cubicBezTo>
                <a:cubicBezTo>
                  <a:pt x="627" y="51"/>
                  <a:pt x="627" y="51"/>
                  <a:pt x="627" y="51"/>
                </a:cubicBezTo>
                <a:cubicBezTo>
                  <a:pt x="627" y="51"/>
                  <a:pt x="641" y="62"/>
                  <a:pt x="641" y="81"/>
                </a:cubicBezTo>
                <a:cubicBezTo>
                  <a:pt x="641" y="100"/>
                  <a:pt x="611" y="114"/>
                  <a:pt x="611" y="129"/>
                </a:cubicBezTo>
                <a:cubicBezTo>
                  <a:pt x="611" y="143"/>
                  <a:pt x="637" y="151"/>
                  <a:pt x="637" y="170"/>
                </a:cubicBezTo>
                <a:cubicBezTo>
                  <a:pt x="637" y="189"/>
                  <a:pt x="610" y="205"/>
                  <a:pt x="611" y="224"/>
                </a:cubicBezTo>
                <a:cubicBezTo>
                  <a:pt x="613" y="243"/>
                  <a:pt x="637" y="245"/>
                  <a:pt x="635" y="261"/>
                </a:cubicBezTo>
                <a:cubicBezTo>
                  <a:pt x="633" y="277"/>
                  <a:pt x="611" y="291"/>
                  <a:pt x="611" y="305"/>
                </a:cubicBezTo>
                <a:cubicBezTo>
                  <a:pt x="611" y="320"/>
                  <a:pt x="635" y="331"/>
                  <a:pt x="635" y="347"/>
                </a:cubicBezTo>
                <a:cubicBezTo>
                  <a:pt x="635" y="363"/>
                  <a:pt x="611" y="377"/>
                  <a:pt x="610" y="393"/>
                </a:cubicBezTo>
                <a:cubicBezTo>
                  <a:pt x="608" y="409"/>
                  <a:pt x="626" y="412"/>
                  <a:pt x="626" y="423"/>
                </a:cubicBezTo>
                <a:cubicBezTo>
                  <a:pt x="626" y="434"/>
                  <a:pt x="618" y="458"/>
                  <a:pt x="575" y="495"/>
                </a:cubicBezTo>
                <a:cubicBezTo>
                  <a:pt x="532" y="531"/>
                  <a:pt x="466" y="589"/>
                  <a:pt x="466" y="589"/>
                </a:cubicBezTo>
                <a:cubicBezTo>
                  <a:pt x="173" y="589"/>
                  <a:pt x="173" y="589"/>
                  <a:pt x="173" y="589"/>
                </a:cubicBezTo>
                <a:cubicBezTo>
                  <a:pt x="38" y="475"/>
                  <a:pt x="38" y="475"/>
                  <a:pt x="38" y="475"/>
                </a:cubicBezTo>
                <a:cubicBezTo>
                  <a:pt x="35" y="461"/>
                  <a:pt x="35" y="437"/>
                  <a:pt x="32" y="428"/>
                </a:cubicBezTo>
                <a:cubicBezTo>
                  <a:pt x="29" y="418"/>
                  <a:pt x="2" y="404"/>
                  <a:pt x="2" y="388"/>
                </a:cubicBezTo>
                <a:cubicBezTo>
                  <a:pt x="2" y="372"/>
                  <a:pt x="25" y="366"/>
                  <a:pt x="25" y="355"/>
                </a:cubicBezTo>
                <a:cubicBezTo>
                  <a:pt x="25" y="343"/>
                  <a:pt x="0" y="315"/>
                  <a:pt x="2" y="294"/>
                </a:cubicBezTo>
                <a:cubicBezTo>
                  <a:pt x="3" y="273"/>
                  <a:pt x="21" y="269"/>
                  <a:pt x="22" y="257"/>
                </a:cubicBezTo>
                <a:cubicBezTo>
                  <a:pt x="24" y="246"/>
                  <a:pt x="5" y="229"/>
                  <a:pt x="5" y="213"/>
                </a:cubicBezTo>
                <a:cubicBezTo>
                  <a:pt x="5" y="197"/>
                  <a:pt x="24" y="181"/>
                  <a:pt x="24" y="167"/>
                </a:cubicBezTo>
                <a:cubicBezTo>
                  <a:pt x="24" y="152"/>
                  <a:pt x="3" y="143"/>
                  <a:pt x="2" y="119"/>
                </a:cubicBezTo>
                <a:cubicBezTo>
                  <a:pt x="0" y="95"/>
                  <a:pt x="6" y="0"/>
                  <a:pt x="6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12" tIns="45705" rIns="91412" bIns="45705" numCol="1" anchor="t" anchorCtr="0" compatLnSpc="1">
            <a:prstTxWarp prst="textNoShape">
              <a:avLst/>
            </a:prstTxWarp>
          </a:bodyPr>
          <a:lstStyle/>
          <a:p>
            <a:endParaRPr lang="zh-CN" altLang="en-US" sz="2399"/>
          </a:p>
        </p:txBody>
      </p:sp>
      <p:sp>
        <p:nvSpPr>
          <p:cNvPr id="17" name="Freeform 14"/>
          <p:cNvSpPr>
            <a:spLocks/>
          </p:cNvSpPr>
          <p:nvPr/>
        </p:nvSpPr>
        <p:spPr bwMode="auto">
          <a:xfrm>
            <a:off x="2490027" y="5579917"/>
            <a:ext cx="440151" cy="61739"/>
          </a:xfrm>
          <a:custGeom>
            <a:avLst/>
            <a:gdLst>
              <a:gd name="T0" fmla="*/ 0 w 266"/>
              <a:gd name="T1" fmla="*/ 0 h 37"/>
              <a:gd name="T2" fmla="*/ 266 w 266"/>
              <a:gd name="T3" fmla="*/ 0 h 37"/>
              <a:gd name="T4" fmla="*/ 223 w 266"/>
              <a:gd name="T5" fmla="*/ 37 h 37"/>
              <a:gd name="T6" fmla="*/ 49 w 266"/>
              <a:gd name="T7" fmla="*/ 37 h 37"/>
              <a:gd name="T8" fmla="*/ 0 w 266"/>
              <a:gd name="T9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6" h="37">
                <a:moveTo>
                  <a:pt x="0" y="0"/>
                </a:moveTo>
                <a:cubicBezTo>
                  <a:pt x="266" y="0"/>
                  <a:pt x="266" y="0"/>
                  <a:pt x="266" y="0"/>
                </a:cubicBezTo>
                <a:cubicBezTo>
                  <a:pt x="266" y="0"/>
                  <a:pt x="237" y="37"/>
                  <a:pt x="223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36" y="37"/>
                  <a:pt x="0" y="0"/>
                  <a:pt x="0" y="0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12" tIns="45705" rIns="91412" bIns="45705" numCol="1" anchor="t" anchorCtr="0" compatLnSpc="1">
            <a:prstTxWarp prst="textNoShape">
              <a:avLst/>
            </a:prstTxWarp>
          </a:bodyPr>
          <a:lstStyle/>
          <a:p>
            <a:endParaRPr lang="zh-CN" altLang="en-US" sz="2399"/>
          </a:p>
        </p:txBody>
      </p:sp>
      <p:sp>
        <p:nvSpPr>
          <p:cNvPr id="36" name="Freeform 48"/>
          <p:cNvSpPr>
            <a:spLocks noChangeAspect="1"/>
          </p:cNvSpPr>
          <p:nvPr/>
        </p:nvSpPr>
        <p:spPr bwMode="auto">
          <a:xfrm>
            <a:off x="2311640" y="4268851"/>
            <a:ext cx="310381" cy="172247"/>
          </a:xfrm>
          <a:custGeom>
            <a:avLst/>
            <a:gdLst>
              <a:gd name="T0" fmla="*/ 28 w 119"/>
              <a:gd name="T1" fmla="*/ 17 h 66"/>
              <a:gd name="T2" fmla="*/ 35 w 119"/>
              <a:gd name="T3" fmla="*/ 18 h 66"/>
              <a:gd name="T4" fmla="*/ 54 w 119"/>
              <a:gd name="T5" fmla="*/ 0 h 66"/>
              <a:gd name="T6" fmla="*/ 54 w 119"/>
              <a:gd name="T7" fmla="*/ 36 h 66"/>
              <a:gd name="T8" fmla="*/ 46 w 119"/>
              <a:gd name="T9" fmla="*/ 28 h 66"/>
              <a:gd name="T10" fmla="*/ 37 w 119"/>
              <a:gd name="T11" fmla="*/ 28 h 66"/>
              <a:gd name="T12" fmla="*/ 37 w 119"/>
              <a:gd name="T13" fmla="*/ 28 h 66"/>
              <a:gd name="T14" fmla="*/ 37 w 119"/>
              <a:gd name="T15" fmla="*/ 36 h 66"/>
              <a:gd name="T16" fmla="*/ 55 w 119"/>
              <a:gd name="T17" fmla="*/ 54 h 66"/>
              <a:gd name="T18" fmla="*/ 59 w 119"/>
              <a:gd name="T19" fmla="*/ 56 h 66"/>
              <a:gd name="T20" fmla="*/ 59 w 119"/>
              <a:gd name="T21" fmla="*/ 56 h 66"/>
              <a:gd name="T22" fmla="*/ 60 w 119"/>
              <a:gd name="T23" fmla="*/ 56 h 66"/>
              <a:gd name="T24" fmla="*/ 64 w 119"/>
              <a:gd name="T25" fmla="*/ 54 h 66"/>
              <a:gd name="T26" fmla="*/ 82 w 119"/>
              <a:gd name="T27" fmla="*/ 36 h 66"/>
              <a:gd name="T28" fmla="*/ 82 w 119"/>
              <a:gd name="T29" fmla="*/ 28 h 66"/>
              <a:gd name="T30" fmla="*/ 82 w 119"/>
              <a:gd name="T31" fmla="*/ 28 h 66"/>
              <a:gd name="T32" fmla="*/ 73 w 119"/>
              <a:gd name="T33" fmla="*/ 28 h 66"/>
              <a:gd name="T34" fmla="*/ 65 w 119"/>
              <a:gd name="T35" fmla="*/ 36 h 66"/>
              <a:gd name="T36" fmla="*/ 65 w 119"/>
              <a:gd name="T37" fmla="*/ 0 h 66"/>
              <a:gd name="T38" fmla="*/ 84 w 119"/>
              <a:gd name="T39" fmla="*/ 18 h 66"/>
              <a:gd name="T40" fmla="*/ 91 w 119"/>
              <a:gd name="T41" fmla="*/ 17 h 66"/>
              <a:gd name="T42" fmla="*/ 112 w 119"/>
              <a:gd name="T43" fmla="*/ 38 h 66"/>
              <a:gd name="T44" fmla="*/ 112 w 119"/>
              <a:gd name="T45" fmla="*/ 42 h 66"/>
              <a:gd name="T46" fmla="*/ 119 w 119"/>
              <a:gd name="T47" fmla="*/ 53 h 66"/>
              <a:gd name="T48" fmla="*/ 107 w 119"/>
              <a:gd name="T49" fmla="*/ 66 h 66"/>
              <a:gd name="T50" fmla="*/ 12 w 119"/>
              <a:gd name="T51" fmla="*/ 66 h 66"/>
              <a:gd name="T52" fmla="*/ 0 w 119"/>
              <a:gd name="T53" fmla="*/ 53 h 66"/>
              <a:gd name="T54" fmla="*/ 7 w 119"/>
              <a:gd name="T55" fmla="*/ 42 h 66"/>
              <a:gd name="T56" fmla="*/ 7 w 119"/>
              <a:gd name="T57" fmla="*/ 38 h 66"/>
              <a:gd name="T58" fmla="*/ 28 w 119"/>
              <a:gd name="T59" fmla="*/ 17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19" h="66">
                <a:moveTo>
                  <a:pt x="28" y="17"/>
                </a:moveTo>
                <a:cubicBezTo>
                  <a:pt x="31" y="17"/>
                  <a:pt x="33" y="18"/>
                  <a:pt x="35" y="18"/>
                </a:cubicBezTo>
                <a:cubicBezTo>
                  <a:pt x="37" y="9"/>
                  <a:pt x="44" y="2"/>
                  <a:pt x="54" y="0"/>
                </a:cubicBezTo>
                <a:cubicBezTo>
                  <a:pt x="54" y="36"/>
                  <a:pt x="54" y="36"/>
                  <a:pt x="54" y="36"/>
                </a:cubicBezTo>
                <a:cubicBezTo>
                  <a:pt x="46" y="28"/>
                  <a:pt x="46" y="28"/>
                  <a:pt x="46" y="28"/>
                </a:cubicBezTo>
                <a:cubicBezTo>
                  <a:pt x="43" y="26"/>
                  <a:pt x="40" y="26"/>
                  <a:pt x="37" y="28"/>
                </a:cubicBezTo>
                <a:cubicBezTo>
                  <a:pt x="37" y="28"/>
                  <a:pt x="37" y="28"/>
                  <a:pt x="37" y="28"/>
                </a:cubicBezTo>
                <a:cubicBezTo>
                  <a:pt x="35" y="30"/>
                  <a:pt x="35" y="34"/>
                  <a:pt x="37" y="36"/>
                </a:cubicBezTo>
                <a:cubicBezTo>
                  <a:pt x="55" y="54"/>
                  <a:pt x="55" y="54"/>
                  <a:pt x="55" y="54"/>
                </a:cubicBezTo>
                <a:cubicBezTo>
                  <a:pt x="56" y="55"/>
                  <a:pt x="58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60" y="56"/>
                  <a:pt x="60" y="56"/>
                  <a:pt x="60" y="56"/>
                </a:cubicBezTo>
                <a:cubicBezTo>
                  <a:pt x="61" y="56"/>
                  <a:pt x="63" y="55"/>
                  <a:pt x="64" y="54"/>
                </a:cubicBezTo>
                <a:cubicBezTo>
                  <a:pt x="82" y="36"/>
                  <a:pt x="82" y="36"/>
                  <a:pt x="82" y="36"/>
                </a:cubicBezTo>
                <a:cubicBezTo>
                  <a:pt x="84" y="34"/>
                  <a:pt x="84" y="30"/>
                  <a:pt x="82" y="28"/>
                </a:cubicBezTo>
                <a:cubicBezTo>
                  <a:pt x="82" y="28"/>
                  <a:pt x="82" y="28"/>
                  <a:pt x="82" y="28"/>
                </a:cubicBezTo>
                <a:cubicBezTo>
                  <a:pt x="79" y="26"/>
                  <a:pt x="76" y="26"/>
                  <a:pt x="73" y="28"/>
                </a:cubicBezTo>
                <a:cubicBezTo>
                  <a:pt x="65" y="36"/>
                  <a:pt x="65" y="36"/>
                  <a:pt x="65" y="36"/>
                </a:cubicBezTo>
                <a:cubicBezTo>
                  <a:pt x="65" y="0"/>
                  <a:pt x="65" y="0"/>
                  <a:pt x="65" y="0"/>
                </a:cubicBezTo>
                <a:cubicBezTo>
                  <a:pt x="75" y="2"/>
                  <a:pt x="82" y="9"/>
                  <a:pt x="84" y="18"/>
                </a:cubicBezTo>
                <a:cubicBezTo>
                  <a:pt x="86" y="18"/>
                  <a:pt x="88" y="17"/>
                  <a:pt x="91" y="17"/>
                </a:cubicBezTo>
                <a:cubicBezTo>
                  <a:pt x="102" y="17"/>
                  <a:pt x="112" y="27"/>
                  <a:pt x="112" y="38"/>
                </a:cubicBezTo>
                <a:cubicBezTo>
                  <a:pt x="112" y="39"/>
                  <a:pt x="112" y="40"/>
                  <a:pt x="112" y="42"/>
                </a:cubicBezTo>
                <a:cubicBezTo>
                  <a:pt x="116" y="44"/>
                  <a:pt x="119" y="48"/>
                  <a:pt x="119" y="53"/>
                </a:cubicBezTo>
                <a:cubicBezTo>
                  <a:pt x="119" y="60"/>
                  <a:pt x="114" y="66"/>
                  <a:pt x="107" y="66"/>
                </a:cubicBezTo>
                <a:cubicBezTo>
                  <a:pt x="12" y="66"/>
                  <a:pt x="12" y="66"/>
                  <a:pt x="12" y="66"/>
                </a:cubicBezTo>
                <a:cubicBezTo>
                  <a:pt x="5" y="66"/>
                  <a:pt x="0" y="60"/>
                  <a:pt x="0" y="53"/>
                </a:cubicBezTo>
                <a:cubicBezTo>
                  <a:pt x="0" y="48"/>
                  <a:pt x="3" y="44"/>
                  <a:pt x="7" y="42"/>
                </a:cubicBezTo>
                <a:cubicBezTo>
                  <a:pt x="7" y="40"/>
                  <a:pt x="7" y="39"/>
                  <a:pt x="7" y="38"/>
                </a:cubicBezTo>
                <a:cubicBezTo>
                  <a:pt x="7" y="27"/>
                  <a:pt x="17" y="17"/>
                  <a:pt x="28" y="17"/>
                </a:cubicBezTo>
                <a:close/>
              </a:path>
            </a:pathLst>
          </a:custGeom>
          <a:solidFill>
            <a:srgbClr val="F5EDE8"/>
          </a:solidFill>
          <a:ln>
            <a:noFill/>
          </a:ln>
          <a:extLst/>
        </p:spPr>
        <p:txBody>
          <a:bodyPr vert="horz" wrap="square" lIns="91412" tIns="45705" rIns="91412" bIns="45705" numCol="1" anchor="t" anchorCtr="0" compatLnSpc="1">
            <a:prstTxWarp prst="textNoShape">
              <a:avLst/>
            </a:prstTxWarp>
          </a:bodyPr>
          <a:lstStyle/>
          <a:p>
            <a:endParaRPr lang="zh-CN" altLang="en-US" sz="2399"/>
          </a:p>
        </p:txBody>
      </p:sp>
      <p:sp>
        <p:nvSpPr>
          <p:cNvPr id="37" name="Freeform 56"/>
          <p:cNvSpPr>
            <a:spLocks noChangeAspect="1"/>
          </p:cNvSpPr>
          <p:nvPr/>
        </p:nvSpPr>
        <p:spPr bwMode="auto">
          <a:xfrm>
            <a:off x="2189692" y="1891346"/>
            <a:ext cx="310381" cy="173525"/>
          </a:xfrm>
          <a:custGeom>
            <a:avLst/>
            <a:gdLst>
              <a:gd name="T0" fmla="*/ 29 w 120"/>
              <a:gd name="T1" fmla="*/ 18 h 67"/>
              <a:gd name="T2" fmla="*/ 36 w 120"/>
              <a:gd name="T3" fmla="*/ 19 h 67"/>
              <a:gd name="T4" fmla="*/ 60 w 120"/>
              <a:gd name="T5" fmla="*/ 0 h 67"/>
              <a:gd name="T6" fmla="*/ 85 w 120"/>
              <a:gd name="T7" fmla="*/ 19 h 67"/>
              <a:gd name="T8" fmla="*/ 92 w 120"/>
              <a:gd name="T9" fmla="*/ 18 h 67"/>
              <a:gd name="T10" fmla="*/ 113 w 120"/>
              <a:gd name="T11" fmla="*/ 39 h 67"/>
              <a:gd name="T12" fmla="*/ 113 w 120"/>
              <a:gd name="T13" fmla="*/ 43 h 67"/>
              <a:gd name="T14" fmla="*/ 120 w 120"/>
              <a:gd name="T15" fmla="*/ 54 h 67"/>
              <a:gd name="T16" fmla="*/ 108 w 120"/>
              <a:gd name="T17" fmla="*/ 67 h 67"/>
              <a:gd name="T18" fmla="*/ 66 w 120"/>
              <a:gd name="T19" fmla="*/ 67 h 67"/>
              <a:gd name="T20" fmla="*/ 66 w 120"/>
              <a:gd name="T21" fmla="*/ 38 h 67"/>
              <a:gd name="T22" fmla="*/ 74 w 120"/>
              <a:gd name="T23" fmla="*/ 45 h 67"/>
              <a:gd name="T24" fmla="*/ 83 w 120"/>
              <a:gd name="T25" fmla="*/ 45 h 67"/>
              <a:gd name="T26" fmla="*/ 83 w 120"/>
              <a:gd name="T27" fmla="*/ 45 h 67"/>
              <a:gd name="T28" fmla="*/ 83 w 120"/>
              <a:gd name="T29" fmla="*/ 37 h 67"/>
              <a:gd name="T30" fmla="*/ 65 w 120"/>
              <a:gd name="T31" fmla="*/ 19 h 67"/>
              <a:gd name="T32" fmla="*/ 61 w 120"/>
              <a:gd name="T33" fmla="*/ 17 h 67"/>
              <a:gd name="T34" fmla="*/ 60 w 120"/>
              <a:gd name="T35" fmla="*/ 17 h 67"/>
              <a:gd name="T36" fmla="*/ 60 w 120"/>
              <a:gd name="T37" fmla="*/ 17 h 67"/>
              <a:gd name="T38" fmla="*/ 56 w 120"/>
              <a:gd name="T39" fmla="*/ 19 h 67"/>
              <a:gd name="T40" fmla="*/ 38 w 120"/>
              <a:gd name="T41" fmla="*/ 37 h 67"/>
              <a:gd name="T42" fmla="*/ 38 w 120"/>
              <a:gd name="T43" fmla="*/ 45 h 67"/>
              <a:gd name="T44" fmla="*/ 38 w 120"/>
              <a:gd name="T45" fmla="*/ 45 h 67"/>
              <a:gd name="T46" fmla="*/ 47 w 120"/>
              <a:gd name="T47" fmla="*/ 45 h 67"/>
              <a:gd name="T48" fmla="*/ 54 w 120"/>
              <a:gd name="T49" fmla="*/ 38 h 67"/>
              <a:gd name="T50" fmla="*/ 54 w 120"/>
              <a:gd name="T51" fmla="*/ 67 h 67"/>
              <a:gd name="T52" fmla="*/ 13 w 120"/>
              <a:gd name="T53" fmla="*/ 67 h 67"/>
              <a:gd name="T54" fmla="*/ 0 w 120"/>
              <a:gd name="T55" fmla="*/ 54 h 67"/>
              <a:gd name="T56" fmla="*/ 8 w 120"/>
              <a:gd name="T57" fmla="*/ 43 h 67"/>
              <a:gd name="T58" fmla="*/ 8 w 120"/>
              <a:gd name="T59" fmla="*/ 39 h 67"/>
              <a:gd name="T60" fmla="*/ 29 w 120"/>
              <a:gd name="T61" fmla="*/ 18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0" h="67">
                <a:moveTo>
                  <a:pt x="29" y="18"/>
                </a:moveTo>
                <a:cubicBezTo>
                  <a:pt x="31" y="18"/>
                  <a:pt x="34" y="19"/>
                  <a:pt x="36" y="19"/>
                </a:cubicBezTo>
                <a:cubicBezTo>
                  <a:pt x="38" y="8"/>
                  <a:pt x="48" y="0"/>
                  <a:pt x="60" y="0"/>
                </a:cubicBezTo>
                <a:cubicBezTo>
                  <a:pt x="72" y="0"/>
                  <a:pt x="82" y="8"/>
                  <a:pt x="85" y="19"/>
                </a:cubicBezTo>
                <a:cubicBezTo>
                  <a:pt x="87" y="19"/>
                  <a:pt x="89" y="18"/>
                  <a:pt x="92" y="18"/>
                </a:cubicBezTo>
                <a:cubicBezTo>
                  <a:pt x="103" y="18"/>
                  <a:pt x="113" y="28"/>
                  <a:pt x="113" y="39"/>
                </a:cubicBezTo>
                <a:cubicBezTo>
                  <a:pt x="113" y="40"/>
                  <a:pt x="113" y="41"/>
                  <a:pt x="113" y="43"/>
                </a:cubicBezTo>
                <a:cubicBezTo>
                  <a:pt x="117" y="45"/>
                  <a:pt x="120" y="49"/>
                  <a:pt x="120" y="54"/>
                </a:cubicBezTo>
                <a:cubicBezTo>
                  <a:pt x="120" y="61"/>
                  <a:pt x="115" y="67"/>
                  <a:pt x="108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66" y="38"/>
                  <a:pt x="66" y="38"/>
                  <a:pt x="66" y="38"/>
                </a:cubicBezTo>
                <a:cubicBezTo>
                  <a:pt x="74" y="45"/>
                  <a:pt x="74" y="45"/>
                  <a:pt x="74" y="45"/>
                </a:cubicBezTo>
                <a:cubicBezTo>
                  <a:pt x="76" y="48"/>
                  <a:pt x="80" y="48"/>
                  <a:pt x="83" y="45"/>
                </a:cubicBezTo>
                <a:cubicBezTo>
                  <a:pt x="83" y="45"/>
                  <a:pt x="83" y="45"/>
                  <a:pt x="83" y="45"/>
                </a:cubicBezTo>
                <a:cubicBezTo>
                  <a:pt x="85" y="43"/>
                  <a:pt x="85" y="39"/>
                  <a:pt x="83" y="37"/>
                </a:cubicBezTo>
                <a:cubicBezTo>
                  <a:pt x="65" y="19"/>
                  <a:pt x="65" y="19"/>
                  <a:pt x="65" y="19"/>
                </a:cubicBezTo>
                <a:cubicBezTo>
                  <a:pt x="64" y="18"/>
                  <a:pt x="62" y="17"/>
                  <a:pt x="61" y="17"/>
                </a:cubicBezTo>
                <a:cubicBezTo>
                  <a:pt x="60" y="17"/>
                  <a:pt x="60" y="17"/>
                  <a:pt x="60" y="17"/>
                </a:cubicBezTo>
                <a:cubicBezTo>
                  <a:pt x="60" y="17"/>
                  <a:pt x="60" y="17"/>
                  <a:pt x="60" y="17"/>
                </a:cubicBezTo>
                <a:cubicBezTo>
                  <a:pt x="59" y="17"/>
                  <a:pt x="57" y="18"/>
                  <a:pt x="56" y="19"/>
                </a:cubicBezTo>
                <a:cubicBezTo>
                  <a:pt x="38" y="37"/>
                  <a:pt x="38" y="37"/>
                  <a:pt x="38" y="37"/>
                </a:cubicBezTo>
                <a:cubicBezTo>
                  <a:pt x="36" y="39"/>
                  <a:pt x="36" y="43"/>
                  <a:pt x="38" y="45"/>
                </a:cubicBezTo>
                <a:cubicBezTo>
                  <a:pt x="38" y="45"/>
                  <a:pt x="38" y="45"/>
                  <a:pt x="38" y="45"/>
                </a:cubicBezTo>
                <a:cubicBezTo>
                  <a:pt x="40" y="48"/>
                  <a:pt x="44" y="48"/>
                  <a:pt x="47" y="45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67"/>
                  <a:pt x="54" y="67"/>
                  <a:pt x="54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6" y="67"/>
                  <a:pt x="0" y="61"/>
                  <a:pt x="0" y="54"/>
                </a:cubicBezTo>
                <a:cubicBezTo>
                  <a:pt x="0" y="49"/>
                  <a:pt x="4" y="45"/>
                  <a:pt x="8" y="43"/>
                </a:cubicBezTo>
                <a:cubicBezTo>
                  <a:pt x="8" y="41"/>
                  <a:pt x="8" y="40"/>
                  <a:pt x="8" y="39"/>
                </a:cubicBezTo>
                <a:cubicBezTo>
                  <a:pt x="8" y="28"/>
                  <a:pt x="17" y="18"/>
                  <a:pt x="29" y="18"/>
                </a:cubicBezTo>
                <a:close/>
              </a:path>
            </a:pathLst>
          </a:custGeom>
          <a:solidFill>
            <a:srgbClr val="F5EDE8"/>
          </a:solidFill>
          <a:ln>
            <a:noFill/>
          </a:ln>
          <a:extLst/>
        </p:spPr>
        <p:txBody>
          <a:bodyPr vert="horz" wrap="square" lIns="91412" tIns="45705" rIns="91412" bIns="45705" numCol="1" anchor="t" anchorCtr="0" compatLnSpc="1">
            <a:prstTxWarp prst="textNoShape">
              <a:avLst/>
            </a:prstTxWarp>
          </a:bodyPr>
          <a:lstStyle/>
          <a:p>
            <a:endParaRPr lang="zh-CN" altLang="en-US" sz="2399"/>
          </a:p>
        </p:txBody>
      </p:sp>
      <p:sp>
        <p:nvSpPr>
          <p:cNvPr id="39" name="文本框 38"/>
          <p:cNvSpPr txBox="1"/>
          <p:nvPr/>
        </p:nvSpPr>
        <p:spPr>
          <a:xfrm>
            <a:off x="1984913" y="2757185"/>
            <a:ext cx="717881" cy="400079"/>
          </a:xfrm>
          <a:prstGeom prst="rect">
            <a:avLst/>
          </a:prstGeom>
          <a:noFill/>
        </p:spPr>
        <p:txBody>
          <a:bodyPr wrap="square" lIns="91412" tIns="45705" rIns="91412" bIns="45705" rtlCol="0">
            <a:spAutoFit/>
          </a:bodyPr>
          <a:lstStyle/>
          <a:p>
            <a:pPr algn="r"/>
            <a:r>
              <a:rPr lang="en-US" altLang="zh-CN" sz="2000" dirty="0">
                <a:solidFill>
                  <a:srgbClr val="F5EDE8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01</a:t>
            </a:r>
            <a:endParaRPr lang="zh-CN" altLang="en-US" sz="2000" dirty="0">
              <a:solidFill>
                <a:srgbClr val="F5EDE8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738526" y="2757185"/>
            <a:ext cx="717881" cy="400079"/>
          </a:xfrm>
          <a:prstGeom prst="rect">
            <a:avLst/>
          </a:prstGeom>
          <a:noFill/>
        </p:spPr>
        <p:txBody>
          <a:bodyPr wrap="square" lIns="91412" tIns="45705" rIns="91412" bIns="45705" rtlCol="0">
            <a:spAutoFit/>
          </a:bodyPr>
          <a:lstStyle/>
          <a:p>
            <a:r>
              <a:rPr lang="en-US" altLang="zh-CN" sz="2000" dirty="0">
                <a:solidFill>
                  <a:srgbClr val="F5EDE8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02</a:t>
            </a:r>
            <a:endParaRPr lang="zh-CN" altLang="en-US" sz="2000" dirty="0">
              <a:solidFill>
                <a:srgbClr val="F5EDE8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738526" y="3153985"/>
            <a:ext cx="717881" cy="400079"/>
          </a:xfrm>
          <a:prstGeom prst="rect">
            <a:avLst/>
          </a:prstGeom>
          <a:noFill/>
        </p:spPr>
        <p:txBody>
          <a:bodyPr wrap="square" lIns="91412" tIns="45705" rIns="91412" bIns="45705" rtlCol="0">
            <a:spAutoFit/>
          </a:bodyPr>
          <a:lstStyle/>
          <a:p>
            <a:r>
              <a:rPr lang="en-US" altLang="zh-CN" sz="2000" dirty="0">
                <a:solidFill>
                  <a:srgbClr val="F5EDE8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03</a:t>
            </a:r>
            <a:endParaRPr lang="zh-CN" altLang="en-US" sz="2000" dirty="0">
              <a:solidFill>
                <a:srgbClr val="F5EDE8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983288" y="3153985"/>
            <a:ext cx="717881" cy="400079"/>
          </a:xfrm>
          <a:prstGeom prst="rect">
            <a:avLst/>
          </a:prstGeom>
          <a:noFill/>
        </p:spPr>
        <p:txBody>
          <a:bodyPr wrap="square" lIns="91412" tIns="45705" rIns="91412" bIns="45705" rtlCol="0">
            <a:spAutoFit/>
          </a:bodyPr>
          <a:lstStyle/>
          <a:p>
            <a:pPr algn="r"/>
            <a:r>
              <a:rPr lang="en-US" altLang="zh-CN" sz="2000" dirty="0">
                <a:solidFill>
                  <a:srgbClr val="F5EDE8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04</a:t>
            </a:r>
            <a:endParaRPr lang="zh-CN" altLang="en-US" sz="2000" dirty="0">
              <a:solidFill>
                <a:srgbClr val="F5EDE8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grpSp>
        <p:nvGrpSpPr>
          <p:cNvPr id="5" name="组合 44"/>
          <p:cNvGrpSpPr/>
          <p:nvPr/>
        </p:nvGrpSpPr>
        <p:grpSpPr>
          <a:xfrm>
            <a:off x="5208935" y="1831823"/>
            <a:ext cx="6042739" cy="649852"/>
            <a:chOff x="1255541" y="1870076"/>
            <a:chExt cx="6044604" cy="649852"/>
          </a:xfrm>
        </p:grpSpPr>
        <p:sp>
          <p:nvSpPr>
            <p:cNvPr id="46" name="文本框 45"/>
            <p:cNvSpPr txBox="1"/>
            <p:nvPr/>
          </p:nvSpPr>
          <p:spPr>
            <a:xfrm>
              <a:off x="1255542" y="2183233"/>
              <a:ext cx="6044603" cy="336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口语的声音，因而更加清晰，于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255541" y="1870076"/>
              <a:ext cx="30999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18" name="组合 50"/>
          <p:cNvGrpSpPr/>
          <p:nvPr/>
        </p:nvGrpSpPr>
        <p:grpSpPr>
          <a:xfrm>
            <a:off x="5208935" y="2862900"/>
            <a:ext cx="6042739" cy="649852"/>
            <a:chOff x="1255541" y="1870076"/>
            <a:chExt cx="6044604" cy="649852"/>
          </a:xfrm>
        </p:grpSpPr>
        <p:sp>
          <p:nvSpPr>
            <p:cNvPr id="52" name="文本框 51"/>
            <p:cNvSpPr txBox="1"/>
            <p:nvPr/>
          </p:nvSpPr>
          <p:spPr>
            <a:xfrm>
              <a:off x="1255542" y="2183233"/>
              <a:ext cx="6044603" cy="336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口语的声音，因而更加清晰，于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1255541" y="1870076"/>
              <a:ext cx="30999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20" name="组合 56"/>
          <p:cNvGrpSpPr/>
          <p:nvPr/>
        </p:nvGrpSpPr>
        <p:grpSpPr>
          <a:xfrm>
            <a:off x="5208933" y="3893976"/>
            <a:ext cx="6042739" cy="649852"/>
            <a:chOff x="1255541" y="1870076"/>
            <a:chExt cx="6044604" cy="649852"/>
          </a:xfrm>
        </p:grpSpPr>
        <p:sp>
          <p:nvSpPr>
            <p:cNvPr id="58" name="文本框 57"/>
            <p:cNvSpPr txBox="1"/>
            <p:nvPr/>
          </p:nvSpPr>
          <p:spPr>
            <a:xfrm>
              <a:off x="1255542" y="2183233"/>
              <a:ext cx="6044603" cy="336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口语的声音，因而更加清晰，于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1255541" y="1870076"/>
              <a:ext cx="30999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22" name="组合 62"/>
          <p:cNvGrpSpPr/>
          <p:nvPr/>
        </p:nvGrpSpPr>
        <p:grpSpPr>
          <a:xfrm>
            <a:off x="5208935" y="4925055"/>
            <a:ext cx="6042739" cy="649852"/>
            <a:chOff x="1255541" y="1870076"/>
            <a:chExt cx="6044604" cy="649852"/>
          </a:xfrm>
        </p:grpSpPr>
        <p:sp>
          <p:nvSpPr>
            <p:cNvPr id="64" name="文本框 63"/>
            <p:cNvSpPr txBox="1"/>
            <p:nvPr/>
          </p:nvSpPr>
          <p:spPr>
            <a:xfrm>
              <a:off x="1255542" y="2183233"/>
              <a:ext cx="6044603" cy="336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文字是简单的视觉图案再现 口语的声音，因而更加清晰，于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1255541" y="1870076"/>
              <a:ext cx="30999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89788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657">
        <p:push dir="u"/>
      </p:transition>
    </mc:Choice>
    <mc:Fallback xmlns="">
      <p:transition spd="slow" advClick="0" advTm="4657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36" grpId="0" animBg="1"/>
      <p:bldP spid="37" grpId="0" animBg="1"/>
      <p:bldP spid="39" grpId="0"/>
      <p:bldP spid="41" grpId="0"/>
      <p:bldP spid="43" grpId="0"/>
      <p:bldP spid="44" grpId="0"/>
    </p:bldLst>
  </p:timing>
</p:sld>
</file>

<file path=ppt/theme/theme1.xml><?xml version="1.0" encoding="utf-8"?>
<a:theme xmlns:a="http://schemas.openxmlformats.org/drawingml/2006/main" name="Office 主题​​">
  <a:themeElements>
    <a:clrScheme name="自定义 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EDAAC"/>
      </a:accent1>
      <a:accent2>
        <a:srgbClr val="ED7D31"/>
      </a:accent2>
      <a:accent3>
        <a:srgbClr val="CC6F51"/>
      </a:accent3>
      <a:accent4>
        <a:srgbClr val="F78609"/>
      </a:accent4>
      <a:accent5>
        <a:srgbClr val="CC6F51"/>
      </a:accent5>
      <a:accent6>
        <a:srgbClr val="F78609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1371</Words>
  <Application>Microsoft Office PowerPoint</Application>
  <PresentationFormat>宽屏</PresentationFormat>
  <Paragraphs>226</Paragraphs>
  <Slides>24</Slides>
  <Notes>10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Montserrat Light</vt:lpstr>
      <vt:lpstr>等线</vt:lpstr>
      <vt:lpstr>等线 Light</vt:lpstr>
      <vt:lpstr>方正兰亭黑_GBK</vt:lpstr>
      <vt:lpstr>方正综艺简体</vt:lpstr>
      <vt:lpstr>微软雅黑</vt:lpstr>
      <vt:lpstr>Arial</vt:lpstr>
      <vt:lpstr>Calibri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8</cp:revision>
  <dcterms:created xsi:type="dcterms:W3CDTF">2018-05-29T02:31:32Z</dcterms:created>
  <dcterms:modified xsi:type="dcterms:W3CDTF">2018-07-14T13:19:18Z</dcterms:modified>
</cp:coreProperties>
</file>