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6" r:id="rId12"/>
    <p:sldId id="267" r:id="rId13"/>
    <p:sldId id="268" r:id="rId14"/>
    <p:sldId id="270" r:id="rId15"/>
    <p:sldId id="269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6DF"/>
    <a:srgbClr val="F36C88"/>
    <a:srgbClr val="FBE1E7"/>
    <a:srgbClr val="FAFAFA"/>
    <a:srgbClr val="858484"/>
    <a:srgbClr val="F8C0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698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98E67D-1991-49EA-8B6C-20AB5B7126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346BE59-D8B1-4E53-8632-1E97F929BF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B52ED6-061F-47AC-BB95-2DBBB8AF3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79F6C5-3785-41BF-9BD9-934A07BD2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045BDB-B9CB-4C70-A485-F1B2C3C25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894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06AE6C-DF7C-44BB-ACF9-8EB507688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98A17E-FFDE-4730-9A68-E936AB983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F19E72-F6E6-4C37-AE19-F775137BC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1EADF6-5644-401A-B489-DBD9D0937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840F25-C2E3-4F5E-A5C5-808E4B6CD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09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425B2A8-BBA6-4313-90A8-01B2A495A8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0E18099-C1C9-4170-A69A-7599E0C35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A0937C-E068-4C82-BF49-F6CDFE71D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52FA03-D782-4B87-9091-0DACE7E3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13285F-B114-4911-AE9B-280869846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98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217C6B-49AD-44E5-B6F6-F65FDCE48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D4E3FC-3670-4FCC-BCE9-11360B275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070FD1-ACF4-4F89-81C4-4223A8423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53F84C-BD39-4DFD-9E8A-FC953C3AD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7908A3-B86E-44FC-9026-E705FFADA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60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519B39-F9B0-44BE-91E8-61BFF4CFC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517D67-F2FD-4973-B39D-01C456F777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683993-3F91-4DDF-98A7-43BB7B543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042182-7432-417A-ACB0-5728F619A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4D93FF-9E1A-430C-A3DE-FA230EF6D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499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039803-558D-4B50-B5DE-2C2E7FD79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DE55E6D-F754-4958-8DBF-59DC6541C3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C89BFD8-7DCD-4418-99AA-A06934203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5191C05-7D2E-4F77-AA2F-1318B0101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8F629F-FC28-47A1-8F81-BF419BAB5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03EE0-69D2-48A3-8B55-7315C3FCD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74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9D46E0-9C55-4241-A6AE-1AFD3F185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A01F9C-7021-4873-B7AF-55DDCCA89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35C264-EDAB-4B59-9490-49B49A70E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0DB54C3-FE4B-4DFC-A93E-D882287380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F7A369B-FB9B-4993-9839-73BC0D8F9F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5A28B78-B1C3-446B-B618-CFFB7A744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0624FE3-16E0-4229-A658-5BCFE40ED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B635E64-BD1F-4F69-9273-9E74AFA46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70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EF14BE-3ADE-445C-911D-69976B590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04597F9-B1A2-4C31-83B2-8CD0A483D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414F88-9AD0-4E85-97BE-E1A12BCB9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B08E70F-B803-4E57-983E-46AA2F10E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03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4DB9C75-89AF-4D02-92AB-EAB51A667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1939848-0A67-4368-9DE7-E4D99AF14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F92BFE-C2C3-48F1-A233-D43649C5D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67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06613D-AECE-4096-85C2-9EB592098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373433-A432-4B37-8934-98BF08F9F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8454ABB-A81D-4FE3-99C7-138B4F66FB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9EDBE0-85C2-46BB-A8A1-1FE53416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236D08-F91F-4100-848A-F7255B0C2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16DE1C-EB45-4DFF-ACB4-9A6079545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563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A2FB5B-2C2F-4417-A866-FB269E9ED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FBC10B0-7B50-4D02-8ED3-A4DE9DE7E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97FD2AB-7083-4066-8679-F245CD58F8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BF8068-07F3-4A4E-993E-42FADC86B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B20BE1-C324-4C3A-8886-B524B6EC0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189A1E-2A68-470A-B5C3-0C5EC5B42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08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B75FEA8-4920-412C-A61A-8C4BC0E8E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211A7B-9220-4A64-8795-3FDD17A0A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513AC0-0638-43DD-BD44-5E918D2421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1FD5A-4A07-4E1E-AB58-C2AF8678EB2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8BAA35-3711-46C0-AA0A-BFA589CBF0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BF4F65-75CA-4837-B44E-8DCF80CC8F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78E5-CE04-4856-8509-C9D3E54A6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326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E32F3D-DD2C-4E87-A3B4-A845ABA5D268}"/>
              </a:ext>
            </a:extLst>
          </p:cNvPr>
          <p:cNvSpPr txBox="1"/>
          <p:nvPr/>
        </p:nvSpPr>
        <p:spPr>
          <a:xfrm>
            <a:off x="836858" y="4311006"/>
            <a:ext cx="650370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国学经典文化</a:t>
            </a:r>
            <a:endParaRPr lang="en-US" altLang="zh-CN" sz="8000" b="1" spc="-3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D2822C-DE06-4B60-9B3F-1591A829B721}"/>
              </a:ext>
            </a:extLst>
          </p:cNvPr>
          <p:cNvSpPr txBox="1"/>
          <p:nvPr/>
        </p:nvSpPr>
        <p:spPr>
          <a:xfrm>
            <a:off x="1356495" y="3684097"/>
            <a:ext cx="557075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课程培训｜文学鉴赏｜读书分享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528A91A-148E-4613-9319-D96D169E995B}"/>
              </a:ext>
            </a:extLst>
          </p:cNvPr>
          <p:cNvCxnSpPr/>
          <p:nvPr/>
        </p:nvCxnSpPr>
        <p:spPr>
          <a:xfrm>
            <a:off x="1010093" y="5517482"/>
            <a:ext cx="6330468" cy="0"/>
          </a:xfrm>
          <a:prstGeom prst="line">
            <a:avLst/>
          </a:prstGeom>
          <a:ln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1F2C69D-DD13-41C2-BA59-73134C7831E5}"/>
              </a:ext>
            </a:extLst>
          </p:cNvPr>
          <p:cNvSpPr txBox="1"/>
          <p:nvPr/>
        </p:nvSpPr>
        <p:spPr>
          <a:xfrm>
            <a:off x="983562" y="5666344"/>
            <a:ext cx="6401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en-US" altLang="zh-CN" sz="1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CHINESE CULTURE THEME TEMPLATE</a:t>
            </a:r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4726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0BE4918-5085-4C51-8EEF-6E6238CF9EE7}"/>
              </a:ext>
            </a:extLst>
          </p:cNvPr>
          <p:cNvSpPr txBox="1"/>
          <p:nvPr/>
        </p:nvSpPr>
        <p:spPr>
          <a:xfrm>
            <a:off x="4982018" y="4119625"/>
            <a:ext cx="627287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</a:t>
            </a:r>
            <a:endParaRPr lang="en-US" altLang="zh-CN" sz="8000" b="1" spc="-3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0DB44BB-9560-4BF2-BB83-93F4412FE947}"/>
              </a:ext>
            </a:extLst>
          </p:cNvPr>
          <p:cNvCxnSpPr/>
          <p:nvPr/>
        </p:nvCxnSpPr>
        <p:spPr>
          <a:xfrm>
            <a:off x="5039833" y="5326101"/>
            <a:ext cx="6330468" cy="0"/>
          </a:xfrm>
          <a:prstGeom prst="line">
            <a:avLst/>
          </a:prstGeom>
          <a:ln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8D2C07E-F931-43D2-B9EB-7C6A774EA1CE}"/>
              </a:ext>
            </a:extLst>
          </p:cNvPr>
          <p:cNvSpPr txBox="1"/>
          <p:nvPr/>
        </p:nvSpPr>
        <p:spPr>
          <a:xfrm>
            <a:off x="5013302" y="5474963"/>
            <a:ext cx="6401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en-US" altLang="zh-CN" sz="1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CHINESE CULTURE THEME TEMPLATE</a:t>
            </a:r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4496E4-CC4A-4E30-86E5-46A7130ACAA4}"/>
              </a:ext>
            </a:extLst>
          </p:cNvPr>
          <p:cNvSpPr txBox="1"/>
          <p:nvPr/>
        </p:nvSpPr>
        <p:spPr>
          <a:xfrm>
            <a:off x="5462220" y="3509099"/>
            <a:ext cx="557075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课程培训｜文学鉴赏｜读书分享</a:t>
            </a:r>
          </a:p>
        </p:txBody>
      </p:sp>
    </p:spTree>
    <p:extLst>
      <p:ext uri="{BB962C8B-B14F-4D97-AF65-F5344CB8AC3E}">
        <p14:creationId xmlns:p14="http://schemas.microsoft.com/office/powerpoint/2010/main" val="2959914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4096A52-0A5C-413C-B683-A85B08A46E78}"/>
              </a:ext>
            </a:extLst>
          </p:cNvPr>
          <p:cNvSpPr/>
          <p:nvPr/>
        </p:nvSpPr>
        <p:spPr>
          <a:xfrm>
            <a:off x="0" y="2392327"/>
            <a:ext cx="12192000" cy="2243467"/>
          </a:xfrm>
          <a:prstGeom prst="rect">
            <a:avLst/>
          </a:prstGeom>
          <a:solidFill>
            <a:srgbClr val="F36C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044F2B5-2FD1-48FF-938C-4112EBDEFFBB}"/>
              </a:ext>
            </a:extLst>
          </p:cNvPr>
          <p:cNvGrpSpPr/>
          <p:nvPr/>
        </p:nvGrpSpPr>
        <p:grpSpPr>
          <a:xfrm>
            <a:off x="1125974" y="1612392"/>
            <a:ext cx="2852064" cy="4423359"/>
            <a:chOff x="1156578" y="1612392"/>
            <a:chExt cx="2852064" cy="442335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DDCCBBD-BF6A-4E6C-A7F9-08140772A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7713" y="2392326"/>
              <a:ext cx="2243467" cy="224346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750D527-AF24-4EAC-A784-0CEEB51472FD}"/>
                </a:ext>
              </a:extLst>
            </p:cNvPr>
            <p:cNvSpPr txBox="1"/>
            <p:nvPr/>
          </p:nvSpPr>
          <p:spPr>
            <a:xfrm>
              <a:off x="1513783" y="1612392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493C3B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添加标题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FC8E23B-C374-4CCC-822C-421472F2E10F}"/>
                </a:ext>
              </a:extLst>
            </p:cNvPr>
            <p:cNvSpPr txBox="1"/>
            <p:nvPr/>
          </p:nvSpPr>
          <p:spPr>
            <a:xfrm>
              <a:off x="1156578" y="4789256"/>
              <a:ext cx="2852064" cy="12464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9800978-A42D-4637-9FC1-43ECC97663DA}"/>
              </a:ext>
            </a:extLst>
          </p:cNvPr>
          <p:cNvGrpSpPr/>
          <p:nvPr/>
        </p:nvGrpSpPr>
        <p:grpSpPr>
          <a:xfrm>
            <a:off x="4669969" y="1612392"/>
            <a:ext cx="2852064" cy="4423359"/>
            <a:chOff x="1156578" y="1612392"/>
            <a:chExt cx="2852064" cy="4423359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D569702-9850-48D7-B2BF-3FA13BDA1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7713" y="2392326"/>
              <a:ext cx="2243467" cy="224346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A9AC8A-6BEA-4B18-B210-31CC8C5E3571}"/>
                </a:ext>
              </a:extLst>
            </p:cNvPr>
            <p:cNvSpPr txBox="1"/>
            <p:nvPr/>
          </p:nvSpPr>
          <p:spPr>
            <a:xfrm>
              <a:off x="1513783" y="1612392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493C3B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8554139-983C-4A16-B4C2-E93E38D5B9A6}"/>
                </a:ext>
              </a:extLst>
            </p:cNvPr>
            <p:cNvSpPr txBox="1"/>
            <p:nvPr/>
          </p:nvSpPr>
          <p:spPr>
            <a:xfrm>
              <a:off x="1156578" y="4789256"/>
              <a:ext cx="2852064" cy="12464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784D91-6056-4410-8C68-053C5DF1CC2D}"/>
              </a:ext>
            </a:extLst>
          </p:cNvPr>
          <p:cNvGrpSpPr/>
          <p:nvPr/>
        </p:nvGrpSpPr>
        <p:grpSpPr>
          <a:xfrm>
            <a:off x="8213963" y="1612392"/>
            <a:ext cx="2852064" cy="4423359"/>
            <a:chOff x="1156578" y="1612392"/>
            <a:chExt cx="2852064" cy="4423359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61BC015-48AE-45F7-A90C-2891B92B8E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7713" y="2392326"/>
              <a:ext cx="2243467" cy="2243467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0240E83-6BB9-46A3-842C-A543F10E3D8C}"/>
                </a:ext>
              </a:extLst>
            </p:cNvPr>
            <p:cNvSpPr txBox="1"/>
            <p:nvPr/>
          </p:nvSpPr>
          <p:spPr>
            <a:xfrm>
              <a:off x="1513783" y="1612392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493C3B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938A51C-AD91-40CA-B086-D2F096E26393}"/>
                </a:ext>
              </a:extLst>
            </p:cNvPr>
            <p:cNvSpPr txBox="1"/>
            <p:nvPr/>
          </p:nvSpPr>
          <p:spPr>
            <a:xfrm>
              <a:off x="1156578" y="4789256"/>
              <a:ext cx="2852064" cy="12464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872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4BA942-02BE-4794-BAA1-75FD80A454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"/>
          <a:stretch/>
        </p:blipFill>
        <p:spPr>
          <a:xfrm flipH="1">
            <a:off x="6370381" y="390324"/>
            <a:ext cx="5821618" cy="531935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E29C2935-BAA9-44C3-ABF1-B66034453EB7}"/>
              </a:ext>
            </a:extLst>
          </p:cNvPr>
          <p:cNvGrpSpPr/>
          <p:nvPr/>
        </p:nvGrpSpPr>
        <p:grpSpPr>
          <a:xfrm>
            <a:off x="914802" y="1836556"/>
            <a:ext cx="4710369" cy="977704"/>
            <a:chOff x="877409" y="1418065"/>
            <a:chExt cx="4710369" cy="977704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F3BA275-09DC-48E8-B039-8717A45F3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F9E74B-FC42-45E2-A863-9B3163A7AE76}"/>
                </a:ext>
              </a:extLst>
            </p:cNvPr>
            <p:cNvSpPr txBox="1"/>
            <p:nvPr/>
          </p:nvSpPr>
          <p:spPr>
            <a:xfrm>
              <a:off x="1402017" y="1418065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EA211CD-CD31-4F0D-8AB4-59237804AA81}"/>
              </a:ext>
            </a:extLst>
          </p:cNvPr>
          <p:cNvGrpSpPr/>
          <p:nvPr/>
        </p:nvGrpSpPr>
        <p:grpSpPr>
          <a:xfrm>
            <a:off x="914802" y="3284264"/>
            <a:ext cx="4710369" cy="977704"/>
            <a:chOff x="877409" y="1418065"/>
            <a:chExt cx="4710369" cy="97770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99334A8-CBF0-4358-9A86-ECB5D9FD8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336AB5F-4836-4F05-B4D5-0AECCDA52684}"/>
                </a:ext>
              </a:extLst>
            </p:cNvPr>
            <p:cNvSpPr txBox="1"/>
            <p:nvPr/>
          </p:nvSpPr>
          <p:spPr>
            <a:xfrm>
              <a:off x="1402017" y="1418065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DE06238-EF7E-46E6-823D-4CF697E595B7}"/>
              </a:ext>
            </a:extLst>
          </p:cNvPr>
          <p:cNvGrpSpPr/>
          <p:nvPr/>
        </p:nvGrpSpPr>
        <p:grpSpPr>
          <a:xfrm>
            <a:off x="914802" y="4731971"/>
            <a:ext cx="4710369" cy="977704"/>
            <a:chOff x="877409" y="1418065"/>
            <a:chExt cx="4710369" cy="97770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57C8B7F-57C8-416F-BF17-A1F3105D8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10415B4-3A8A-42E3-98C6-AF37ACF35773}"/>
                </a:ext>
              </a:extLst>
            </p:cNvPr>
            <p:cNvSpPr txBox="1"/>
            <p:nvPr/>
          </p:nvSpPr>
          <p:spPr>
            <a:xfrm>
              <a:off x="1402017" y="1418065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8356902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4923EB-C76F-47BB-97FF-E43C1F645B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0" t="11650" b="30392"/>
          <a:stretch/>
        </p:blipFill>
        <p:spPr>
          <a:xfrm>
            <a:off x="-1" y="786806"/>
            <a:ext cx="4710224" cy="607119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0FF5A6F-F590-4D70-ABD3-13D24FFA5CFF}"/>
              </a:ext>
            </a:extLst>
          </p:cNvPr>
          <p:cNvGrpSpPr/>
          <p:nvPr/>
        </p:nvGrpSpPr>
        <p:grpSpPr>
          <a:xfrm>
            <a:off x="5040435" y="1720421"/>
            <a:ext cx="2544287" cy="1867441"/>
            <a:chOff x="6039895" y="1770490"/>
            <a:chExt cx="2544287" cy="186744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D41A66E-A5B4-45CE-B6D7-47F502337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9290" y="1770490"/>
              <a:ext cx="665498" cy="522081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FADE6A-1B25-41D0-A7BC-06373A4BB8F0}"/>
                </a:ext>
              </a:extLst>
            </p:cNvPr>
            <p:cNvSpPr txBox="1"/>
            <p:nvPr/>
          </p:nvSpPr>
          <p:spPr>
            <a:xfrm>
              <a:off x="6039895" y="2428048"/>
              <a:ext cx="2544287" cy="12098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26F4F0-E68E-47ED-A098-649B27CCBFD6}"/>
              </a:ext>
            </a:extLst>
          </p:cNvPr>
          <p:cNvGrpSpPr/>
          <p:nvPr/>
        </p:nvGrpSpPr>
        <p:grpSpPr>
          <a:xfrm>
            <a:off x="8169952" y="1720421"/>
            <a:ext cx="2544287" cy="1867441"/>
            <a:chOff x="6039895" y="1770490"/>
            <a:chExt cx="2544287" cy="1867441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B63229EE-3832-4757-A150-6A657B30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9290" y="1770490"/>
              <a:ext cx="665498" cy="522081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513295A-C7B4-45EE-BC31-243BA7D577C9}"/>
                </a:ext>
              </a:extLst>
            </p:cNvPr>
            <p:cNvSpPr txBox="1"/>
            <p:nvPr/>
          </p:nvSpPr>
          <p:spPr>
            <a:xfrm>
              <a:off x="6039895" y="2428048"/>
              <a:ext cx="2544287" cy="12098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9DEABC8-7587-4952-BA15-AC5F1E8750EA}"/>
              </a:ext>
            </a:extLst>
          </p:cNvPr>
          <p:cNvGrpSpPr/>
          <p:nvPr/>
        </p:nvGrpSpPr>
        <p:grpSpPr>
          <a:xfrm>
            <a:off x="5040435" y="4056940"/>
            <a:ext cx="2544287" cy="1867441"/>
            <a:chOff x="6039895" y="1770490"/>
            <a:chExt cx="2544287" cy="1867441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525384A3-DCBB-4E27-80BE-B6D26D11E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9290" y="1770490"/>
              <a:ext cx="665498" cy="522081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17D858A-FC0B-4133-9D34-27B2B307C64D}"/>
                </a:ext>
              </a:extLst>
            </p:cNvPr>
            <p:cNvSpPr txBox="1"/>
            <p:nvPr/>
          </p:nvSpPr>
          <p:spPr>
            <a:xfrm>
              <a:off x="6039895" y="2428048"/>
              <a:ext cx="2544287" cy="12098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6385F6-3AFD-436B-A000-437BF3DC0177}"/>
              </a:ext>
            </a:extLst>
          </p:cNvPr>
          <p:cNvGrpSpPr/>
          <p:nvPr/>
        </p:nvGrpSpPr>
        <p:grpSpPr>
          <a:xfrm>
            <a:off x="8169952" y="4056940"/>
            <a:ext cx="2544287" cy="1867441"/>
            <a:chOff x="6039895" y="1770490"/>
            <a:chExt cx="2544287" cy="1867441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A7C99E8A-B688-4085-B549-F6AD0C4CE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9290" y="1770490"/>
              <a:ext cx="665498" cy="522081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C980517-80EE-4EDA-BA0C-9916AE381F70}"/>
                </a:ext>
              </a:extLst>
            </p:cNvPr>
            <p:cNvSpPr txBox="1"/>
            <p:nvPr/>
          </p:nvSpPr>
          <p:spPr>
            <a:xfrm>
              <a:off x="6039895" y="2428048"/>
              <a:ext cx="2544287" cy="12098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5141470"/>
      </p:ext>
    </p:extLst>
  </p:cSld>
  <p:clrMapOvr>
    <a:masterClrMapping/>
  </p:clrMapOvr>
  <p:transition spd="slow" advClick="0"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E765100-FAB9-4139-8C6F-D20281CE9762}"/>
              </a:ext>
            </a:extLst>
          </p:cNvPr>
          <p:cNvGrpSpPr/>
          <p:nvPr/>
        </p:nvGrpSpPr>
        <p:grpSpPr>
          <a:xfrm>
            <a:off x="1084923" y="1786307"/>
            <a:ext cx="3451102" cy="977704"/>
            <a:chOff x="877409" y="1418065"/>
            <a:chExt cx="3451102" cy="977704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50AD454-533D-45ED-9C6B-631949EFD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D09AFB7-63EC-493E-B640-1BAF474B9BB5}"/>
                </a:ext>
              </a:extLst>
            </p:cNvPr>
            <p:cNvSpPr txBox="1"/>
            <p:nvPr/>
          </p:nvSpPr>
          <p:spPr>
            <a:xfrm>
              <a:off x="1476448" y="1418065"/>
              <a:ext cx="2852063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0FE334-C3FD-4405-BE9E-3A4B83CE2DF7}"/>
              </a:ext>
            </a:extLst>
          </p:cNvPr>
          <p:cNvGrpSpPr/>
          <p:nvPr/>
        </p:nvGrpSpPr>
        <p:grpSpPr>
          <a:xfrm>
            <a:off x="1084923" y="3283181"/>
            <a:ext cx="3451102" cy="977704"/>
            <a:chOff x="877409" y="1418065"/>
            <a:chExt cx="3451102" cy="97770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F9C098C-6E9A-42FF-807B-A4DA0022F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893FEFE-D6F1-4359-B159-608BF6AF202E}"/>
                </a:ext>
              </a:extLst>
            </p:cNvPr>
            <p:cNvSpPr txBox="1"/>
            <p:nvPr/>
          </p:nvSpPr>
          <p:spPr>
            <a:xfrm>
              <a:off x="1476448" y="1418065"/>
              <a:ext cx="2852063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82C5D13-FF33-487C-84AD-699EBC1F4F85}"/>
              </a:ext>
            </a:extLst>
          </p:cNvPr>
          <p:cNvGrpSpPr/>
          <p:nvPr/>
        </p:nvGrpSpPr>
        <p:grpSpPr>
          <a:xfrm>
            <a:off x="1084923" y="4780055"/>
            <a:ext cx="3451102" cy="977704"/>
            <a:chOff x="877409" y="1418065"/>
            <a:chExt cx="3451102" cy="97770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F8184204-983C-47FB-8FB0-34408FCEB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9DBE090-1A9E-478E-BEB6-BB6F1170192A}"/>
                </a:ext>
              </a:extLst>
            </p:cNvPr>
            <p:cNvSpPr txBox="1"/>
            <p:nvPr/>
          </p:nvSpPr>
          <p:spPr>
            <a:xfrm>
              <a:off x="1476448" y="1418065"/>
              <a:ext cx="2852063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AB97F33-891A-454C-BF5E-AE30A727ADEC}"/>
              </a:ext>
            </a:extLst>
          </p:cNvPr>
          <p:cNvGrpSpPr/>
          <p:nvPr/>
        </p:nvGrpSpPr>
        <p:grpSpPr>
          <a:xfrm>
            <a:off x="7662131" y="1786307"/>
            <a:ext cx="3444946" cy="977704"/>
            <a:chOff x="7418455" y="1748036"/>
            <a:chExt cx="3444946" cy="977704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B1E8F48A-0E41-4DCD-821A-3B8EC363A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10264641" y="2021407"/>
              <a:ext cx="757972" cy="439548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3102BC2-07C5-440A-B0DB-9FA576CDD8EE}"/>
                </a:ext>
              </a:extLst>
            </p:cNvPr>
            <p:cNvSpPr txBox="1"/>
            <p:nvPr/>
          </p:nvSpPr>
          <p:spPr>
            <a:xfrm>
              <a:off x="7418455" y="1748036"/>
              <a:ext cx="2852063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C82DED2-C939-4A90-BECE-747C22E83645}"/>
              </a:ext>
            </a:extLst>
          </p:cNvPr>
          <p:cNvGrpSpPr/>
          <p:nvPr/>
        </p:nvGrpSpPr>
        <p:grpSpPr>
          <a:xfrm>
            <a:off x="7662131" y="3283181"/>
            <a:ext cx="3444946" cy="977704"/>
            <a:chOff x="7418455" y="3244910"/>
            <a:chExt cx="3444946" cy="97770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831443E-732C-4D2A-9E8F-F8F85A50CEDA}"/>
                </a:ext>
              </a:extLst>
            </p:cNvPr>
            <p:cNvSpPr txBox="1"/>
            <p:nvPr/>
          </p:nvSpPr>
          <p:spPr>
            <a:xfrm>
              <a:off x="7418455" y="3244910"/>
              <a:ext cx="2852063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6E5849F8-AB84-4AF0-8C6F-0108346EC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10264641" y="3511458"/>
              <a:ext cx="757972" cy="439548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E843407-CA5E-4160-9529-FD42429B253B}"/>
              </a:ext>
            </a:extLst>
          </p:cNvPr>
          <p:cNvGrpSpPr/>
          <p:nvPr/>
        </p:nvGrpSpPr>
        <p:grpSpPr>
          <a:xfrm>
            <a:off x="7662131" y="4780055"/>
            <a:ext cx="3444946" cy="977704"/>
            <a:chOff x="7418455" y="4741784"/>
            <a:chExt cx="3444946" cy="97770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34880A6-009C-467D-902D-A788E35D3716}"/>
                </a:ext>
              </a:extLst>
            </p:cNvPr>
            <p:cNvSpPr txBox="1"/>
            <p:nvPr/>
          </p:nvSpPr>
          <p:spPr>
            <a:xfrm>
              <a:off x="7418455" y="4741784"/>
              <a:ext cx="2852063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C121983C-CD6C-4904-B5ED-BC9581D43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10264641" y="5015155"/>
              <a:ext cx="757972" cy="439548"/>
            </a:xfrm>
            <a:prstGeom prst="rect">
              <a:avLst/>
            </a:prstGeom>
          </p:spPr>
        </p:pic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CA197E8A-0800-4D9A-898A-A562A7E57B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040" y="1169036"/>
            <a:ext cx="5205995" cy="520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71391"/>
      </p:ext>
    </p:extLst>
  </p:cSld>
  <p:clrMapOvr>
    <a:masterClrMapping/>
  </p:clrMapOvr>
  <p:transition spd="slow" advClick="0" advTm="3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1DE169-98A6-440C-A6FA-6DE658AB17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41"/>
          <a:stretch/>
        </p:blipFill>
        <p:spPr>
          <a:xfrm flipH="1">
            <a:off x="6705600" y="3678683"/>
            <a:ext cx="5486400" cy="31793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47D13E3-5E62-4F5F-AE42-3DCE287F61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6"/>
          <a:stretch/>
        </p:blipFill>
        <p:spPr>
          <a:xfrm>
            <a:off x="0" y="3675603"/>
            <a:ext cx="5486400" cy="318239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6C9EBD-4AC1-4451-A3BE-03A169A2C8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1" t="11185" r="12069" b="19321"/>
          <a:stretch/>
        </p:blipFill>
        <p:spPr>
          <a:xfrm>
            <a:off x="3458240" y="2659748"/>
            <a:ext cx="5275520" cy="400378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9E3830F-D7C2-465F-83A6-ED97EB51233A}"/>
              </a:ext>
            </a:extLst>
          </p:cNvPr>
          <p:cNvSpPr txBox="1"/>
          <p:nvPr/>
        </p:nvSpPr>
        <p:spPr>
          <a:xfrm>
            <a:off x="1481690" y="1391559"/>
            <a:ext cx="2544287" cy="120988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C5384C9-9BD7-409B-A8D0-98502B031353}"/>
              </a:ext>
            </a:extLst>
          </p:cNvPr>
          <p:cNvCxnSpPr/>
          <p:nvPr/>
        </p:nvCxnSpPr>
        <p:spPr>
          <a:xfrm>
            <a:off x="4424917" y="1458668"/>
            <a:ext cx="0" cy="10756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8955C503-7152-4F06-B861-6523B7A954F9}"/>
              </a:ext>
            </a:extLst>
          </p:cNvPr>
          <p:cNvSpPr txBox="1"/>
          <p:nvPr/>
        </p:nvSpPr>
        <p:spPr>
          <a:xfrm>
            <a:off x="4823857" y="1391559"/>
            <a:ext cx="2544287" cy="120988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9C47ECF-3717-4E02-8959-71AB4000C821}"/>
              </a:ext>
            </a:extLst>
          </p:cNvPr>
          <p:cNvCxnSpPr/>
          <p:nvPr/>
        </p:nvCxnSpPr>
        <p:spPr>
          <a:xfrm>
            <a:off x="7767084" y="1458668"/>
            <a:ext cx="0" cy="10756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F916F2EA-2B8B-46D2-81CA-9E0610A88826}"/>
              </a:ext>
            </a:extLst>
          </p:cNvPr>
          <p:cNvSpPr txBox="1"/>
          <p:nvPr/>
        </p:nvSpPr>
        <p:spPr>
          <a:xfrm>
            <a:off x="8166024" y="1391559"/>
            <a:ext cx="2544287" cy="120988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  <a:p>
            <a:pPr algn="ctr">
              <a:lnSpc>
                <a:spcPts val="30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</p:txBody>
      </p:sp>
    </p:spTree>
    <p:extLst>
      <p:ext uri="{BB962C8B-B14F-4D97-AF65-F5344CB8AC3E}">
        <p14:creationId xmlns:p14="http://schemas.microsoft.com/office/powerpoint/2010/main" val="363483367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0BE4918-5085-4C51-8EEF-6E6238CF9EE7}"/>
              </a:ext>
            </a:extLst>
          </p:cNvPr>
          <p:cNvSpPr txBox="1"/>
          <p:nvPr/>
        </p:nvSpPr>
        <p:spPr>
          <a:xfrm>
            <a:off x="4982018" y="4119625"/>
            <a:ext cx="627287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</a:t>
            </a:r>
            <a:endParaRPr lang="en-US" altLang="zh-CN" sz="8000" b="1" spc="-3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0DB44BB-9560-4BF2-BB83-93F4412FE947}"/>
              </a:ext>
            </a:extLst>
          </p:cNvPr>
          <p:cNvCxnSpPr/>
          <p:nvPr/>
        </p:nvCxnSpPr>
        <p:spPr>
          <a:xfrm>
            <a:off x="5039833" y="5326101"/>
            <a:ext cx="6330468" cy="0"/>
          </a:xfrm>
          <a:prstGeom prst="line">
            <a:avLst/>
          </a:prstGeom>
          <a:ln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8D2C07E-F931-43D2-B9EB-7C6A774EA1CE}"/>
              </a:ext>
            </a:extLst>
          </p:cNvPr>
          <p:cNvSpPr txBox="1"/>
          <p:nvPr/>
        </p:nvSpPr>
        <p:spPr>
          <a:xfrm>
            <a:off x="5013302" y="5474963"/>
            <a:ext cx="6401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en-US" altLang="zh-CN" sz="1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CHINESE CULTURE THEME TEMPLATE</a:t>
            </a:r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4496E4-CC4A-4E30-86E5-46A7130ACAA4}"/>
              </a:ext>
            </a:extLst>
          </p:cNvPr>
          <p:cNvSpPr txBox="1"/>
          <p:nvPr/>
        </p:nvSpPr>
        <p:spPr>
          <a:xfrm>
            <a:off x="5462220" y="3509099"/>
            <a:ext cx="557075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课程培训｜文学鉴赏｜读书分享</a:t>
            </a:r>
          </a:p>
        </p:txBody>
      </p:sp>
    </p:spTree>
    <p:extLst>
      <p:ext uri="{BB962C8B-B14F-4D97-AF65-F5344CB8AC3E}">
        <p14:creationId xmlns:p14="http://schemas.microsoft.com/office/powerpoint/2010/main" val="1724962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CB8B502-CD13-43FC-9C77-37578A389AAA}"/>
              </a:ext>
            </a:extLst>
          </p:cNvPr>
          <p:cNvGrpSpPr/>
          <p:nvPr/>
        </p:nvGrpSpPr>
        <p:grpSpPr>
          <a:xfrm>
            <a:off x="1027814" y="1737046"/>
            <a:ext cx="5298779" cy="977704"/>
            <a:chOff x="1717380" y="1588187"/>
            <a:chExt cx="5298779" cy="97770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3AADD5D-0C05-40FF-AB57-A58703DA8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58168" y="1857265"/>
              <a:ext cx="757972" cy="439548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05C8CE4-A22E-42AC-9462-5C5F0994EA0C}"/>
                </a:ext>
              </a:extLst>
            </p:cNvPr>
            <p:cNvSpPr txBox="1"/>
            <p:nvPr/>
          </p:nvSpPr>
          <p:spPr>
            <a:xfrm>
              <a:off x="2295153" y="1588187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C6FB3FC-DFEA-445D-A4B8-7A2E80B8F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417399" y="1857265"/>
              <a:ext cx="757972" cy="439548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B99ED41-A569-4D12-9CE4-114B184F9BEC}"/>
              </a:ext>
            </a:extLst>
          </p:cNvPr>
          <p:cNvGrpSpPr/>
          <p:nvPr/>
        </p:nvGrpSpPr>
        <p:grpSpPr>
          <a:xfrm>
            <a:off x="1027814" y="3278678"/>
            <a:ext cx="5298779" cy="977704"/>
            <a:chOff x="1717380" y="1588187"/>
            <a:chExt cx="5298779" cy="977704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4C58BFB9-92D5-4347-B4DD-E006535A3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58168" y="1857265"/>
              <a:ext cx="757972" cy="439548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00B5F95-6E20-44D4-B9B7-BC4F6A39476E}"/>
                </a:ext>
              </a:extLst>
            </p:cNvPr>
            <p:cNvSpPr txBox="1"/>
            <p:nvPr/>
          </p:nvSpPr>
          <p:spPr>
            <a:xfrm>
              <a:off x="2295153" y="1588187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37DDDAD-D0E6-47BB-8CE3-0650F6C09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417399" y="1857265"/>
              <a:ext cx="757972" cy="439548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9CC5350-E1DD-4D24-AB77-1CFD6B213212}"/>
              </a:ext>
            </a:extLst>
          </p:cNvPr>
          <p:cNvGrpSpPr/>
          <p:nvPr/>
        </p:nvGrpSpPr>
        <p:grpSpPr>
          <a:xfrm>
            <a:off x="1027814" y="4820310"/>
            <a:ext cx="5298779" cy="977704"/>
            <a:chOff x="1717380" y="1588187"/>
            <a:chExt cx="5298779" cy="977704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95BCCD06-FCB8-42CC-8A6E-BDAE63571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58168" y="1857265"/>
              <a:ext cx="757972" cy="439548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A7BFBF1-ED28-48A0-8472-05015B51A0C8}"/>
                </a:ext>
              </a:extLst>
            </p:cNvPr>
            <p:cNvSpPr txBox="1"/>
            <p:nvPr/>
          </p:nvSpPr>
          <p:spPr>
            <a:xfrm>
              <a:off x="2295153" y="1588187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EEBAE247-795D-42D3-88ED-9B87844EB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417399" y="1857265"/>
              <a:ext cx="757972" cy="439548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63F496E-3827-40D2-A17C-24F52DFB07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2"/>
          <a:stretch/>
        </p:blipFill>
        <p:spPr>
          <a:xfrm flipH="1">
            <a:off x="7123813" y="372143"/>
            <a:ext cx="5065025" cy="648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3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9467027-58B6-444D-9D8D-C7683EDA1B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1" b="15105"/>
          <a:stretch/>
        </p:blipFill>
        <p:spPr>
          <a:xfrm>
            <a:off x="481061" y="1708221"/>
            <a:ext cx="4140322" cy="4720957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1B5BAC6-4680-41AB-9253-997E68CECC97}"/>
              </a:ext>
            </a:extLst>
          </p:cNvPr>
          <p:cNvCxnSpPr/>
          <p:nvPr/>
        </p:nvCxnSpPr>
        <p:spPr>
          <a:xfrm>
            <a:off x="8079402" y="1941557"/>
            <a:ext cx="0" cy="3545959"/>
          </a:xfrm>
          <a:prstGeom prst="line">
            <a:avLst/>
          </a:prstGeom>
          <a:ln>
            <a:solidFill>
              <a:srgbClr val="ED47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5933028-F840-477C-A8DC-74CA3AAD9C9F}"/>
              </a:ext>
            </a:extLst>
          </p:cNvPr>
          <p:cNvCxnSpPr>
            <a:cxnSpLocks/>
          </p:cNvCxnSpPr>
          <p:nvPr/>
        </p:nvCxnSpPr>
        <p:spPr>
          <a:xfrm>
            <a:off x="5207418" y="3714536"/>
            <a:ext cx="5743968" cy="0"/>
          </a:xfrm>
          <a:prstGeom prst="line">
            <a:avLst/>
          </a:prstGeom>
          <a:ln>
            <a:solidFill>
              <a:srgbClr val="ED47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F68968E2-7BFF-4E3B-A965-1B0FB8C41E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85625" y="3317842"/>
            <a:ext cx="787554" cy="79338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24153A3-2C3D-49ED-BDE1-11850848C1B5}"/>
              </a:ext>
            </a:extLst>
          </p:cNvPr>
          <p:cNvSpPr txBox="1"/>
          <p:nvPr/>
        </p:nvSpPr>
        <p:spPr>
          <a:xfrm>
            <a:off x="5253403" y="2156408"/>
            <a:ext cx="223651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B86AC0-6E2C-413B-9E16-96E20E2EC767}"/>
              </a:ext>
            </a:extLst>
          </p:cNvPr>
          <p:cNvSpPr txBox="1"/>
          <p:nvPr/>
        </p:nvSpPr>
        <p:spPr>
          <a:xfrm>
            <a:off x="5253403" y="4004903"/>
            <a:ext cx="223651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744BCD-F969-4A13-A9B0-0443AF1CC517}"/>
              </a:ext>
            </a:extLst>
          </p:cNvPr>
          <p:cNvSpPr txBox="1"/>
          <p:nvPr/>
        </p:nvSpPr>
        <p:spPr>
          <a:xfrm>
            <a:off x="8727027" y="2156408"/>
            <a:ext cx="223651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AA1EF0B-EE7C-4CB9-93D0-2451143663C9}"/>
              </a:ext>
            </a:extLst>
          </p:cNvPr>
          <p:cNvSpPr txBox="1"/>
          <p:nvPr/>
        </p:nvSpPr>
        <p:spPr>
          <a:xfrm>
            <a:off x="8727027" y="4004903"/>
            <a:ext cx="223651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</a:t>
            </a:r>
          </a:p>
        </p:txBody>
      </p:sp>
    </p:spTree>
    <p:extLst>
      <p:ext uri="{BB962C8B-B14F-4D97-AF65-F5344CB8AC3E}">
        <p14:creationId xmlns:p14="http://schemas.microsoft.com/office/powerpoint/2010/main" val="3545101401"/>
      </p:ext>
    </p:extLst>
  </p:cSld>
  <p:clrMapOvr>
    <a:masterClrMapping/>
  </p:clrMapOvr>
  <p:transition spd="med" advClick="0" advTm="3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808D965-E19C-4DFF-8500-B9AEE52AF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72"/>
          <a:stretch/>
        </p:blipFill>
        <p:spPr>
          <a:xfrm>
            <a:off x="4840892" y="1063256"/>
            <a:ext cx="7351107" cy="579474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629C75A-82F3-4FCD-9234-B6ED22D32676}"/>
              </a:ext>
            </a:extLst>
          </p:cNvPr>
          <p:cNvCxnSpPr>
            <a:cxnSpLocks/>
          </p:cNvCxnSpPr>
          <p:nvPr/>
        </p:nvCxnSpPr>
        <p:spPr>
          <a:xfrm>
            <a:off x="4840892" y="2083981"/>
            <a:ext cx="0" cy="4774019"/>
          </a:xfrm>
          <a:prstGeom prst="line">
            <a:avLst/>
          </a:prstGeom>
          <a:ln>
            <a:solidFill>
              <a:srgbClr val="F36C8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7C344224-BD01-4B0F-ACD8-F1F156C38D5C}"/>
              </a:ext>
            </a:extLst>
          </p:cNvPr>
          <p:cNvSpPr txBox="1"/>
          <p:nvPr/>
        </p:nvSpPr>
        <p:spPr>
          <a:xfrm>
            <a:off x="467566" y="2083981"/>
            <a:ext cx="4083169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  <a:endParaRPr lang="en-US" altLang="zh-CN" sz="2400" spc="6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</a:p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</a:p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</a:p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</a:p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  <a:endParaRPr lang="en-US" altLang="zh-CN" sz="2400" spc="6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</a:p>
          <a:p>
            <a:pPr>
              <a:lnSpc>
                <a:spcPts val="3800"/>
              </a:lnSpc>
            </a:pPr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点击输入内容点击</a:t>
            </a:r>
          </a:p>
        </p:txBody>
      </p:sp>
    </p:spTree>
    <p:extLst>
      <p:ext uri="{BB962C8B-B14F-4D97-AF65-F5344CB8AC3E}">
        <p14:creationId xmlns:p14="http://schemas.microsoft.com/office/powerpoint/2010/main" val="3051180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E32F3D-DD2C-4E87-A3B4-A845ABA5D268}"/>
              </a:ext>
            </a:extLst>
          </p:cNvPr>
          <p:cNvSpPr txBox="1"/>
          <p:nvPr/>
        </p:nvSpPr>
        <p:spPr>
          <a:xfrm>
            <a:off x="836858" y="4311006"/>
            <a:ext cx="650370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国学经典文化</a:t>
            </a:r>
            <a:endParaRPr lang="en-US" altLang="zh-CN" sz="8000" b="1" spc="-3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D2822C-DE06-4B60-9B3F-1591A829B721}"/>
              </a:ext>
            </a:extLst>
          </p:cNvPr>
          <p:cNvSpPr txBox="1"/>
          <p:nvPr/>
        </p:nvSpPr>
        <p:spPr>
          <a:xfrm>
            <a:off x="1356495" y="3684097"/>
            <a:ext cx="557075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课程培训｜文学鉴赏｜读书分享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528A91A-148E-4613-9319-D96D169E995B}"/>
              </a:ext>
            </a:extLst>
          </p:cNvPr>
          <p:cNvCxnSpPr/>
          <p:nvPr/>
        </p:nvCxnSpPr>
        <p:spPr>
          <a:xfrm>
            <a:off x="1010093" y="5517482"/>
            <a:ext cx="6330468" cy="0"/>
          </a:xfrm>
          <a:prstGeom prst="line">
            <a:avLst/>
          </a:prstGeom>
          <a:ln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1F2C69D-DD13-41C2-BA59-73134C7831E5}"/>
              </a:ext>
            </a:extLst>
          </p:cNvPr>
          <p:cNvSpPr txBox="1"/>
          <p:nvPr/>
        </p:nvSpPr>
        <p:spPr>
          <a:xfrm>
            <a:off x="983562" y="5666344"/>
            <a:ext cx="6401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en-US" altLang="zh-CN" sz="1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CHINESE CULTURE THEME TEMPLATE</a:t>
            </a:r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骆集益 - 雪暖晴岚">
            <a:hlinkClick r:id="" action="ppaction://media"/>
            <a:extLst>
              <a:ext uri="{FF2B5EF4-FFF2-40B4-BE49-F238E27FC236}">
                <a16:creationId xmlns:a16="http://schemas.microsoft.com/office/drawing/2014/main" id="{43D7C7BC-2B8B-4BF6-A23E-298AB6C2E5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97368" y="292808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4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5E197E-539C-4BD7-997E-EA2795AE55B7}"/>
              </a:ext>
            </a:extLst>
          </p:cNvPr>
          <p:cNvSpPr/>
          <p:nvPr/>
        </p:nvSpPr>
        <p:spPr>
          <a:xfrm>
            <a:off x="0" y="2155747"/>
            <a:ext cx="12192000" cy="1408822"/>
          </a:xfrm>
          <a:prstGeom prst="rect">
            <a:avLst/>
          </a:prstGeom>
          <a:solidFill>
            <a:srgbClr val="F36C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3175F2-266B-4B86-B829-E4E3027F97EA}"/>
              </a:ext>
            </a:extLst>
          </p:cNvPr>
          <p:cNvGrpSpPr/>
          <p:nvPr/>
        </p:nvGrpSpPr>
        <p:grpSpPr>
          <a:xfrm>
            <a:off x="920155" y="1919177"/>
            <a:ext cx="2852064" cy="4088730"/>
            <a:chOff x="992873" y="1780948"/>
            <a:chExt cx="2852064" cy="408873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2E3D37B-64EA-48DD-886A-73B4EB5E1F8B}"/>
                </a:ext>
              </a:extLst>
            </p:cNvPr>
            <p:cNvGrpSpPr/>
            <p:nvPr/>
          </p:nvGrpSpPr>
          <p:grpSpPr>
            <a:xfrm>
              <a:off x="1477926" y="1780948"/>
              <a:ext cx="1881963" cy="1881963"/>
              <a:chOff x="2466753" y="2764465"/>
              <a:chExt cx="1881963" cy="1881963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E990EC1-8635-44CE-9EC3-944BD784EAF0}"/>
                  </a:ext>
                </a:extLst>
              </p:cNvPr>
              <p:cNvSpPr/>
              <p:nvPr/>
            </p:nvSpPr>
            <p:spPr>
              <a:xfrm>
                <a:off x="2466753" y="2764465"/>
                <a:ext cx="1881963" cy="1881963"/>
              </a:xfrm>
              <a:prstGeom prst="ellipse">
                <a:avLst/>
              </a:prstGeom>
              <a:solidFill>
                <a:schemeClr val="bg1"/>
              </a:solidFill>
              <a:ln w="63500">
                <a:solidFill>
                  <a:srgbClr val="F36C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B2530763-9B28-4439-9430-4AE125E7DE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667" b="16667"/>
              <a:stretch/>
            </p:blipFill>
            <p:spPr>
              <a:xfrm>
                <a:off x="2561119" y="2858831"/>
                <a:ext cx="1693230" cy="1693230"/>
              </a:xfrm>
              <a:prstGeom prst="ellipse">
                <a:avLst/>
              </a:prstGeom>
              <a:ln>
                <a:solidFill>
                  <a:srgbClr val="ED474F"/>
                </a:solidFill>
              </a:ln>
              <a:effectLst>
                <a:softEdge rad="31750"/>
              </a:effectLst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D64BAD9-0E88-43BB-8C87-5E4F9C470457}"/>
                </a:ext>
              </a:extLst>
            </p:cNvPr>
            <p:cNvGrpSpPr/>
            <p:nvPr/>
          </p:nvGrpSpPr>
          <p:grpSpPr>
            <a:xfrm>
              <a:off x="992873" y="3899481"/>
              <a:ext cx="2852064" cy="1970197"/>
              <a:chOff x="6519781" y="3909023"/>
              <a:chExt cx="2852064" cy="197019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629A5E5-DE23-42D4-ABFA-0FB80526D893}"/>
                  </a:ext>
                </a:extLst>
              </p:cNvPr>
              <p:cNvSpPr txBox="1"/>
              <p:nvPr/>
            </p:nvSpPr>
            <p:spPr>
              <a:xfrm>
                <a:off x="6930152" y="3909023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rgbClr val="493C3B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添加标题</a:t>
                </a: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3724651F-31C9-4219-AF3E-921BCC7506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0792" y="4587253"/>
                <a:ext cx="2490045" cy="0"/>
              </a:xfrm>
              <a:prstGeom prst="line">
                <a:avLst/>
              </a:prstGeom>
              <a:ln>
                <a:solidFill>
                  <a:srgbClr val="DED4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96F8C22-639F-4351-AE73-2E68A8E22ED7}"/>
                  </a:ext>
                </a:extLst>
              </p:cNvPr>
              <p:cNvSpPr txBox="1"/>
              <p:nvPr/>
            </p:nvSpPr>
            <p:spPr>
              <a:xfrm>
                <a:off x="6519781" y="4669337"/>
                <a:ext cx="2852064" cy="120988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  <a:endParaRPr lang="en-US" altLang="zh-CN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endParaRPr>
              </a:p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</a:p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AEC1CB-81BA-42EC-A5B7-989597F3288A}"/>
              </a:ext>
            </a:extLst>
          </p:cNvPr>
          <p:cNvGrpSpPr/>
          <p:nvPr/>
        </p:nvGrpSpPr>
        <p:grpSpPr>
          <a:xfrm>
            <a:off x="4669968" y="1919177"/>
            <a:ext cx="2852064" cy="4088730"/>
            <a:chOff x="992873" y="1780948"/>
            <a:chExt cx="2852064" cy="408873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222A879-B686-40E9-9CA4-D6B109DDFFCF}"/>
                </a:ext>
              </a:extLst>
            </p:cNvPr>
            <p:cNvGrpSpPr/>
            <p:nvPr/>
          </p:nvGrpSpPr>
          <p:grpSpPr>
            <a:xfrm>
              <a:off x="1477926" y="1780948"/>
              <a:ext cx="1881963" cy="1881963"/>
              <a:chOff x="2466753" y="2764465"/>
              <a:chExt cx="1881963" cy="1881963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9E73DD9-0EEA-42D7-A597-87FADCEACEA1}"/>
                  </a:ext>
                </a:extLst>
              </p:cNvPr>
              <p:cNvSpPr/>
              <p:nvPr/>
            </p:nvSpPr>
            <p:spPr>
              <a:xfrm>
                <a:off x="2466753" y="2764465"/>
                <a:ext cx="1881963" cy="1881963"/>
              </a:xfrm>
              <a:prstGeom prst="ellipse">
                <a:avLst/>
              </a:prstGeom>
              <a:solidFill>
                <a:schemeClr val="bg1"/>
              </a:solidFill>
              <a:ln w="63500">
                <a:solidFill>
                  <a:srgbClr val="F36C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0F5C6776-37C2-4DB9-93C7-A323B2CF91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667" b="16667"/>
              <a:stretch/>
            </p:blipFill>
            <p:spPr>
              <a:xfrm>
                <a:off x="2561119" y="2858831"/>
                <a:ext cx="1693230" cy="1693230"/>
              </a:xfrm>
              <a:prstGeom prst="ellipse">
                <a:avLst/>
              </a:prstGeom>
              <a:ln>
                <a:solidFill>
                  <a:srgbClr val="ED474F"/>
                </a:solidFill>
              </a:ln>
              <a:effectLst>
                <a:softEdge rad="31750"/>
              </a:effectLst>
            </p:spPr>
          </p:pic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75C0060-7D3B-404A-8AE3-44AC347C43EB}"/>
                </a:ext>
              </a:extLst>
            </p:cNvPr>
            <p:cNvGrpSpPr/>
            <p:nvPr/>
          </p:nvGrpSpPr>
          <p:grpSpPr>
            <a:xfrm>
              <a:off x="992873" y="3899481"/>
              <a:ext cx="2852064" cy="1970197"/>
              <a:chOff x="6519781" y="3909023"/>
              <a:chExt cx="2852064" cy="1970197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B7319EF-A1CE-438E-BC8C-0CD0B296D9ED}"/>
                  </a:ext>
                </a:extLst>
              </p:cNvPr>
              <p:cNvSpPr txBox="1"/>
              <p:nvPr/>
            </p:nvSpPr>
            <p:spPr>
              <a:xfrm>
                <a:off x="6930152" y="3909023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rgbClr val="493C3B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添加标题</a:t>
                </a: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661FAEA3-3A4E-4330-A4E8-E682CCDC75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0792" y="4587253"/>
                <a:ext cx="2490045" cy="0"/>
              </a:xfrm>
              <a:prstGeom prst="line">
                <a:avLst/>
              </a:prstGeom>
              <a:ln>
                <a:solidFill>
                  <a:srgbClr val="DED4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5069036-D7DD-477E-A857-2B6A3324B89A}"/>
                  </a:ext>
                </a:extLst>
              </p:cNvPr>
              <p:cNvSpPr txBox="1"/>
              <p:nvPr/>
            </p:nvSpPr>
            <p:spPr>
              <a:xfrm>
                <a:off x="6519781" y="4669337"/>
                <a:ext cx="2852064" cy="120988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  <a:endParaRPr lang="en-US" altLang="zh-CN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endParaRPr>
              </a:p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</a:p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D9004C6-A6FC-4575-9F84-D5AAF5B1854C}"/>
              </a:ext>
            </a:extLst>
          </p:cNvPr>
          <p:cNvGrpSpPr/>
          <p:nvPr/>
        </p:nvGrpSpPr>
        <p:grpSpPr>
          <a:xfrm>
            <a:off x="8419781" y="1919177"/>
            <a:ext cx="2852064" cy="4088730"/>
            <a:chOff x="992873" y="1780948"/>
            <a:chExt cx="2852064" cy="408873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C9EA203-4291-4A79-A3DA-E660F6E223E5}"/>
                </a:ext>
              </a:extLst>
            </p:cNvPr>
            <p:cNvGrpSpPr/>
            <p:nvPr/>
          </p:nvGrpSpPr>
          <p:grpSpPr>
            <a:xfrm>
              <a:off x="1477926" y="1780948"/>
              <a:ext cx="1881963" cy="1881963"/>
              <a:chOff x="2466753" y="2764465"/>
              <a:chExt cx="1881963" cy="1881963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6A40984-7C63-4307-8EB7-C7E988498D01}"/>
                  </a:ext>
                </a:extLst>
              </p:cNvPr>
              <p:cNvSpPr/>
              <p:nvPr/>
            </p:nvSpPr>
            <p:spPr>
              <a:xfrm>
                <a:off x="2466753" y="2764465"/>
                <a:ext cx="1881963" cy="1881963"/>
              </a:xfrm>
              <a:prstGeom prst="ellipse">
                <a:avLst/>
              </a:prstGeom>
              <a:solidFill>
                <a:schemeClr val="bg1"/>
              </a:solidFill>
              <a:ln w="63500">
                <a:solidFill>
                  <a:srgbClr val="F36C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D0301BC0-1A0B-49CA-8E11-0307E2600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667" b="16667"/>
              <a:stretch/>
            </p:blipFill>
            <p:spPr>
              <a:xfrm>
                <a:off x="2561119" y="2858831"/>
                <a:ext cx="1693230" cy="1693230"/>
              </a:xfrm>
              <a:prstGeom prst="ellipse">
                <a:avLst/>
              </a:prstGeom>
              <a:ln>
                <a:solidFill>
                  <a:srgbClr val="ED474F"/>
                </a:solidFill>
              </a:ln>
              <a:effectLst>
                <a:softEdge rad="31750"/>
              </a:effectLst>
            </p:spPr>
          </p:pic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97FEC62-5EE9-49BE-B272-97FA14332716}"/>
                </a:ext>
              </a:extLst>
            </p:cNvPr>
            <p:cNvGrpSpPr/>
            <p:nvPr/>
          </p:nvGrpSpPr>
          <p:grpSpPr>
            <a:xfrm>
              <a:off x="992873" y="3899481"/>
              <a:ext cx="2852064" cy="1970197"/>
              <a:chOff x="6519781" y="3909023"/>
              <a:chExt cx="2852064" cy="1970197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7721D83-995F-469C-AE28-EC9038FC3312}"/>
                  </a:ext>
                </a:extLst>
              </p:cNvPr>
              <p:cNvSpPr txBox="1"/>
              <p:nvPr/>
            </p:nvSpPr>
            <p:spPr>
              <a:xfrm>
                <a:off x="6930152" y="3909023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rgbClr val="493C3B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添加标题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B80E53DF-C4DD-423C-BC8E-36B30F43F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0792" y="4587253"/>
                <a:ext cx="2490045" cy="0"/>
              </a:xfrm>
              <a:prstGeom prst="line">
                <a:avLst/>
              </a:prstGeom>
              <a:ln>
                <a:solidFill>
                  <a:srgbClr val="DED4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312F553-5E14-40C0-A511-C9F0BADDBD08}"/>
                  </a:ext>
                </a:extLst>
              </p:cNvPr>
              <p:cNvSpPr txBox="1"/>
              <p:nvPr/>
            </p:nvSpPr>
            <p:spPr>
              <a:xfrm>
                <a:off x="6519781" y="4669337"/>
                <a:ext cx="2852064" cy="120988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  <a:endParaRPr lang="en-US" altLang="zh-CN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endParaRPr>
              </a:p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</a:p>
              <a:p>
                <a:pPr algn="ctr">
                  <a:lnSpc>
                    <a:spcPts val="3000"/>
                  </a:lnSpc>
                </a:pPr>
                <a:r>
                  <a:rPr lang="zh-CN" altLang="en-US" sz="20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文悦古体仿宋 (非商业使用)" pitchFamily="50" charset="-122"/>
                    <a:ea typeface="文悦古体仿宋 (非商业使用)" pitchFamily="50" charset="-122"/>
                  </a:rPr>
                  <a:t>点击添加内容点击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1429413"/>
      </p:ext>
    </p:extLst>
  </p:cSld>
  <p:clrMapOvr>
    <a:masterClrMapping/>
  </p:clrMapOvr>
  <p:transition spd="slow"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0BE4918-5085-4C51-8EEF-6E6238CF9EE7}"/>
              </a:ext>
            </a:extLst>
          </p:cNvPr>
          <p:cNvSpPr txBox="1"/>
          <p:nvPr/>
        </p:nvSpPr>
        <p:spPr>
          <a:xfrm>
            <a:off x="4982018" y="4119625"/>
            <a:ext cx="627287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</a:t>
            </a:r>
            <a:endParaRPr lang="en-US" altLang="zh-CN" sz="8000" b="1" spc="-3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0DB44BB-9560-4BF2-BB83-93F4412FE947}"/>
              </a:ext>
            </a:extLst>
          </p:cNvPr>
          <p:cNvCxnSpPr/>
          <p:nvPr/>
        </p:nvCxnSpPr>
        <p:spPr>
          <a:xfrm>
            <a:off x="5039833" y="5326101"/>
            <a:ext cx="6330468" cy="0"/>
          </a:xfrm>
          <a:prstGeom prst="line">
            <a:avLst/>
          </a:prstGeom>
          <a:ln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8D2C07E-F931-43D2-B9EB-7C6A774EA1CE}"/>
              </a:ext>
            </a:extLst>
          </p:cNvPr>
          <p:cNvSpPr txBox="1"/>
          <p:nvPr/>
        </p:nvSpPr>
        <p:spPr>
          <a:xfrm>
            <a:off x="5013302" y="5474963"/>
            <a:ext cx="6401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en-US" altLang="zh-CN" sz="1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CHINESE CULTURE THEME TEMPLATE</a:t>
            </a:r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4496E4-CC4A-4E30-86E5-46A7130ACAA4}"/>
              </a:ext>
            </a:extLst>
          </p:cNvPr>
          <p:cNvSpPr txBox="1"/>
          <p:nvPr/>
        </p:nvSpPr>
        <p:spPr>
          <a:xfrm>
            <a:off x="5462220" y="3509099"/>
            <a:ext cx="557075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课程培训｜文学鉴赏｜读书分享</a:t>
            </a:r>
          </a:p>
        </p:txBody>
      </p:sp>
    </p:spTree>
    <p:extLst>
      <p:ext uri="{BB962C8B-B14F-4D97-AF65-F5344CB8AC3E}">
        <p14:creationId xmlns:p14="http://schemas.microsoft.com/office/powerpoint/2010/main" val="3620714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2EA5D9-751A-4B1B-A87F-08F3FE7FB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113" y="167894"/>
            <a:ext cx="4121888" cy="732293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D6F513-4AAF-4009-84C0-42349A3E1CFA}"/>
              </a:ext>
            </a:extLst>
          </p:cNvPr>
          <p:cNvSpPr txBox="1"/>
          <p:nvPr/>
        </p:nvSpPr>
        <p:spPr>
          <a:xfrm>
            <a:off x="1279765" y="2401736"/>
            <a:ext cx="5955476" cy="2763834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6ADEA1-2255-4465-8E04-13ADAA6DD20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58561" y="1868980"/>
            <a:ext cx="6261681" cy="2612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A831F8D-3584-4515-A3FC-0C60221E487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62" y="5437077"/>
            <a:ext cx="6261681" cy="26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8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4AEA1ED-B533-4704-A326-7C6B8B31F180}"/>
              </a:ext>
            </a:extLst>
          </p:cNvPr>
          <p:cNvGrpSpPr/>
          <p:nvPr/>
        </p:nvGrpSpPr>
        <p:grpSpPr>
          <a:xfrm>
            <a:off x="5723857" y="1900354"/>
            <a:ext cx="4806066" cy="977704"/>
            <a:chOff x="877409" y="1418065"/>
            <a:chExt cx="4806066" cy="97770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757CF0F-6266-4924-B268-F6692E95D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66894B3-727C-45B9-A53B-F22B4BB3B7A5}"/>
                </a:ext>
              </a:extLst>
            </p:cNvPr>
            <p:cNvSpPr txBox="1"/>
            <p:nvPr/>
          </p:nvSpPr>
          <p:spPr>
            <a:xfrm>
              <a:off x="1497714" y="1418065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5D5F821-05B5-437A-810F-CFB833490BA8}"/>
              </a:ext>
            </a:extLst>
          </p:cNvPr>
          <p:cNvGrpSpPr/>
          <p:nvPr/>
        </p:nvGrpSpPr>
        <p:grpSpPr>
          <a:xfrm>
            <a:off x="5723857" y="3317565"/>
            <a:ext cx="4806066" cy="977704"/>
            <a:chOff x="877409" y="1418065"/>
            <a:chExt cx="4806066" cy="97770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9CAE94E-F17D-43BD-8B02-004D9DF9C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ACB9A58-1FB2-4EA7-B53C-B42A0FA017C3}"/>
                </a:ext>
              </a:extLst>
            </p:cNvPr>
            <p:cNvSpPr txBox="1"/>
            <p:nvPr/>
          </p:nvSpPr>
          <p:spPr>
            <a:xfrm>
              <a:off x="1497714" y="1418065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A7A59E6-BB8F-4FD9-916C-DF981D98A357}"/>
              </a:ext>
            </a:extLst>
          </p:cNvPr>
          <p:cNvGrpSpPr/>
          <p:nvPr/>
        </p:nvGrpSpPr>
        <p:grpSpPr>
          <a:xfrm>
            <a:off x="5723857" y="4734776"/>
            <a:ext cx="4806066" cy="977704"/>
            <a:chOff x="877409" y="1418065"/>
            <a:chExt cx="4806066" cy="97770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44803D3-2614-4524-9389-11239A871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718197" y="1687143"/>
              <a:ext cx="757972" cy="439548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AB0561E-0033-481F-A0C7-391336E1D9E7}"/>
                </a:ext>
              </a:extLst>
            </p:cNvPr>
            <p:cNvSpPr txBox="1"/>
            <p:nvPr/>
          </p:nvSpPr>
          <p:spPr>
            <a:xfrm>
              <a:off x="1497714" y="1418065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A8DD369-B651-4048-882F-F6C9E8B5A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2" y="372143"/>
            <a:ext cx="4138293" cy="584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535789"/>
      </p:ext>
    </p:extLst>
  </p:cSld>
  <p:clrMapOvr>
    <a:masterClrMapping/>
  </p:clrMapOvr>
  <p:transition spd="slow" advClick="0"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6C1EAF-C61F-4600-AB7F-E9EDBD54147C}"/>
              </a:ext>
            </a:extLst>
          </p:cNvPr>
          <p:cNvGrpSpPr/>
          <p:nvPr/>
        </p:nvGrpSpPr>
        <p:grpSpPr>
          <a:xfrm>
            <a:off x="212658" y="1828144"/>
            <a:ext cx="3988975" cy="4941711"/>
            <a:chOff x="978396" y="1607938"/>
            <a:chExt cx="3988975" cy="494171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67B3541-5404-448D-9884-BA0378C8A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396" y="2560674"/>
              <a:ext cx="3988975" cy="3988975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E0D3EE7-8ADB-4AD3-BD7B-625C791B61F8}"/>
                </a:ext>
              </a:extLst>
            </p:cNvPr>
            <p:cNvSpPr txBox="1"/>
            <p:nvPr/>
          </p:nvSpPr>
          <p:spPr>
            <a:xfrm>
              <a:off x="1621282" y="1607938"/>
              <a:ext cx="2852064" cy="12098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AC816C-D41A-49CE-BC4B-D588A5DD9D12}"/>
              </a:ext>
            </a:extLst>
          </p:cNvPr>
          <p:cNvGrpSpPr/>
          <p:nvPr/>
        </p:nvGrpSpPr>
        <p:grpSpPr>
          <a:xfrm>
            <a:off x="4101513" y="1828144"/>
            <a:ext cx="3988975" cy="4941711"/>
            <a:chOff x="978396" y="1607938"/>
            <a:chExt cx="3988975" cy="4941711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4FAC82A-5F52-4336-BBE0-1EEAA4E38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396" y="2560674"/>
              <a:ext cx="3988975" cy="3988975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472C149-CA91-4393-B9BA-F35B721477B7}"/>
                </a:ext>
              </a:extLst>
            </p:cNvPr>
            <p:cNvSpPr txBox="1"/>
            <p:nvPr/>
          </p:nvSpPr>
          <p:spPr>
            <a:xfrm>
              <a:off x="1621282" y="1607938"/>
              <a:ext cx="2852064" cy="12098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422898-617C-4C6B-849F-5DD5445C8B00}"/>
              </a:ext>
            </a:extLst>
          </p:cNvPr>
          <p:cNvGrpSpPr/>
          <p:nvPr/>
        </p:nvGrpSpPr>
        <p:grpSpPr>
          <a:xfrm>
            <a:off x="7990368" y="1828144"/>
            <a:ext cx="3988975" cy="4941711"/>
            <a:chOff x="978396" y="1607938"/>
            <a:chExt cx="3988975" cy="494171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E0C183C-E102-4712-9C39-198D4369D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396" y="2560674"/>
              <a:ext cx="3988975" cy="3988975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101B821-6E16-4C10-BA65-7E62530CBCE4}"/>
                </a:ext>
              </a:extLst>
            </p:cNvPr>
            <p:cNvSpPr txBox="1"/>
            <p:nvPr/>
          </p:nvSpPr>
          <p:spPr>
            <a:xfrm>
              <a:off x="1621282" y="1607938"/>
              <a:ext cx="2852064" cy="120988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430242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8EF6D6-B4F3-4506-8743-0503495ACD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7" r="22548" b="81065"/>
          <a:stretch/>
        </p:blipFill>
        <p:spPr>
          <a:xfrm>
            <a:off x="-1" y="372144"/>
            <a:ext cx="12192001" cy="6485856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2C7793-6E6F-455D-86B5-7F0F15000A21}"/>
              </a:ext>
            </a:extLst>
          </p:cNvPr>
          <p:cNvSpPr txBox="1"/>
          <p:nvPr/>
        </p:nvSpPr>
        <p:spPr>
          <a:xfrm>
            <a:off x="2925900" y="4869694"/>
            <a:ext cx="6340197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点击添加内容点击添加内容点击添加内容点击添加内容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点击添加内容点击添加内容点击添加内容点击添加内容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点击添加内容点击添加内容点击添加内容点击添加内容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B3F5D71-42CC-4484-A933-58EE6836FEAE}"/>
              </a:ext>
            </a:extLst>
          </p:cNvPr>
          <p:cNvCxnSpPr/>
          <p:nvPr/>
        </p:nvCxnSpPr>
        <p:spPr>
          <a:xfrm>
            <a:off x="2721935" y="4933498"/>
            <a:ext cx="0" cy="1195831"/>
          </a:xfrm>
          <a:prstGeom prst="line">
            <a:avLst/>
          </a:prstGeom>
          <a:ln w="381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0417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 invX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E32F3D-DD2C-4E87-A3B4-A845ABA5D268}"/>
              </a:ext>
            </a:extLst>
          </p:cNvPr>
          <p:cNvSpPr txBox="1"/>
          <p:nvPr/>
        </p:nvSpPr>
        <p:spPr>
          <a:xfrm>
            <a:off x="952276" y="4311006"/>
            <a:ext cx="627287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感谢您的观看</a:t>
            </a:r>
            <a:endParaRPr lang="en-US" altLang="zh-CN" sz="8000" b="1" spc="-3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D2822C-DE06-4B60-9B3F-1591A829B721}"/>
              </a:ext>
            </a:extLst>
          </p:cNvPr>
          <p:cNvSpPr txBox="1"/>
          <p:nvPr/>
        </p:nvSpPr>
        <p:spPr>
          <a:xfrm>
            <a:off x="1356495" y="3684097"/>
            <a:ext cx="557075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课程培训｜文学鉴赏｜读书分享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528A91A-148E-4613-9319-D96D169E995B}"/>
              </a:ext>
            </a:extLst>
          </p:cNvPr>
          <p:cNvCxnSpPr/>
          <p:nvPr/>
        </p:nvCxnSpPr>
        <p:spPr>
          <a:xfrm>
            <a:off x="1010093" y="5517482"/>
            <a:ext cx="6330468" cy="0"/>
          </a:xfrm>
          <a:prstGeom prst="line">
            <a:avLst/>
          </a:prstGeom>
          <a:ln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1F2C69D-DD13-41C2-BA59-73134C7831E5}"/>
              </a:ext>
            </a:extLst>
          </p:cNvPr>
          <p:cNvSpPr txBox="1"/>
          <p:nvPr/>
        </p:nvSpPr>
        <p:spPr>
          <a:xfrm>
            <a:off x="983562" y="5666344"/>
            <a:ext cx="6401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en-US" altLang="zh-CN" sz="1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CHINESE CULTURE THEME TEMPLATE</a:t>
            </a:r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99618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1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E7C0E742-8E88-47BF-8758-269336E4FBA3}"/>
              </a:ext>
            </a:extLst>
          </p:cNvPr>
          <p:cNvGrpSpPr/>
          <p:nvPr/>
        </p:nvGrpSpPr>
        <p:grpSpPr>
          <a:xfrm>
            <a:off x="782650" y="2912221"/>
            <a:ext cx="2313507" cy="2800932"/>
            <a:chOff x="1502763" y="2657035"/>
            <a:chExt cx="2313507" cy="280093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FF0E1FF-B967-476E-B842-62D30577E09C}"/>
                </a:ext>
              </a:extLst>
            </p:cNvPr>
            <p:cNvGrpSpPr/>
            <p:nvPr/>
          </p:nvGrpSpPr>
          <p:grpSpPr>
            <a:xfrm>
              <a:off x="1825408" y="2657035"/>
              <a:ext cx="1648928" cy="1721471"/>
              <a:chOff x="1806654" y="2657035"/>
              <a:chExt cx="1648928" cy="1721471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66FD54C0-D5CA-4757-B998-F1944172E1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06654" y="2657035"/>
                <a:ext cx="1648928" cy="1721471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8124C41-DB06-4F5A-A107-469FDDF96DC9}"/>
                  </a:ext>
                </a:extLst>
              </p:cNvPr>
              <p:cNvSpPr txBox="1"/>
              <p:nvPr/>
            </p:nvSpPr>
            <p:spPr>
              <a:xfrm>
                <a:off x="2235391" y="3154315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壹</a:t>
                </a: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F5E8C8A-3EFF-417B-9FDA-E4B23F45B6B0}"/>
                </a:ext>
              </a:extLst>
            </p:cNvPr>
            <p:cNvSpPr txBox="1"/>
            <p:nvPr/>
          </p:nvSpPr>
          <p:spPr>
            <a:xfrm>
              <a:off x="1502763" y="4378506"/>
              <a:ext cx="22942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93C3B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添加标题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72EB092-E6DC-42C6-B10D-40446884EA92}"/>
                </a:ext>
              </a:extLst>
            </p:cNvPr>
            <p:cNvCxnSpPr>
              <a:cxnSpLocks/>
            </p:cNvCxnSpPr>
            <p:nvPr/>
          </p:nvCxnSpPr>
          <p:spPr>
            <a:xfrm>
              <a:off x="1563517" y="5086392"/>
              <a:ext cx="2172711" cy="0"/>
            </a:xfrm>
            <a:prstGeom prst="line">
              <a:avLst/>
            </a:prstGeom>
            <a:ln>
              <a:solidFill>
                <a:srgbClr val="85848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82A0356-84EF-48EF-8E13-6E064E88DC99}"/>
                </a:ext>
              </a:extLst>
            </p:cNvPr>
            <p:cNvSpPr txBox="1"/>
            <p:nvPr/>
          </p:nvSpPr>
          <p:spPr>
            <a:xfrm>
              <a:off x="1568539" y="5150190"/>
              <a:ext cx="2247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600" dirty="0">
                  <a:solidFill>
                    <a:srgbClr val="85848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 ONE</a:t>
              </a:r>
              <a:endParaRPr lang="zh-CN" altLang="en-US" sz="1400" spc="600" dirty="0">
                <a:solidFill>
                  <a:srgbClr val="85848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F498C07-69BB-493C-AAD7-6DB71BBB2611}"/>
              </a:ext>
            </a:extLst>
          </p:cNvPr>
          <p:cNvGrpSpPr/>
          <p:nvPr/>
        </p:nvGrpSpPr>
        <p:grpSpPr>
          <a:xfrm>
            <a:off x="3489757" y="2912221"/>
            <a:ext cx="2335566" cy="2800932"/>
            <a:chOff x="1502763" y="2657035"/>
            <a:chExt cx="2335566" cy="280093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665BB10-4544-43CB-A159-D77E396588C8}"/>
                </a:ext>
              </a:extLst>
            </p:cNvPr>
            <p:cNvGrpSpPr/>
            <p:nvPr/>
          </p:nvGrpSpPr>
          <p:grpSpPr>
            <a:xfrm>
              <a:off x="1825408" y="2657035"/>
              <a:ext cx="1648928" cy="1721471"/>
              <a:chOff x="1806654" y="2657035"/>
              <a:chExt cx="1648928" cy="1721471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1D565491-79A0-47A0-AF70-7CF510170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06654" y="2657035"/>
                <a:ext cx="1648928" cy="1721471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FCA0411-9484-41A8-9058-3DF2B079FE3C}"/>
                  </a:ext>
                </a:extLst>
              </p:cNvPr>
              <p:cNvSpPr txBox="1"/>
              <p:nvPr/>
            </p:nvSpPr>
            <p:spPr>
              <a:xfrm>
                <a:off x="2235391" y="3154315"/>
                <a:ext cx="748924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贰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6E80F87-D33F-4C67-9D49-AF730D37E0BF}"/>
                </a:ext>
              </a:extLst>
            </p:cNvPr>
            <p:cNvSpPr txBox="1"/>
            <p:nvPr/>
          </p:nvSpPr>
          <p:spPr>
            <a:xfrm>
              <a:off x="1502763" y="4378506"/>
              <a:ext cx="22942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93C3B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添加标题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FE7DAA9-9E5B-4C45-85FB-A3B1D0482BB8}"/>
                </a:ext>
              </a:extLst>
            </p:cNvPr>
            <p:cNvCxnSpPr>
              <a:cxnSpLocks/>
            </p:cNvCxnSpPr>
            <p:nvPr/>
          </p:nvCxnSpPr>
          <p:spPr>
            <a:xfrm>
              <a:off x="1563517" y="5086392"/>
              <a:ext cx="2172711" cy="0"/>
            </a:xfrm>
            <a:prstGeom prst="line">
              <a:avLst/>
            </a:prstGeom>
            <a:ln>
              <a:solidFill>
                <a:srgbClr val="85848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8C2019C-86AF-4409-A030-308BEEB82122}"/>
                </a:ext>
              </a:extLst>
            </p:cNvPr>
            <p:cNvSpPr txBox="1"/>
            <p:nvPr/>
          </p:nvSpPr>
          <p:spPr>
            <a:xfrm>
              <a:off x="1546483" y="5150190"/>
              <a:ext cx="22918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600" dirty="0">
                  <a:solidFill>
                    <a:srgbClr val="85848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 TWO</a:t>
              </a:r>
              <a:endParaRPr lang="zh-CN" altLang="en-US" sz="1400" spc="600" dirty="0">
                <a:solidFill>
                  <a:srgbClr val="85848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3B8B21-F443-41CE-9FBD-CE8F206801F2}"/>
              </a:ext>
            </a:extLst>
          </p:cNvPr>
          <p:cNvGrpSpPr/>
          <p:nvPr/>
        </p:nvGrpSpPr>
        <p:grpSpPr>
          <a:xfrm>
            <a:off x="6218923" y="2912221"/>
            <a:ext cx="2383986" cy="2800932"/>
            <a:chOff x="1500412" y="2657035"/>
            <a:chExt cx="2383986" cy="280093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4096F6B-4F31-45E0-BA8F-B7B9A30C21D1}"/>
                </a:ext>
              </a:extLst>
            </p:cNvPr>
            <p:cNvGrpSpPr/>
            <p:nvPr/>
          </p:nvGrpSpPr>
          <p:grpSpPr>
            <a:xfrm>
              <a:off x="1825408" y="2657035"/>
              <a:ext cx="1648928" cy="1721471"/>
              <a:chOff x="1806654" y="2657035"/>
              <a:chExt cx="1648928" cy="1721471"/>
            </a:xfrm>
          </p:grpSpPr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32F92A81-6B09-4D43-AD70-47896491A9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06654" y="2657035"/>
                <a:ext cx="1648928" cy="1721471"/>
              </a:xfrm>
              <a:prstGeom prst="rect">
                <a:avLst/>
              </a:prstGeom>
            </p:spPr>
          </p:pic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83D0922-4919-4BAC-8323-42AD146459AB}"/>
                  </a:ext>
                </a:extLst>
              </p:cNvPr>
              <p:cNvSpPr txBox="1"/>
              <p:nvPr/>
            </p:nvSpPr>
            <p:spPr>
              <a:xfrm>
                <a:off x="2235392" y="3154315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叁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1B3597B-843B-4064-BA71-AFB750FC3FCC}"/>
                </a:ext>
              </a:extLst>
            </p:cNvPr>
            <p:cNvSpPr txBox="1"/>
            <p:nvPr/>
          </p:nvSpPr>
          <p:spPr>
            <a:xfrm>
              <a:off x="1502763" y="4378506"/>
              <a:ext cx="22942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93C3B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添加标题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9C817524-13EE-418D-BECB-80046A365F49}"/>
                </a:ext>
              </a:extLst>
            </p:cNvPr>
            <p:cNvCxnSpPr>
              <a:cxnSpLocks/>
            </p:cNvCxnSpPr>
            <p:nvPr/>
          </p:nvCxnSpPr>
          <p:spPr>
            <a:xfrm>
              <a:off x="1563517" y="5086392"/>
              <a:ext cx="2172711" cy="0"/>
            </a:xfrm>
            <a:prstGeom prst="line">
              <a:avLst/>
            </a:prstGeom>
            <a:ln>
              <a:solidFill>
                <a:srgbClr val="85848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FF643E-D713-4B1A-AB22-90C87B865918}"/>
                </a:ext>
              </a:extLst>
            </p:cNvPr>
            <p:cNvSpPr txBox="1"/>
            <p:nvPr/>
          </p:nvSpPr>
          <p:spPr>
            <a:xfrm>
              <a:off x="1500412" y="5150190"/>
              <a:ext cx="23839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rgbClr val="85848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 THREE</a:t>
              </a:r>
              <a:endParaRPr lang="zh-CN" altLang="en-US" sz="1400" spc="500" dirty="0">
                <a:solidFill>
                  <a:srgbClr val="85848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5DB41A0-3C20-451D-9669-1DC8D0C1B114}"/>
              </a:ext>
            </a:extLst>
          </p:cNvPr>
          <p:cNvGrpSpPr/>
          <p:nvPr/>
        </p:nvGrpSpPr>
        <p:grpSpPr>
          <a:xfrm>
            <a:off x="8996510" y="2912221"/>
            <a:ext cx="2412841" cy="2800932"/>
            <a:chOff x="1485984" y="2657035"/>
            <a:chExt cx="2412841" cy="280093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884C519-756F-41B5-9FD2-B4677A73230F}"/>
                </a:ext>
              </a:extLst>
            </p:cNvPr>
            <p:cNvGrpSpPr/>
            <p:nvPr/>
          </p:nvGrpSpPr>
          <p:grpSpPr>
            <a:xfrm>
              <a:off x="1825408" y="2657035"/>
              <a:ext cx="1648928" cy="1721471"/>
              <a:chOff x="1806654" y="2657035"/>
              <a:chExt cx="1648928" cy="1721471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0F8ACB13-1839-4DEC-AAE4-0E5723503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06654" y="2657035"/>
                <a:ext cx="1648928" cy="1721471"/>
              </a:xfrm>
              <a:prstGeom prst="rect">
                <a:avLst/>
              </a:prstGeom>
            </p:spPr>
          </p:pic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8E8A4E48-A7A6-4CEF-BABF-DA0FFED0029F}"/>
                  </a:ext>
                </a:extLst>
              </p:cNvPr>
              <p:cNvSpPr txBox="1"/>
              <p:nvPr/>
            </p:nvSpPr>
            <p:spPr>
              <a:xfrm>
                <a:off x="2235392" y="3154315"/>
                <a:ext cx="748923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肆</a:t>
                </a: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D4C252C-B40D-474B-8CCA-D99DE2896152}"/>
                </a:ext>
              </a:extLst>
            </p:cNvPr>
            <p:cNvSpPr txBox="1"/>
            <p:nvPr/>
          </p:nvSpPr>
          <p:spPr>
            <a:xfrm>
              <a:off x="1502763" y="4378506"/>
              <a:ext cx="22942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493C3B"/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添加标题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1395A3D7-A144-4280-B024-F45A2E679091}"/>
                </a:ext>
              </a:extLst>
            </p:cNvPr>
            <p:cNvCxnSpPr>
              <a:cxnSpLocks/>
            </p:cNvCxnSpPr>
            <p:nvPr/>
          </p:nvCxnSpPr>
          <p:spPr>
            <a:xfrm>
              <a:off x="1563517" y="5086392"/>
              <a:ext cx="2172711" cy="0"/>
            </a:xfrm>
            <a:prstGeom prst="line">
              <a:avLst/>
            </a:prstGeom>
            <a:ln>
              <a:solidFill>
                <a:srgbClr val="858484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AA54783-88DC-4F14-9DC4-62E99EC6B658}"/>
                </a:ext>
              </a:extLst>
            </p:cNvPr>
            <p:cNvSpPr txBox="1"/>
            <p:nvPr/>
          </p:nvSpPr>
          <p:spPr>
            <a:xfrm>
              <a:off x="1485984" y="5150190"/>
              <a:ext cx="2412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600" dirty="0">
                  <a:solidFill>
                    <a:srgbClr val="858484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 FOUR</a:t>
              </a:r>
              <a:endParaRPr lang="zh-CN" altLang="en-US" sz="1400" spc="600" dirty="0">
                <a:solidFill>
                  <a:srgbClr val="85848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5CE2AF2-C14C-467A-9C4F-AECB8FFD9FA6}"/>
              </a:ext>
            </a:extLst>
          </p:cNvPr>
          <p:cNvGrpSpPr/>
          <p:nvPr/>
        </p:nvGrpSpPr>
        <p:grpSpPr>
          <a:xfrm>
            <a:off x="4510992" y="1046493"/>
            <a:ext cx="3336700" cy="1477926"/>
            <a:chOff x="4510992" y="1046493"/>
            <a:chExt cx="3336700" cy="147792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19F82AE-2684-4387-88A9-F061ABFC766A}"/>
                </a:ext>
              </a:extLst>
            </p:cNvPr>
            <p:cNvGrpSpPr/>
            <p:nvPr/>
          </p:nvGrpSpPr>
          <p:grpSpPr>
            <a:xfrm>
              <a:off x="5141332" y="1122642"/>
              <a:ext cx="1898703" cy="1401777"/>
              <a:chOff x="5074631" y="537845"/>
              <a:chExt cx="1898703" cy="1401777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F1098B-AECD-43EC-9046-68646B028921}"/>
                  </a:ext>
                </a:extLst>
              </p:cNvPr>
              <p:cNvSpPr txBox="1"/>
              <p:nvPr/>
            </p:nvSpPr>
            <p:spPr>
              <a:xfrm>
                <a:off x="5074631" y="537845"/>
                <a:ext cx="1877437" cy="110799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6600" dirty="0">
                    <a:solidFill>
                      <a:srgbClr val="493C3B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目录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8F10CA9-1F4C-4C26-8F38-A5B84DC3A4F9}"/>
                  </a:ext>
                </a:extLst>
              </p:cNvPr>
              <p:cNvSpPr txBox="1"/>
              <p:nvPr/>
            </p:nvSpPr>
            <p:spPr>
              <a:xfrm>
                <a:off x="5197399" y="1539512"/>
                <a:ext cx="1775935" cy="40011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20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CONTENTS</a:t>
                </a:r>
                <a:endParaRPr lang="zh-CN" altLang="en-US" sz="2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24FD3979-7082-4742-A5CD-FB93C9B893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10" r="54872" b="30078"/>
            <a:stretch/>
          </p:blipFill>
          <p:spPr>
            <a:xfrm rot="2700000">
              <a:off x="4397474" y="1160011"/>
              <a:ext cx="1003431" cy="776396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FF06E29B-4C8E-416D-867D-F66B83B607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10" r="54872" b="30078"/>
            <a:stretch/>
          </p:blipFill>
          <p:spPr>
            <a:xfrm rot="18900000" flipH="1">
              <a:off x="6844261" y="1160012"/>
              <a:ext cx="1003431" cy="776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7985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 invX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0BE4918-5085-4C51-8EEF-6E6238CF9EE7}"/>
              </a:ext>
            </a:extLst>
          </p:cNvPr>
          <p:cNvSpPr txBox="1"/>
          <p:nvPr/>
        </p:nvSpPr>
        <p:spPr>
          <a:xfrm>
            <a:off x="4982018" y="4119625"/>
            <a:ext cx="627287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</a:t>
            </a:r>
            <a:endParaRPr lang="en-US" altLang="zh-CN" sz="8000" b="1" spc="-300" dirty="0">
              <a:solidFill>
                <a:schemeClr val="tx1">
                  <a:lumMod val="65000"/>
                  <a:lumOff val="3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0DB44BB-9560-4BF2-BB83-93F4412FE947}"/>
              </a:ext>
            </a:extLst>
          </p:cNvPr>
          <p:cNvCxnSpPr/>
          <p:nvPr/>
        </p:nvCxnSpPr>
        <p:spPr>
          <a:xfrm>
            <a:off x="5039833" y="5326101"/>
            <a:ext cx="6330468" cy="0"/>
          </a:xfrm>
          <a:prstGeom prst="line">
            <a:avLst/>
          </a:prstGeom>
          <a:ln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8D2C07E-F931-43D2-B9EB-7C6A774EA1CE}"/>
              </a:ext>
            </a:extLst>
          </p:cNvPr>
          <p:cNvSpPr txBox="1"/>
          <p:nvPr/>
        </p:nvSpPr>
        <p:spPr>
          <a:xfrm>
            <a:off x="5013302" y="5474963"/>
            <a:ext cx="6401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en-US" altLang="zh-CN" sz="1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CHINESE CULTURE THEME TEMPLATE</a:t>
            </a:r>
            <a:r>
              <a:rPr lang="en-US" altLang="zh-CN" sz="1600" b="1" spc="600" dirty="0">
                <a:solidFill>
                  <a:srgbClr val="F36C8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4496E4-CC4A-4E30-86E5-46A7130ACAA4}"/>
              </a:ext>
            </a:extLst>
          </p:cNvPr>
          <p:cNvSpPr txBox="1"/>
          <p:nvPr/>
        </p:nvSpPr>
        <p:spPr>
          <a:xfrm>
            <a:off x="5462220" y="3509099"/>
            <a:ext cx="557075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课程培训｜文学鉴赏｜读书分享</a:t>
            </a:r>
          </a:p>
        </p:txBody>
      </p:sp>
    </p:spTree>
    <p:extLst>
      <p:ext uri="{BB962C8B-B14F-4D97-AF65-F5344CB8AC3E}">
        <p14:creationId xmlns:p14="http://schemas.microsoft.com/office/powerpoint/2010/main" val="2611290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911CECC-C6EB-40CF-B8C7-0CC60EC593EE}"/>
              </a:ext>
            </a:extLst>
          </p:cNvPr>
          <p:cNvGrpSpPr/>
          <p:nvPr/>
        </p:nvGrpSpPr>
        <p:grpSpPr>
          <a:xfrm>
            <a:off x="876529" y="1743740"/>
            <a:ext cx="2852064" cy="4292009"/>
            <a:chOff x="1086523" y="1743740"/>
            <a:chExt cx="2852064" cy="4292009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E97FCBD-3347-41A4-B54B-0E0CF5269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515" y="1743740"/>
              <a:ext cx="2052083" cy="2052083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575ADD-3799-4CED-8E2C-354958650C9F}"/>
                </a:ext>
              </a:extLst>
            </p:cNvPr>
            <p:cNvSpPr txBox="1"/>
            <p:nvPr/>
          </p:nvSpPr>
          <p:spPr>
            <a:xfrm>
              <a:off x="1496893" y="4047246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493C3B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添加标题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0A05B21-F2D2-4298-B516-1C205088A1AF}"/>
                </a:ext>
              </a:extLst>
            </p:cNvPr>
            <p:cNvCxnSpPr>
              <a:cxnSpLocks/>
            </p:cNvCxnSpPr>
            <p:nvPr/>
          </p:nvCxnSpPr>
          <p:spPr>
            <a:xfrm>
              <a:off x="1267533" y="4725476"/>
              <a:ext cx="2490045" cy="0"/>
            </a:xfrm>
            <a:prstGeom prst="line">
              <a:avLst/>
            </a:prstGeom>
            <a:ln>
              <a:solidFill>
                <a:srgbClr val="DED4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36AD89F-510F-464D-9262-907CFD54A40C}"/>
                </a:ext>
              </a:extLst>
            </p:cNvPr>
            <p:cNvSpPr txBox="1"/>
            <p:nvPr/>
          </p:nvSpPr>
          <p:spPr>
            <a:xfrm>
              <a:off x="1086523" y="4789254"/>
              <a:ext cx="2852064" cy="12464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5A0261-7064-4FDF-A7EB-18EF5D4A2E85}"/>
              </a:ext>
            </a:extLst>
          </p:cNvPr>
          <p:cNvGrpSpPr/>
          <p:nvPr/>
        </p:nvGrpSpPr>
        <p:grpSpPr>
          <a:xfrm>
            <a:off x="4669968" y="1743740"/>
            <a:ext cx="2852064" cy="4292009"/>
            <a:chOff x="1086523" y="1743740"/>
            <a:chExt cx="2852064" cy="4292009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9659F69-7AE0-439C-8273-4264010C6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515" y="1743740"/>
              <a:ext cx="2052083" cy="2052083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4E4C6F7-0F12-4275-A75F-A911ADB5AC57}"/>
                </a:ext>
              </a:extLst>
            </p:cNvPr>
            <p:cNvSpPr txBox="1"/>
            <p:nvPr/>
          </p:nvSpPr>
          <p:spPr>
            <a:xfrm>
              <a:off x="1496893" y="4047246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493C3B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添加标题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DBA811C-F8F8-4C18-B798-812C160D5370}"/>
                </a:ext>
              </a:extLst>
            </p:cNvPr>
            <p:cNvCxnSpPr>
              <a:cxnSpLocks/>
            </p:cNvCxnSpPr>
            <p:nvPr/>
          </p:nvCxnSpPr>
          <p:spPr>
            <a:xfrm>
              <a:off x="1267533" y="4725476"/>
              <a:ext cx="2490045" cy="0"/>
            </a:xfrm>
            <a:prstGeom prst="line">
              <a:avLst/>
            </a:prstGeom>
            <a:ln>
              <a:solidFill>
                <a:srgbClr val="DED4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1C6FC96-3404-40C7-A9A7-069E60470884}"/>
                </a:ext>
              </a:extLst>
            </p:cNvPr>
            <p:cNvSpPr txBox="1"/>
            <p:nvPr/>
          </p:nvSpPr>
          <p:spPr>
            <a:xfrm>
              <a:off x="1086523" y="4789254"/>
              <a:ext cx="2852064" cy="12464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2E74578-0E90-4426-B5D2-78359A3E5D14}"/>
              </a:ext>
            </a:extLst>
          </p:cNvPr>
          <p:cNvGrpSpPr/>
          <p:nvPr/>
        </p:nvGrpSpPr>
        <p:grpSpPr>
          <a:xfrm>
            <a:off x="8463407" y="1743740"/>
            <a:ext cx="2852064" cy="4292009"/>
            <a:chOff x="1086523" y="1743740"/>
            <a:chExt cx="2852064" cy="4292009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F59B420B-BFBD-4CFE-B38E-C1B568EB3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515" y="1743740"/>
              <a:ext cx="2052083" cy="2052083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90A137-3F67-4F55-A5BC-A0D133FDC626}"/>
                </a:ext>
              </a:extLst>
            </p:cNvPr>
            <p:cNvSpPr txBox="1"/>
            <p:nvPr/>
          </p:nvSpPr>
          <p:spPr>
            <a:xfrm>
              <a:off x="1496893" y="4047246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493C3B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添加标题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B57DA4E-413F-4095-AA7D-206A717D21CC}"/>
                </a:ext>
              </a:extLst>
            </p:cNvPr>
            <p:cNvCxnSpPr>
              <a:cxnSpLocks/>
            </p:cNvCxnSpPr>
            <p:nvPr/>
          </p:nvCxnSpPr>
          <p:spPr>
            <a:xfrm>
              <a:off x="1267533" y="4725476"/>
              <a:ext cx="2490045" cy="0"/>
            </a:xfrm>
            <a:prstGeom prst="line">
              <a:avLst/>
            </a:prstGeom>
            <a:ln>
              <a:solidFill>
                <a:srgbClr val="DED4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111BF0D-E60C-434E-98EB-FF8F0E7AA5A7}"/>
                </a:ext>
              </a:extLst>
            </p:cNvPr>
            <p:cNvSpPr txBox="1"/>
            <p:nvPr/>
          </p:nvSpPr>
          <p:spPr>
            <a:xfrm>
              <a:off x="1086523" y="4789254"/>
              <a:ext cx="2852064" cy="12464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  <a:endParaRPr lang="en-US" altLang="zh-CN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  <a:p>
              <a:pPr algn="ctr">
                <a:lnSpc>
                  <a:spcPts val="3000"/>
                </a:lnSpc>
              </a:pPr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451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732B26B-D3EE-4E9E-BE60-28120D971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324" y="1293300"/>
            <a:ext cx="5370225" cy="53702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23D30B8-98A8-47C8-95A1-CF37FBA81A77}"/>
              </a:ext>
            </a:extLst>
          </p:cNvPr>
          <p:cNvSpPr txBox="1"/>
          <p:nvPr/>
        </p:nvSpPr>
        <p:spPr>
          <a:xfrm>
            <a:off x="6319289" y="2561879"/>
            <a:ext cx="4801314" cy="2318327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76A4E22-7692-44BF-9401-6785F03023A1}"/>
              </a:ext>
            </a:extLst>
          </p:cNvPr>
          <p:cNvGrpSpPr/>
          <p:nvPr/>
        </p:nvGrpSpPr>
        <p:grpSpPr>
          <a:xfrm>
            <a:off x="6538499" y="2331047"/>
            <a:ext cx="4362893" cy="63795"/>
            <a:chOff x="903767" y="3710763"/>
            <a:chExt cx="4362893" cy="63795"/>
          </a:xfrm>
          <a:solidFill>
            <a:schemeClr val="bg1">
              <a:lumMod val="75000"/>
            </a:schemeClr>
          </a:solidFill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17CDBFF-312E-4AF6-A2FE-CA7064918AD5}"/>
                </a:ext>
              </a:extLst>
            </p:cNvPr>
            <p:cNvCxnSpPr/>
            <p:nvPr/>
          </p:nvCxnSpPr>
          <p:spPr>
            <a:xfrm>
              <a:off x="903767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B96E6B5-6A1C-4515-AA09-D81BD1B508C1}"/>
                </a:ext>
              </a:extLst>
            </p:cNvPr>
            <p:cNvSpPr/>
            <p:nvPr/>
          </p:nvSpPr>
          <p:spPr>
            <a:xfrm>
              <a:off x="3053316" y="3710763"/>
              <a:ext cx="63795" cy="63795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1A5FDDF-D156-432B-AD53-61EBE6D5CE8B}"/>
                </a:ext>
              </a:extLst>
            </p:cNvPr>
            <p:cNvCxnSpPr/>
            <p:nvPr/>
          </p:nvCxnSpPr>
          <p:spPr>
            <a:xfrm>
              <a:off x="3278371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12BBDC5-994A-453D-9DC8-691C42E1A550}"/>
              </a:ext>
            </a:extLst>
          </p:cNvPr>
          <p:cNvGrpSpPr/>
          <p:nvPr/>
        </p:nvGrpSpPr>
        <p:grpSpPr>
          <a:xfrm>
            <a:off x="6538499" y="5068510"/>
            <a:ext cx="4362893" cy="63795"/>
            <a:chOff x="903767" y="3710763"/>
            <a:chExt cx="4362893" cy="63795"/>
          </a:xfrm>
          <a:solidFill>
            <a:schemeClr val="bg1">
              <a:lumMod val="75000"/>
            </a:schemeClr>
          </a:solidFill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6D5D7E1-30CA-414C-9268-710D9E6EBAE7}"/>
                </a:ext>
              </a:extLst>
            </p:cNvPr>
            <p:cNvCxnSpPr/>
            <p:nvPr/>
          </p:nvCxnSpPr>
          <p:spPr>
            <a:xfrm>
              <a:off x="903767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5AA3A4D-3A25-4FFD-9971-15AE6A76927B}"/>
                </a:ext>
              </a:extLst>
            </p:cNvPr>
            <p:cNvSpPr/>
            <p:nvPr/>
          </p:nvSpPr>
          <p:spPr>
            <a:xfrm>
              <a:off x="3053316" y="3710763"/>
              <a:ext cx="63795" cy="63795"/>
            </a:xfrm>
            <a:prstGeom prst="ellips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83CD4B2-48AC-4656-B25E-995A81CDC03D}"/>
                </a:ext>
              </a:extLst>
            </p:cNvPr>
            <p:cNvCxnSpPr/>
            <p:nvPr/>
          </p:nvCxnSpPr>
          <p:spPr>
            <a:xfrm>
              <a:off x="3278371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09394298"/>
      </p:ext>
    </p:extLst>
  </p:cSld>
  <p:clrMapOvr>
    <a:masterClrMapping/>
  </p:clrMapOvr>
  <p:transition spd="slow" advClick="0"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BBB1FA-EAB0-4B7A-829D-F6037A53F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616" y="399439"/>
            <a:ext cx="6119385" cy="5544162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E5F5EB-D58E-47CF-9B93-912492CA40CC}"/>
              </a:ext>
            </a:extLst>
          </p:cNvPr>
          <p:cNvGrpSpPr/>
          <p:nvPr/>
        </p:nvGrpSpPr>
        <p:grpSpPr>
          <a:xfrm>
            <a:off x="973089" y="1673247"/>
            <a:ext cx="5298779" cy="977704"/>
            <a:chOff x="1717380" y="1588187"/>
            <a:chExt cx="5298779" cy="97770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89C5136-6186-4BC6-AB35-B3167A71A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58168" y="1857265"/>
              <a:ext cx="757972" cy="43954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29E03B2-D3B8-4323-B460-41B23A4353B2}"/>
                </a:ext>
              </a:extLst>
            </p:cNvPr>
            <p:cNvSpPr txBox="1"/>
            <p:nvPr/>
          </p:nvSpPr>
          <p:spPr>
            <a:xfrm>
              <a:off x="2295153" y="1588187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C8A98A1-E5CA-40CE-8DFD-B0FCBC8D2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417399" y="1857265"/>
              <a:ext cx="757972" cy="439548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39A73D-4BF8-45D3-9925-10DB75222AD4}"/>
              </a:ext>
            </a:extLst>
          </p:cNvPr>
          <p:cNvGrpSpPr/>
          <p:nvPr/>
        </p:nvGrpSpPr>
        <p:grpSpPr>
          <a:xfrm>
            <a:off x="973089" y="3214879"/>
            <a:ext cx="5298779" cy="977704"/>
            <a:chOff x="1717380" y="1588187"/>
            <a:chExt cx="5298779" cy="97770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E43F659-9176-4DAB-967F-5EB1EA3079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58168" y="1857265"/>
              <a:ext cx="757972" cy="439548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6068A7-8DCF-4FAD-8E7B-BF3F5F04DF56}"/>
                </a:ext>
              </a:extLst>
            </p:cNvPr>
            <p:cNvSpPr txBox="1"/>
            <p:nvPr/>
          </p:nvSpPr>
          <p:spPr>
            <a:xfrm>
              <a:off x="2295153" y="1588187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8EDFDA7-6AB1-4574-A34A-07B742699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417399" y="1857265"/>
              <a:ext cx="757972" cy="439548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C4A1A5-D575-4803-95C2-31682F4A8804}"/>
              </a:ext>
            </a:extLst>
          </p:cNvPr>
          <p:cNvGrpSpPr/>
          <p:nvPr/>
        </p:nvGrpSpPr>
        <p:grpSpPr>
          <a:xfrm>
            <a:off x="973089" y="4756511"/>
            <a:ext cx="5298779" cy="977704"/>
            <a:chOff x="1717380" y="1588187"/>
            <a:chExt cx="5298779" cy="97770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146A78E-8981-46F8-A679-563551CA0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1558168" y="1857265"/>
              <a:ext cx="757972" cy="439548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F3F2D3D-A14B-4C23-B873-D9F64551D3BD}"/>
                </a:ext>
              </a:extLst>
            </p:cNvPr>
            <p:cNvSpPr txBox="1"/>
            <p:nvPr/>
          </p:nvSpPr>
          <p:spPr>
            <a:xfrm>
              <a:off x="2295153" y="1588187"/>
              <a:ext cx="4185761" cy="9777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  <a:endParaRPr lang="en-US" altLang="zh-CN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体仿宋 (非商业使用)" pitchFamily="50" charset="-122"/>
                  <a:ea typeface="文悦古体仿宋 (非商业使用)" pitchFamily="50" charset="-122"/>
                </a:rPr>
                <a:t>点击添加内容点击添加内容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35CC3E2-89C2-44F1-8FF9-1C38879ED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5400000" flipH="1">
              <a:off x="6417399" y="1857265"/>
              <a:ext cx="757972" cy="439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0489755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FD7695F-9615-438B-A947-FBE49DC17C33}"/>
              </a:ext>
            </a:extLst>
          </p:cNvPr>
          <p:cNvCxnSpPr>
            <a:cxnSpLocks/>
          </p:cNvCxnSpPr>
          <p:nvPr/>
        </p:nvCxnSpPr>
        <p:spPr>
          <a:xfrm flipH="1">
            <a:off x="1167328" y="3684517"/>
            <a:ext cx="33701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9FA39D1-1613-4EED-8D42-68CE8D8FB84A}"/>
              </a:ext>
            </a:extLst>
          </p:cNvPr>
          <p:cNvSpPr txBox="1"/>
          <p:nvPr/>
        </p:nvSpPr>
        <p:spPr>
          <a:xfrm>
            <a:off x="1285303" y="2150773"/>
            <a:ext cx="3134191" cy="128041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B68001-F55A-4275-A1F3-9D2373F8821D}"/>
              </a:ext>
            </a:extLst>
          </p:cNvPr>
          <p:cNvSpPr txBox="1"/>
          <p:nvPr/>
        </p:nvSpPr>
        <p:spPr>
          <a:xfrm>
            <a:off x="1285303" y="3937847"/>
            <a:ext cx="3134191" cy="128041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CA18962-78E1-43A7-BEB0-8AE6EF714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208" y="659228"/>
            <a:ext cx="2617585" cy="6050580"/>
          </a:xfrm>
          <a:prstGeom prst="rect">
            <a:avLst/>
          </a:prstGeom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3E06138-A619-445D-9A88-A05BADD88F93}"/>
              </a:ext>
            </a:extLst>
          </p:cNvPr>
          <p:cNvCxnSpPr>
            <a:cxnSpLocks/>
          </p:cNvCxnSpPr>
          <p:nvPr/>
        </p:nvCxnSpPr>
        <p:spPr>
          <a:xfrm flipH="1">
            <a:off x="7536557" y="3684517"/>
            <a:ext cx="33701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F22C80E-2047-455A-91AA-43B734C65B25}"/>
              </a:ext>
            </a:extLst>
          </p:cNvPr>
          <p:cNvSpPr txBox="1"/>
          <p:nvPr/>
        </p:nvSpPr>
        <p:spPr>
          <a:xfrm>
            <a:off x="7654532" y="2150773"/>
            <a:ext cx="3134191" cy="128041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AB272DD-DE21-45DF-A602-9547A27D673C}"/>
              </a:ext>
            </a:extLst>
          </p:cNvPr>
          <p:cNvSpPr txBox="1"/>
          <p:nvPr/>
        </p:nvSpPr>
        <p:spPr>
          <a:xfrm>
            <a:off x="7654532" y="3937847"/>
            <a:ext cx="3134191" cy="128041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  <a:endParaRPr lang="en-US" altLang="zh-CN" sz="2000" spc="3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</a:t>
            </a:r>
          </a:p>
        </p:txBody>
      </p:sp>
    </p:spTree>
    <p:extLst>
      <p:ext uri="{BB962C8B-B14F-4D97-AF65-F5344CB8AC3E}">
        <p14:creationId xmlns:p14="http://schemas.microsoft.com/office/powerpoint/2010/main" val="114749813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39E174-E046-422F-9282-5ED55CF04A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73"/>
          <a:stretch/>
        </p:blipFill>
        <p:spPr>
          <a:xfrm>
            <a:off x="0" y="414676"/>
            <a:ext cx="12192000" cy="6443324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DC1D92-37AF-4E90-A763-8C2BA104B978}"/>
              </a:ext>
            </a:extLst>
          </p:cNvPr>
          <p:cNvCxnSpPr/>
          <p:nvPr/>
        </p:nvCxnSpPr>
        <p:spPr>
          <a:xfrm>
            <a:off x="0" y="372143"/>
            <a:ext cx="12192000" cy="0"/>
          </a:xfrm>
          <a:prstGeom prst="line">
            <a:avLst/>
          </a:prstGeom>
          <a:ln w="635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文本框 5">
            <a:extLst>
              <a:ext uri="{FF2B5EF4-FFF2-40B4-BE49-F238E27FC236}">
                <a16:creationId xmlns:a16="http://schemas.microsoft.com/office/drawing/2014/main" id="{0BE5F573-0DD0-4A5A-9F07-F7687B47C66A}"/>
              </a:ext>
            </a:extLst>
          </p:cNvPr>
          <p:cNvSpPr txBox="1"/>
          <p:nvPr/>
        </p:nvSpPr>
        <p:spPr>
          <a:xfrm>
            <a:off x="4879962" y="194475"/>
            <a:ext cx="2432077" cy="46166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点击添加标题 </a:t>
            </a:r>
            <a:r>
              <a:rPr lang="en-US" altLang="zh-CN" sz="2400" dirty="0">
                <a:solidFill>
                  <a:srgbClr val="F36C88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·</a:t>
            </a:r>
            <a:endParaRPr lang="zh-CN" altLang="en-US" sz="2400" dirty="0">
              <a:solidFill>
                <a:srgbClr val="F36C88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C3A232-F10D-492D-8FD6-1A9281AE1396}"/>
              </a:ext>
            </a:extLst>
          </p:cNvPr>
          <p:cNvSpPr txBox="1"/>
          <p:nvPr/>
        </p:nvSpPr>
        <p:spPr>
          <a:xfrm>
            <a:off x="3062138" y="1652650"/>
            <a:ext cx="4185762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点击添加内容点击添加内容</a:t>
            </a:r>
            <a:endParaRPr lang="en-US" altLang="zh-CN" sz="2000" spc="600" dirty="0">
              <a:solidFill>
                <a:schemeClr val="tx1">
                  <a:lumMod val="65000"/>
                  <a:lumOff val="35000"/>
                </a:schemeClr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  <a:p>
            <a:pPr algn="ctr">
              <a:lnSpc>
                <a:spcPts val="3000"/>
              </a:lnSpc>
            </a:pPr>
            <a:r>
              <a:rPr lang="zh-CN" altLang="en-US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点击添加内容点击添加内容</a:t>
            </a:r>
          </a:p>
          <a:p>
            <a:pPr algn="ctr">
              <a:lnSpc>
                <a:spcPts val="3000"/>
              </a:lnSpc>
            </a:pPr>
            <a:r>
              <a:rPr lang="zh-CN" altLang="en-US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点击添加内容点击添加内容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A9542D2-EC9D-44EC-99FE-699F1F850A25}"/>
              </a:ext>
            </a:extLst>
          </p:cNvPr>
          <p:cNvCxnSpPr>
            <a:cxnSpLocks/>
          </p:cNvCxnSpPr>
          <p:nvPr/>
        </p:nvCxnSpPr>
        <p:spPr>
          <a:xfrm>
            <a:off x="2851296" y="1789100"/>
            <a:ext cx="0" cy="973595"/>
          </a:xfrm>
          <a:prstGeom prst="line">
            <a:avLst/>
          </a:prstGeom>
          <a:ln w="254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B60B13D-409D-4403-87F5-028EED258CD1}"/>
              </a:ext>
            </a:extLst>
          </p:cNvPr>
          <p:cNvCxnSpPr>
            <a:cxnSpLocks/>
          </p:cNvCxnSpPr>
          <p:nvPr/>
        </p:nvCxnSpPr>
        <p:spPr>
          <a:xfrm>
            <a:off x="7352412" y="1789100"/>
            <a:ext cx="0" cy="973595"/>
          </a:xfrm>
          <a:prstGeom prst="line">
            <a:avLst/>
          </a:prstGeom>
          <a:ln w="25400">
            <a:solidFill>
              <a:srgbClr val="F36C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469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945</Words>
  <Application>Microsoft Office PowerPoint</Application>
  <PresentationFormat>宽屏</PresentationFormat>
  <Paragraphs>220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TypeLand 康熙字典體試用版</vt:lpstr>
      <vt:lpstr>等线 Light</vt:lpstr>
      <vt:lpstr>思源黑体 CN Light</vt:lpstr>
      <vt:lpstr>微软雅黑 Light</vt:lpstr>
      <vt:lpstr>文悦古典明朝体 (非商业使用) W5</vt:lpstr>
      <vt:lpstr>文悦古体仿宋 (非商业使用)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高志远</dc:creator>
  <cp:lastModifiedBy>Administrator</cp:lastModifiedBy>
  <cp:revision>91</cp:revision>
  <dcterms:created xsi:type="dcterms:W3CDTF">2017-12-09T01:12:26Z</dcterms:created>
  <dcterms:modified xsi:type="dcterms:W3CDTF">2019-02-15T05:22:39Z</dcterms:modified>
</cp:coreProperties>
</file>