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41"/>
  </p:notesMasterIdLst>
  <p:handoutMasterIdLst>
    <p:handoutMasterId r:id="rId42"/>
  </p:handoutMasterIdLst>
  <p:sldIdLst>
    <p:sldId id="515" r:id="rId3"/>
    <p:sldId id="468" r:id="rId4"/>
    <p:sldId id="454" r:id="rId5"/>
    <p:sldId id="432" r:id="rId6"/>
    <p:sldId id="474" r:id="rId7"/>
    <p:sldId id="481" r:id="rId8"/>
    <p:sldId id="434" r:id="rId9"/>
    <p:sldId id="399" r:id="rId10"/>
    <p:sldId id="402" r:id="rId11"/>
    <p:sldId id="482" r:id="rId12"/>
    <p:sldId id="469" r:id="rId13"/>
    <p:sldId id="403" r:id="rId14"/>
    <p:sldId id="394" r:id="rId15"/>
    <p:sldId id="473" r:id="rId16"/>
    <p:sldId id="476" r:id="rId17"/>
    <p:sldId id="368" r:id="rId18"/>
    <p:sldId id="431" r:id="rId19"/>
    <p:sldId id="387" r:id="rId20"/>
    <p:sldId id="395" r:id="rId21"/>
    <p:sldId id="471" r:id="rId22"/>
    <p:sldId id="391" r:id="rId23"/>
    <p:sldId id="478" r:id="rId24"/>
    <p:sldId id="441" r:id="rId25"/>
    <p:sldId id="483" r:id="rId26"/>
    <p:sldId id="480" r:id="rId27"/>
    <p:sldId id="447" r:id="rId28"/>
    <p:sldId id="475" r:id="rId29"/>
    <p:sldId id="470" r:id="rId30"/>
    <p:sldId id="488" r:id="rId31"/>
    <p:sldId id="477" r:id="rId32"/>
    <p:sldId id="460" r:id="rId33"/>
    <p:sldId id="439" r:id="rId34"/>
    <p:sldId id="436" r:id="rId35"/>
    <p:sldId id="446" r:id="rId36"/>
    <p:sldId id="400" r:id="rId37"/>
    <p:sldId id="516" r:id="rId38"/>
    <p:sldId id="517" r:id="rId39"/>
    <p:sldId id="518" r:id="rId40"/>
  </p:sldIdLst>
  <p:sldSz cx="9721850" cy="5400675"/>
  <p:notesSz cx="6858000" cy="9144000"/>
  <p:custDataLst>
    <p:tags r:id="rId43"/>
  </p:custDataLst>
  <p:defaultTex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701">
          <p15:clr>
            <a:srgbClr val="A4A3A4"/>
          </p15:clr>
        </p15:guide>
        <p15:guide id="2" pos="306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AA27"/>
    <a:srgbClr val="A27802"/>
    <a:srgbClr val="AE8102"/>
    <a:srgbClr val="E1C209"/>
    <a:srgbClr val="DAA600"/>
    <a:srgbClr val="00B0F0"/>
    <a:srgbClr val="006DF0"/>
    <a:srgbClr val="014495"/>
    <a:srgbClr val="013D85"/>
    <a:srgbClr val="005A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49" autoAdjust="0"/>
    <p:restoredTop sz="94347" autoAdjust="0"/>
  </p:normalViewPr>
  <p:slideViewPr>
    <p:cSldViewPr>
      <p:cViewPr varScale="1">
        <p:scale>
          <a:sx n="102" d="100"/>
          <a:sy n="102" d="100"/>
        </p:scale>
        <p:origin x="691" y="72"/>
      </p:cViewPr>
      <p:guideLst>
        <p:guide orient="horz" pos="1701"/>
        <p:guide pos="306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gs" Target="tags/tag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Rendering Engine</c:v>
                </c:pt>
              </c:strCache>
            </c:strRef>
          </c:tx>
          <c:spPr>
            <a:solidFill>
              <a:srgbClr val="FFC000">
                <a:lumMod val="75000"/>
              </a:srgbClr>
            </a:solidFill>
          </c:spPr>
          <c:invertIfNegative val="0"/>
          <c:dPt>
            <c:idx val="0"/>
            <c:invertIfNegative val="0"/>
            <c:bubble3D val="0"/>
          </c:dPt>
          <c:dPt>
            <c:idx val="1"/>
            <c:invertIfNegative val="0"/>
            <c:bubble3D val="0"/>
          </c:dPt>
          <c:dPt>
            <c:idx val="2"/>
            <c:invertIfNegative val="0"/>
            <c:bubble3D val="0"/>
          </c:dPt>
          <c:dPt>
            <c:idx val="3"/>
            <c:invertIfNegative val="0"/>
            <c:bubble3D val="0"/>
          </c:dPt>
          <c:dLbls>
            <c:dLbl>
              <c:idx val="0"/>
              <c:tx>
                <c:rich>
                  <a:bodyPr/>
                  <a:lstStyle/>
                  <a:p>
                    <a:pPr>
                      <a:defRPr/>
                    </a:pPr>
                    <a:r>
                      <a:rPr lang="zh-CN"/>
                      <a:t>填加文字</a:t>
                    </a:r>
                  </a:p>
                </c:rich>
              </c:tx>
              <c:spPr/>
              <c:dLblPos val="outEnd"/>
              <c:showLegendKey val="0"/>
              <c:showVal val="0"/>
              <c:showCatName val="1"/>
              <c:showSerName val="0"/>
              <c:showPercent val="0"/>
              <c:showBubbleSize val="0"/>
              <c:extLst>
                <c:ext xmlns:c15="http://schemas.microsoft.com/office/drawing/2012/chart" uri="{CE6537A1-D6FC-4f65-9D91-7224C49458BB}"/>
              </c:extLst>
            </c:dLbl>
            <c:dLbl>
              <c:idx val="1"/>
              <c:layout>
                <c:manualLayout>
                  <c:x val="0"/>
                  <c:y val="7.958908601199419E-3"/>
                </c:manualLayout>
              </c:layout>
              <c:tx>
                <c:rich>
                  <a:bodyPr/>
                  <a:lstStyle/>
                  <a:p>
                    <a:pPr>
                      <a:defRPr/>
                    </a:pPr>
                    <a:r>
                      <a:rPr lang="zh-CN"/>
                      <a:t>填加文字</a:t>
                    </a:r>
                    <a:endParaRPr lang="en-US"/>
                  </a:p>
                </c:rich>
              </c:tx>
              <c:spPr/>
              <c:dLblPos val="outEnd"/>
              <c:showLegendKey val="0"/>
              <c:showVal val="0"/>
              <c:showCatName val="1"/>
              <c:showSerName val="0"/>
              <c:showPercent val="0"/>
              <c:showBubbleSize val="0"/>
              <c:extLst>
                <c:ext xmlns:c15="http://schemas.microsoft.com/office/drawing/2012/chart" uri="{CE6537A1-D6FC-4f65-9D91-7224C49458BB}"/>
              </c:extLst>
            </c:dLbl>
            <c:dLbl>
              <c:idx val="2"/>
              <c:layout>
                <c:manualLayout>
                  <c:x val="5.7476141178600384E-3"/>
                  <c:y val="6.4050442821077822E-4"/>
                </c:manualLayout>
              </c:layout>
              <c:tx>
                <c:rich>
                  <a:bodyPr/>
                  <a:lstStyle/>
                  <a:p>
                    <a:pPr>
                      <a:defRPr/>
                    </a:pPr>
                    <a:r>
                      <a:rPr lang="zh-CN"/>
                      <a:t>填加文字</a:t>
                    </a:r>
                  </a:p>
                </c:rich>
              </c:tx>
              <c:spPr/>
              <c:dLblPos val="outEnd"/>
              <c:showLegendKey val="0"/>
              <c:showVal val="0"/>
              <c:showCatName val="1"/>
              <c:showSerName val="0"/>
              <c:showPercent val="0"/>
              <c:showBubbleSize val="0"/>
              <c:extLst>
                <c:ext xmlns:c15="http://schemas.microsoft.com/office/drawing/2012/chart" uri="{CE6537A1-D6FC-4f65-9D91-7224C49458BB}"/>
              </c:extLst>
            </c:dLbl>
            <c:dLbl>
              <c:idx val="3"/>
              <c:layout>
                <c:manualLayout>
                  <c:x val="-2.8738070589300218E-3"/>
                  <c:y val="-3.0186976582835456E-3"/>
                </c:manualLayout>
              </c:layout>
              <c:tx>
                <c:rich>
                  <a:bodyPr/>
                  <a:lstStyle/>
                  <a:p>
                    <a:pPr>
                      <a:defRPr/>
                    </a:pPr>
                    <a:r>
                      <a:rPr lang="zh-CN"/>
                      <a:t>填加文字</a:t>
                    </a:r>
                  </a:p>
                </c:rich>
              </c:tx>
              <c:spPr/>
              <c:dLblPos val="outEnd"/>
              <c:showLegendKey val="0"/>
              <c:showVal val="0"/>
              <c:showCatName val="1"/>
              <c:showSerName val="0"/>
              <c:showPercent val="0"/>
              <c:showBubbleSize val="0"/>
              <c:extLst>
                <c:ext xmlns:c15="http://schemas.microsoft.com/office/drawing/2012/chart" uri="{CE6537A1-D6FC-4f65-9D91-7224C49458BB}"/>
              </c:extLst>
            </c:dLbl>
            <c:spPr>
              <a:noFill/>
              <a:ln>
                <a:noFill/>
              </a:ln>
              <a:effectLst/>
            </c:spPr>
            <c:dLblPos val="inEnd"/>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IE5</c:v>
                </c:pt>
                <c:pt idx="1">
                  <c:v>IE7</c:v>
                </c:pt>
                <c:pt idx="2">
                  <c:v>IE8</c:v>
                </c:pt>
                <c:pt idx="3">
                  <c:v>IE9</c:v>
                </c:pt>
              </c:strCache>
            </c:strRef>
          </c:cat>
          <c:val>
            <c:numRef>
              <c:f>Sheet1!$B$2:$B$5</c:f>
              <c:numCache>
                <c:formatCode>g/"通""用""格""式"</c:formatCode>
                <c:ptCount val="4"/>
                <c:pt idx="0">
                  <c:v>20</c:v>
                </c:pt>
                <c:pt idx="1">
                  <c:v>50</c:v>
                </c:pt>
                <c:pt idx="2">
                  <c:v>70</c:v>
                </c:pt>
                <c:pt idx="3">
                  <c:v>100</c:v>
                </c:pt>
              </c:numCache>
            </c:numRef>
          </c:val>
        </c:ser>
        <c:dLbls>
          <c:showLegendKey val="0"/>
          <c:showVal val="1"/>
          <c:showCatName val="0"/>
          <c:showSerName val="0"/>
          <c:showPercent val="0"/>
          <c:showBubbleSize val="0"/>
        </c:dLbls>
        <c:gapWidth val="6"/>
        <c:overlap val="-98"/>
        <c:axId val="1343781440"/>
        <c:axId val="1343780320"/>
      </c:barChart>
      <c:catAx>
        <c:axId val="1343781440"/>
        <c:scaling>
          <c:orientation val="minMax"/>
        </c:scaling>
        <c:delete val="1"/>
        <c:axPos val="b"/>
        <c:numFmt formatCode="General" sourceLinked="0"/>
        <c:majorTickMark val="out"/>
        <c:minorTickMark val="none"/>
        <c:tickLblPos val="none"/>
        <c:crossAx val="1343780320"/>
        <c:crosses val="autoZero"/>
        <c:auto val="1"/>
        <c:lblAlgn val="ctr"/>
        <c:lblOffset val="100"/>
        <c:noMultiLvlLbl val="0"/>
      </c:catAx>
      <c:valAx>
        <c:axId val="1343780320"/>
        <c:scaling>
          <c:orientation val="minMax"/>
        </c:scaling>
        <c:delete val="1"/>
        <c:axPos val="l"/>
        <c:numFmt formatCode="g/&quot;通&quot;&quot;用&quot;&quot;格&quot;&quot;式&quot;" sourceLinked="1"/>
        <c:majorTickMark val="out"/>
        <c:minorTickMark val="none"/>
        <c:tickLblPos val="none"/>
        <c:crossAx val="1343781440"/>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CCBFAF72-1563-47D6-B7E6-34529404EE30}" type="datetimeFigureOut">
              <a:rPr lang="zh-CN" altLang="en-US"/>
              <a:pPr>
                <a:defRPr/>
              </a:pPr>
              <a:t>2016/11/7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3219187B-8851-4471-879F-35BFB0C031CE}" type="slidenum">
              <a:rPr lang="zh-CN" altLang="en-US"/>
              <a:pPr>
                <a:defRPr/>
              </a:pPr>
              <a:t>‹#›</a:t>
            </a:fld>
            <a:endParaRPr lang="zh-CN" altLang="en-US"/>
          </a:p>
        </p:txBody>
      </p:sp>
    </p:spTree>
    <p:extLst>
      <p:ext uri="{BB962C8B-B14F-4D97-AF65-F5344CB8AC3E}">
        <p14:creationId xmlns:p14="http://schemas.microsoft.com/office/powerpoint/2010/main" val="48538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001866E4-F001-4660-AF58-DE5DC3ECCFA6}" type="datetimeFigureOut">
              <a:rPr lang="zh-CN" altLang="en-US"/>
              <a:pPr>
                <a:defRPr/>
              </a:pPr>
              <a:t>2016/11/7</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47079287-648C-4B3D-8FE1-F0E0722F132F}" type="slidenum">
              <a:rPr lang="zh-CN" altLang="en-US"/>
              <a:pPr>
                <a:defRPr/>
              </a:pPr>
              <a:t>‹#›</a:t>
            </a:fld>
            <a:endParaRPr lang="zh-CN" altLang="en-US"/>
          </a:p>
        </p:txBody>
      </p:sp>
    </p:spTree>
    <p:extLst>
      <p:ext uri="{BB962C8B-B14F-4D97-AF65-F5344CB8AC3E}">
        <p14:creationId xmlns:p14="http://schemas.microsoft.com/office/powerpoint/2010/main" val="658465888"/>
      </p:ext>
    </p:extLst>
  </p:cSld>
  <p:clrMap bg1="lt1" tx1="dk1" bg2="lt2" tx2="dk2" accent1="accent1" accent2="accent2" accent3="accent3" accent4="accent4" accent5="accent5" accent6="accent6" hlink="hlink" folHlink="folHlink"/>
  <p:notesStyle>
    <a:lvl1pPr algn="l" defTabSz="966788" rtl="0" fontAlgn="base">
      <a:spcBef>
        <a:spcPct val="30000"/>
      </a:spcBef>
      <a:spcAft>
        <a:spcPct val="0"/>
      </a:spcAft>
      <a:defRPr sz="1300" kern="1200">
        <a:solidFill>
          <a:schemeClr val="tx1"/>
        </a:solidFill>
        <a:latin typeface="+mn-lt"/>
        <a:ea typeface="+mn-ea"/>
        <a:cs typeface="+mn-cs"/>
      </a:defRPr>
    </a:lvl1pPr>
    <a:lvl2pPr marL="482600" algn="l" defTabSz="966788" rtl="0" fontAlgn="base">
      <a:spcBef>
        <a:spcPct val="30000"/>
      </a:spcBef>
      <a:spcAft>
        <a:spcPct val="0"/>
      </a:spcAft>
      <a:defRPr sz="1300" kern="1200">
        <a:solidFill>
          <a:schemeClr val="tx1"/>
        </a:solidFill>
        <a:latin typeface="+mn-lt"/>
        <a:ea typeface="+mn-ea"/>
        <a:cs typeface="+mn-cs"/>
      </a:defRPr>
    </a:lvl2pPr>
    <a:lvl3pPr marL="966788" algn="l" defTabSz="966788" rtl="0" fontAlgn="base">
      <a:spcBef>
        <a:spcPct val="30000"/>
      </a:spcBef>
      <a:spcAft>
        <a:spcPct val="0"/>
      </a:spcAft>
      <a:defRPr sz="1300" kern="1200">
        <a:solidFill>
          <a:schemeClr val="tx1"/>
        </a:solidFill>
        <a:latin typeface="+mn-lt"/>
        <a:ea typeface="+mn-ea"/>
        <a:cs typeface="+mn-cs"/>
      </a:defRPr>
    </a:lvl3pPr>
    <a:lvl4pPr marL="1450975" algn="l" defTabSz="966788" rtl="0" fontAlgn="base">
      <a:spcBef>
        <a:spcPct val="30000"/>
      </a:spcBef>
      <a:spcAft>
        <a:spcPct val="0"/>
      </a:spcAft>
      <a:defRPr sz="1300" kern="1200">
        <a:solidFill>
          <a:schemeClr val="tx1"/>
        </a:solidFill>
        <a:latin typeface="+mn-lt"/>
        <a:ea typeface="+mn-ea"/>
        <a:cs typeface="+mn-cs"/>
      </a:defRPr>
    </a:lvl4pPr>
    <a:lvl5pPr marL="1935163" algn="l" defTabSz="966788" rtl="0" fontAlgn="base">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550807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10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378413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11</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81AC2C27-307D-4323-98C2-B3CA134E014E}" type="slidenum">
              <a:rPr lang="zh-CN" altLang="en-US" sz="1200">
                <a:latin typeface="Calibri" pitchFamily="34" charset="0"/>
                <a:ea typeface="宋体" pitchFamily="2" charset="-122"/>
              </a:rPr>
              <a:pPr defTabSz="966788" fontAlgn="base">
                <a:spcBef>
                  <a:spcPct val="0"/>
                </a:spcBef>
                <a:spcAft>
                  <a:spcPct val="0"/>
                </a:spcAft>
              </a:pPr>
              <a:t>12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051215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E8A25C2-0D90-49F6-A6F7-37F3A8FEBF51}" type="slidenum">
              <a:rPr lang="zh-CN" altLang="en-US" sz="1200">
                <a:latin typeface="Calibri" pitchFamily="34" charset="0"/>
                <a:ea typeface="宋体" pitchFamily="2" charset="-122"/>
              </a:rPr>
              <a:pPr defTabSz="966788" fontAlgn="base">
                <a:spcBef>
                  <a:spcPct val="0"/>
                </a:spcBef>
                <a:spcAft>
                  <a:spcPct val="0"/>
                </a:spcAft>
              </a:p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023050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61F62DF-5B4D-4355-B6E9-CE63482297A0}" type="slidenum">
              <a:rPr lang="zh-CN" altLang="en-US" sz="1200">
                <a:latin typeface="Calibri" pitchFamily="34" charset="0"/>
                <a:ea typeface="宋体" pitchFamily="2" charset="-122"/>
              </a:rPr>
              <a:pPr defTabSz="966788" fontAlgn="base">
                <a:spcBef>
                  <a:spcPct val="0"/>
                </a:spcBef>
                <a:spcAft>
                  <a:spcPct val="0"/>
                </a:spcAft>
              </a:p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9151012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33FA373F-394D-4945-AF55-FC857FB1A5F7}" type="slidenum">
              <a:rPr lang="zh-CN" altLang="en-US" sz="1200">
                <a:latin typeface="Calibri" pitchFamily="34" charset="0"/>
                <a:ea typeface="宋体" pitchFamily="2" charset="-122"/>
              </a:rPr>
              <a:pPr defTabSz="966788" fontAlgn="base">
                <a:spcBef>
                  <a:spcPct val="0"/>
                </a:spcBef>
                <a:spcAft>
                  <a:spcPct val="0"/>
                </a:spcAft>
              </a:pPr>
              <a:t>15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1871887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C336808-C6CB-44B4-BF21-3C39EB82FE4B}" type="slidenum">
              <a:rPr lang="zh-CN" altLang="en-US" sz="1200">
                <a:latin typeface="Calibri" pitchFamily="34" charset="0"/>
                <a:ea typeface="宋体" pitchFamily="2" charset="-122"/>
              </a:rPr>
              <a:pPr defTabSz="966788" fontAlgn="base">
                <a:spcBef>
                  <a:spcPct val="0"/>
                </a:spcBef>
                <a:spcAft>
                  <a:spcPct val="0"/>
                </a:spcAft>
              </a:pPr>
              <a:t>16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660362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E17EA78-AA5F-4596-931F-3C2566596B98}" type="slidenum">
              <a:rPr lang="zh-CN" altLang="en-US" sz="1200">
                <a:latin typeface="Calibri" pitchFamily="34" charset="0"/>
                <a:ea typeface="宋体" pitchFamily="2" charset="-122"/>
              </a:rPr>
              <a:pPr defTabSz="966788" fontAlgn="base">
                <a:spcBef>
                  <a:spcPct val="0"/>
                </a:spcBef>
                <a:spcAft>
                  <a:spcPct val="0"/>
                </a:spcAft>
              </a:pPr>
              <a:t>17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656794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79EEE61-6411-42CC-8D36-97057DBDD0A4}" type="slidenum">
              <a:rPr lang="zh-CN" altLang="en-US" sz="1200">
                <a:latin typeface="Calibri" pitchFamily="34" charset="0"/>
                <a:ea typeface="宋体" pitchFamily="2" charset="-122"/>
              </a:rPr>
              <a:pPr defTabSz="966788" fontAlgn="base">
                <a:spcBef>
                  <a:spcPct val="0"/>
                </a:spcBef>
                <a:spcAft>
                  <a:spcPct val="0"/>
                </a:spcAft>
              </a:pPr>
              <a:t>18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683562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5455D98-30A8-42CC-BAAB-2AC6A7886035}" type="slidenum">
              <a:rPr lang="zh-CN" altLang="en-US" sz="1200">
                <a:latin typeface="Calibri" pitchFamily="34" charset="0"/>
                <a:ea typeface="宋体" pitchFamily="2" charset="-122"/>
              </a:rPr>
              <a:pPr defTabSz="966788" fontAlgn="base">
                <a:spcBef>
                  <a:spcPct val="0"/>
                </a:spcBef>
                <a:spcAft>
                  <a:spcPct val="0"/>
                </a:spcAft>
              </a:pPr>
              <a:t>19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719875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20</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71F78C7-5B58-4FD3-AEDE-11D4B538233A}" type="slidenum">
              <a:rPr lang="zh-CN" altLang="en-US" sz="1200">
                <a:latin typeface="Calibri" pitchFamily="34" charset="0"/>
                <a:ea typeface="宋体" pitchFamily="2" charset="-122"/>
              </a:rPr>
              <a:pPr defTabSz="966788" fontAlgn="base">
                <a:spcBef>
                  <a:spcPct val="0"/>
                </a:spcBef>
                <a:spcAft>
                  <a:spcPct val="0"/>
                </a:spcAft>
              </a:pPr>
              <a:t>21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17936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71F78C7-5B58-4FD3-AEDE-11D4B538233A}" type="slidenum">
              <a:rPr lang="zh-CN" altLang="en-US" sz="1200">
                <a:latin typeface="Calibri" pitchFamily="34" charset="0"/>
                <a:ea typeface="宋体" pitchFamily="2" charset="-122"/>
              </a:rPr>
              <a:pPr defTabSz="966788" fontAlgn="base">
                <a:spcBef>
                  <a:spcPct val="0"/>
                </a:spcBef>
                <a:spcAft>
                  <a:spcPct val="0"/>
                </a:spcAft>
              </a:pPr>
              <a:t>22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8705659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409D5DA-563B-4E70-99A2-F262D60F5A2B}" type="slidenum">
              <a:rPr lang="zh-CN" altLang="en-US" sz="1200">
                <a:latin typeface="Calibri" pitchFamily="34" charset="0"/>
                <a:ea typeface="宋体" pitchFamily="2" charset="-122"/>
              </a:rPr>
              <a:pPr defTabSz="966788" fontAlgn="base">
                <a:spcBef>
                  <a:spcPct val="0"/>
                </a:spcBef>
                <a:spcAft>
                  <a:spcPct val="0"/>
                </a:spcAft>
              </a:pPr>
              <a:t>23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68626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36D8F85-41A6-4DD6-AA48-706EFF37D0BD}" type="slidenum">
              <a:rPr lang="zh-CN" altLang="en-US" sz="1200">
                <a:latin typeface="Calibri" pitchFamily="34" charset="0"/>
                <a:ea typeface="宋体" pitchFamily="2" charset="-122"/>
              </a:rPr>
              <a:pPr defTabSz="966788" fontAlgn="base">
                <a:spcBef>
                  <a:spcPct val="0"/>
                </a:spcBef>
                <a:spcAft>
                  <a:spcPct val="0"/>
                </a:spcAft>
              </a:pPr>
              <a:t>24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5590849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8C1E830-39BD-4A39-972B-045F25C6D7F9}" type="slidenum">
              <a:rPr lang="zh-CN" altLang="en-US" sz="1200">
                <a:latin typeface="Calibri" pitchFamily="34" charset="0"/>
                <a:ea typeface="宋体" pitchFamily="2" charset="-122"/>
              </a:rPr>
              <a:pPr defTabSz="966788" fontAlgn="base">
                <a:spcBef>
                  <a:spcPct val="0"/>
                </a:spcBef>
                <a:spcAft>
                  <a:spcPct val="0"/>
                </a:spcAft>
              </a:pPr>
              <a:t>25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1811109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D3613FA-6C4F-4BC8-80C3-97D4E0B05775}" type="slidenum">
              <a:rPr lang="zh-CN" altLang="en-US" sz="1200">
                <a:latin typeface="Calibri" pitchFamily="34" charset="0"/>
                <a:ea typeface="宋体" pitchFamily="2" charset="-122"/>
              </a:rPr>
              <a:pPr defTabSz="966788" fontAlgn="base">
                <a:spcBef>
                  <a:spcPct val="0"/>
                </a:spcBef>
                <a:spcAft>
                  <a:spcPct val="0"/>
                </a:spcAft>
              </a:pPr>
              <a:t>26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3136550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A1FF93D-368C-4FD9-83EF-188054E1D84A}" type="slidenum">
              <a:rPr lang="zh-CN" altLang="en-US" sz="1200">
                <a:latin typeface="Calibri" pitchFamily="34" charset="0"/>
                <a:ea typeface="宋体" pitchFamily="2" charset="-122"/>
              </a:rPr>
              <a:pPr defTabSz="966788" fontAlgn="base">
                <a:spcBef>
                  <a:spcPct val="0"/>
                </a:spcBef>
                <a:spcAft>
                  <a:spcPct val="0"/>
                </a:spcAft>
              </a:pPr>
              <a:t>27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726260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28</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29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881280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3099279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0413487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55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2EB7FF6-EBEE-4DE7-B4BE-73BE5C085832}" type="slidenum">
              <a:rPr lang="zh-CN" altLang="en-US" sz="1200">
                <a:latin typeface="Calibri" pitchFamily="34" charset="0"/>
                <a:ea typeface="宋体" pitchFamily="2" charset="-122"/>
              </a:rPr>
              <a:pPr defTabSz="966788" fontAlgn="base">
                <a:spcBef>
                  <a:spcPct val="0"/>
                </a:spcBef>
                <a:spcAft>
                  <a:spcPct val="0"/>
                </a:spcAft>
              </a:pPr>
              <a:t>32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7729680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65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AE209C9-6E4D-475A-9584-F279F0376780}" type="slidenum">
              <a:rPr lang="zh-CN" altLang="en-US" sz="1200">
                <a:latin typeface="Calibri" pitchFamily="34" charset="0"/>
                <a:ea typeface="宋体" pitchFamily="2" charset="-122"/>
              </a:rPr>
              <a:pPr defTabSz="966788" fontAlgn="base">
                <a:spcBef>
                  <a:spcPct val="0"/>
                </a:spcBef>
                <a:spcAft>
                  <a:spcPct val="0"/>
                </a:spcAft>
              </a:pPr>
              <a:t>33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2485925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9016155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75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32743BDE-53BB-490A-9323-FFE6A02950B1}" type="slidenum">
              <a:rPr lang="zh-CN" altLang="en-US" sz="1200">
                <a:latin typeface="Calibri" pitchFamily="34" charset="0"/>
                <a:ea typeface="宋体" pitchFamily="2" charset="-122"/>
              </a:rPr>
              <a:pPr defTabSz="966788" fontAlgn="base">
                <a:spcBef>
                  <a:spcPct val="0"/>
                </a:spcBef>
                <a:spcAft>
                  <a:spcPct val="0"/>
                </a:spcAft>
              </a:pPr>
              <a:t>35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2701666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36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255523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774740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753798A-EA77-46EB-A121-A9C0E2741236}" type="slidenum">
              <a:rPr lang="zh-CN" altLang="en-US" sz="1200">
                <a:latin typeface="Calibri" pitchFamily="34" charset="0"/>
                <a:ea typeface="宋体" pitchFamily="2" charset="-122"/>
              </a:rPr>
              <a:pPr defTabSz="966788" fontAlgn="base">
                <a:spcBef>
                  <a:spcPct val="0"/>
                </a:spcBef>
                <a:spcAft>
                  <a:spcPct val="0"/>
                </a:spcAft>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70813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5BB81E4-0A06-4620-BC78-D7BDAEFF8EF9}" type="slidenum">
              <a:rPr lang="zh-CN" altLang="en-US" sz="1200">
                <a:latin typeface="Calibri" pitchFamily="34" charset="0"/>
                <a:ea typeface="宋体" pitchFamily="2" charset="-122"/>
              </a:rPr>
              <a:pPr defTabSz="966788" fontAlgn="base">
                <a:spcBef>
                  <a:spcPct val="0"/>
                </a:spcBef>
                <a:spcAft>
                  <a:spcPct val="0"/>
                </a:spcAft>
              </a:pPr>
              <a:t>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6714078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416C38D1-B2BE-413E-AA30-76D6C8A318AD}" type="slidenum">
              <a:rPr lang="zh-CN" altLang="en-US" sz="1200">
                <a:latin typeface="Calibri" pitchFamily="34" charset="0"/>
                <a:ea typeface="宋体" pitchFamily="2" charset="-122"/>
              </a:rPr>
              <a:pPr defTabSz="966788" fontAlgn="base">
                <a:spcBef>
                  <a:spcPct val="0"/>
                </a:spcBef>
                <a:spcAft>
                  <a:spcPct val="0"/>
                </a:spcAft>
              </a:p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870928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BD2230D-6849-43D5-9C7A-62A81DF02130}" type="slidenum">
              <a:rPr lang="zh-CN" altLang="en-US" sz="1200">
                <a:latin typeface="Calibri" pitchFamily="34" charset="0"/>
                <a:ea typeface="宋体" pitchFamily="2" charset="-122"/>
              </a:rPr>
              <a:pPr defTabSz="966788" fontAlgn="base">
                <a:spcBef>
                  <a:spcPct val="0"/>
                </a:spcBef>
                <a:spcAft>
                  <a:spcPct val="0"/>
                </a:spcAft>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810689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659485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378"/>
      </p:ext>
    </p:extLst>
  </p:cSld>
  <p:clrMapOvr>
    <a:masterClrMapping/>
  </p:clrMapOvr>
  <p:transition spd="med" advClick="0" advTm="0">
    <p:pull/>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8750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69644" y="360045"/>
            <a:ext cx="3135549" cy="1260158"/>
          </a:xfrm>
        </p:spPr>
        <p:txBody>
          <a:bodyPr anchor="b"/>
          <a:lstStyle>
            <a:lvl1pPr>
              <a:defRPr sz="252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133052" y="777597"/>
            <a:ext cx="4921687" cy="3837980"/>
          </a:xfrm>
        </p:spPr>
        <p:txBody>
          <a:bodyPr/>
          <a:lstStyle>
            <a:lvl1pPr>
              <a:defRPr sz="2520"/>
            </a:lvl1pPr>
            <a:lvl2pPr>
              <a:defRPr sz="2205"/>
            </a:lvl2pPr>
            <a:lvl3pPr>
              <a:defRPr sz="1890"/>
            </a:lvl3pPr>
            <a:lvl4pPr>
              <a:defRPr sz="1575"/>
            </a:lvl4pPr>
            <a:lvl5pPr>
              <a:defRPr sz="1575"/>
            </a:lvl5pPr>
            <a:lvl6pPr>
              <a:defRPr sz="1575"/>
            </a:lvl6pPr>
            <a:lvl7pPr>
              <a:defRPr sz="1575"/>
            </a:lvl7pPr>
            <a:lvl8pPr>
              <a:defRPr sz="1575"/>
            </a:lvl8pPr>
            <a:lvl9pPr>
              <a:defRPr sz="157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69644" y="1620202"/>
            <a:ext cx="3135549"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9280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69644" y="360045"/>
            <a:ext cx="3135549" cy="1260158"/>
          </a:xfrm>
        </p:spPr>
        <p:txBody>
          <a:bodyPr anchor="b"/>
          <a:lstStyle>
            <a:lvl1pPr>
              <a:defRPr sz="252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133052" y="777597"/>
            <a:ext cx="4921687" cy="3837980"/>
          </a:xfrm>
        </p:spPr>
        <p:txBody>
          <a:bodyPr/>
          <a:lstStyle>
            <a:lvl1pPr marL="0" indent="0">
              <a:buNone/>
              <a:defRPr sz="2520"/>
            </a:lvl1pPr>
            <a:lvl2pPr marL="360045" indent="0">
              <a:buNone/>
              <a:defRPr sz="2205"/>
            </a:lvl2pPr>
            <a:lvl3pPr marL="720090" indent="0">
              <a:buNone/>
              <a:defRPr sz="1890"/>
            </a:lvl3pPr>
            <a:lvl4pPr marL="1080135" indent="0">
              <a:buNone/>
              <a:defRPr sz="1575"/>
            </a:lvl4pPr>
            <a:lvl5pPr marL="1440180" indent="0">
              <a:buNone/>
              <a:defRPr sz="1575"/>
            </a:lvl5pPr>
            <a:lvl6pPr marL="1800225" indent="0">
              <a:buNone/>
              <a:defRPr sz="1575"/>
            </a:lvl6pPr>
            <a:lvl7pPr marL="2160270" indent="0">
              <a:buNone/>
              <a:defRPr sz="1575"/>
            </a:lvl7pPr>
            <a:lvl8pPr marL="2520315" indent="0">
              <a:buNone/>
              <a:defRPr sz="1575"/>
            </a:lvl8pPr>
            <a:lvl9pPr marL="2880360" indent="0">
              <a:buNone/>
              <a:defRPr sz="1575"/>
            </a:lvl9pPr>
          </a:lstStyle>
          <a:p>
            <a:endParaRPr lang="zh-CN" altLang="en-US"/>
          </a:p>
        </p:txBody>
      </p:sp>
      <p:sp>
        <p:nvSpPr>
          <p:cNvPr id="4" name="文本占位符 3"/>
          <p:cNvSpPr>
            <a:spLocks noGrp="1"/>
          </p:cNvSpPr>
          <p:nvPr>
            <p:ph type="body" sz="half" idx="2"/>
          </p:nvPr>
        </p:nvSpPr>
        <p:spPr>
          <a:xfrm>
            <a:off x="669644" y="1620202"/>
            <a:ext cx="3135549"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641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69470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57199" y="287536"/>
            <a:ext cx="2096274" cy="457682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68377" y="287536"/>
            <a:ext cx="6167299" cy="45768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4064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075271"/>
      </p:ext>
    </p:extLst>
  </p:cSld>
  <p:clrMapOvr>
    <a:masterClrMapping/>
  </p:clrMapOvr>
  <p:transition spd="med" advClick="0"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116412"/>
      </p:ext>
    </p:extLst>
  </p:cSld>
  <p:clrMapOvr>
    <a:masterClrMapping/>
  </p:clrMapOvr>
  <p:transition spd="med" advClick="0" advTm="0">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215231" y="883861"/>
            <a:ext cx="7291388" cy="1880235"/>
          </a:xfrm>
        </p:spPr>
        <p:txBody>
          <a:bodyPr anchor="b"/>
          <a:lstStyle>
            <a:lvl1pPr algn="ctr">
              <a:defRPr sz="4725"/>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215231" y="2836605"/>
            <a:ext cx="7291388" cy="1303913"/>
          </a:xfrm>
        </p:spPr>
        <p:txBody>
          <a:bodyPr/>
          <a:lstStyle>
            <a:lvl1pPr marL="0" indent="0" algn="ctr">
              <a:buNone/>
              <a:defRPr sz="1890"/>
            </a:lvl1pPr>
            <a:lvl2pPr marL="360045" indent="0" algn="ctr">
              <a:buNone/>
              <a:defRPr sz="1575"/>
            </a:lvl2pPr>
            <a:lvl3pPr marL="720090" indent="0" algn="ctr">
              <a:buNone/>
              <a:defRPr sz="1418"/>
            </a:lvl3pPr>
            <a:lvl4pPr marL="1080135" indent="0" algn="ctr">
              <a:buNone/>
              <a:defRPr sz="1260"/>
            </a:lvl4pPr>
            <a:lvl5pPr marL="1440180" indent="0" algn="ctr">
              <a:buNone/>
              <a:defRPr sz="1260"/>
            </a:lvl5pPr>
            <a:lvl6pPr marL="1800225" indent="0" algn="ctr">
              <a:buNone/>
              <a:defRPr sz="1260"/>
            </a:lvl6pPr>
            <a:lvl7pPr marL="2160270" indent="0" algn="ctr">
              <a:buNone/>
              <a:defRPr sz="1260"/>
            </a:lvl7pPr>
            <a:lvl8pPr marL="2520315" indent="0" algn="ctr">
              <a:buNone/>
              <a:defRPr sz="1260"/>
            </a:lvl8pPr>
            <a:lvl9pPr marL="2880360" indent="0" algn="ctr">
              <a:buNone/>
              <a:defRPr sz="126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461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8845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63314" y="1346419"/>
            <a:ext cx="8385096" cy="2246530"/>
          </a:xfrm>
        </p:spPr>
        <p:txBody>
          <a:bodyPr anchor="b"/>
          <a:lstStyle>
            <a:lvl1pPr>
              <a:defRPr sz="472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63314" y="3614203"/>
            <a:ext cx="8385096" cy="1181397"/>
          </a:xfrm>
        </p:spPr>
        <p:txBody>
          <a:bodyPr/>
          <a:lstStyle>
            <a:lvl1pPr marL="0" indent="0">
              <a:buNone/>
              <a:defRPr sz="1890">
                <a:solidFill>
                  <a:schemeClr val="tx1">
                    <a:tint val="75000"/>
                  </a:schemeClr>
                </a:solidFill>
              </a:defRPr>
            </a:lvl1pPr>
            <a:lvl2pPr marL="360045" indent="0">
              <a:buNone/>
              <a:defRPr sz="1575">
                <a:solidFill>
                  <a:schemeClr val="tx1">
                    <a:tint val="75000"/>
                  </a:schemeClr>
                </a:solidFill>
              </a:defRPr>
            </a:lvl2pPr>
            <a:lvl3pPr marL="720090" indent="0">
              <a:buNone/>
              <a:defRPr sz="1418">
                <a:solidFill>
                  <a:schemeClr val="tx1">
                    <a:tint val="75000"/>
                  </a:schemeClr>
                </a:solidFill>
              </a:defRPr>
            </a:lvl3pPr>
            <a:lvl4pPr marL="1080135" indent="0">
              <a:buNone/>
              <a:defRPr sz="1260">
                <a:solidFill>
                  <a:schemeClr val="tx1">
                    <a:tint val="75000"/>
                  </a:schemeClr>
                </a:solidFill>
              </a:defRPr>
            </a:lvl4pPr>
            <a:lvl5pPr marL="1440180" indent="0">
              <a:buNone/>
              <a:defRPr sz="1260">
                <a:solidFill>
                  <a:schemeClr val="tx1">
                    <a:tint val="75000"/>
                  </a:schemeClr>
                </a:solidFill>
              </a:defRPr>
            </a:lvl5pPr>
            <a:lvl6pPr marL="1800225" indent="0">
              <a:buNone/>
              <a:defRPr sz="1260">
                <a:solidFill>
                  <a:schemeClr val="tx1">
                    <a:tint val="75000"/>
                  </a:schemeClr>
                </a:solidFill>
              </a:defRPr>
            </a:lvl6pPr>
            <a:lvl7pPr marL="2160270" indent="0">
              <a:buNone/>
              <a:defRPr sz="1260">
                <a:solidFill>
                  <a:schemeClr val="tx1">
                    <a:tint val="75000"/>
                  </a:schemeClr>
                </a:solidFill>
              </a:defRPr>
            </a:lvl7pPr>
            <a:lvl8pPr marL="2520315" indent="0">
              <a:buNone/>
              <a:defRPr sz="1260">
                <a:solidFill>
                  <a:schemeClr val="tx1">
                    <a:tint val="75000"/>
                  </a:schemeClr>
                </a:solidFill>
              </a:defRPr>
            </a:lvl8pPr>
            <a:lvl9pPr marL="2880360" indent="0">
              <a:buNone/>
              <a:defRPr sz="126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93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6837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92168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6307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69643" y="287536"/>
            <a:ext cx="8385096" cy="1043881"/>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69644" y="1323916"/>
            <a:ext cx="4112798"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4" name="内容占位符 3"/>
          <p:cNvSpPr>
            <a:spLocks noGrp="1"/>
          </p:cNvSpPr>
          <p:nvPr>
            <p:ph sz="half" idx="2"/>
          </p:nvPr>
        </p:nvSpPr>
        <p:spPr>
          <a:xfrm>
            <a:off x="669644" y="1972747"/>
            <a:ext cx="4112798"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921686" y="1323916"/>
            <a:ext cx="4133053"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6" name="内容占位符 5"/>
          <p:cNvSpPr>
            <a:spLocks noGrp="1"/>
          </p:cNvSpPr>
          <p:nvPr>
            <p:ph sz="quarter" idx="4"/>
          </p:nvPr>
        </p:nvSpPr>
        <p:spPr>
          <a:xfrm>
            <a:off x="4921686" y="1972747"/>
            <a:ext cx="4133053"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4544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3431926"/>
      </p:ext>
    </p:extLst>
  </p:cSld>
  <p:clrMapOvr>
    <a:masterClrMapping/>
  </p:clrMapOvr>
</p:sldLayout>
</file>

<file path=ppt/slideMasters/_rels/slideMaster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5">
            <a:extLst>
              <a:ext uri="{BEBA8EAE-BF5A-486C-A8C5-ECC9F3942E4B}">
                <a14:imgProps xmlns:a14="http://schemas.microsoft.com/office/drawing/2010/main">
                  <a14:imgLayer r:embed="rId6">
                    <a14:imgEffect>
                      <a14:artisticFilmGrain/>
                    </a14:imgEffect>
                    <a14:imgEffect>
                      <a14:saturation sat="33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889" y="571"/>
            <a:ext cx="9720072" cy="5399532"/>
          </a:xfrm>
          <a:prstGeom prst="rect">
            <a:avLst/>
          </a:prstGeom>
        </p:spPr>
      </p:pic>
      <p:pic>
        <p:nvPicPr>
          <p:cNvPr id="2" name="图片 1"/>
          <p:cNvPicPr>
            <a:picLocks noChangeAspect="1"/>
          </p:cNvPicPr>
          <p:nvPr userDrawn="1"/>
        </p:nvPicPr>
        <p:blipFill>
          <a:blip r:embed="rId7">
            <a:extLst>
              <a:ext uri="{BEBA8EAE-BF5A-486C-A8C5-ECC9F3942E4B}">
                <a14:imgProps xmlns:a14="http://schemas.microsoft.com/office/drawing/2010/main">
                  <a14:imgLayer r:embed="rId8">
                    <a14:imgEffect>
                      <a14:artisticFilmGrain/>
                    </a14:imgEffect>
                    <a14:imgEffect>
                      <a14:colorTemperature colorTemp="5900"/>
                    </a14:imgEffect>
                    <a14:imgEffect>
                      <a14:saturation sat="66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889" y="571"/>
            <a:ext cx="9720072" cy="5399532"/>
          </a:xfrm>
          <a:prstGeom prst="rect">
            <a:avLst/>
          </a:prstGeom>
        </p:spPr>
      </p:pic>
    </p:spTree>
  </p:cSld>
  <p:clrMap bg1="lt1" tx1="dk1" bg2="lt2" tx2="dk2" accent1="accent1" accent2="accent2" accent3="accent3" accent4="accent4" accent5="accent5" accent6="accent6" hlink="hlink" folHlink="folHlink"/>
  <p:sldLayoutIdLst>
    <p:sldLayoutId id="2147483660" r:id="rId1"/>
    <p:sldLayoutId id="2147483658" r:id="rId2"/>
    <p:sldLayoutId id="2147483659" r:id="rId3"/>
  </p:sldLayoutIdLst>
  <p:transition spd="med" advClick="0" advTm="0">
    <p:pull/>
  </p:transition>
  <p:timing>
    <p:tnLst>
      <p:par>
        <p:cTn id="1" dur="indefinite" restart="never" nodeType="tmRoot"/>
      </p:par>
    </p:tnLst>
  </p:timing>
  <p:txStyles>
    <p:titleStyle>
      <a:lvl1pPr algn="ctr" defTabSz="966788" rtl="0" fontAlgn="base">
        <a:spcBef>
          <a:spcPct val="0"/>
        </a:spcBef>
        <a:spcAft>
          <a:spcPct val="0"/>
        </a:spcAft>
        <a:defRPr sz="4700" kern="1200">
          <a:solidFill>
            <a:schemeClr val="tx1"/>
          </a:solidFill>
          <a:latin typeface="+mj-lt"/>
          <a:ea typeface="+mj-ea"/>
          <a:cs typeface="+mj-cs"/>
        </a:defRPr>
      </a:lvl1pPr>
      <a:lvl2pPr algn="ctr" defTabSz="966788" rtl="0" fontAlgn="base">
        <a:spcBef>
          <a:spcPct val="0"/>
        </a:spcBef>
        <a:spcAft>
          <a:spcPct val="0"/>
        </a:spcAft>
        <a:defRPr sz="4700">
          <a:solidFill>
            <a:schemeClr val="tx1"/>
          </a:solidFill>
          <a:latin typeface="Arial" pitchFamily="34" charset="0"/>
          <a:ea typeface="微软雅黑" pitchFamily="34" charset="-122"/>
        </a:defRPr>
      </a:lvl2pPr>
      <a:lvl3pPr algn="ctr" defTabSz="966788" rtl="0" fontAlgn="base">
        <a:spcBef>
          <a:spcPct val="0"/>
        </a:spcBef>
        <a:spcAft>
          <a:spcPct val="0"/>
        </a:spcAft>
        <a:defRPr sz="4700">
          <a:solidFill>
            <a:schemeClr val="tx1"/>
          </a:solidFill>
          <a:latin typeface="Arial" pitchFamily="34" charset="0"/>
          <a:ea typeface="微软雅黑" pitchFamily="34" charset="-122"/>
        </a:defRPr>
      </a:lvl3pPr>
      <a:lvl4pPr algn="ctr" defTabSz="966788" rtl="0" fontAlgn="base">
        <a:spcBef>
          <a:spcPct val="0"/>
        </a:spcBef>
        <a:spcAft>
          <a:spcPct val="0"/>
        </a:spcAft>
        <a:defRPr sz="4700">
          <a:solidFill>
            <a:schemeClr val="tx1"/>
          </a:solidFill>
          <a:latin typeface="Arial" pitchFamily="34" charset="0"/>
          <a:ea typeface="微软雅黑" pitchFamily="34" charset="-122"/>
        </a:defRPr>
      </a:lvl4pPr>
      <a:lvl5pPr algn="ctr" defTabSz="966788" rtl="0" fontAlgn="base">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fontAlgn="base">
        <a:spcBef>
          <a:spcPct val="20000"/>
        </a:spcBef>
        <a:spcAft>
          <a:spcPct val="0"/>
        </a:spcAft>
        <a:buFont typeface="Arial" pitchFamily="34" charset="0"/>
        <a:buChar char="•"/>
        <a:defRPr sz="3400" kern="1200">
          <a:solidFill>
            <a:schemeClr val="tx1"/>
          </a:solidFill>
          <a:latin typeface="+mn-lt"/>
          <a:ea typeface="+mn-ea"/>
          <a:cs typeface="+mn-cs"/>
        </a:defRPr>
      </a:lvl1pPr>
      <a:lvl2pPr marL="785813" indent="-301625" algn="l" defTabSz="966788" rtl="0" fontAlgn="base">
        <a:spcBef>
          <a:spcPct val="20000"/>
        </a:spcBef>
        <a:spcAft>
          <a:spcPct val="0"/>
        </a:spcAft>
        <a:buFont typeface="Arial" pitchFamily="34" charset="0"/>
        <a:buChar char="–"/>
        <a:defRPr sz="3000" kern="1200">
          <a:solidFill>
            <a:schemeClr val="tx1"/>
          </a:solidFill>
          <a:latin typeface="+mn-lt"/>
          <a:ea typeface="+mn-ea"/>
          <a:cs typeface="+mn-cs"/>
        </a:defRPr>
      </a:lvl2pPr>
      <a:lvl3pPr marL="1209675" indent="-241300" algn="l" defTabSz="966788" rtl="0" fontAlgn="base">
        <a:spcBef>
          <a:spcPct val="20000"/>
        </a:spcBef>
        <a:spcAft>
          <a:spcPct val="0"/>
        </a:spcAft>
        <a:buFont typeface="Arial" pitchFamily="34" charset="0"/>
        <a:buChar char="•"/>
        <a:defRPr sz="2500" kern="1200">
          <a:solidFill>
            <a:schemeClr val="tx1"/>
          </a:solidFill>
          <a:latin typeface="+mn-lt"/>
          <a:ea typeface="+mn-ea"/>
          <a:cs typeface="+mn-cs"/>
        </a:defRPr>
      </a:lvl3pPr>
      <a:lvl4pPr marL="1692275"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4pPr>
      <a:lvl5pPr marL="2176463"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8377" y="287536"/>
            <a:ext cx="8385096" cy="1043881"/>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68377" y="1437680"/>
            <a:ext cx="8385096" cy="342667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68377" y="5005626"/>
            <a:ext cx="2187416" cy="287536"/>
          </a:xfrm>
          <a:prstGeom prst="rect">
            <a:avLst/>
          </a:prstGeom>
        </p:spPr>
        <p:txBody>
          <a:bodyPr vert="horz" lIns="91440" tIns="45720" rIns="91440" bIns="45720" rtlCol="0" anchor="ctr"/>
          <a:lstStyle>
            <a:lvl1pPr algn="l">
              <a:defRPr sz="945">
                <a:solidFill>
                  <a:schemeClr val="tx1">
                    <a:tint val="75000"/>
                  </a:schemeClr>
                </a:solidFill>
              </a:defRPr>
            </a:lvl1pPr>
          </a:lstStyle>
          <a:p>
            <a:pPr defTabSz="720090" fontAlgn="auto">
              <a:spcBef>
                <a:spcPts val="0"/>
              </a:spcBef>
              <a:spcAft>
                <a:spcPts val="0"/>
              </a:spcAft>
            </a:pPr>
            <a:fld id="{5FC8CF30-C9F5-449B-9095-10E09885ACC6}" type="datetimeFigureOut">
              <a:rPr lang="zh-CN" altLang="en-US" smtClean="0">
                <a:solidFill>
                  <a:prstClr val="black">
                    <a:tint val="75000"/>
                  </a:prstClr>
                </a:solidFill>
                <a:latin typeface="Calibri" panose="020F0502020204030204"/>
              </a:rPr>
              <a:pPr defTabSz="720090" fontAlgn="auto">
                <a:spcBef>
                  <a:spcPts val="0"/>
                </a:spcBef>
                <a:spcAft>
                  <a:spcPts val="0"/>
                </a:spcAft>
              </a:pPr>
              <a:t>2016/11/7</a:t>
            </a:fld>
            <a:endParaRPr lang="zh-CN" altLang="en-US">
              <a:solidFill>
                <a:prstClr val="black">
                  <a:tint val="75000"/>
                </a:prstClr>
              </a:solidFill>
              <a:latin typeface="Calibri" panose="020F0502020204030204"/>
            </a:endParaRPr>
          </a:p>
        </p:txBody>
      </p:sp>
      <p:sp>
        <p:nvSpPr>
          <p:cNvPr id="5" name="页脚占位符 4"/>
          <p:cNvSpPr>
            <a:spLocks noGrp="1"/>
          </p:cNvSpPr>
          <p:nvPr>
            <p:ph type="ftr" sz="quarter" idx="3"/>
          </p:nvPr>
        </p:nvSpPr>
        <p:spPr>
          <a:xfrm>
            <a:off x="3220363" y="5005626"/>
            <a:ext cx="3281124" cy="287536"/>
          </a:xfrm>
          <a:prstGeom prst="rect">
            <a:avLst/>
          </a:prstGeom>
        </p:spPr>
        <p:txBody>
          <a:bodyPr vert="horz" lIns="91440" tIns="45720" rIns="91440" bIns="45720" rtlCol="0" anchor="ctr"/>
          <a:lstStyle>
            <a:lvl1pPr algn="ctr">
              <a:defRPr sz="945">
                <a:solidFill>
                  <a:schemeClr val="tx1">
                    <a:tint val="75000"/>
                  </a:schemeClr>
                </a:solidFill>
              </a:defRPr>
            </a:lvl1pPr>
          </a:lstStyle>
          <a:p>
            <a:pPr defTabSz="720090" fontAlgn="auto">
              <a:spcBef>
                <a:spcPts val="0"/>
              </a:spcBef>
              <a:spcAft>
                <a:spcPts val="0"/>
              </a:spcAft>
            </a:pPr>
            <a:endParaRPr lang="zh-CN" altLang="en-US">
              <a:solidFill>
                <a:prstClr val="black">
                  <a:tint val="75000"/>
                </a:prstClr>
              </a:solidFill>
              <a:latin typeface="Calibri" panose="020F0502020204030204"/>
            </a:endParaRPr>
          </a:p>
        </p:txBody>
      </p:sp>
      <p:sp>
        <p:nvSpPr>
          <p:cNvPr id="6" name="灯片编号占位符 5"/>
          <p:cNvSpPr>
            <a:spLocks noGrp="1"/>
          </p:cNvSpPr>
          <p:nvPr>
            <p:ph type="sldNum" sz="quarter" idx="4"/>
          </p:nvPr>
        </p:nvSpPr>
        <p:spPr>
          <a:xfrm>
            <a:off x="6866057" y="5005626"/>
            <a:ext cx="2187416" cy="287536"/>
          </a:xfrm>
          <a:prstGeom prst="rect">
            <a:avLst/>
          </a:prstGeom>
        </p:spPr>
        <p:txBody>
          <a:bodyPr vert="horz" lIns="91440" tIns="45720" rIns="91440" bIns="45720" rtlCol="0" anchor="ctr"/>
          <a:lstStyle>
            <a:lvl1pPr algn="r">
              <a:defRPr sz="945">
                <a:solidFill>
                  <a:schemeClr val="tx1">
                    <a:tint val="75000"/>
                  </a:schemeClr>
                </a:solidFill>
              </a:defRPr>
            </a:lvl1pPr>
          </a:lstStyle>
          <a:p>
            <a:pPr defTabSz="720090" fontAlgn="auto">
              <a:spcBef>
                <a:spcPts val="0"/>
              </a:spcBef>
              <a:spcAft>
                <a:spcPts val="0"/>
              </a:spcAft>
            </a:pPr>
            <a:fld id="{370F3CAC-6F67-4F8C-A210-BA41BAA01332}" type="slidenum">
              <a:rPr lang="zh-CN" altLang="en-US" smtClean="0">
                <a:solidFill>
                  <a:prstClr val="black">
                    <a:tint val="75000"/>
                  </a:prstClr>
                </a:solidFill>
                <a:latin typeface="Calibri" panose="020F0502020204030204"/>
              </a:rPr>
              <a:pPr defTabSz="720090"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59082436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720090" rtl="0" eaLnBrk="1" latinLnBrk="0" hangingPunct="1">
        <a:lnSpc>
          <a:spcPct val="90000"/>
        </a:lnSpc>
        <a:spcBef>
          <a:spcPct val="0"/>
        </a:spcBef>
        <a:buNone/>
        <a:defRPr sz="3465" kern="1200">
          <a:solidFill>
            <a:schemeClr val="tx1"/>
          </a:solidFill>
          <a:latin typeface="+mj-lt"/>
          <a:ea typeface="+mj-ea"/>
          <a:cs typeface="+mj-cs"/>
        </a:defRPr>
      </a:lvl1pPr>
    </p:titleStyle>
    <p:bodyStyle>
      <a:lvl1pPr marL="180023" indent="-180023" algn="l" defTabSz="720090" rtl="0" eaLnBrk="1" latinLnBrk="0" hangingPunct="1">
        <a:lnSpc>
          <a:spcPct val="90000"/>
        </a:lnSpc>
        <a:spcBef>
          <a:spcPts val="788"/>
        </a:spcBef>
        <a:buFont typeface="Arial" panose="020B0604020202020204" pitchFamily="34" charset="0"/>
        <a:buChar char="•"/>
        <a:defRPr sz="2205" kern="1200">
          <a:solidFill>
            <a:schemeClr val="tx1"/>
          </a:solidFill>
          <a:latin typeface="+mn-lt"/>
          <a:ea typeface="+mn-ea"/>
          <a:cs typeface="+mn-cs"/>
        </a:defRPr>
      </a:lvl1pPr>
      <a:lvl2pPr marL="540068" indent="-180023" algn="l" defTabSz="720090" rtl="0" eaLnBrk="1" latinLnBrk="0" hangingPunct="1">
        <a:lnSpc>
          <a:spcPct val="90000"/>
        </a:lnSpc>
        <a:spcBef>
          <a:spcPts val="394"/>
        </a:spcBef>
        <a:buFont typeface="Arial" panose="020B0604020202020204" pitchFamily="34" charset="0"/>
        <a:buChar char="•"/>
        <a:defRPr sz="1890" kern="1200">
          <a:solidFill>
            <a:schemeClr val="tx1"/>
          </a:solidFill>
          <a:latin typeface="+mn-lt"/>
          <a:ea typeface="+mn-ea"/>
          <a:cs typeface="+mn-cs"/>
        </a:defRPr>
      </a:lvl2pPr>
      <a:lvl3pPr marL="900113" indent="-180023" algn="l" defTabSz="720090" rtl="0" eaLnBrk="1" latinLnBrk="0" hangingPunct="1">
        <a:lnSpc>
          <a:spcPct val="90000"/>
        </a:lnSpc>
        <a:spcBef>
          <a:spcPts val="394"/>
        </a:spcBef>
        <a:buFont typeface="Arial" panose="020B0604020202020204" pitchFamily="34" charset="0"/>
        <a:buChar char="•"/>
        <a:defRPr sz="1575" kern="1200">
          <a:solidFill>
            <a:schemeClr val="tx1"/>
          </a:solidFill>
          <a:latin typeface="+mn-lt"/>
          <a:ea typeface="+mn-ea"/>
          <a:cs typeface="+mn-cs"/>
        </a:defRPr>
      </a:lvl3pPr>
      <a:lvl4pPr marL="126015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4pPr>
      <a:lvl5pPr marL="162020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5pPr>
      <a:lvl6pPr marL="198024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6pPr>
      <a:lvl7pPr marL="234029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7pPr>
      <a:lvl8pPr marL="270033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8pPr>
      <a:lvl9pPr marL="306038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9pPr>
    </p:bodyStyle>
    <p:otherStyle>
      <a:defPPr>
        <a:defRPr lang="zh-CN"/>
      </a:defPPr>
      <a:lvl1pPr marL="0" algn="l" defTabSz="720090" rtl="0" eaLnBrk="1" latinLnBrk="0" hangingPunct="1">
        <a:defRPr sz="1418" kern="1200">
          <a:solidFill>
            <a:schemeClr val="tx1"/>
          </a:solidFill>
          <a:latin typeface="+mn-lt"/>
          <a:ea typeface="+mn-ea"/>
          <a:cs typeface="+mn-cs"/>
        </a:defRPr>
      </a:lvl1pPr>
      <a:lvl2pPr marL="360045" algn="l" defTabSz="720090" rtl="0" eaLnBrk="1" latinLnBrk="0" hangingPunct="1">
        <a:defRPr sz="1418" kern="1200">
          <a:solidFill>
            <a:schemeClr val="tx1"/>
          </a:solidFill>
          <a:latin typeface="+mn-lt"/>
          <a:ea typeface="+mn-ea"/>
          <a:cs typeface="+mn-cs"/>
        </a:defRPr>
      </a:lvl2pPr>
      <a:lvl3pPr marL="720090" algn="l" defTabSz="720090" rtl="0" eaLnBrk="1" latinLnBrk="0" hangingPunct="1">
        <a:defRPr sz="1418" kern="1200">
          <a:solidFill>
            <a:schemeClr val="tx1"/>
          </a:solidFill>
          <a:latin typeface="+mn-lt"/>
          <a:ea typeface="+mn-ea"/>
          <a:cs typeface="+mn-cs"/>
        </a:defRPr>
      </a:lvl3pPr>
      <a:lvl4pPr marL="1080135" algn="l" defTabSz="720090" rtl="0" eaLnBrk="1" latinLnBrk="0" hangingPunct="1">
        <a:defRPr sz="1418" kern="1200">
          <a:solidFill>
            <a:schemeClr val="tx1"/>
          </a:solidFill>
          <a:latin typeface="+mn-lt"/>
          <a:ea typeface="+mn-ea"/>
          <a:cs typeface="+mn-cs"/>
        </a:defRPr>
      </a:lvl4pPr>
      <a:lvl5pPr marL="1440180" algn="l" defTabSz="720090" rtl="0" eaLnBrk="1" latinLnBrk="0" hangingPunct="1">
        <a:defRPr sz="1418" kern="1200">
          <a:solidFill>
            <a:schemeClr val="tx1"/>
          </a:solidFill>
          <a:latin typeface="+mn-lt"/>
          <a:ea typeface="+mn-ea"/>
          <a:cs typeface="+mn-cs"/>
        </a:defRPr>
      </a:lvl5pPr>
      <a:lvl6pPr marL="1800225" algn="l" defTabSz="720090" rtl="0" eaLnBrk="1" latinLnBrk="0" hangingPunct="1">
        <a:defRPr sz="1418" kern="1200">
          <a:solidFill>
            <a:schemeClr val="tx1"/>
          </a:solidFill>
          <a:latin typeface="+mn-lt"/>
          <a:ea typeface="+mn-ea"/>
          <a:cs typeface="+mn-cs"/>
        </a:defRPr>
      </a:lvl6pPr>
      <a:lvl7pPr marL="2160270" algn="l" defTabSz="720090" rtl="0" eaLnBrk="1" latinLnBrk="0" hangingPunct="1">
        <a:defRPr sz="1418" kern="1200">
          <a:solidFill>
            <a:schemeClr val="tx1"/>
          </a:solidFill>
          <a:latin typeface="+mn-lt"/>
          <a:ea typeface="+mn-ea"/>
          <a:cs typeface="+mn-cs"/>
        </a:defRPr>
      </a:lvl7pPr>
      <a:lvl8pPr marL="2520315" algn="l" defTabSz="720090" rtl="0" eaLnBrk="1" latinLnBrk="0" hangingPunct="1">
        <a:defRPr sz="1418" kern="1200">
          <a:solidFill>
            <a:schemeClr val="tx1"/>
          </a:solidFill>
          <a:latin typeface="+mn-lt"/>
          <a:ea typeface="+mn-ea"/>
          <a:cs typeface="+mn-cs"/>
        </a:defRPr>
      </a:lvl8pPr>
      <a:lvl9pPr marL="2880360" algn="l" defTabSz="720090" rtl="0" eaLnBrk="1" latinLnBrk="0" hangingPunct="1">
        <a:defRPr sz="141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audio" Target="../media/media1.wma"/><Relationship Id="rId1" Type="http://schemas.microsoft.com/office/2007/relationships/media" Target="../media/media1.wma"/><Relationship Id="rId6" Type="http://schemas.microsoft.com/office/2007/relationships/hdphoto" Target="../media/hdphoto3.wdp"/><Relationship Id="rId11" Type="http://schemas.openxmlformats.org/officeDocument/2006/relationships/image" Target="../media/image8.png"/><Relationship Id="rId5" Type="http://schemas.openxmlformats.org/officeDocument/2006/relationships/image" Target="../media/image3.jpe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1.png"/><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4.png"/><Relationship Id="rId4" Type="http://schemas.microsoft.com/office/2007/relationships/hdphoto" Target="../media/hdphoto3.wdp"/><Relationship Id="rId9" Type="http://schemas.openxmlformats.org/officeDocument/2006/relationships/image" Target="../media/image9.png"/></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extLst>
              <a:ext uri="{BEBA8EAE-BF5A-486C-A8C5-ECC9F3942E4B}">
                <a14:imgProps xmlns:a14="http://schemas.microsoft.com/office/drawing/2010/main">
                  <a14:imgLayer r:embed="rId6">
                    <a14:imgEffect>
                      <a14:colorTemperature colorTemp="5900"/>
                    </a14:imgEffect>
                  </a14:imgLayer>
                </a14:imgProps>
              </a:ext>
              <a:ext uri="{28A0092B-C50C-407E-A947-70E740481C1C}">
                <a14:useLocalDpi xmlns:a14="http://schemas.microsoft.com/office/drawing/2010/main" val="0"/>
              </a:ext>
            </a:extLst>
          </a:blip>
          <a:stretch>
            <a:fillRect/>
          </a:stretch>
        </p:blipFill>
        <p:spPr>
          <a:xfrm>
            <a:off x="0" y="162"/>
            <a:ext cx="9721850" cy="5400351"/>
          </a:xfrm>
          <a:prstGeom prst="rect">
            <a:avLst/>
          </a:prstGeom>
        </p:spPr>
      </p:pic>
      <p:pic>
        <p:nvPicPr>
          <p:cNvPr id="6" name="图片 5"/>
          <p:cNvPicPr>
            <a:picLocks noChangeAspect="1"/>
          </p:cNvPicPr>
          <p:nvPr/>
        </p:nvPicPr>
        <p:blipFill rotWithShape="1">
          <a:blip r:embed="rId7">
            <a:extLst>
              <a:ext uri="{28A0092B-C50C-407E-A947-70E740481C1C}">
                <a14:useLocalDpi xmlns:a14="http://schemas.microsoft.com/office/drawing/2010/main" val="0"/>
              </a:ext>
            </a:extLst>
          </a:blip>
          <a:srcRect b="2266"/>
          <a:stretch/>
        </p:blipFill>
        <p:spPr>
          <a:xfrm>
            <a:off x="4212108" y="241199"/>
            <a:ext cx="5194687" cy="4806731"/>
          </a:xfrm>
          <a:prstGeom prst="rect">
            <a:avLst/>
          </a:prstGeom>
          <a:effectLst>
            <a:outerShdw blurRad="76200" dir="13500000" sy="23000" kx="1200000" algn="br" rotWithShape="0">
              <a:prstClr val="black">
                <a:alpha val="20000"/>
              </a:prstClr>
            </a:outerShdw>
          </a:effectLst>
        </p:spPr>
      </p:pic>
      <p:pic>
        <p:nvPicPr>
          <p:cNvPr id="67" name="图片 66"/>
          <p:cNvPicPr>
            <a:picLocks noChangeAspect="1"/>
          </p:cNvPicPr>
          <p:nvPr/>
        </p:nvPicPr>
        <p:blipFill rotWithShape="1">
          <a:blip r:embed="rId7">
            <a:extLst>
              <a:ext uri="{28A0092B-C50C-407E-A947-70E740481C1C}">
                <a14:useLocalDpi xmlns:a14="http://schemas.microsoft.com/office/drawing/2010/main" val="0"/>
              </a:ext>
            </a:extLst>
          </a:blip>
          <a:srcRect b="2266"/>
          <a:stretch/>
        </p:blipFill>
        <p:spPr>
          <a:xfrm>
            <a:off x="4212108" y="241199"/>
            <a:ext cx="5194687" cy="4806731"/>
          </a:xfrm>
          <a:prstGeom prst="rect">
            <a:avLst/>
          </a:prstGeom>
          <a:effectLst>
            <a:outerShdw blurRad="76200" dir="13500000" sy="23000" kx="1200000" algn="br" rotWithShape="0">
              <a:prstClr val="black">
                <a:alpha val="20000"/>
              </a:prstClr>
            </a:outerShdw>
          </a:effectLst>
        </p:spPr>
      </p:pic>
      <p:pic>
        <p:nvPicPr>
          <p:cNvPr id="20" name="欢快-背景音乐.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973493" y="1142957"/>
            <a:ext cx="609600" cy="609600"/>
          </a:xfrm>
          <a:prstGeom prst="rect">
            <a:avLst/>
          </a:prstGeom>
        </p:spPr>
      </p:pic>
      <p:pic>
        <p:nvPicPr>
          <p:cNvPr id="32" name="图片 3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12108" y="-195894"/>
            <a:ext cx="3899924" cy="3698756"/>
          </a:xfrm>
          <a:prstGeom prst="rect">
            <a:avLst/>
          </a:prstGeom>
        </p:spPr>
      </p:pic>
      <p:sp>
        <p:nvSpPr>
          <p:cNvPr id="36" name="文本框 2"/>
          <p:cNvSpPr txBox="1">
            <a:spLocks noChangeArrowheads="1"/>
          </p:cNvSpPr>
          <p:nvPr/>
        </p:nvSpPr>
        <p:spPr bwMode="auto">
          <a:xfrm>
            <a:off x="563161" y="540096"/>
            <a:ext cx="4952858" cy="1113388"/>
          </a:xfrm>
          <a:prstGeom prst="rect">
            <a:avLst/>
          </a:prstGeom>
          <a:noFill/>
          <a:ln>
            <a:noFill/>
          </a:ln>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6600" b="1" dirty="0" smtClean="0">
                <a:solidFill>
                  <a:schemeClr val="bg1"/>
                </a:solidFill>
              </a:rPr>
              <a:t>自动化理财</a:t>
            </a:r>
            <a:endParaRPr lang="en-US" altLang="zh-CN" sz="6600" b="1" dirty="0" smtClean="0">
              <a:solidFill>
                <a:schemeClr val="bg1"/>
              </a:solidFill>
            </a:endParaRPr>
          </a:p>
        </p:txBody>
      </p:sp>
      <p:sp>
        <p:nvSpPr>
          <p:cNvPr id="37" name="矩形 36"/>
          <p:cNvSpPr>
            <a:spLocks noChangeArrowheads="1"/>
          </p:cNvSpPr>
          <p:nvPr/>
        </p:nvSpPr>
        <p:spPr bwMode="auto">
          <a:xfrm>
            <a:off x="724877" y="4500537"/>
            <a:ext cx="4381253" cy="359335"/>
          </a:xfrm>
          <a:prstGeom prst="rect">
            <a:avLst/>
          </a:prstGeom>
          <a:solidFill>
            <a:schemeClr val="accent2">
              <a:lumMod val="75000"/>
            </a:schemeClr>
          </a:solidFill>
          <a:ln>
            <a:noFill/>
          </a:ln>
          <a:extLst/>
        </p:spPr>
        <p:txBody>
          <a:bodyPr wrap="square" lIns="96780" tIns="48390" rIns="96780" bIns="48390">
            <a:spAutoFit/>
          </a:bodyPr>
          <a:lstStyle/>
          <a:p>
            <a:pPr algn="ctr"/>
            <a:r>
              <a:rPr lang="zh-CN" altLang="en-US" sz="1700" dirty="0" smtClean="0">
                <a:solidFill>
                  <a:schemeClr val="bg1"/>
                </a:solidFill>
                <a:ea typeface="微软雅黑" pitchFamily="34" charset="-122"/>
              </a:rPr>
              <a:t>适用于工 计划 </a:t>
            </a:r>
            <a:r>
              <a:rPr lang="en-US" altLang="zh-CN" sz="1700" dirty="0" smtClean="0">
                <a:solidFill>
                  <a:schemeClr val="bg1"/>
                </a:solidFill>
                <a:ea typeface="微软雅黑" pitchFamily="34" charset="-122"/>
              </a:rPr>
              <a:t>/ </a:t>
            </a:r>
            <a:r>
              <a:rPr lang="zh-CN" altLang="en-US" sz="1700" dirty="0" smtClean="0">
                <a:solidFill>
                  <a:schemeClr val="bg1"/>
                </a:solidFill>
                <a:ea typeface="微软雅黑" pitchFamily="34" charset="-122"/>
              </a:rPr>
              <a:t>年终总结 </a:t>
            </a:r>
            <a:r>
              <a:rPr lang="en-US" altLang="zh-CN" sz="1700" dirty="0" smtClean="0">
                <a:solidFill>
                  <a:schemeClr val="bg1"/>
                </a:solidFill>
                <a:ea typeface="微软雅黑" pitchFamily="34" charset="-122"/>
              </a:rPr>
              <a:t>/ </a:t>
            </a:r>
            <a:r>
              <a:rPr lang="zh-CN" altLang="en-US" sz="1700" dirty="0">
                <a:solidFill>
                  <a:schemeClr val="bg1"/>
                </a:solidFill>
                <a:ea typeface="微软雅黑" pitchFamily="34" charset="-122"/>
              </a:rPr>
              <a:t>会议</a:t>
            </a:r>
            <a:r>
              <a:rPr lang="zh-CN" altLang="en-US" sz="1700" dirty="0" smtClean="0">
                <a:solidFill>
                  <a:schemeClr val="bg1"/>
                </a:solidFill>
                <a:ea typeface="微软雅黑" pitchFamily="34" charset="-122"/>
              </a:rPr>
              <a:t>发言等</a:t>
            </a:r>
            <a:endParaRPr lang="zh-CN" altLang="en-US" sz="1700" dirty="0">
              <a:solidFill>
                <a:schemeClr val="bg1"/>
              </a:solidFill>
              <a:ea typeface="微软雅黑" pitchFamily="34" charset="-122"/>
            </a:endParaRPr>
          </a:p>
        </p:txBody>
      </p:sp>
      <p:sp>
        <p:nvSpPr>
          <p:cNvPr id="38" name="文本框 2"/>
          <p:cNvSpPr txBox="1">
            <a:spLocks noChangeArrowheads="1"/>
          </p:cNvSpPr>
          <p:nvPr/>
        </p:nvSpPr>
        <p:spPr bwMode="auto">
          <a:xfrm>
            <a:off x="617084" y="1653484"/>
            <a:ext cx="4381253" cy="682501"/>
          </a:xfrm>
          <a:prstGeom prst="rect">
            <a:avLst/>
          </a:prstGeom>
          <a:noFill/>
          <a:ln>
            <a:noFill/>
          </a:ln>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3800" spc="300" dirty="0" smtClean="0">
                <a:solidFill>
                  <a:schemeClr val="bg1"/>
                </a:solidFill>
              </a:rPr>
              <a:t>金融投资</a:t>
            </a:r>
            <a:r>
              <a:rPr lang="en-US" altLang="zh-CN" sz="3800" spc="300" dirty="0" smtClean="0">
                <a:solidFill>
                  <a:schemeClr val="bg1"/>
                </a:solidFill>
              </a:rPr>
              <a:t>PPT</a:t>
            </a:r>
            <a:r>
              <a:rPr lang="zh-CN" altLang="en-US" sz="3800" spc="300" dirty="0" smtClean="0">
                <a:solidFill>
                  <a:schemeClr val="bg1"/>
                </a:solidFill>
              </a:rPr>
              <a:t>模板</a:t>
            </a:r>
            <a:endParaRPr lang="zh-CN" altLang="en-US" sz="3800" spc="300" dirty="0">
              <a:solidFill>
                <a:schemeClr val="bg1"/>
              </a:solidFill>
            </a:endParaRPr>
          </a:p>
        </p:txBody>
      </p:sp>
      <p:pic>
        <p:nvPicPr>
          <p:cNvPr id="63" name="图片 62"/>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925026" y="2891154"/>
            <a:ext cx="894497" cy="1016000"/>
          </a:xfrm>
          <a:prstGeom prst="rect">
            <a:avLst/>
          </a:prstGeom>
          <a:effectLst>
            <a:outerShdw blurRad="50800" dist="38100" dir="2700000" algn="tl" rotWithShape="0">
              <a:prstClr val="black">
                <a:alpha val="40000"/>
              </a:prstClr>
            </a:outerShdw>
          </a:effectLst>
        </p:spPr>
      </p:pic>
      <p:pic>
        <p:nvPicPr>
          <p:cNvPr id="66" name="图片 65"/>
          <p:cNvPicPr>
            <a:picLocks noChangeAspect="1"/>
          </p:cNvPicPr>
          <p:nvPr/>
        </p:nvPicPr>
        <p:blipFill rotWithShape="1">
          <a:blip r:embed="rId11" cstate="print">
            <a:extLst>
              <a:ext uri="{28A0092B-C50C-407E-A947-70E740481C1C}">
                <a14:useLocalDpi xmlns:a14="http://schemas.microsoft.com/office/drawing/2010/main" val="0"/>
              </a:ext>
            </a:extLst>
          </a:blip>
          <a:srcRect t="-10631"/>
          <a:stretch/>
        </p:blipFill>
        <p:spPr>
          <a:xfrm>
            <a:off x="3039590" y="2644565"/>
            <a:ext cx="894497" cy="1016000"/>
          </a:xfrm>
          <a:prstGeom prst="rect">
            <a:avLst/>
          </a:prstGeom>
          <a:effectLst>
            <a:outerShdw blurRad="50800" dist="38100" dir="2700000" algn="tl" rotWithShape="0">
              <a:prstClr val="black">
                <a:alpha val="40000"/>
              </a:prstClr>
            </a:outerShdw>
          </a:effectLst>
        </p:spPr>
      </p:pic>
      <p:pic>
        <p:nvPicPr>
          <p:cNvPr id="64" name="图片 63"/>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rot="1053693">
            <a:off x="724443" y="2584124"/>
            <a:ext cx="646731" cy="73457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7938420"/>
      </p:ext>
    </p:extLst>
  </p:cSld>
  <p:clrMapOvr>
    <a:masterClrMapping/>
  </p:clrMapOvr>
  <mc:AlternateContent xmlns:mc="http://schemas.openxmlformats.org/markup-compatibility/2006" xmlns:p14="http://schemas.microsoft.com/office/powerpoint/2010/main">
    <mc:Choice Requires="p14">
      <p:transition spd="slow" advClick="0" advTm="14000">
        <p14:flash/>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67"/>
                                        </p:tgtEl>
                                        <p:attrNameLst>
                                          <p:attrName>style.visibility</p:attrName>
                                        </p:attrNameLst>
                                      </p:cBhvr>
                                      <p:to>
                                        <p:strVal val="visible"/>
                                      </p:to>
                                    </p:set>
                                  </p:childTnLst>
                                </p:cTn>
                              </p:par>
                              <p:par>
                                <p:cTn id="15" presetID="6" presetClass="emph" presetSubtype="0" fill="hold" nodeType="withEffect">
                                  <p:stCondLst>
                                    <p:cond delay="0"/>
                                  </p:stCondLst>
                                  <p:childTnLst>
                                    <p:animScale>
                                      <p:cBhvr>
                                        <p:cTn id="16" dur="1000" fill="hold"/>
                                        <p:tgtEl>
                                          <p:spTgt spid="67"/>
                                        </p:tgtEl>
                                      </p:cBhvr>
                                      <p:by x="150000" y="150000"/>
                                    </p:animScale>
                                  </p:childTnLst>
                                </p:cTn>
                              </p:par>
                              <p:par>
                                <p:cTn id="17" presetID="10" presetClass="exit" presetSubtype="0" fill="hold" nodeType="withEffect">
                                  <p:stCondLst>
                                    <p:cond delay="0"/>
                                  </p:stCondLst>
                                  <p:childTnLst>
                                    <p:animEffect transition="out" filter="fade">
                                      <p:cBhvr>
                                        <p:cTn id="18" dur="1000"/>
                                        <p:tgtEl>
                                          <p:spTgt spid="67"/>
                                        </p:tgtEl>
                                      </p:cBhvr>
                                    </p:animEffect>
                                    <p:set>
                                      <p:cBhvr>
                                        <p:cTn id="19" dur="1" fill="hold">
                                          <p:stCondLst>
                                            <p:cond delay="999"/>
                                          </p:stCondLst>
                                        </p:cTn>
                                        <p:tgtEl>
                                          <p:spTgt spid="67"/>
                                        </p:tgtEl>
                                        <p:attrNameLst>
                                          <p:attrName>style.visibility</p:attrName>
                                        </p:attrNameLst>
                                      </p:cBhvr>
                                      <p:to>
                                        <p:strVal val="hidden"/>
                                      </p:to>
                                    </p:set>
                                  </p:childTnLst>
                                </p:cTn>
                              </p:par>
                            </p:childTnLst>
                          </p:cTn>
                        </p:par>
                        <p:par>
                          <p:cTn id="20" fill="hold">
                            <p:stCondLst>
                              <p:cond delay="200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1000" fill="hold"/>
                                        <p:tgtEl>
                                          <p:spTgt spid="36"/>
                                        </p:tgtEl>
                                        <p:attrNameLst>
                                          <p:attrName>ppt_x</p:attrName>
                                        </p:attrNameLst>
                                      </p:cBhvr>
                                      <p:tavLst>
                                        <p:tav tm="0">
                                          <p:val>
                                            <p:strVal val="1+#ppt_w/2"/>
                                          </p:val>
                                        </p:tav>
                                        <p:tav tm="100000">
                                          <p:val>
                                            <p:strVal val="#ppt_x"/>
                                          </p:val>
                                        </p:tav>
                                      </p:tavLst>
                                    </p:anim>
                                    <p:anim calcmode="lin" valueType="num">
                                      <p:cBhvr additive="base">
                                        <p:cTn id="24" dur="100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0"/>
                                  </p:stCondLst>
                                  <p:iterate type="lt">
                                    <p:tmPct val="10000"/>
                                  </p:iterate>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1000" fill="hold"/>
                                        <p:tgtEl>
                                          <p:spTgt spid="38"/>
                                        </p:tgtEl>
                                        <p:attrNameLst>
                                          <p:attrName>ppt_x</p:attrName>
                                        </p:attrNameLst>
                                      </p:cBhvr>
                                      <p:tavLst>
                                        <p:tav tm="0">
                                          <p:val>
                                            <p:strVal val="1+#ppt_w/2"/>
                                          </p:val>
                                        </p:tav>
                                        <p:tav tm="100000">
                                          <p:val>
                                            <p:strVal val="#ppt_x"/>
                                          </p:val>
                                        </p:tav>
                                      </p:tavLst>
                                    </p:anim>
                                    <p:anim calcmode="lin" valueType="num">
                                      <p:cBhvr additive="base">
                                        <p:cTn id="28" dur="1000" fill="hold"/>
                                        <p:tgtEl>
                                          <p:spTgt spid="38"/>
                                        </p:tgtEl>
                                        <p:attrNameLst>
                                          <p:attrName>ppt_y</p:attrName>
                                        </p:attrNameLst>
                                      </p:cBhvr>
                                      <p:tavLst>
                                        <p:tav tm="0">
                                          <p:val>
                                            <p:strVal val="#ppt_y"/>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2000" fill="hold"/>
                                        <p:tgtEl>
                                          <p:spTgt spid="63"/>
                                        </p:tgtEl>
                                        <p:attrNameLst>
                                          <p:attrName>ppt_x</p:attrName>
                                        </p:attrNameLst>
                                      </p:cBhvr>
                                      <p:tavLst>
                                        <p:tav tm="0">
                                          <p:val>
                                            <p:strVal val="#ppt_x"/>
                                          </p:val>
                                        </p:tav>
                                        <p:tav tm="100000">
                                          <p:val>
                                            <p:strVal val="#ppt_x"/>
                                          </p:val>
                                        </p:tav>
                                      </p:tavLst>
                                    </p:anim>
                                    <p:anim calcmode="lin" valueType="num">
                                      <p:cBhvr additive="base">
                                        <p:cTn id="32" dur="2000" fill="hold"/>
                                        <p:tgtEl>
                                          <p:spTgt spid="63"/>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100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2000" fill="hold"/>
                                        <p:tgtEl>
                                          <p:spTgt spid="66"/>
                                        </p:tgtEl>
                                        <p:attrNameLst>
                                          <p:attrName>ppt_x</p:attrName>
                                        </p:attrNameLst>
                                      </p:cBhvr>
                                      <p:tavLst>
                                        <p:tav tm="0">
                                          <p:val>
                                            <p:strVal val="#ppt_x"/>
                                          </p:val>
                                        </p:tav>
                                        <p:tav tm="100000">
                                          <p:val>
                                            <p:strVal val="#ppt_x"/>
                                          </p:val>
                                        </p:tav>
                                      </p:tavLst>
                                    </p:anim>
                                    <p:anim calcmode="lin" valueType="num">
                                      <p:cBhvr additive="base">
                                        <p:cTn id="36" dur="2000" fill="hold"/>
                                        <p:tgtEl>
                                          <p:spTgt spid="66"/>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2000" fill="hold"/>
                                        <p:tgtEl>
                                          <p:spTgt spid="63"/>
                                        </p:tgtEl>
                                        <p:attrNameLst>
                                          <p:attrName>r</p:attrName>
                                        </p:attrNameLst>
                                      </p:cBhvr>
                                    </p:animRot>
                                  </p:childTnLst>
                                </p:cTn>
                              </p:par>
                              <p:par>
                                <p:cTn id="39" presetID="8" presetClass="emph" presetSubtype="0" fill="hold" nodeType="withEffect">
                                  <p:stCondLst>
                                    <p:cond delay="1000"/>
                                  </p:stCondLst>
                                  <p:childTnLst>
                                    <p:animRot by="21600000">
                                      <p:cBhvr>
                                        <p:cTn id="40" dur="2000" fill="hold"/>
                                        <p:tgtEl>
                                          <p:spTgt spid="66"/>
                                        </p:tgtEl>
                                        <p:attrNameLst>
                                          <p:attrName>r</p:attrName>
                                        </p:attrNameLst>
                                      </p:cBhvr>
                                    </p:animRot>
                                  </p:childTnLst>
                                </p:cTn>
                              </p:par>
                              <p:par>
                                <p:cTn id="41" presetID="2" presetClass="entr" presetSubtype="1" fill="hold" nodeType="withEffect">
                                  <p:stCondLst>
                                    <p:cond delay="50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2000" fill="hold"/>
                                        <p:tgtEl>
                                          <p:spTgt spid="64"/>
                                        </p:tgtEl>
                                        <p:attrNameLst>
                                          <p:attrName>ppt_x</p:attrName>
                                        </p:attrNameLst>
                                      </p:cBhvr>
                                      <p:tavLst>
                                        <p:tav tm="0">
                                          <p:val>
                                            <p:strVal val="#ppt_x"/>
                                          </p:val>
                                        </p:tav>
                                        <p:tav tm="100000">
                                          <p:val>
                                            <p:strVal val="#ppt_x"/>
                                          </p:val>
                                        </p:tav>
                                      </p:tavLst>
                                    </p:anim>
                                    <p:anim calcmode="lin" valueType="num">
                                      <p:cBhvr additive="base">
                                        <p:cTn id="44" dur="2000" fill="hold"/>
                                        <p:tgtEl>
                                          <p:spTgt spid="64"/>
                                        </p:tgtEl>
                                        <p:attrNameLst>
                                          <p:attrName>ppt_y</p:attrName>
                                        </p:attrNameLst>
                                      </p:cBhvr>
                                      <p:tavLst>
                                        <p:tav tm="0">
                                          <p:val>
                                            <p:strVal val="0-#ppt_h/2"/>
                                          </p:val>
                                        </p:tav>
                                        <p:tav tm="100000">
                                          <p:val>
                                            <p:strVal val="#ppt_y"/>
                                          </p:val>
                                        </p:tav>
                                      </p:tavLst>
                                    </p:anim>
                                  </p:childTnLst>
                                </p:cTn>
                              </p:par>
                              <p:par>
                                <p:cTn id="45" presetID="8" presetClass="emph" presetSubtype="0" fill="hold" nodeType="withEffect">
                                  <p:stCondLst>
                                    <p:cond delay="500"/>
                                  </p:stCondLst>
                                  <p:childTnLst>
                                    <p:animRot by="21600000">
                                      <p:cBhvr>
                                        <p:cTn id="46" dur="2000" fill="hold"/>
                                        <p:tgtEl>
                                          <p:spTgt spid="64"/>
                                        </p:tgtEl>
                                        <p:attrNameLst>
                                          <p:attrName>r</p:attrName>
                                        </p:attrNameLst>
                                      </p:cBhvr>
                                    </p:animRot>
                                  </p:childTnLst>
                                </p:cTn>
                              </p:par>
                            </p:childTnLst>
                          </p:cTn>
                        </p:par>
                        <p:par>
                          <p:cTn id="47" fill="hold">
                            <p:stCondLst>
                              <p:cond delay="5800"/>
                            </p:stCondLst>
                            <p:childTnLst>
                              <p:par>
                                <p:cTn id="48" presetID="2" presetClass="entr" presetSubtype="4" fill="hold" grpId="0" nodeType="afterEffect">
                                  <p:stCondLst>
                                    <p:cond delay="0"/>
                                  </p:stCondLst>
                                  <p:iterate type="lt">
                                    <p:tmPct val="10000"/>
                                  </p:iterate>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1000" fill="hold"/>
                                        <p:tgtEl>
                                          <p:spTgt spid="37"/>
                                        </p:tgtEl>
                                        <p:attrNameLst>
                                          <p:attrName>ppt_x</p:attrName>
                                        </p:attrNameLst>
                                      </p:cBhvr>
                                      <p:tavLst>
                                        <p:tav tm="0">
                                          <p:val>
                                            <p:strVal val="#ppt_x"/>
                                          </p:val>
                                        </p:tav>
                                        <p:tav tm="100000">
                                          <p:val>
                                            <p:strVal val="#ppt_x"/>
                                          </p:val>
                                        </p:tav>
                                      </p:tavLst>
                                    </p:anim>
                                    <p:anim calcmode="lin" valueType="num">
                                      <p:cBhvr additive="base">
                                        <p:cTn id="51" dur="1000" fill="hold"/>
                                        <p:tgtEl>
                                          <p:spTgt spid="37"/>
                                        </p:tgtEl>
                                        <p:attrNameLst>
                                          <p:attrName>ppt_y</p:attrName>
                                        </p:attrNameLst>
                                      </p:cBhvr>
                                      <p:tavLst>
                                        <p:tav tm="0">
                                          <p:val>
                                            <p:strVal val="1+#ppt_h/2"/>
                                          </p:val>
                                        </p:tav>
                                        <p:tav tm="100000">
                                          <p:val>
                                            <p:strVal val="#ppt_y"/>
                                          </p:val>
                                        </p:tav>
                                      </p:tavLst>
                                    </p:anim>
                                  </p:childTnLst>
                                </p:cTn>
                              </p:par>
                            </p:childTnLst>
                          </p:cTn>
                        </p:par>
                        <p:par>
                          <p:cTn id="52" fill="hold">
                            <p:stCondLst>
                              <p:cond delay="8400"/>
                            </p:stCondLst>
                            <p:childTnLst>
                              <p:par>
                                <p:cTn id="53" presetID="53" presetClass="entr" presetSubtype="16"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childTnLst>
                          </p:cTn>
                        </p:par>
                        <p:par>
                          <p:cTn id="58" fill="hold">
                            <p:stCondLst>
                              <p:cond delay="8900"/>
                            </p:stCondLst>
                            <p:childTnLst>
                              <p:par>
                                <p:cTn id="59" presetID="6" presetClass="emph" presetSubtype="0" fill="hold" nodeType="afterEffect">
                                  <p:stCondLst>
                                    <p:cond delay="0"/>
                                  </p:stCondLst>
                                  <p:childTnLst>
                                    <p:animScale>
                                      <p:cBhvr>
                                        <p:cTn id="60" dur="2000" fill="hold"/>
                                        <p:tgtEl>
                                          <p:spTgt spid="32"/>
                                        </p:tgtEl>
                                      </p:cBhvr>
                                      <p:by x="150000" y="150000"/>
                                    </p:animScale>
                                  </p:childTnLst>
                                </p:cTn>
                              </p:par>
                              <p:par>
                                <p:cTn id="61" presetID="6" presetClass="emph" presetSubtype="0" fill="hold" nodeType="withEffect">
                                  <p:stCondLst>
                                    <p:cond delay="0"/>
                                  </p:stCondLst>
                                  <p:childTnLst>
                                    <p:animScale>
                                      <p:cBhvr>
                                        <p:cTn id="62" dur="30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3" repeatCount="indefinite" fill="hold" display="0">
                  <p:stCondLst>
                    <p:cond delay="indefinite"/>
                  </p:stCondLst>
                  <p:endCondLst>
                    <p:cond evt="onStopAudio" delay="0">
                      <p:tgtEl>
                        <p:sldTgt/>
                      </p:tgtEl>
                    </p:cond>
                  </p:endCondLst>
                </p:cTn>
                <p:tgtEl>
                  <p:spTgt spid="20"/>
                </p:tgtEl>
              </p:cMediaNode>
            </p:audio>
          </p:childTnLst>
        </p:cTn>
      </p:par>
    </p:tnLst>
    <p:bldLst>
      <p:bldP spid="36" grpId="0"/>
      <p:bldP spid="37" grpId="0" animBg="1"/>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2"/>
          <p:cNvPicPr>
            <a:picLocks noChangeAspect="1" noChangeArrowheads="1"/>
          </p:cNvPicPr>
          <p:nvPr/>
        </p:nvPicPr>
        <p:blipFill>
          <a:blip r:embed="rId3" cstate="print">
            <a:grayscl/>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bwMode="auto">
          <a:xfrm>
            <a:off x="5585048" y="2737669"/>
            <a:ext cx="1600219" cy="1383490"/>
          </a:xfrm>
          <a:prstGeom prst="rect">
            <a:avLst/>
          </a:prstGeom>
          <a:noFill/>
          <a:effectLst>
            <a:outerShdw blurRad="50800" dist="38100" dir="2700000" algn="tl" rotWithShape="0">
              <a:prstClr val="black">
                <a:alpha val="40000"/>
              </a:prstClr>
            </a:outerShdw>
          </a:effectLst>
          <a:extLst/>
        </p:spPr>
      </p:pic>
      <p:pic>
        <p:nvPicPr>
          <p:cNvPr id="54" name="Picture 2"/>
          <p:cNvPicPr>
            <a:picLocks noChangeAspect="1" noChangeArrowheads="1"/>
          </p:cNvPicPr>
          <p:nvPr/>
        </p:nvPicPr>
        <p:blipFill>
          <a:blip r:embed="rId5" cstate="print">
            <a:grayscl/>
            <a:extLst>
              <a:ext uri="{BEBA8EAE-BF5A-486C-A8C5-ECC9F3942E4B}">
                <a14:imgProps xmlns:a14="http://schemas.microsoft.com/office/drawing/2010/main">
                  <a14:imgLayer r:embed="rId6">
                    <a14:imgEffect>
                      <a14:colorTemperature colorTemp="11200"/>
                    </a14:imgEffect>
                  </a14:imgLayer>
                </a14:imgProps>
              </a:ext>
            </a:extLst>
          </a:blip>
          <a:stretch>
            <a:fillRect/>
          </a:stretch>
        </p:blipFill>
        <p:spPr bwMode="auto">
          <a:xfrm>
            <a:off x="2612821" y="2770962"/>
            <a:ext cx="1600219" cy="1382075"/>
          </a:xfrm>
          <a:prstGeom prst="rect">
            <a:avLst/>
          </a:prstGeom>
          <a:noFill/>
          <a:effectLst>
            <a:outerShdw blurRad="50800" dist="38100" dir="2700000" algn="tl" rotWithShape="0">
              <a:prstClr val="black">
                <a:alpha val="40000"/>
              </a:prstClr>
            </a:outerShdw>
          </a:effectLst>
          <a:extLst/>
        </p:spPr>
      </p:pic>
      <p:grpSp>
        <p:nvGrpSpPr>
          <p:cNvPr id="55" name="组合 37"/>
          <p:cNvGrpSpPr>
            <a:grpSpLocks/>
          </p:cNvGrpSpPr>
          <p:nvPr/>
        </p:nvGrpSpPr>
        <p:grpSpPr bwMode="auto">
          <a:xfrm>
            <a:off x="1134714" y="1896353"/>
            <a:ext cx="1607714" cy="1386548"/>
            <a:chOff x="924731" y="2015231"/>
            <a:chExt cx="1607692" cy="1385942"/>
          </a:xfrm>
        </p:grpSpPr>
        <p:sp>
          <p:nvSpPr>
            <p:cNvPr id="59" name="六边形 58"/>
            <p:cNvSpPr/>
            <p:nvPr/>
          </p:nvSpPr>
          <p:spPr bwMode="auto">
            <a:xfrm>
              <a:off x="924731" y="2015231"/>
              <a:ext cx="1607692" cy="1385942"/>
            </a:xfrm>
            <a:prstGeom prst="hexagon">
              <a:avLst/>
            </a:prstGeom>
            <a:solidFill>
              <a:srgbClr val="D9AA27"/>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7" name="TextBox 39"/>
            <p:cNvSpPr txBox="1">
              <a:spLocks noChangeArrowheads="1"/>
            </p:cNvSpPr>
            <p:nvPr/>
          </p:nvSpPr>
          <p:spPr bwMode="auto">
            <a:xfrm flipH="1">
              <a:off x="1225322"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0" name="组合 72"/>
          <p:cNvGrpSpPr>
            <a:grpSpLocks/>
          </p:cNvGrpSpPr>
          <p:nvPr/>
        </p:nvGrpSpPr>
        <p:grpSpPr bwMode="auto">
          <a:xfrm>
            <a:off x="4100163" y="1924842"/>
            <a:ext cx="1607714" cy="1385129"/>
            <a:chOff x="3890342" y="2043058"/>
            <a:chExt cx="1607692" cy="1385942"/>
          </a:xfrm>
        </p:grpSpPr>
        <p:sp>
          <p:nvSpPr>
            <p:cNvPr id="64" name="六边形 63"/>
            <p:cNvSpPr/>
            <p:nvPr/>
          </p:nvSpPr>
          <p:spPr bwMode="auto">
            <a:xfrm>
              <a:off x="3890342" y="2043058"/>
              <a:ext cx="1607692" cy="1385942"/>
            </a:xfrm>
            <a:prstGeom prst="hexagon">
              <a:avLst/>
            </a:prstGeom>
            <a:solidFill>
              <a:srgbClr val="D9AA27"/>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2" name="TextBox 74"/>
            <p:cNvSpPr txBox="1">
              <a:spLocks noChangeArrowheads="1"/>
            </p:cNvSpPr>
            <p:nvPr/>
          </p:nvSpPr>
          <p:spPr bwMode="auto">
            <a:xfrm flipH="1">
              <a:off x="4172530"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5" name="组合 77"/>
          <p:cNvGrpSpPr>
            <a:grpSpLocks/>
          </p:cNvGrpSpPr>
          <p:nvPr/>
        </p:nvGrpSpPr>
        <p:grpSpPr bwMode="auto">
          <a:xfrm>
            <a:off x="7073550" y="1924842"/>
            <a:ext cx="1607714" cy="1385129"/>
            <a:chOff x="6864265" y="2043057"/>
            <a:chExt cx="1607692" cy="1385942"/>
          </a:xfrm>
        </p:grpSpPr>
        <p:sp>
          <p:nvSpPr>
            <p:cNvPr id="69" name="六边形 68"/>
            <p:cNvSpPr/>
            <p:nvPr/>
          </p:nvSpPr>
          <p:spPr bwMode="auto">
            <a:xfrm>
              <a:off x="6864265" y="2043057"/>
              <a:ext cx="1607692" cy="1385942"/>
            </a:xfrm>
            <a:prstGeom prst="hexagon">
              <a:avLst/>
            </a:prstGeom>
            <a:solidFill>
              <a:srgbClr val="D9AA27"/>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7"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70" name="组合 82"/>
          <p:cNvGrpSpPr>
            <a:grpSpLocks/>
          </p:cNvGrpSpPr>
          <p:nvPr/>
        </p:nvGrpSpPr>
        <p:grpSpPr bwMode="auto">
          <a:xfrm>
            <a:off x="5581300" y="1112042"/>
            <a:ext cx="1607714" cy="1385129"/>
            <a:chOff x="5372260" y="1230371"/>
            <a:chExt cx="1607692" cy="1385942"/>
          </a:xfrm>
        </p:grpSpPr>
        <p:sp>
          <p:nvSpPr>
            <p:cNvPr id="74" name="六边形 73"/>
            <p:cNvSpPr/>
            <p:nvPr/>
          </p:nvSpPr>
          <p:spPr bwMode="auto">
            <a:xfrm>
              <a:off x="5372260" y="1230371"/>
              <a:ext cx="1607692" cy="1385942"/>
            </a:xfrm>
            <a:prstGeom prst="hexagon">
              <a:avLst/>
            </a:prstGeom>
            <a:solidFill>
              <a:schemeClr val="accent2">
                <a:lumMod val="75000"/>
              </a:schemeClr>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2" name="TextBox 84"/>
            <p:cNvSpPr txBox="1">
              <a:spLocks noChangeArrowheads="1"/>
            </p:cNvSpPr>
            <p:nvPr/>
          </p:nvSpPr>
          <p:spPr bwMode="auto">
            <a:xfrm flipH="1">
              <a:off x="5653013" y="1476201"/>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76" name="Title 3"/>
          <p:cNvSpPr txBox="1">
            <a:spLocks/>
          </p:cNvSpPr>
          <p:nvPr/>
        </p:nvSpPr>
        <p:spPr>
          <a:xfrm>
            <a:off x="1134713" y="986828"/>
            <a:ext cx="4880750" cy="521361"/>
          </a:xfrm>
          <a:prstGeom prst="rect">
            <a:avLst/>
          </a:prstGeom>
        </p:spPr>
        <p:txBody>
          <a:bodyPr wrap="square"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fontAlgn="auto">
              <a:lnSpc>
                <a:spcPct val="150000"/>
              </a:lnSpc>
              <a:spcAft>
                <a:spcPts val="0"/>
              </a:spcAft>
              <a:defRPr/>
            </a:pPr>
            <a:r>
              <a:rPr lang="zh-CN" altLang="en-US" sz="1200" dirty="0">
                <a:solidFill>
                  <a:schemeClr val="tx1"/>
                </a:solidFill>
                <a:latin typeface="微软雅黑" pitchFamily="34" charset="-122"/>
              </a:rPr>
              <a:t>单击填加文字内容单击填加文字</a:t>
            </a:r>
            <a:r>
              <a:rPr lang="zh-CN" altLang="en-US" sz="1200" dirty="0" smtClean="0">
                <a:solidFill>
                  <a:schemeClr val="tx1"/>
                </a:solidFill>
                <a:latin typeface="微软雅黑" pitchFamily="34" charset="-122"/>
              </a:rPr>
              <a:t>内容 单击</a:t>
            </a:r>
            <a:r>
              <a:rPr lang="zh-CN" altLang="en-US" sz="1200" dirty="0">
                <a:solidFill>
                  <a:schemeClr val="tx1"/>
                </a:solidFill>
                <a:latin typeface="微软雅黑" pitchFamily="34" charset="-122"/>
              </a:rPr>
              <a:t>填加文字内容单击填</a:t>
            </a:r>
            <a:r>
              <a:rPr lang="zh-CN" altLang="en-US" sz="1200" dirty="0" smtClean="0">
                <a:solidFill>
                  <a:schemeClr val="tx1"/>
                </a:solidFill>
                <a:latin typeface="微软雅黑" pitchFamily="34" charset="-122"/>
              </a:rPr>
              <a:t>加</a:t>
            </a:r>
            <a:endParaRPr lang="en-US" altLang="zh-CN" sz="1200" dirty="0" smtClean="0">
              <a:solidFill>
                <a:schemeClr val="tx1"/>
              </a:solidFill>
              <a:latin typeface="微软雅黑" pitchFamily="34" charset="-122"/>
            </a:endParaRPr>
          </a:p>
          <a:p>
            <a:pPr fontAlgn="auto">
              <a:lnSpc>
                <a:spcPct val="150000"/>
              </a:lnSpc>
              <a:spcAft>
                <a:spcPts val="0"/>
              </a:spcAft>
              <a:defRPr/>
            </a:pPr>
            <a:r>
              <a:rPr lang="zh-CN" altLang="en-US" sz="1200" dirty="0" smtClean="0">
                <a:solidFill>
                  <a:schemeClr val="tx1"/>
                </a:solidFill>
                <a:latin typeface="微软雅黑" pitchFamily="34" charset="-122"/>
              </a:rPr>
              <a:t>单击</a:t>
            </a:r>
            <a:r>
              <a:rPr lang="zh-CN" altLang="en-US" sz="1200" dirty="0">
                <a:solidFill>
                  <a:schemeClr val="tx1"/>
                </a:solidFill>
                <a:latin typeface="微软雅黑" pitchFamily="34" charset="-122"/>
              </a:rPr>
              <a:t>填加文字内容单击填加文字</a:t>
            </a:r>
            <a:r>
              <a:rPr lang="zh-CN" altLang="en-US" sz="1200" dirty="0" smtClean="0">
                <a:solidFill>
                  <a:schemeClr val="tx1"/>
                </a:solidFill>
                <a:latin typeface="微软雅黑" pitchFamily="34" charset="-122"/>
              </a:rPr>
              <a:t>内容 单击</a:t>
            </a:r>
            <a:r>
              <a:rPr lang="zh-CN" altLang="en-US" sz="1200" dirty="0">
                <a:solidFill>
                  <a:schemeClr val="tx1"/>
                </a:solidFill>
                <a:latin typeface="微软雅黑" pitchFamily="34" charset="-122"/>
              </a:rPr>
              <a:t>填加文字内容单击填</a:t>
            </a:r>
            <a:r>
              <a:rPr lang="zh-CN" altLang="en-US" sz="1200" dirty="0" smtClean="0">
                <a:solidFill>
                  <a:schemeClr val="tx1"/>
                </a:solidFill>
                <a:latin typeface="微软雅黑" pitchFamily="34" charset="-122"/>
              </a:rPr>
              <a:t>加</a:t>
            </a:r>
            <a:endParaRPr lang="zh-CN" altLang="en-US" sz="1200" dirty="0">
              <a:solidFill>
                <a:schemeClr val="tx1"/>
              </a:solidFill>
              <a:latin typeface="微软雅黑" pitchFamily="34" charset="-122"/>
            </a:endParaRPr>
          </a:p>
        </p:txBody>
      </p:sp>
      <p:grpSp>
        <p:nvGrpSpPr>
          <p:cNvPr id="77" name="组合 77"/>
          <p:cNvGrpSpPr>
            <a:grpSpLocks/>
          </p:cNvGrpSpPr>
          <p:nvPr/>
        </p:nvGrpSpPr>
        <p:grpSpPr bwMode="auto">
          <a:xfrm>
            <a:off x="4100162" y="3598733"/>
            <a:ext cx="1607714" cy="1385129"/>
            <a:chOff x="6864265" y="2043057"/>
            <a:chExt cx="1607692" cy="1385942"/>
          </a:xfrm>
        </p:grpSpPr>
        <p:sp>
          <p:nvSpPr>
            <p:cNvPr id="81" name="六边形 80"/>
            <p:cNvSpPr/>
            <p:nvPr/>
          </p:nvSpPr>
          <p:spPr bwMode="auto">
            <a:xfrm>
              <a:off x="6864265" y="2043057"/>
              <a:ext cx="1607692" cy="1385942"/>
            </a:xfrm>
            <a:prstGeom prst="hexagon">
              <a:avLst/>
            </a:prstGeom>
            <a:solidFill>
              <a:schemeClr val="accent2">
                <a:lumMod val="75000"/>
              </a:schemeClr>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9"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8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83" name="组合 82"/>
          <p:cNvGrpSpPr/>
          <p:nvPr/>
        </p:nvGrpSpPr>
        <p:grpSpPr>
          <a:xfrm>
            <a:off x="352591" y="688270"/>
            <a:ext cx="9369259" cy="67851"/>
            <a:chOff x="288133" y="483063"/>
            <a:chExt cx="8772740" cy="64666"/>
          </a:xfrm>
        </p:grpSpPr>
        <p:sp>
          <p:nvSpPr>
            <p:cNvPr id="84" name="任意多边形 8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5" name="直接连接符 84"/>
            <p:cNvCxnSpPr>
              <a:stCxn id="84"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6" name="组合 85"/>
          <p:cNvGrpSpPr/>
          <p:nvPr/>
        </p:nvGrpSpPr>
        <p:grpSpPr>
          <a:xfrm>
            <a:off x="0" y="290390"/>
            <a:ext cx="641111" cy="353788"/>
            <a:chOff x="0" y="252065"/>
            <a:chExt cx="641111" cy="392113"/>
          </a:xfrm>
        </p:grpSpPr>
        <p:sp>
          <p:nvSpPr>
            <p:cNvPr id="87"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88"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89" name="五边形 8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3810089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wipe(down)">
                                      <p:cBhvr>
                                        <p:cTn id="12" dur="500"/>
                                        <p:tgtEl>
                                          <p:spTgt spid="8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500" fill="hold"/>
                                        <p:tgtEl>
                                          <p:spTgt spid="8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2"/>
                                        </p:tgtEl>
                                        <p:attrNameLst>
                                          <p:attrName>ppt_y</p:attrName>
                                        </p:attrNameLst>
                                      </p:cBhvr>
                                      <p:tavLst>
                                        <p:tav tm="0">
                                          <p:val>
                                            <p:strVal val="#ppt_y"/>
                                          </p:val>
                                        </p:tav>
                                        <p:tav tm="100000">
                                          <p:val>
                                            <p:strVal val="#ppt_y"/>
                                          </p:val>
                                        </p:tav>
                                      </p:tavLst>
                                    </p:anim>
                                    <p:anim calcmode="lin" valueType="num">
                                      <p:cBhvr>
                                        <p:cTn id="18" dur="500" fill="hold"/>
                                        <p:tgtEl>
                                          <p:spTgt spid="8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82"/>
                                        </p:tgtEl>
                                      </p:cBhvr>
                                    </p:animEffect>
                                  </p:childTnLst>
                                </p:cTn>
                              </p:par>
                            </p:childTnLst>
                          </p:cTn>
                        </p:par>
                        <p:par>
                          <p:cTn id="21" fill="hold">
                            <p:stCondLst>
                              <p:cond delay="1450"/>
                            </p:stCondLst>
                            <p:childTnLst>
                              <p:par>
                                <p:cTn id="22" presetID="53" presetClass="entr" presetSubtype="528"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p:cTn id="24" dur="350" fill="hold"/>
                                        <p:tgtEl>
                                          <p:spTgt spid="55"/>
                                        </p:tgtEl>
                                        <p:attrNameLst>
                                          <p:attrName>ppt_w</p:attrName>
                                        </p:attrNameLst>
                                      </p:cBhvr>
                                      <p:tavLst>
                                        <p:tav tm="0">
                                          <p:val>
                                            <p:fltVal val="0"/>
                                          </p:val>
                                        </p:tav>
                                        <p:tav tm="100000">
                                          <p:val>
                                            <p:strVal val="#ppt_w"/>
                                          </p:val>
                                        </p:tav>
                                      </p:tavLst>
                                    </p:anim>
                                    <p:anim calcmode="lin" valueType="num">
                                      <p:cBhvr>
                                        <p:cTn id="25" dur="350" fill="hold"/>
                                        <p:tgtEl>
                                          <p:spTgt spid="55"/>
                                        </p:tgtEl>
                                        <p:attrNameLst>
                                          <p:attrName>ppt_h</p:attrName>
                                        </p:attrNameLst>
                                      </p:cBhvr>
                                      <p:tavLst>
                                        <p:tav tm="0">
                                          <p:val>
                                            <p:fltVal val="0"/>
                                          </p:val>
                                        </p:tav>
                                        <p:tav tm="100000">
                                          <p:val>
                                            <p:strVal val="#ppt_h"/>
                                          </p:val>
                                        </p:tav>
                                      </p:tavLst>
                                    </p:anim>
                                    <p:animEffect transition="in" filter="fade">
                                      <p:cBhvr>
                                        <p:cTn id="26" dur="350"/>
                                        <p:tgtEl>
                                          <p:spTgt spid="55"/>
                                        </p:tgtEl>
                                      </p:cBhvr>
                                    </p:animEffect>
                                    <p:anim calcmode="lin" valueType="num">
                                      <p:cBhvr>
                                        <p:cTn id="27" dur="350" fill="hold"/>
                                        <p:tgtEl>
                                          <p:spTgt spid="55"/>
                                        </p:tgtEl>
                                        <p:attrNameLst>
                                          <p:attrName>ppt_x</p:attrName>
                                        </p:attrNameLst>
                                      </p:cBhvr>
                                      <p:tavLst>
                                        <p:tav tm="0">
                                          <p:val>
                                            <p:fltVal val="0.5"/>
                                          </p:val>
                                        </p:tav>
                                        <p:tav tm="100000">
                                          <p:val>
                                            <p:strVal val="#ppt_x"/>
                                          </p:val>
                                        </p:tav>
                                      </p:tavLst>
                                    </p:anim>
                                    <p:anim calcmode="lin" valueType="num">
                                      <p:cBhvr>
                                        <p:cTn id="28" dur="350" fill="hold"/>
                                        <p:tgtEl>
                                          <p:spTgt spid="55"/>
                                        </p:tgtEl>
                                        <p:attrNameLst>
                                          <p:attrName>ppt_y</p:attrName>
                                        </p:attrNameLst>
                                      </p:cBhvr>
                                      <p:tavLst>
                                        <p:tav tm="0">
                                          <p:val>
                                            <p:fltVal val="0.5"/>
                                          </p:val>
                                        </p:tav>
                                        <p:tav tm="100000">
                                          <p:val>
                                            <p:strVal val="#ppt_y"/>
                                          </p:val>
                                        </p:tav>
                                      </p:tavLst>
                                    </p:anim>
                                  </p:childTnLst>
                                </p:cTn>
                              </p:par>
                            </p:childTnLst>
                          </p:cTn>
                        </p:par>
                        <p:par>
                          <p:cTn id="29" fill="hold">
                            <p:stCondLst>
                              <p:cond delay="1800"/>
                            </p:stCondLst>
                            <p:childTnLst>
                              <p:par>
                                <p:cTn id="30" presetID="53" presetClass="entr" presetSubtype="528"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p:cTn id="32" dur="350" fill="hold"/>
                                        <p:tgtEl>
                                          <p:spTgt spid="60"/>
                                        </p:tgtEl>
                                        <p:attrNameLst>
                                          <p:attrName>ppt_w</p:attrName>
                                        </p:attrNameLst>
                                      </p:cBhvr>
                                      <p:tavLst>
                                        <p:tav tm="0">
                                          <p:val>
                                            <p:fltVal val="0"/>
                                          </p:val>
                                        </p:tav>
                                        <p:tav tm="100000">
                                          <p:val>
                                            <p:strVal val="#ppt_w"/>
                                          </p:val>
                                        </p:tav>
                                      </p:tavLst>
                                    </p:anim>
                                    <p:anim calcmode="lin" valueType="num">
                                      <p:cBhvr>
                                        <p:cTn id="33" dur="350" fill="hold"/>
                                        <p:tgtEl>
                                          <p:spTgt spid="60"/>
                                        </p:tgtEl>
                                        <p:attrNameLst>
                                          <p:attrName>ppt_h</p:attrName>
                                        </p:attrNameLst>
                                      </p:cBhvr>
                                      <p:tavLst>
                                        <p:tav tm="0">
                                          <p:val>
                                            <p:fltVal val="0"/>
                                          </p:val>
                                        </p:tav>
                                        <p:tav tm="100000">
                                          <p:val>
                                            <p:strVal val="#ppt_h"/>
                                          </p:val>
                                        </p:tav>
                                      </p:tavLst>
                                    </p:anim>
                                    <p:animEffect transition="in" filter="fade">
                                      <p:cBhvr>
                                        <p:cTn id="34" dur="350"/>
                                        <p:tgtEl>
                                          <p:spTgt spid="60"/>
                                        </p:tgtEl>
                                      </p:cBhvr>
                                    </p:animEffect>
                                    <p:anim calcmode="lin" valueType="num">
                                      <p:cBhvr>
                                        <p:cTn id="35" dur="350" fill="hold"/>
                                        <p:tgtEl>
                                          <p:spTgt spid="60"/>
                                        </p:tgtEl>
                                        <p:attrNameLst>
                                          <p:attrName>ppt_x</p:attrName>
                                        </p:attrNameLst>
                                      </p:cBhvr>
                                      <p:tavLst>
                                        <p:tav tm="0">
                                          <p:val>
                                            <p:fltVal val="0.5"/>
                                          </p:val>
                                        </p:tav>
                                        <p:tav tm="100000">
                                          <p:val>
                                            <p:strVal val="#ppt_x"/>
                                          </p:val>
                                        </p:tav>
                                      </p:tavLst>
                                    </p:anim>
                                    <p:anim calcmode="lin" valueType="num">
                                      <p:cBhvr>
                                        <p:cTn id="36" dur="350" fill="hold"/>
                                        <p:tgtEl>
                                          <p:spTgt spid="60"/>
                                        </p:tgtEl>
                                        <p:attrNameLst>
                                          <p:attrName>ppt_y</p:attrName>
                                        </p:attrNameLst>
                                      </p:cBhvr>
                                      <p:tavLst>
                                        <p:tav tm="0">
                                          <p:val>
                                            <p:fltVal val="0.5"/>
                                          </p:val>
                                        </p:tav>
                                        <p:tav tm="100000">
                                          <p:val>
                                            <p:strVal val="#ppt_y"/>
                                          </p:val>
                                        </p:tav>
                                      </p:tavLst>
                                    </p:anim>
                                  </p:childTnLst>
                                </p:cTn>
                              </p:par>
                            </p:childTnLst>
                          </p:cTn>
                        </p:par>
                        <p:par>
                          <p:cTn id="37" fill="hold">
                            <p:stCondLst>
                              <p:cond delay="2150"/>
                            </p:stCondLst>
                            <p:childTnLst>
                              <p:par>
                                <p:cTn id="38" presetID="53" presetClass="entr" presetSubtype="528"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350" fill="hold"/>
                                        <p:tgtEl>
                                          <p:spTgt spid="70"/>
                                        </p:tgtEl>
                                        <p:attrNameLst>
                                          <p:attrName>ppt_w</p:attrName>
                                        </p:attrNameLst>
                                      </p:cBhvr>
                                      <p:tavLst>
                                        <p:tav tm="0">
                                          <p:val>
                                            <p:fltVal val="0"/>
                                          </p:val>
                                        </p:tav>
                                        <p:tav tm="100000">
                                          <p:val>
                                            <p:strVal val="#ppt_w"/>
                                          </p:val>
                                        </p:tav>
                                      </p:tavLst>
                                    </p:anim>
                                    <p:anim calcmode="lin" valueType="num">
                                      <p:cBhvr>
                                        <p:cTn id="41" dur="350" fill="hold"/>
                                        <p:tgtEl>
                                          <p:spTgt spid="70"/>
                                        </p:tgtEl>
                                        <p:attrNameLst>
                                          <p:attrName>ppt_h</p:attrName>
                                        </p:attrNameLst>
                                      </p:cBhvr>
                                      <p:tavLst>
                                        <p:tav tm="0">
                                          <p:val>
                                            <p:fltVal val="0"/>
                                          </p:val>
                                        </p:tav>
                                        <p:tav tm="100000">
                                          <p:val>
                                            <p:strVal val="#ppt_h"/>
                                          </p:val>
                                        </p:tav>
                                      </p:tavLst>
                                    </p:anim>
                                    <p:animEffect transition="in" filter="fade">
                                      <p:cBhvr>
                                        <p:cTn id="42" dur="350"/>
                                        <p:tgtEl>
                                          <p:spTgt spid="70"/>
                                        </p:tgtEl>
                                      </p:cBhvr>
                                    </p:animEffect>
                                    <p:anim calcmode="lin" valueType="num">
                                      <p:cBhvr>
                                        <p:cTn id="43" dur="350" fill="hold"/>
                                        <p:tgtEl>
                                          <p:spTgt spid="70"/>
                                        </p:tgtEl>
                                        <p:attrNameLst>
                                          <p:attrName>ppt_x</p:attrName>
                                        </p:attrNameLst>
                                      </p:cBhvr>
                                      <p:tavLst>
                                        <p:tav tm="0">
                                          <p:val>
                                            <p:fltVal val="0.5"/>
                                          </p:val>
                                        </p:tav>
                                        <p:tav tm="100000">
                                          <p:val>
                                            <p:strVal val="#ppt_x"/>
                                          </p:val>
                                        </p:tav>
                                      </p:tavLst>
                                    </p:anim>
                                    <p:anim calcmode="lin" valueType="num">
                                      <p:cBhvr>
                                        <p:cTn id="44" dur="350" fill="hold"/>
                                        <p:tgtEl>
                                          <p:spTgt spid="70"/>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53" presetClass="entr" presetSubtype="528"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p:cTn id="48" dur="350" fill="hold"/>
                                        <p:tgtEl>
                                          <p:spTgt spid="65"/>
                                        </p:tgtEl>
                                        <p:attrNameLst>
                                          <p:attrName>ppt_w</p:attrName>
                                        </p:attrNameLst>
                                      </p:cBhvr>
                                      <p:tavLst>
                                        <p:tav tm="0">
                                          <p:val>
                                            <p:fltVal val="0"/>
                                          </p:val>
                                        </p:tav>
                                        <p:tav tm="100000">
                                          <p:val>
                                            <p:strVal val="#ppt_w"/>
                                          </p:val>
                                        </p:tav>
                                      </p:tavLst>
                                    </p:anim>
                                    <p:anim calcmode="lin" valueType="num">
                                      <p:cBhvr>
                                        <p:cTn id="49" dur="350" fill="hold"/>
                                        <p:tgtEl>
                                          <p:spTgt spid="65"/>
                                        </p:tgtEl>
                                        <p:attrNameLst>
                                          <p:attrName>ppt_h</p:attrName>
                                        </p:attrNameLst>
                                      </p:cBhvr>
                                      <p:tavLst>
                                        <p:tav tm="0">
                                          <p:val>
                                            <p:fltVal val="0"/>
                                          </p:val>
                                        </p:tav>
                                        <p:tav tm="100000">
                                          <p:val>
                                            <p:strVal val="#ppt_h"/>
                                          </p:val>
                                        </p:tav>
                                      </p:tavLst>
                                    </p:anim>
                                    <p:animEffect transition="in" filter="fade">
                                      <p:cBhvr>
                                        <p:cTn id="50" dur="350"/>
                                        <p:tgtEl>
                                          <p:spTgt spid="65"/>
                                        </p:tgtEl>
                                      </p:cBhvr>
                                    </p:animEffect>
                                    <p:anim calcmode="lin" valueType="num">
                                      <p:cBhvr>
                                        <p:cTn id="51" dur="350" fill="hold"/>
                                        <p:tgtEl>
                                          <p:spTgt spid="65"/>
                                        </p:tgtEl>
                                        <p:attrNameLst>
                                          <p:attrName>ppt_x</p:attrName>
                                        </p:attrNameLst>
                                      </p:cBhvr>
                                      <p:tavLst>
                                        <p:tav tm="0">
                                          <p:val>
                                            <p:fltVal val="0.5"/>
                                          </p:val>
                                        </p:tav>
                                        <p:tav tm="100000">
                                          <p:val>
                                            <p:strVal val="#ppt_x"/>
                                          </p:val>
                                        </p:tav>
                                      </p:tavLst>
                                    </p:anim>
                                    <p:anim calcmode="lin" valueType="num">
                                      <p:cBhvr>
                                        <p:cTn id="52" dur="350" fill="hold"/>
                                        <p:tgtEl>
                                          <p:spTgt spid="65"/>
                                        </p:tgtEl>
                                        <p:attrNameLst>
                                          <p:attrName>ppt_y</p:attrName>
                                        </p:attrNameLst>
                                      </p:cBhvr>
                                      <p:tavLst>
                                        <p:tav tm="0">
                                          <p:val>
                                            <p:fltVal val="0.5"/>
                                          </p:val>
                                        </p:tav>
                                        <p:tav tm="100000">
                                          <p:val>
                                            <p:strVal val="#ppt_y"/>
                                          </p:val>
                                        </p:tav>
                                      </p:tavLst>
                                    </p:anim>
                                  </p:childTnLst>
                                </p:cTn>
                              </p:par>
                            </p:childTnLst>
                          </p:cTn>
                        </p:par>
                        <p:par>
                          <p:cTn id="53" fill="hold">
                            <p:stCondLst>
                              <p:cond delay="2850"/>
                            </p:stCondLst>
                            <p:childTnLst>
                              <p:par>
                                <p:cTn id="54" presetID="53" presetClass="entr" presetSubtype="528"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p:cTn id="56" dur="350" fill="hold"/>
                                        <p:tgtEl>
                                          <p:spTgt spid="51"/>
                                        </p:tgtEl>
                                        <p:attrNameLst>
                                          <p:attrName>ppt_w</p:attrName>
                                        </p:attrNameLst>
                                      </p:cBhvr>
                                      <p:tavLst>
                                        <p:tav tm="0">
                                          <p:val>
                                            <p:fltVal val="0"/>
                                          </p:val>
                                        </p:tav>
                                        <p:tav tm="100000">
                                          <p:val>
                                            <p:strVal val="#ppt_w"/>
                                          </p:val>
                                        </p:tav>
                                      </p:tavLst>
                                    </p:anim>
                                    <p:anim calcmode="lin" valueType="num">
                                      <p:cBhvr>
                                        <p:cTn id="57" dur="350" fill="hold"/>
                                        <p:tgtEl>
                                          <p:spTgt spid="51"/>
                                        </p:tgtEl>
                                        <p:attrNameLst>
                                          <p:attrName>ppt_h</p:attrName>
                                        </p:attrNameLst>
                                      </p:cBhvr>
                                      <p:tavLst>
                                        <p:tav tm="0">
                                          <p:val>
                                            <p:fltVal val="0"/>
                                          </p:val>
                                        </p:tav>
                                        <p:tav tm="100000">
                                          <p:val>
                                            <p:strVal val="#ppt_h"/>
                                          </p:val>
                                        </p:tav>
                                      </p:tavLst>
                                    </p:anim>
                                    <p:animEffect transition="in" filter="fade">
                                      <p:cBhvr>
                                        <p:cTn id="58" dur="350"/>
                                        <p:tgtEl>
                                          <p:spTgt spid="51"/>
                                        </p:tgtEl>
                                      </p:cBhvr>
                                    </p:animEffect>
                                    <p:anim calcmode="lin" valueType="num">
                                      <p:cBhvr>
                                        <p:cTn id="59" dur="350" fill="hold"/>
                                        <p:tgtEl>
                                          <p:spTgt spid="51"/>
                                        </p:tgtEl>
                                        <p:attrNameLst>
                                          <p:attrName>ppt_x</p:attrName>
                                        </p:attrNameLst>
                                      </p:cBhvr>
                                      <p:tavLst>
                                        <p:tav tm="0">
                                          <p:val>
                                            <p:fltVal val="0.5"/>
                                          </p:val>
                                        </p:tav>
                                        <p:tav tm="100000">
                                          <p:val>
                                            <p:strVal val="#ppt_x"/>
                                          </p:val>
                                        </p:tav>
                                      </p:tavLst>
                                    </p:anim>
                                    <p:anim calcmode="lin" valueType="num">
                                      <p:cBhvr>
                                        <p:cTn id="60" dur="350" fill="hold"/>
                                        <p:tgtEl>
                                          <p:spTgt spid="51"/>
                                        </p:tgtEl>
                                        <p:attrNameLst>
                                          <p:attrName>ppt_y</p:attrName>
                                        </p:attrNameLst>
                                      </p:cBhvr>
                                      <p:tavLst>
                                        <p:tav tm="0">
                                          <p:val>
                                            <p:fltVal val="0.5"/>
                                          </p:val>
                                        </p:tav>
                                        <p:tav tm="100000">
                                          <p:val>
                                            <p:strVal val="#ppt_y"/>
                                          </p:val>
                                        </p:tav>
                                      </p:tavLst>
                                    </p:anim>
                                  </p:childTnLst>
                                </p:cTn>
                              </p:par>
                            </p:childTnLst>
                          </p:cTn>
                        </p:par>
                        <p:par>
                          <p:cTn id="61" fill="hold">
                            <p:stCondLst>
                              <p:cond delay="3200"/>
                            </p:stCondLst>
                            <p:childTnLst>
                              <p:par>
                                <p:cTn id="62" presetID="53" presetClass="entr" presetSubtype="528"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350" fill="hold"/>
                                        <p:tgtEl>
                                          <p:spTgt spid="54"/>
                                        </p:tgtEl>
                                        <p:attrNameLst>
                                          <p:attrName>ppt_w</p:attrName>
                                        </p:attrNameLst>
                                      </p:cBhvr>
                                      <p:tavLst>
                                        <p:tav tm="0">
                                          <p:val>
                                            <p:fltVal val="0"/>
                                          </p:val>
                                        </p:tav>
                                        <p:tav tm="100000">
                                          <p:val>
                                            <p:strVal val="#ppt_w"/>
                                          </p:val>
                                        </p:tav>
                                      </p:tavLst>
                                    </p:anim>
                                    <p:anim calcmode="lin" valueType="num">
                                      <p:cBhvr>
                                        <p:cTn id="65" dur="350" fill="hold"/>
                                        <p:tgtEl>
                                          <p:spTgt spid="54"/>
                                        </p:tgtEl>
                                        <p:attrNameLst>
                                          <p:attrName>ppt_h</p:attrName>
                                        </p:attrNameLst>
                                      </p:cBhvr>
                                      <p:tavLst>
                                        <p:tav tm="0">
                                          <p:val>
                                            <p:fltVal val="0"/>
                                          </p:val>
                                        </p:tav>
                                        <p:tav tm="100000">
                                          <p:val>
                                            <p:strVal val="#ppt_h"/>
                                          </p:val>
                                        </p:tav>
                                      </p:tavLst>
                                    </p:anim>
                                    <p:animEffect transition="in" filter="fade">
                                      <p:cBhvr>
                                        <p:cTn id="66" dur="350"/>
                                        <p:tgtEl>
                                          <p:spTgt spid="54"/>
                                        </p:tgtEl>
                                      </p:cBhvr>
                                    </p:animEffect>
                                    <p:anim calcmode="lin" valueType="num">
                                      <p:cBhvr>
                                        <p:cTn id="67" dur="350" fill="hold"/>
                                        <p:tgtEl>
                                          <p:spTgt spid="54"/>
                                        </p:tgtEl>
                                        <p:attrNameLst>
                                          <p:attrName>ppt_x</p:attrName>
                                        </p:attrNameLst>
                                      </p:cBhvr>
                                      <p:tavLst>
                                        <p:tav tm="0">
                                          <p:val>
                                            <p:fltVal val="0.5"/>
                                          </p:val>
                                        </p:tav>
                                        <p:tav tm="100000">
                                          <p:val>
                                            <p:strVal val="#ppt_x"/>
                                          </p:val>
                                        </p:tav>
                                      </p:tavLst>
                                    </p:anim>
                                    <p:anim calcmode="lin" valueType="num">
                                      <p:cBhvr>
                                        <p:cTn id="68" dur="350" fill="hold"/>
                                        <p:tgtEl>
                                          <p:spTgt spid="54"/>
                                        </p:tgtEl>
                                        <p:attrNameLst>
                                          <p:attrName>ppt_y</p:attrName>
                                        </p:attrNameLst>
                                      </p:cBhvr>
                                      <p:tavLst>
                                        <p:tav tm="0">
                                          <p:val>
                                            <p:fltVal val="0.5"/>
                                          </p:val>
                                        </p:tav>
                                        <p:tav tm="100000">
                                          <p:val>
                                            <p:strVal val="#ppt_y"/>
                                          </p:val>
                                        </p:tav>
                                      </p:tavLst>
                                    </p:anim>
                                  </p:childTnLst>
                                </p:cTn>
                              </p:par>
                            </p:childTnLst>
                          </p:cTn>
                        </p:par>
                        <p:par>
                          <p:cTn id="69" fill="hold">
                            <p:stCondLst>
                              <p:cond delay="3550"/>
                            </p:stCondLst>
                            <p:childTnLst>
                              <p:par>
                                <p:cTn id="70" presetID="53" presetClass="entr" presetSubtype="528"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 calcmode="lin" valueType="num">
                                      <p:cBhvr>
                                        <p:cTn id="72" dur="350" fill="hold"/>
                                        <p:tgtEl>
                                          <p:spTgt spid="77"/>
                                        </p:tgtEl>
                                        <p:attrNameLst>
                                          <p:attrName>ppt_w</p:attrName>
                                        </p:attrNameLst>
                                      </p:cBhvr>
                                      <p:tavLst>
                                        <p:tav tm="0">
                                          <p:val>
                                            <p:fltVal val="0"/>
                                          </p:val>
                                        </p:tav>
                                        <p:tav tm="100000">
                                          <p:val>
                                            <p:strVal val="#ppt_w"/>
                                          </p:val>
                                        </p:tav>
                                      </p:tavLst>
                                    </p:anim>
                                    <p:anim calcmode="lin" valueType="num">
                                      <p:cBhvr>
                                        <p:cTn id="73" dur="350" fill="hold"/>
                                        <p:tgtEl>
                                          <p:spTgt spid="77"/>
                                        </p:tgtEl>
                                        <p:attrNameLst>
                                          <p:attrName>ppt_h</p:attrName>
                                        </p:attrNameLst>
                                      </p:cBhvr>
                                      <p:tavLst>
                                        <p:tav tm="0">
                                          <p:val>
                                            <p:fltVal val="0"/>
                                          </p:val>
                                        </p:tav>
                                        <p:tav tm="100000">
                                          <p:val>
                                            <p:strVal val="#ppt_h"/>
                                          </p:val>
                                        </p:tav>
                                      </p:tavLst>
                                    </p:anim>
                                    <p:animEffect transition="in" filter="fade">
                                      <p:cBhvr>
                                        <p:cTn id="74" dur="350"/>
                                        <p:tgtEl>
                                          <p:spTgt spid="77"/>
                                        </p:tgtEl>
                                      </p:cBhvr>
                                    </p:animEffect>
                                    <p:anim calcmode="lin" valueType="num">
                                      <p:cBhvr>
                                        <p:cTn id="75" dur="350" fill="hold"/>
                                        <p:tgtEl>
                                          <p:spTgt spid="77"/>
                                        </p:tgtEl>
                                        <p:attrNameLst>
                                          <p:attrName>ppt_x</p:attrName>
                                        </p:attrNameLst>
                                      </p:cBhvr>
                                      <p:tavLst>
                                        <p:tav tm="0">
                                          <p:val>
                                            <p:fltVal val="0.5"/>
                                          </p:val>
                                        </p:tav>
                                        <p:tav tm="100000">
                                          <p:val>
                                            <p:strVal val="#ppt_x"/>
                                          </p:val>
                                        </p:tav>
                                      </p:tavLst>
                                    </p:anim>
                                    <p:anim calcmode="lin" valueType="num">
                                      <p:cBhvr>
                                        <p:cTn id="76" dur="350" fill="hold"/>
                                        <p:tgtEl>
                                          <p:spTgt spid="77"/>
                                        </p:tgtEl>
                                        <p:attrNameLst>
                                          <p:attrName>ppt_y</p:attrName>
                                        </p:attrNameLst>
                                      </p:cBhvr>
                                      <p:tavLst>
                                        <p:tav tm="0">
                                          <p:val>
                                            <p:fltVal val="0.5"/>
                                          </p:val>
                                        </p:tav>
                                        <p:tav tm="100000">
                                          <p:val>
                                            <p:strVal val="#ppt_y"/>
                                          </p:val>
                                        </p:tav>
                                      </p:tavLst>
                                    </p:anim>
                                  </p:childTnLst>
                                </p:cTn>
                              </p:par>
                            </p:childTnLst>
                          </p:cTn>
                        </p:par>
                        <p:par>
                          <p:cTn id="77" fill="hold">
                            <p:stCondLst>
                              <p:cond delay="3900"/>
                            </p:stCondLst>
                            <p:childTnLst>
                              <p:par>
                                <p:cTn id="78" presetID="42" presetClass="entr" presetSubtype="0" fill="hold" grpId="0"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1000"/>
                                        <p:tgtEl>
                                          <p:spTgt spid="76"/>
                                        </p:tgtEl>
                                      </p:cBhvr>
                                    </p:animEffect>
                                    <p:anim calcmode="lin" valueType="num">
                                      <p:cBhvr>
                                        <p:cTn id="81" dur="1000" fill="hold"/>
                                        <p:tgtEl>
                                          <p:spTgt spid="76"/>
                                        </p:tgtEl>
                                        <p:attrNameLst>
                                          <p:attrName>ppt_x</p:attrName>
                                        </p:attrNameLst>
                                      </p:cBhvr>
                                      <p:tavLst>
                                        <p:tav tm="0">
                                          <p:val>
                                            <p:strVal val="#ppt_x"/>
                                          </p:val>
                                        </p:tav>
                                        <p:tav tm="100000">
                                          <p:val>
                                            <p:strVal val="#ppt_x"/>
                                          </p:val>
                                        </p:tav>
                                      </p:tavLst>
                                    </p:anim>
                                    <p:anim calcmode="lin" valueType="num">
                                      <p:cBhvr>
                                        <p:cTn id="82"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82"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10"/>
          <p:cNvSpPr>
            <a:spLocks noChangeArrowheads="1"/>
          </p:cNvSpPr>
          <p:nvPr/>
        </p:nvSpPr>
        <p:spPr bwMode="auto">
          <a:xfrm>
            <a:off x="5508997" y="3391172"/>
            <a:ext cx="3563937" cy="647700"/>
          </a:xfrm>
          <a:prstGeom prst="rect">
            <a:avLst/>
          </a:prstGeom>
          <a:solidFill>
            <a:schemeClr val="accent2">
              <a:lumMod val="75000"/>
            </a:schemeClr>
          </a:solidFill>
          <a:ln>
            <a:noFill/>
          </a:ln>
          <a:extLst/>
        </p:spPr>
        <p:txBody>
          <a:bodyPr anchor="ctr"/>
          <a:lstStyle/>
          <a:p>
            <a:pPr algn="ctr"/>
            <a:r>
              <a:rPr lang="zh-CN" altLang="en-US" sz="4000" dirty="0" smtClean="0">
                <a:solidFill>
                  <a:schemeClr val="bg1"/>
                </a:solidFill>
                <a:latin typeface="宋体" pitchFamily="2" charset="-122"/>
                <a:ea typeface="微软雅黑" pitchFamily="34" charset="-122"/>
                <a:sym typeface="宋体" pitchFamily="2" charset="-122"/>
              </a:rPr>
              <a:t>主要工作</a:t>
            </a:r>
            <a:endParaRPr lang="zh-CN" altLang="en-US" sz="4000" dirty="0">
              <a:solidFill>
                <a:schemeClr val="bg1"/>
              </a:solidFill>
              <a:latin typeface="宋体" pitchFamily="2" charset="-122"/>
              <a:ea typeface="微软雅黑" pitchFamily="34" charset="-122"/>
              <a:sym typeface="宋体" pitchFamily="2" charset="-122"/>
            </a:endParaRPr>
          </a:p>
        </p:txBody>
      </p:sp>
      <p:sp>
        <p:nvSpPr>
          <p:cNvPr id="48" name="矩形 8"/>
          <p:cNvSpPr>
            <a:spLocks noChangeArrowheads="1"/>
          </p:cNvSpPr>
          <p:nvPr/>
        </p:nvSpPr>
        <p:spPr bwMode="auto">
          <a:xfrm>
            <a:off x="6139234" y="732110"/>
            <a:ext cx="2306638" cy="2306637"/>
          </a:xfrm>
          <a:prstGeom prst="rect">
            <a:avLst/>
          </a:prstGeom>
          <a:solidFill>
            <a:schemeClr val="accent2">
              <a:lumMod val="75000"/>
            </a:schemeClr>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49" name="矩形 7"/>
          <p:cNvSpPr>
            <a:spLocks noChangeArrowheads="1"/>
          </p:cNvSpPr>
          <p:nvPr/>
        </p:nvSpPr>
        <p:spPr bwMode="auto">
          <a:xfrm>
            <a:off x="6302747" y="895622"/>
            <a:ext cx="1978025" cy="1979613"/>
          </a:xfrm>
          <a:prstGeom prst="rect">
            <a:avLst/>
          </a:prstGeom>
          <a:solidFill>
            <a:schemeClr val="accent2">
              <a:lumMod val="75000"/>
            </a:schemeClr>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0" name="矩形 6"/>
          <p:cNvSpPr>
            <a:spLocks noChangeArrowheads="1"/>
          </p:cNvSpPr>
          <p:nvPr/>
        </p:nvSpPr>
        <p:spPr bwMode="auto">
          <a:xfrm>
            <a:off x="6480547" y="1075010"/>
            <a:ext cx="1622425" cy="1622425"/>
          </a:xfrm>
          <a:prstGeom prst="rect">
            <a:avLst/>
          </a:prstGeom>
          <a:solidFill>
            <a:schemeClr val="accent2">
              <a:lumMod val="75000"/>
            </a:schemeClr>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1" name="矩形 50"/>
          <p:cNvSpPr>
            <a:spLocks noChangeArrowheads="1"/>
          </p:cNvSpPr>
          <p:nvPr/>
        </p:nvSpPr>
        <p:spPr bwMode="auto">
          <a:xfrm>
            <a:off x="6658347" y="1251222"/>
            <a:ext cx="1268412" cy="1268413"/>
          </a:xfrm>
          <a:prstGeom prst="rect">
            <a:avLst/>
          </a:prstGeom>
          <a:solidFill>
            <a:schemeClr val="accent2">
              <a:lumMod val="75000"/>
            </a:schemeClr>
          </a:solidFill>
          <a:ln w="76200" cap="flat" cmpd="sng">
            <a:solidFill>
              <a:srgbClr val="E7E9E8"/>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52" name="矩形 4"/>
          <p:cNvSpPr>
            <a:spLocks noChangeArrowheads="1"/>
          </p:cNvSpPr>
          <p:nvPr/>
        </p:nvSpPr>
        <p:spPr bwMode="auto">
          <a:xfrm>
            <a:off x="6823447" y="1417910"/>
            <a:ext cx="936625" cy="936625"/>
          </a:xfrm>
          <a:prstGeom prst="rect">
            <a:avLst/>
          </a:prstGeom>
          <a:solidFill>
            <a:schemeClr val="accent2">
              <a:lumMod val="75000"/>
            </a:schemeClr>
          </a:solidFill>
          <a:ln w="76200" cap="flat" cmpd="sng">
            <a:solidFill>
              <a:srgbClr val="E7E9E8"/>
            </a:solidFill>
            <a:miter lim="800000"/>
            <a:headEnd/>
            <a:tailEnd/>
          </a:ln>
        </p:spPr>
        <p:txBody>
          <a:bodyPr anchor="ctr"/>
          <a:lstStyle/>
          <a:p>
            <a:pPr algn="ctr" defTabSz="967801" fontAlgn="auto">
              <a:spcBef>
                <a:spcPts val="0"/>
              </a:spcBef>
              <a:spcAft>
                <a:spcPts val="0"/>
              </a:spcAft>
              <a:defRPr/>
            </a:pPr>
            <a:r>
              <a:rPr lang="en-US" altLang="zh-CN" sz="8000" b="1" dirty="0">
                <a:solidFill>
                  <a:srgbClr val="F4F4F4"/>
                </a:solidFill>
                <a:latin typeface="+mn-lt"/>
                <a:ea typeface="+mn-ea"/>
                <a:sym typeface="Arial" pitchFamily="34" charset="0"/>
              </a:rPr>
              <a:t>2</a:t>
            </a:r>
            <a:endParaRPr lang="zh-CN" altLang="en-US" sz="8000" b="1" dirty="0">
              <a:solidFill>
                <a:srgbClr val="F4F4F4"/>
              </a:solidFill>
              <a:latin typeface="+mn-lt"/>
              <a:ea typeface="+mn-ea"/>
              <a:sym typeface="Arial" pitchFamily="34" charset="0"/>
            </a:endParaRPr>
          </a:p>
        </p:txBody>
      </p:sp>
      <p:sp>
        <p:nvSpPr>
          <p:cNvPr id="53" name="矩形 15"/>
          <p:cNvSpPr>
            <a:spLocks noChangeArrowheads="1"/>
          </p:cNvSpPr>
          <p:nvPr/>
        </p:nvSpPr>
        <p:spPr bwMode="auto">
          <a:xfrm>
            <a:off x="5508997" y="4038872"/>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dirty="0" smtClean="0">
                <a:solidFill>
                  <a:schemeClr val="accent2">
                    <a:lumMod val="75000"/>
                  </a:schemeClr>
                </a:solidFill>
                <a:latin typeface="微软雅黑" pitchFamily="34" charset="-122"/>
                <a:ea typeface="微软雅黑" pitchFamily="34" charset="-122"/>
                <a:sym typeface="微软雅黑" pitchFamily="34" charset="-122"/>
              </a:rPr>
              <a:t>THE MAIN WORK</a:t>
            </a:r>
            <a:endParaRPr lang="zh-CN" altLang="en-US" sz="2400" dirty="0">
              <a:solidFill>
                <a:schemeClr val="accent2">
                  <a:lumMod val="75000"/>
                </a:schemeClr>
              </a:solidFill>
              <a:latin typeface="微软雅黑" pitchFamily="34" charset="-122"/>
              <a:ea typeface="微软雅黑" pitchFamily="34" charset="-122"/>
              <a:sym typeface="微软雅黑" pitchFamily="34" charset="-122"/>
            </a:endParaRPr>
          </a:p>
        </p:txBody>
      </p:sp>
      <p:grpSp>
        <p:nvGrpSpPr>
          <p:cNvPr id="66" name="组合 65"/>
          <p:cNvGrpSpPr/>
          <p:nvPr/>
        </p:nvGrpSpPr>
        <p:grpSpPr>
          <a:xfrm>
            <a:off x="463277" y="372294"/>
            <a:ext cx="656171" cy="656171"/>
            <a:chOff x="7021166" y="4387903"/>
            <a:chExt cx="656171" cy="656171"/>
          </a:xfrm>
          <a:solidFill>
            <a:schemeClr val="accent2">
              <a:lumMod val="75000"/>
            </a:schemeClr>
          </a:solidFill>
        </p:grpSpPr>
        <p:grpSp>
          <p:nvGrpSpPr>
            <p:cNvPr id="67" name="组合 66"/>
            <p:cNvGrpSpPr/>
            <p:nvPr/>
          </p:nvGrpSpPr>
          <p:grpSpPr>
            <a:xfrm>
              <a:off x="7021166" y="4387903"/>
              <a:ext cx="656171" cy="656171"/>
              <a:chOff x="8415030" y="1301255"/>
              <a:chExt cx="1491176" cy="1491176"/>
            </a:xfrm>
            <a:grpFill/>
            <a:effectLst>
              <a:outerShdw blurRad="304800" dist="63500" dir="8100000" algn="tr" rotWithShape="0">
                <a:schemeClr val="tx1">
                  <a:alpha val="60000"/>
                </a:schemeClr>
              </a:outerShdw>
            </a:effectLst>
          </p:grpSpPr>
          <p:sp>
            <p:nvSpPr>
              <p:cNvPr id="69" name="椭圆 68"/>
              <p:cNvSpPr/>
              <p:nvPr/>
            </p:nvSpPr>
            <p:spPr>
              <a:xfrm>
                <a:off x="8415030"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440619" y="1326844"/>
                <a:ext cx="1440001" cy="14400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任意多边形 67"/>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26" name="组合 25"/>
          <p:cNvGrpSpPr/>
          <p:nvPr/>
        </p:nvGrpSpPr>
        <p:grpSpPr>
          <a:xfrm>
            <a:off x="-1" y="-1"/>
            <a:ext cx="5667376" cy="5400676"/>
            <a:chOff x="175369" y="80153"/>
            <a:chExt cx="5492006" cy="5230924"/>
          </a:xfrm>
        </p:grpSpPr>
        <p:sp>
          <p:nvSpPr>
            <p:cNvPr id="27"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8"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0" y="0"/>
            <a:ext cx="5385610" cy="5400675"/>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30"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1"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2"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3"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4"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5"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6"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7"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grpSp>
    </p:spTree>
    <p:extLst>
      <p:ext uri="{BB962C8B-B14F-4D97-AF65-F5344CB8AC3E}">
        <p14:creationId xmlns:p14="http://schemas.microsoft.com/office/powerpoint/2010/main" val="392036100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3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1000" fill="hold"/>
                                        <p:tgtEl>
                                          <p:spTgt spid="66"/>
                                        </p:tgtEl>
                                        <p:attrNameLst>
                                          <p:attrName>ppt_w</p:attrName>
                                        </p:attrNameLst>
                                      </p:cBhvr>
                                      <p:tavLst>
                                        <p:tav tm="0">
                                          <p:val>
                                            <p:fltVal val="0"/>
                                          </p:val>
                                        </p:tav>
                                        <p:tav tm="100000">
                                          <p:val>
                                            <p:strVal val="#ppt_w"/>
                                          </p:val>
                                        </p:tav>
                                      </p:tavLst>
                                    </p:anim>
                                    <p:anim calcmode="lin" valueType="num">
                                      <p:cBhvr>
                                        <p:cTn id="14" dur="1000" fill="hold"/>
                                        <p:tgtEl>
                                          <p:spTgt spid="66"/>
                                        </p:tgtEl>
                                        <p:attrNameLst>
                                          <p:attrName>ppt_h</p:attrName>
                                        </p:attrNameLst>
                                      </p:cBhvr>
                                      <p:tavLst>
                                        <p:tav tm="0">
                                          <p:val>
                                            <p:fltVal val="0"/>
                                          </p:val>
                                        </p:tav>
                                        <p:tav tm="100000">
                                          <p:val>
                                            <p:strVal val="#ppt_h"/>
                                          </p:val>
                                        </p:tav>
                                      </p:tavLst>
                                    </p:anim>
                                    <p:anim calcmode="lin" valueType="num">
                                      <p:cBhvr>
                                        <p:cTn id="15" dur="1000" fill="hold"/>
                                        <p:tgtEl>
                                          <p:spTgt spid="66"/>
                                        </p:tgtEl>
                                        <p:attrNameLst>
                                          <p:attrName>style.rotation</p:attrName>
                                        </p:attrNameLst>
                                      </p:cBhvr>
                                      <p:tavLst>
                                        <p:tav tm="0">
                                          <p:val>
                                            <p:fltVal val="90"/>
                                          </p:val>
                                        </p:tav>
                                        <p:tav tm="100000">
                                          <p:val>
                                            <p:fltVal val="0"/>
                                          </p:val>
                                        </p:tav>
                                      </p:tavLst>
                                    </p:anim>
                                    <p:animEffect transition="in" filter="fade">
                                      <p:cBhvr>
                                        <p:cTn id="16" dur="1000"/>
                                        <p:tgtEl>
                                          <p:spTgt spid="66"/>
                                        </p:tgtEl>
                                      </p:cBhvr>
                                    </p:animEffect>
                                  </p:childTnLst>
                                </p:cTn>
                              </p:par>
                            </p:childTnLst>
                          </p:cTn>
                        </p:par>
                        <p:par>
                          <p:cTn id="17" fill="hold">
                            <p:stCondLst>
                              <p:cond delay="1000"/>
                            </p:stCondLst>
                            <p:childTnLst>
                              <p:par>
                                <p:cTn id="18" presetID="45"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p:cBhvr>
                                        <p:cTn id="20" dur="2000"/>
                                        <p:tgtEl>
                                          <p:spTgt spid="48"/>
                                        </p:tgtEl>
                                      </p:cBhvr>
                                    </p:animEffect>
                                    <p:anim calcmode="lin" valueType="num">
                                      <p:cBhvr>
                                        <p:cTn id="21" dur="2000" fill="hold"/>
                                        <p:tgtEl>
                                          <p:spTgt spid="48"/>
                                        </p:tgtEl>
                                        <p:attrNameLst>
                                          <p:attrName>ppt_w</p:attrName>
                                        </p:attrNameLst>
                                      </p:cBhvr>
                                      <p:tavLst>
                                        <p:tav tm="0" fmla="#ppt_w*sin(2.5*pi*$)">
                                          <p:val>
                                            <p:fltVal val="0"/>
                                          </p:val>
                                        </p:tav>
                                        <p:tav tm="100000">
                                          <p:val>
                                            <p:fltVal val="1"/>
                                          </p:val>
                                        </p:tav>
                                      </p:tavLst>
                                    </p:anim>
                                    <p:anim calcmode="lin" valueType="num">
                                      <p:cBhvr>
                                        <p:cTn id="22" dur="2000" fill="hold"/>
                                        <p:tgtEl>
                                          <p:spTgt spid="48"/>
                                        </p:tgtEl>
                                        <p:attrNameLst>
                                          <p:attrName>ppt_h</p:attrName>
                                        </p:attrNameLst>
                                      </p:cBhvr>
                                      <p:tavLst>
                                        <p:tav tm="0">
                                          <p:val>
                                            <p:strVal val="#ppt_h"/>
                                          </p:val>
                                        </p:tav>
                                        <p:tav tm="100000">
                                          <p:val>
                                            <p:strVal val="#ppt_h"/>
                                          </p:val>
                                        </p:tav>
                                      </p:tavLst>
                                    </p:anim>
                                  </p:childTnLst>
                                </p:cTn>
                              </p:par>
                              <p:par>
                                <p:cTn id="23" presetID="45"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p:cBhvr>
                                        <p:cTn id="25" dur="1750"/>
                                        <p:tgtEl>
                                          <p:spTgt spid="49"/>
                                        </p:tgtEl>
                                      </p:cBhvr>
                                    </p:animEffect>
                                    <p:anim calcmode="lin" valueType="num">
                                      <p:cBhvr>
                                        <p:cTn id="26" dur="1750" fill="hold"/>
                                        <p:tgtEl>
                                          <p:spTgt spid="49"/>
                                        </p:tgtEl>
                                        <p:attrNameLst>
                                          <p:attrName>ppt_w</p:attrName>
                                        </p:attrNameLst>
                                      </p:cBhvr>
                                      <p:tavLst>
                                        <p:tav tm="0" fmla="#ppt_w*sin(2.5*pi*$)">
                                          <p:val>
                                            <p:fltVal val="0"/>
                                          </p:val>
                                        </p:tav>
                                        <p:tav tm="100000">
                                          <p:val>
                                            <p:fltVal val="1"/>
                                          </p:val>
                                        </p:tav>
                                      </p:tavLst>
                                    </p:anim>
                                    <p:anim calcmode="lin" valueType="num">
                                      <p:cBhvr>
                                        <p:cTn id="27" dur="1750" fill="hold"/>
                                        <p:tgtEl>
                                          <p:spTgt spid="49"/>
                                        </p:tgtEl>
                                        <p:attrNameLst>
                                          <p:attrName>ppt_h</p:attrName>
                                        </p:attrNameLst>
                                      </p:cBhvr>
                                      <p:tavLst>
                                        <p:tav tm="0">
                                          <p:val>
                                            <p:strVal val="#ppt_h"/>
                                          </p:val>
                                        </p:tav>
                                        <p:tav tm="100000">
                                          <p:val>
                                            <p:strVal val="#ppt_h"/>
                                          </p:val>
                                        </p:tav>
                                      </p:tavLst>
                                    </p:anim>
                                  </p:childTnLst>
                                </p:cTn>
                              </p:par>
                              <p:par>
                                <p:cTn id="28" presetID="45" presetClass="entr" presetSubtype="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p:cBhvr>
                                        <p:cTn id="30" dur="1500"/>
                                        <p:tgtEl>
                                          <p:spTgt spid="50"/>
                                        </p:tgtEl>
                                      </p:cBhvr>
                                    </p:animEffect>
                                    <p:anim calcmode="lin" valueType="num">
                                      <p:cBhvr>
                                        <p:cTn id="31" dur="1500" fill="hold"/>
                                        <p:tgtEl>
                                          <p:spTgt spid="50"/>
                                        </p:tgtEl>
                                        <p:attrNameLst>
                                          <p:attrName>ppt_w</p:attrName>
                                        </p:attrNameLst>
                                      </p:cBhvr>
                                      <p:tavLst>
                                        <p:tav tm="0" fmla="#ppt_w*sin(2.5*pi*$)">
                                          <p:val>
                                            <p:fltVal val="0"/>
                                          </p:val>
                                        </p:tav>
                                        <p:tav tm="100000">
                                          <p:val>
                                            <p:fltVal val="1"/>
                                          </p:val>
                                        </p:tav>
                                      </p:tavLst>
                                    </p:anim>
                                    <p:anim calcmode="lin" valueType="num">
                                      <p:cBhvr>
                                        <p:cTn id="32" dur="1500" fill="hold"/>
                                        <p:tgtEl>
                                          <p:spTgt spid="50"/>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p:cBhvr>
                                        <p:cTn id="35" dur="1250"/>
                                        <p:tgtEl>
                                          <p:spTgt spid="51"/>
                                        </p:tgtEl>
                                      </p:cBhvr>
                                    </p:animEffect>
                                    <p:anim calcmode="lin" valueType="num">
                                      <p:cBhvr>
                                        <p:cTn id="36" dur="1250" fill="hold"/>
                                        <p:tgtEl>
                                          <p:spTgt spid="51"/>
                                        </p:tgtEl>
                                        <p:attrNameLst>
                                          <p:attrName>ppt_w</p:attrName>
                                        </p:attrNameLst>
                                      </p:cBhvr>
                                      <p:tavLst>
                                        <p:tav tm="0" fmla="#ppt_w*sin(2.5*pi*$)">
                                          <p:val>
                                            <p:fltVal val="0"/>
                                          </p:val>
                                        </p:tav>
                                        <p:tav tm="100000">
                                          <p:val>
                                            <p:fltVal val="1"/>
                                          </p:val>
                                        </p:tav>
                                      </p:tavLst>
                                    </p:anim>
                                    <p:anim calcmode="lin" valueType="num">
                                      <p:cBhvr>
                                        <p:cTn id="37" dur="1250" fill="hold"/>
                                        <p:tgtEl>
                                          <p:spTgt spid="51"/>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p:cBhvr>
                                        <p:cTn id="40" dur="1000"/>
                                        <p:tgtEl>
                                          <p:spTgt spid="52"/>
                                        </p:tgtEl>
                                      </p:cBhvr>
                                    </p:animEffect>
                                    <p:anim calcmode="lin" valueType="num">
                                      <p:cBhvr>
                                        <p:cTn id="41" dur="1000" fill="hold"/>
                                        <p:tgtEl>
                                          <p:spTgt spid="52"/>
                                        </p:tgtEl>
                                        <p:attrNameLst>
                                          <p:attrName>ppt_w</p:attrName>
                                        </p:attrNameLst>
                                      </p:cBhvr>
                                      <p:tavLst>
                                        <p:tav tm="0" fmla="#ppt_w*sin(2.5*pi*$)">
                                          <p:val>
                                            <p:fltVal val="0"/>
                                          </p:val>
                                        </p:tav>
                                        <p:tav tm="100000">
                                          <p:val>
                                            <p:fltVal val="1"/>
                                          </p:val>
                                        </p:tav>
                                      </p:tavLst>
                                    </p:anim>
                                    <p:anim calcmode="lin" valueType="num">
                                      <p:cBhvr>
                                        <p:cTn id="42" dur="1000" fill="hold"/>
                                        <p:tgtEl>
                                          <p:spTgt spid="52"/>
                                        </p:tgtEl>
                                        <p:attrNameLst>
                                          <p:attrName>ppt_h</p:attrName>
                                        </p:attrNameLst>
                                      </p:cBhvr>
                                      <p:tavLst>
                                        <p:tav tm="0">
                                          <p:val>
                                            <p:strVal val="#ppt_h"/>
                                          </p:val>
                                        </p:tav>
                                        <p:tav tm="100000">
                                          <p:val>
                                            <p:strVal val="#ppt_h"/>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p:cBhvr>
                                        <p:cTn id="46" dur="750"/>
                                        <p:tgtEl>
                                          <p:spTgt spid="47"/>
                                        </p:tgtEl>
                                      </p:cBhvr>
                                    </p:animEffect>
                                    <p:anim calcmode="lin" valueType="num">
                                      <p:cBhvr>
                                        <p:cTn id="47" dur="750" fill="hold"/>
                                        <p:tgtEl>
                                          <p:spTgt spid="47"/>
                                        </p:tgtEl>
                                        <p:attrNameLst>
                                          <p:attrName>ppt_x</p:attrName>
                                        </p:attrNameLst>
                                      </p:cBhvr>
                                      <p:tavLst>
                                        <p:tav tm="0">
                                          <p:val>
                                            <p:strVal val="#ppt_x"/>
                                          </p:val>
                                        </p:tav>
                                        <p:tav tm="100000">
                                          <p:val>
                                            <p:strVal val="#ppt_x"/>
                                          </p:val>
                                        </p:tav>
                                      </p:tavLst>
                                    </p:anim>
                                    <p:anim calcmode="lin" valueType="num">
                                      <p:cBhvr>
                                        <p:cTn id="48" dur="750" fill="hold"/>
                                        <p:tgtEl>
                                          <p:spTgt spid="4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p:cBhvr>
                                        <p:cTn id="51" dur="750"/>
                                        <p:tgtEl>
                                          <p:spTgt spid="53"/>
                                        </p:tgtEl>
                                      </p:cBhvr>
                                    </p:animEffect>
                                    <p:anim calcmode="lin" valueType="num">
                                      <p:cBhvr>
                                        <p:cTn id="52" dur="750" fill="hold"/>
                                        <p:tgtEl>
                                          <p:spTgt spid="53"/>
                                        </p:tgtEl>
                                        <p:attrNameLst>
                                          <p:attrName>ppt_x</p:attrName>
                                        </p:attrNameLst>
                                      </p:cBhvr>
                                      <p:tavLst>
                                        <p:tav tm="0">
                                          <p:val>
                                            <p:strVal val="#ppt_x"/>
                                          </p:val>
                                        </p:tav>
                                        <p:tav tm="100000">
                                          <p:val>
                                            <p:strVal val="#ppt_x"/>
                                          </p:val>
                                        </p:tav>
                                      </p:tavLst>
                                    </p:anim>
                                    <p:anim calcmode="lin" valueType="num">
                                      <p:cBhvr>
                                        <p:cTn id="53" dur="75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autoUpdateAnimBg="0"/>
      <p:bldP spid="48" grpId="0" bldLvl="0" animBg="1" autoUpdateAnimBg="0"/>
      <p:bldP spid="49" grpId="0" bldLvl="0" animBg="1" autoUpdateAnimBg="0"/>
      <p:bldP spid="50" grpId="0" bldLvl="0" animBg="1" autoUpdateAnimBg="0"/>
      <p:bldP spid="51" grpId="0" bldLvl="0" animBg="1" autoUpdateAnimBg="0"/>
      <p:bldP spid="52" grpId="0" bldLvl="0" animBg="1" autoUpdateAnimBg="0"/>
      <p:bldP spid="53"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9"/>
          <p:cNvGrpSpPr>
            <a:grpSpLocks/>
          </p:cNvGrpSpPr>
          <p:nvPr/>
        </p:nvGrpSpPr>
        <p:grpSpPr bwMode="auto">
          <a:xfrm>
            <a:off x="625475" y="1116013"/>
            <a:ext cx="8507413" cy="422275"/>
            <a:chOff x="439196" y="420756"/>
            <a:chExt cx="8612670" cy="422802"/>
          </a:xfrm>
          <a:solidFill>
            <a:schemeClr val="accent2">
              <a:lumMod val="75000"/>
            </a:schemeClr>
          </a:solidFill>
        </p:grpSpPr>
        <p:sp>
          <p:nvSpPr>
            <p:cNvPr id="81" name="矩形 80"/>
            <p:cNvSpPr/>
            <p:nvPr/>
          </p:nvSpPr>
          <p:spPr>
            <a:xfrm>
              <a:off x="439196" y="420756"/>
              <a:ext cx="8612670" cy="422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2400" dirty="0"/>
            </a:p>
          </p:txBody>
        </p:sp>
        <p:sp>
          <p:nvSpPr>
            <p:cNvPr id="19476" name="TextBox 81"/>
            <p:cNvSpPr txBox="1">
              <a:spLocks noChangeArrowheads="1"/>
            </p:cNvSpPr>
            <p:nvPr/>
          </p:nvSpPr>
          <p:spPr bwMode="auto">
            <a:xfrm>
              <a:off x="3275856" y="428218"/>
              <a:ext cx="2664296" cy="4001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000" b="1" dirty="0" smtClean="0">
                  <a:solidFill>
                    <a:schemeClr val="bg1"/>
                  </a:solidFill>
                </a:rPr>
                <a:t>主要工作</a:t>
              </a:r>
              <a:endParaRPr lang="zh-CN" altLang="en-US" sz="2000" b="1" dirty="0">
                <a:solidFill>
                  <a:schemeClr val="bg1"/>
                </a:solidFill>
              </a:endParaRPr>
            </a:p>
          </p:txBody>
        </p:sp>
      </p:grpSp>
      <p:sp>
        <p:nvSpPr>
          <p:cNvPr id="83" name="Rectangle 2"/>
          <p:cNvSpPr/>
          <p:nvPr/>
        </p:nvSpPr>
        <p:spPr>
          <a:xfrm>
            <a:off x="625475" y="3214688"/>
            <a:ext cx="2003425" cy="1647825"/>
          </a:xfrm>
          <a:prstGeom prst="rect">
            <a:avLst/>
          </a:prstGeom>
        </p:spPr>
        <p:txBody>
          <a:bodyPr lIns="0" tIns="45650" rIns="91301" bIns="45650">
            <a:spAutoFit/>
          </a:bodyPr>
          <a:lstStyle/>
          <a:p>
            <a:pPr indent="-3175" algn="ctr"/>
            <a:r>
              <a:rPr lang="zh-CN" altLang="en-US" sz="2000" b="1" dirty="0">
                <a:solidFill>
                  <a:srgbClr val="D9AA27"/>
                </a:solidFill>
                <a:latin typeface="微软雅黑" pitchFamily="34" charset="-122"/>
                <a:ea typeface="Segoe"/>
                <a:cs typeface="Segoe"/>
              </a:rPr>
              <a:t>单击添加标题</a:t>
            </a:r>
            <a:endParaRPr lang="en-US" sz="2000" b="1" dirty="0">
              <a:solidFill>
                <a:srgbClr val="D9AA27"/>
              </a:solidFill>
              <a:latin typeface="微软雅黑" pitchFamily="34" charset="-122"/>
              <a:ea typeface="Segoe"/>
              <a:cs typeface="Segoe"/>
            </a:endParaRPr>
          </a:p>
          <a:p>
            <a:pPr indent="-3175" algn="ctr"/>
            <a:endParaRPr lang="en-US" sz="1100" dirty="0">
              <a:solidFill>
                <a:srgbClr val="573A1E"/>
              </a:solidFill>
              <a:latin typeface="微软雅黑" pitchFamily="34" charset="-122"/>
              <a:ea typeface="Segoe"/>
              <a:cs typeface="Segoe"/>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endParaRPr lang="en-US" altLang="zh-CN" sz="1400" dirty="0">
              <a:solidFill>
                <a:srgbClr val="5A5959"/>
              </a:solidFill>
              <a:latin typeface="微软雅黑" pitchFamily="34" charset="-122"/>
              <a:ea typeface="微软雅黑" pitchFamily="34" charset="-122"/>
              <a:cs typeface="Arial" pitchFamily="34" charset="0"/>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p:txBody>
      </p:sp>
      <p:sp>
        <p:nvSpPr>
          <p:cNvPr id="84" name="Rectangle 3"/>
          <p:cNvSpPr/>
          <p:nvPr/>
        </p:nvSpPr>
        <p:spPr>
          <a:xfrm>
            <a:off x="7056438" y="3214688"/>
            <a:ext cx="2197100" cy="1647825"/>
          </a:xfrm>
          <a:prstGeom prst="rect">
            <a:avLst/>
          </a:prstGeom>
        </p:spPr>
        <p:txBody>
          <a:bodyPr lIns="0" tIns="45650" rIns="91301" bIns="45650">
            <a:spAutoFit/>
          </a:bodyPr>
          <a:lstStyle/>
          <a:p>
            <a:pPr indent="-3175" algn="ctr"/>
            <a:r>
              <a:rPr lang="zh-CN" altLang="en-US" sz="2000" b="1" dirty="0">
                <a:solidFill>
                  <a:schemeClr val="accent2">
                    <a:lumMod val="75000"/>
                  </a:schemeClr>
                </a:solidFill>
                <a:latin typeface="微软雅黑" pitchFamily="34" charset="-122"/>
                <a:ea typeface="Segoe"/>
                <a:cs typeface="Segoe"/>
              </a:rPr>
              <a:t>单击添加标题</a:t>
            </a:r>
            <a:endParaRPr lang="en-US" altLang="zh-CN" sz="2000" b="1" dirty="0">
              <a:solidFill>
                <a:schemeClr val="accent2">
                  <a:lumMod val="75000"/>
                </a:schemeClr>
              </a:solidFill>
              <a:latin typeface="微软雅黑" pitchFamily="34" charset="-122"/>
              <a:ea typeface="Segoe"/>
              <a:cs typeface="Segoe"/>
            </a:endParaRPr>
          </a:p>
          <a:p>
            <a:pPr indent="-3175" algn="ctr"/>
            <a:endParaRPr lang="en-US" altLang="zh-CN" sz="1100" dirty="0">
              <a:solidFill>
                <a:srgbClr val="573A1E"/>
              </a:solidFill>
              <a:latin typeface="微软雅黑" pitchFamily="34" charset="-122"/>
              <a:ea typeface="Segoe"/>
              <a:cs typeface="Segoe"/>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endParaRPr lang="en-US" altLang="zh-CN" sz="1400" dirty="0">
              <a:solidFill>
                <a:srgbClr val="5A5959"/>
              </a:solidFill>
              <a:latin typeface="微软雅黑" pitchFamily="34" charset="-122"/>
              <a:ea typeface="微软雅黑" pitchFamily="34" charset="-122"/>
              <a:cs typeface="Arial" pitchFamily="34" charset="0"/>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p:txBody>
      </p:sp>
      <p:sp>
        <p:nvSpPr>
          <p:cNvPr id="85" name="Rectangle 7"/>
          <p:cNvSpPr/>
          <p:nvPr/>
        </p:nvSpPr>
        <p:spPr>
          <a:xfrm>
            <a:off x="2820988" y="3214688"/>
            <a:ext cx="1892300" cy="1647825"/>
          </a:xfrm>
          <a:prstGeom prst="rect">
            <a:avLst/>
          </a:prstGeom>
        </p:spPr>
        <p:txBody>
          <a:bodyPr lIns="0" tIns="45650" rIns="91301" bIns="45650">
            <a:spAutoFit/>
          </a:bodyPr>
          <a:lstStyle/>
          <a:p>
            <a:pPr indent="-3175" algn="ctr"/>
            <a:r>
              <a:rPr lang="zh-CN" altLang="en-US" sz="2000" b="1" dirty="0">
                <a:solidFill>
                  <a:schemeClr val="accent2">
                    <a:lumMod val="75000"/>
                  </a:schemeClr>
                </a:solidFill>
                <a:latin typeface="微软雅黑" pitchFamily="34" charset="-122"/>
                <a:ea typeface="Segoe"/>
                <a:cs typeface="Segoe"/>
              </a:rPr>
              <a:t>单击添加标题</a:t>
            </a:r>
            <a:endParaRPr lang="en-US" altLang="zh-CN" sz="2000" b="1" dirty="0">
              <a:solidFill>
                <a:schemeClr val="accent2">
                  <a:lumMod val="75000"/>
                </a:schemeClr>
              </a:solidFill>
              <a:latin typeface="微软雅黑" pitchFamily="34" charset="-122"/>
              <a:ea typeface="Segoe"/>
              <a:cs typeface="Segoe"/>
            </a:endParaRPr>
          </a:p>
          <a:p>
            <a:pPr indent="-3175" algn="ctr"/>
            <a:endParaRPr lang="en-US" altLang="zh-CN" sz="1100" dirty="0">
              <a:solidFill>
                <a:srgbClr val="573A1E"/>
              </a:solidFill>
              <a:latin typeface="微软雅黑" pitchFamily="34" charset="-122"/>
              <a:ea typeface="Segoe"/>
              <a:cs typeface="Segoe"/>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endParaRPr lang="en-US" altLang="zh-CN" sz="1400" dirty="0">
              <a:solidFill>
                <a:srgbClr val="5A5959"/>
              </a:solidFill>
              <a:latin typeface="微软雅黑" pitchFamily="34" charset="-122"/>
              <a:ea typeface="微软雅黑" pitchFamily="34" charset="-122"/>
              <a:cs typeface="Arial" pitchFamily="34" charset="0"/>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p:txBody>
      </p:sp>
      <p:grpSp>
        <p:nvGrpSpPr>
          <p:cNvPr id="3" name="组合 85"/>
          <p:cNvGrpSpPr>
            <a:grpSpLocks/>
          </p:cNvGrpSpPr>
          <p:nvPr/>
        </p:nvGrpSpPr>
        <p:grpSpPr bwMode="auto">
          <a:xfrm>
            <a:off x="625475" y="1743075"/>
            <a:ext cx="2003425" cy="1406525"/>
            <a:chOff x="383983" y="1134458"/>
            <a:chExt cx="2003232" cy="1405904"/>
          </a:xfrm>
          <a:solidFill>
            <a:srgbClr val="D9AA27"/>
          </a:solidFill>
        </p:grpSpPr>
        <p:sp>
          <p:nvSpPr>
            <p:cNvPr id="87" name="Rectangle 5"/>
            <p:cNvSpPr/>
            <p:nvPr/>
          </p:nvSpPr>
          <p:spPr>
            <a:xfrm>
              <a:off x="383983" y="1134458"/>
              <a:ext cx="2003232" cy="1405904"/>
            </a:xfrm>
            <a:prstGeom prst="rect">
              <a:avLst/>
            </a:prstGeom>
            <a:grp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4" name="Picture 4" descr="\\MAGNUM\Projects\Microsoft\Journey to the Cloud Campaign\Design\Assets\PrivateCloud.png"/>
            <p:cNvPicPr>
              <a:picLocks noChangeAspect="1" noChangeArrowheads="1"/>
            </p:cNvPicPr>
            <p:nvPr/>
          </p:nvPicPr>
          <p:blipFill>
            <a:blip r:embed="rId3" cstate="print">
              <a:lum bright="100000"/>
              <a:extLst>
                <a:ext uri="{28A0092B-C50C-407E-A947-70E740481C1C}">
                  <a14:useLocalDpi xmlns:a14="http://schemas.microsoft.com/office/drawing/2010/main" val="0"/>
                </a:ext>
              </a:extLst>
            </a:blip>
            <a:srcRect/>
            <a:stretch>
              <a:fillRect/>
            </a:stretch>
          </p:blipFill>
          <p:spPr bwMode="auto">
            <a:xfrm>
              <a:off x="578350" y="1498147"/>
              <a:ext cx="1565973" cy="7852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89" name="Rectangle 11"/>
          <p:cNvSpPr/>
          <p:nvPr/>
        </p:nvSpPr>
        <p:spPr>
          <a:xfrm>
            <a:off x="4906963" y="3214688"/>
            <a:ext cx="2114550" cy="1647825"/>
          </a:xfrm>
          <a:prstGeom prst="rect">
            <a:avLst/>
          </a:prstGeom>
        </p:spPr>
        <p:txBody>
          <a:bodyPr lIns="0" tIns="45650" rIns="91301" bIns="45650">
            <a:spAutoFit/>
          </a:bodyPr>
          <a:lstStyle/>
          <a:p>
            <a:pPr indent="-3175" algn="ctr"/>
            <a:r>
              <a:rPr lang="zh-CN" altLang="en-US" sz="2000" b="1" dirty="0">
                <a:solidFill>
                  <a:srgbClr val="D9AA27"/>
                </a:solidFill>
                <a:latin typeface="微软雅黑" pitchFamily="34" charset="-122"/>
                <a:ea typeface="Segoe"/>
                <a:cs typeface="Segoe"/>
              </a:rPr>
              <a:t>单击添加标题</a:t>
            </a:r>
            <a:endParaRPr lang="en-US" altLang="zh-CN" sz="2000" b="1" dirty="0">
              <a:solidFill>
                <a:srgbClr val="D9AA27"/>
              </a:solidFill>
              <a:latin typeface="微软雅黑" pitchFamily="34" charset="-122"/>
              <a:ea typeface="Segoe"/>
              <a:cs typeface="Segoe"/>
            </a:endParaRPr>
          </a:p>
          <a:p>
            <a:pPr indent="-3175" algn="ctr"/>
            <a:endParaRPr lang="en-US" altLang="zh-CN" sz="1100" dirty="0">
              <a:solidFill>
                <a:srgbClr val="573A1E"/>
              </a:solidFill>
              <a:latin typeface="微软雅黑" pitchFamily="34" charset="-122"/>
              <a:ea typeface="Segoe"/>
              <a:cs typeface="Segoe"/>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endParaRPr lang="en-US" altLang="zh-CN" sz="1400" dirty="0">
              <a:solidFill>
                <a:srgbClr val="5A5959"/>
              </a:solidFill>
              <a:latin typeface="微软雅黑" pitchFamily="34" charset="-122"/>
              <a:ea typeface="微软雅黑" pitchFamily="34" charset="-122"/>
              <a:cs typeface="Arial" pitchFamily="34" charset="0"/>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p:txBody>
      </p:sp>
      <p:grpSp>
        <p:nvGrpSpPr>
          <p:cNvPr id="4" name="组合 89"/>
          <p:cNvGrpSpPr>
            <a:grpSpLocks/>
          </p:cNvGrpSpPr>
          <p:nvPr/>
        </p:nvGrpSpPr>
        <p:grpSpPr bwMode="auto">
          <a:xfrm>
            <a:off x="7035800" y="1743075"/>
            <a:ext cx="2097088" cy="1406525"/>
            <a:chOff x="6727550" y="1134458"/>
            <a:chExt cx="2097273" cy="1405904"/>
          </a:xfrm>
          <a:solidFill>
            <a:schemeClr val="accent2">
              <a:lumMod val="75000"/>
            </a:schemeClr>
          </a:solidFill>
        </p:grpSpPr>
        <p:sp>
          <p:nvSpPr>
            <p:cNvPr id="91" name="Rectangle 6"/>
            <p:cNvSpPr/>
            <p:nvPr/>
          </p:nvSpPr>
          <p:spPr>
            <a:xfrm>
              <a:off x="6727550" y="1134458"/>
              <a:ext cx="2097273" cy="1405904"/>
            </a:xfrm>
            <a:prstGeom prst="rect">
              <a:avLst/>
            </a:prstGeom>
            <a:grp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2" name="Picture 2" descr="\\MAGNUM\Projects\Microsoft\Journey to the Cloud Campaign\Design\Assets\Flexible.png"/>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7142947" y="1273376"/>
              <a:ext cx="1252371" cy="11849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5" name="组合 92"/>
          <p:cNvGrpSpPr>
            <a:grpSpLocks/>
          </p:cNvGrpSpPr>
          <p:nvPr/>
        </p:nvGrpSpPr>
        <p:grpSpPr bwMode="auto">
          <a:xfrm>
            <a:off x="2773363" y="1739900"/>
            <a:ext cx="2001837" cy="1406525"/>
            <a:chOff x="2505416" y="1131590"/>
            <a:chExt cx="2003232" cy="1405904"/>
          </a:xfrm>
          <a:solidFill>
            <a:schemeClr val="accent2">
              <a:lumMod val="75000"/>
            </a:schemeClr>
          </a:solidFill>
        </p:grpSpPr>
        <p:sp>
          <p:nvSpPr>
            <p:cNvPr id="94" name="Rectangle 15"/>
            <p:cNvSpPr/>
            <p:nvPr/>
          </p:nvSpPr>
          <p:spPr>
            <a:xfrm>
              <a:off x="2505416" y="1131590"/>
              <a:ext cx="2003232" cy="1405904"/>
            </a:xfrm>
            <a:prstGeom prst="rect">
              <a:avLst/>
            </a:prstGeom>
            <a:grp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0" name="Picture 34" descr="Efficiency.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6838" y="1246598"/>
              <a:ext cx="1311028" cy="122680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6" name="组合 95"/>
          <p:cNvGrpSpPr>
            <a:grpSpLocks/>
          </p:cNvGrpSpPr>
          <p:nvPr/>
        </p:nvGrpSpPr>
        <p:grpSpPr bwMode="auto">
          <a:xfrm>
            <a:off x="4905375" y="1743075"/>
            <a:ext cx="2003425" cy="1406525"/>
            <a:chOff x="4611875" y="1134458"/>
            <a:chExt cx="2003232" cy="1405904"/>
          </a:xfrm>
          <a:solidFill>
            <a:srgbClr val="D9AA27"/>
          </a:solidFill>
        </p:grpSpPr>
        <p:sp>
          <p:nvSpPr>
            <p:cNvPr id="97" name="Rectangle 16"/>
            <p:cNvSpPr/>
            <p:nvPr/>
          </p:nvSpPr>
          <p:spPr>
            <a:xfrm>
              <a:off x="4611875" y="1134458"/>
              <a:ext cx="2003232" cy="1405904"/>
            </a:xfrm>
            <a:prstGeom prst="rect">
              <a:avLst/>
            </a:prstGeom>
            <a:grp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68" name="Picture 2" descr="\\MAGNUM\Projects\Microsoft\Journey to the Cloud Campaign\Design\Assets\App_web.png"/>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5075912" y="1472020"/>
              <a:ext cx="1095185" cy="807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3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8" name="组合 37"/>
          <p:cNvGrpSpPr/>
          <p:nvPr/>
        </p:nvGrpSpPr>
        <p:grpSpPr>
          <a:xfrm>
            <a:off x="352591" y="688270"/>
            <a:ext cx="9369259" cy="67851"/>
            <a:chOff x="288133" y="483063"/>
            <a:chExt cx="8772740" cy="64666"/>
          </a:xfrm>
        </p:grpSpPr>
        <p:sp>
          <p:nvSpPr>
            <p:cNvPr id="39" name="任意多边形 3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39"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1" name="组合 40"/>
          <p:cNvGrpSpPr/>
          <p:nvPr/>
        </p:nvGrpSpPr>
        <p:grpSpPr>
          <a:xfrm>
            <a:off x="0" y="290390"/>
            <a:ext cx="641111" cy="353788"/>
            <a:chOff x="0" y="252065"/>
            <a:chExt cx="641111" cy="392113"/>
          </a:xfrm>
        </p:grpSpPr>
        <p:sp>
          <p:nvSpPr>
            <p:cNvPr id="42"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3"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4" name="五边形 4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00"/>
                                        <p:tgtEl>
                                          <p:spTgt spid="3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7"/>
                                        </p:tgtEl>
                                        <p:attrNameLst>
                                          <p:attrName>ppt_y</p:attrName>
                                        </p:attrNameLst>
                                      </p:cBhvr>
                                      <p:tavLst>
                                        <p:tav tm="0">
                                          <p:val>
                                            <p:strVal val="#ppt_y"/>
                                          </p:val>
                                        </p:tav>
                                        <p:tav tm="100000">
                                          <p:val>
                                            <p:strVal val="#ppt_y"/>
                                          </p:val>
                                        </p:tav>
                                      </p:tavLst>
                                    </p:anim>
                                    <p:anim calcmode="lin" valueType="num">
                                      <p:cBhvr>
                                        <p:cTn id="18"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7"/>
                                        </p:tgtEl>
                                      </p:cBhvr>
                                    </p:animEffect>
                                  </p:childTnLst>
                                </p:cTn>
                              </p:par>
                              <p:par>
                                <p:cTn id="21" presetID="22" presetClass="entr" presetSubtype="8"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nodeType="afterGroup">
                            <p:stCondLst>
                              <p:cond delay="1450"/>
                            </p:stCondLst>
                            <p:childTnLst>
                              <p:par>
                                <p:cTn id="25" presetID="47"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anim calcmode="lin" valueType="num">
                                      <p:cBhvr>
                                        <p:cTn id="33" dur="500" fill="hold"/>
                                        <p:tgtEl>
                                          <p:spTgt spid="83"/>
                                        </p:tgtEl>
                                        <p:attrNameLst>
                                          <p:attrName>ppt_x</p:attrName>
                                        </p:attrNameLst>
                                      </p:cBhvr>
                                      <p:tavLst>
                                        <p:tav tm="0">
                                          <p:val>
                                            <p:strVal val="#ppt_x"/>
                                          </p:val>
                                        </p:tav>
                                        <p:tav tm="100000">
                                          <p:val>
                                            <p:strVal val="#ppt_x"/>
                                          </p:val>
                                        </p:tav>
                                      </p:tavLst>
                                    </p:anim>
                                    <p:anim calcmode="lin" valueType="num">
                                      <p:cBhvr>
                                        <p:cTn id="34" dur="500" fill="hold"/>
                                        <p:tgtEl>
                                          <p:spTgt spid="8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3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anim calcmode="lin" valueType="num">
                                      <p:cBhvr>
                                        <p:cTn id="43" dur="500" fill="hold"/>
                                        <p:tgtEl>
                                          <p:spTgt spid="85"/>
                                        </p:tgtEl>
                                        <p:attrNameLst>
                                          <p:attrName>ppt_x</p:attrName>
                                        </p:attrNameLst>
                                      </p:cBhvr>
                                      <p:tavLst>
                                        <p:tav tm="0">
                                          <p:val>
                                            <p:strVal val="#ppt_x"/>
                                          </p:val>
                                        </p:tav>
                                        <p:tav tm="100000">
                                          <p:val>
                                            <p:strVal val="#ppt_x"/>
                                          </p:val>
                                        </p:tav>
                                      </p:tavLst>
                                    </p:anim>
                                    <p:anim calcmode="lin" valueType="num">
                                      <p:cBhvr>
                                        <p:cTn id="44" dur="500" fill="hold"/>
                                        <p:tgtEl>
                                          <p:spTgt spid="85"/>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5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anim calcmode="lin" valueType="num">
                                      <p:cBhvr>
                                        <p:cTn id="48" dur="500" fill="hold"/>
                                        <p:tgtEl>
                                          <p:spTgt spid="6"/>
                                        </p:tgtEl>
                                        <p:attrNameLst>
                                          <p:attrName>ppt_x</p:attrName>
                                        </p:attrNameLst>
                                      </p:cBhvr>
                                      <p:tavLst>
                                        <p:tav tm="0">
                                          <p:val>
                                            <p:strVal val="#ppt_x"/>
                                          </p:val>
                                        </p:tav>
                                        <p:tav tm="100000">
                                          <p:val>
                                            <p:strVal val="#ppt_x"/>
                                          </p:val>
                                        </p:tav>
                                      </p:tavLst>
                                    </p:anim>
                                    <p:anim calcmode="lin" valueType="num">
                                      <p:cBhvr>
                                        <p:cTn id="49" dur="500" fill="hold"/>
                                        <p:tgtEl>
                                          <p:spTgt spid="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anim calcmode="lin" valueType="num">
                                      <p:cBhvr>
                                        <p:cTn id="53" dur="500" fill="hold"/>
                                        <p:tgtEl>
                                          <p:spTgt spid="89"/>
                                        </p:tgtEl>
                                        <p:attrNameLst>
                                          <p:attrName>ppt_x</p:attrName>
                                        </p:attrNameLst>
                                      </p:cBhvr>
                                      <p:tavLst>
                                        <p:tav tm="0">
                                          <p:val>
                                            <p:strVal val="#ppt_x"/>
                                          </p:val>
                                        </p:tav>
                                        <p:tav tm="100000">
                                          <p:val>
                                            <p:strVal val="#ppt_x"/>
                                          </p:val>
                                        </p:tav>
                                      </p:tavLst>
                                    </p:anim>
                                    <p:anim calcmode="lin" valueType="num">
                                      <p:cBhvr>
                                        <p:cTn id="54" dur="500" fill="hold"/>
                                        <p:tgtEl>
                                          <p:spTgt spid="89"/>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80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anim calcmode="lin" valueType="num">
                                      <p:cBhvr>
                                        <p:cTn id="58" dur="500" fill="hold"/>
                                        <p:tgtEl>
                                          <p:spTgt spid="4"/>
                                        </p:tgtEl>
                                        <p:attrNameLst>
                                          <p:attrName>ppt_x</p:attrName>
                                        </p:attrNameLst>
                                      </p:cBhvr>
                                      <p:tavLst>
                                        <p:tav tm="0">
                                          <p:val>
                                            <p:strVal val="#ppt_x"/>
                                          </p:val>
                                        </p:tav>
                                        <p:tav tm="100000">
                                          <p:val>
                                            <p:strVal val="#ppt_x"/>
                                          </p:val>
                                        </p:tav>
                                      </p:tavLst>
                                    </p:anim>
                                    <p:anim calcmode="lin" valueType="num">
                                      <p:cBhvr>
                                        <p:cTn id="59" dur="500" fill="hold"/>
                                        <p:tgtEl>
                                          <p:spTgt spid="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80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anim calcmode="lin" valueType="num">
                                      <p:cBhvr>
                                        <p:cTn id="63" dur="500" fill="hold"/>
                                        <p:tgtEl>
                                          <p:spTgt spid="84"/>
                                        </p:tgtEl>
                                        <p:attrNameLst>
                                          <p:attrName>ppt_x</p:attrName>
                                        </p:attrNameLst>
                                      </p:cBhvr>
                                      <p:tavLst>
                                        <p:tav tm="0">
                                          <p:val>
                                            <p:strVal val="#ppt_x"/>
                                          </p:val>
                                        </p:tav>
                                        <p:tav tm="100000">
                                          <p:val>
                                            <p:strVal val="#ppt_x"/>
                                          </p:val>
                                        </p:tav>
                                      </p:tavLst>
                                    </p:anim>
                                    <p:anim calcmode="lin" valueType="num">
                                      <p:cBhvr>
                                        <p:cTn id="64"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P spid="37"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1467691" y="1066006"/>
            <a:ext cx="1857375" cy="960438"/>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accent2">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8" name="文本框 58"/>
          <p:cNvSpPr txBox="1"/>
          <p:nvPr/>
        </p:nvSpPr>
        <p:spPr>
          <a:xfrm>
            <a:off x="3521916" y="1177131"/>
            <a:ext cx="5207000" cy="82073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0" name="文本框 58"/>
          <p:cNvSpPr txBox="1"/>
          <p:nvPr/>
        </p:nvSpPr>
        <p:spPr>
          <a:xfrm>
            <a:off x="3521916" y="2507456"/>
            <a:ext cx="5207000" cy="82073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2" name="文本框 58"/>
          <p:cNvSpPr txBox="1"/>
          <p:nvPr/>
        </p:nvSpPr>
        <p:spPr>
          <a:xfrm>
            <a:off x="3521916" y="3877469"/>
            <a:ext cx="5207000" cy="820737"/>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12"/>
          <p:cNvGrpSpPr>
            <a:grpSpLocks/>
          </p:cNvGrpSpPr>
          <p:nvPr/>
        </p:nvGrpSpPr>
        <p:grpSpPr bwMode="auto">
          <a:xfrm>
            <a:off x="1467691" y="2416969"/>
            <a:ext cx="1857375" cy="958850"/>
            <a:chOff x="710462" y="2852936"/>
            <a:chExt cx="2054324" cy="1106750"/>
          </a:xfrm>
        </p:grpSpPr>
        <p:grpSp>
          <p:nvGrpSpPr>
            <p:cNvPr id="17425" name="组合 13"/>
            <p:cNvGrpSpPr>
              <a:grpSpLocks/>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rgbClr val="D9AA2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31" name="TextBox 17"/>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4" name="组合 18"/>
          <p:cNvGrpSpPr>
            <a:grpSpLocks/>
          </p:cNvGrpSpPr>
          <p:nvPr/>
        </p:nvGrpSpPr>
        <p:grpSpPr bwMode="auto">
          <a:xfrm>
            <a:off x="1467691" y="3790156"/>
            <a:ext cx="1857375" cy="958850"/>
            <a:chOff x="710462" y="4437112"/>
            <a:chExt cx="2054324" cy="1106750"/>
          </a:xfrm>
        </p:grpSpPr>
        <p:grpSp>
          <p:nvGrpSpPr>
            <p:cNvPr id="17419" name="组合 19"/>
            <p:cNvGrpSpPr>
              <a:grpSpLocks/>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rgbClr val="A2780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24" name="TextBox 22"/>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3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0" name="组合 39"/>
          <p:cNvGrpSpPr/>
          <p:nvPr/>
        </p:nvGrpSpPr>
        <p:grpSpPr>
          <a:xfrm>
            <a:off x="352591" y="688270"/>
            <a:ext cx="9369259" cy="67851"/>
            <a:chOff x="288133" y="483063"/>
            <a:chExt cx="8772740" cy="64666"/>
          </a:xfrm>
        </p:grpSpPr>
        <p:sp>
          <p:nvSpPr>
            <p:cNvPr id="41" name="任意多边形 4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a:stCxn id="41"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组合 42"/>
          <p:cNvGrpSpPr/>
          <p:nvPr/>
        </p:nvGrpSpPr>
        <p:grpSpPr>
          <a:xfrm>
            <a:off x="0" y="290390"/>
            <a:ext cx="641111" cy="353788"/>
            <a:chOff x="0" y="252065"/>
            <a:chExt cx="641111" cy="392113"/>
          </a:xfrm>
        </p:grpSpPr>
        <p:sp>
          <p:nvSpPr>
            <p:cNvPr id="44"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5"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6" name="五边形 45"/>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9"/>
                                        </p:tgtEl>
                                      </p:cBhvr>
                                    </p:animEffect>
                                  </p:childTnLst>
                                </p:cTn>
                              </p:par>
                              <p:par>
                                <p:cTn id="21" presetID="10" presetClass="entr" presetSubtype="0" fill="hold" nodeType="withEffect">
                                  <p:stCondLst>
                                    <p:cond delay="3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22" presetClass="entr" presetSubtype="8" fill="hold" grpId="0" nodeType="withEffect">
                                  <p:stCondLst>
                                    <p:cond delay="60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10" presetClass="entr" presetSubtype="0" fill="hold" nodeType="withEffect">
                                  <p:stCondLst>
                                    <p:cond delay="30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22" presetClass="entr" presetSubtype="8" fill="hold" grpId="0" nodeType="withEffect">
                                  <p:stCondLst>
                                    <p:cond delay="60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par>
                                <p:cTn id="33" presetID="10" presetClass="entr" presetSubtype="0" fill="hold" nodeType="withEffect">
                                  <p:stCondLst>
                                    <p:cond delay="3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22" presetClass="entr" presetSubtype="8" fill="hold" grpId="0" nodeType="withEffect">
                                  <p:stCondLst>
                                    <p:cond delay="60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3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186488" y="3445086"/>
            <a:ext cx="2562225" cy="984039"/>
            <a:chOff x="6186488" y="3445086"/>
            <a:chExt cx="2562225" cy="984039"/>
          </a:xfrm>
        </p:grpSpPr>
        <p:sp>
          <p:nvSpPr>
            <p:cNvPr id="40" name="Presentation Title Rectangle"/>
            <p:cNvSpPr txBox="1">
              <a:spLocks/>
            </p:cNvSpPr>
            <p:nvPr/>
          </p:nvSpPr>
          <p:spPr bwMode="auto">
            <a:xfrm>
              <a:off x="6240810" y="3445086"/>
              <a:ext cx="2507903" cy="808944"/>
            </a:xfrm>
            <a:prstGeom prst="rect">
              <a:avLst/>
            </a:prstGeom>
            <a:solidFill>
              <a:srgbClr val="D9AA27"/>
            </a:solidFill>
            <a:effectLst/>
          </p:spPr>
          <p:txBody>
            <a:bodyPr lIns="182880" rIns="137160" bIns="182880"/>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p:txBody>
        </p:sp>
        <p:sp>
          <p:nvSpPr>
            <p:cNvPr id="41" name="Presentation Title Rectangle"/>
            <p:cNvSpPr txBox="1">
              <a:spLocks/>
            </p:cNvSpPr>
            <p:nvPr/>
          </p:nvSpPr>
          <p:spPr bwMode="auto">
            <a:xfrm>
              <a:off x="6186488" y="3471863"/>
              <a:ext cx="2508250" cy="957262"/>
            </a:xfrm>
            <a:prstGeom prst="rect">
              <a:avLst/>
            </a:prstGeom>
            <a:noFill/>
            <a:effectLst/>
          </p:spPr>
          <p:txBody>
            <a:bodyPr lIns="137160" rIns="45720"/>
            <a:lstStyle>
              <a:lvl1pPr defTabSz="912813">
                <a:defRPr sz="1900">
                  <a:solidFill>
                    <a:schemeClr val="tx1"/>
                  </a:solidFill>
                  <a:latin typeface="Arial" pitchFamily="34" charset="0"/>
                  <a:ea typeface="微软雅黑" pitchFamily="34" charset="-122"/>
                </a:defRPr>
              </a:lvl1pPr>
              <a:lvl2pPr marL="742950" indent="-285750" defTabSz="912813">
                <a:defRPr sz="1900">
                  <a:solidFill>
                    <a:schemeClr val="tx1"/>
                  </a:solidFill>
                  <a:latin typeface="Arial" pitchFamily="34" charset="0"/>
                  <a:ea typeface="微软雅黑" pitchFamily="34" charset="-122"/>
                </a:defRPr>
              </a:lvl2pPr>
              <a:lvl3pPr marL="1143000" indent="-228600" defTabSz="912813">
                <a:defRPr sz="1900">
                  <a:solidFill>
                    <a:schemeClr val="tx1"/>
                  </a:solidFill>
                  <a:latin typeface="Arial" pitchFamily="34" charset="0"/>
                  <a:ea typeface="微软雅黑" pitchFamily="34" charset="-122"/>
                </a:defRPr>
              </a:lvl3pPr>
              <a:lvl4pPr marL="1600200" indent="-228600" defTabSz="912813">
                <a:defRPr sz="1900">
                  <a:solidFill>
                    <a:schemeClr val="tx1"/>
                  </a:solidFill>
                  <a:latin typeface="Arial" pitchFamily="34" charset="0"/>
                  <a:ea typeface="微软雅黑" pitchFamily="34" charset="-122"/>
                </a:defRPr>
              </a:lvl4pPr>
              <a:lvl5pPr marL="2057400" indent="-228600" defTabSz="912813">
                <a:defRPr sz="1900">
                  <a:solidFill>
                    <a:schemeClr val="tx1"/>
                  </a:solidFill>
                  <a:latin typeface="Arial" pitchFamily="34" charset="0"/>
                  <a:ea typeface="微软雅黑" pitchFamily="34" charset="-122"/>
                </a:defRPr>
              </a:lvl5pPr>
              <a:lvl6pPr marL="2514600" indent="-228600" defTabSz="912813"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12813"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12813"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12813"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p:txBody>
        </p:sp>
      </p:grpSp>
      <p:grpSp>
        <p:nvGrpSpPr>
          <p:cNvPr id="6" name="组合 5"/>
          <p:cNvGrpSpPr/>
          <p:nvPr/>
        </p:nvGrpSpPr>
        <p:grpSpPr>
          <a:xfrm>
            <a:off x="6240810" y="1419225"/>
            <a:ext cx="2507903" cy="1965647"/>
            <a:chOff x="6240810" y="1419225"/>
            <a:chExt cx="2507903" cy="1965647"/>
          </a:xfrm>
        </p:grpSpPr>
        <p:sp>
          <p:nvSpPr>
            <p:cNvPr id="42" name="Presentation Title Rectangle"/>
            <p:cNvSpPr txBox="1">
              <a:spLocks/>
            </p:cNvSpPr>
            <p:nvPr/>
          </p:nvSpPr>
          <p:spPr bwMode="auto">
            <a:xfrm>
              <a:off x="6240810" y="1419225"/>
              <a:ext cx="2507903" cy="1965647"/>
            </a:xfrm>
            <a:prstGeom prst="rect">
              <a:avLst/>
            </a:prstGeom>
            <a:solidFill>
              <a:srgbClr val="A27802"/>
            </a:solidFill>
            <a:effectLst/>
          </p:spPr>
          <p:txBody>
            <a:bodyPr lIns="182880" rIns="137160" bIns="182880"/>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defTabSz="685891">
                <a:defRPr/>
              </a:pPr>
              <a:r>
                <a:rPr lang="zh-CN" altLang="en-US" sz="2400" b="1" dirty="0" smtClean="0">
                  <a:latin typeface="Segoe UI Light" pitchFamily="34" charset="0"/>
                  <a:ea typeface="+mn-ea"/>
                  <a:cs typeface="Segoe UI" pitchFamily="34" charset="0"/>
                </a:rPr>
                <a:t>主题三</a:t>
              </a:r>
              <a:endParaRPr lang="en-US" altLang="zh-CN" sz="2400" b="1" dirty="0">
                <a:latin typeface="Segoe UI Light" pitchFamily="34" charset="0"/>
                <a:ea typeface="+mn-ea"/>
                <a:cs typeface="Segoe UI" pitchFamily="34" charset="0"/>
              </a:endParaRPr>
            </a:p>
          </p:txBody>
        </p:sp>
        <p:pic>
          <p:nvPicPr>
            <p:cNvPr id="9232" name="Picture 6" descr="\\MAGNUM\Projects\Microsoft\Cloud Power FY12\Design\Icons\PNGs\Virtual_Network.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6843789" y="1890392"/>
              <a:ext cx="1301946" cy="1301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738188" y="3445086"/>
            <a:ext cx="2760662" cy="984039"/>
            <a:chOff x="738188" y="3445086"/>
            <a:chExt cx="2760662" cy="984039"/>
          </a:xfrm>
        </p:grpSpPr>
        <p:sp>
          <p:nvSpPr>
            <p:cNvPr id="45" name="Presentation Title Rectangle"/>
            <p:cNvSpPr txBox="1">
              <a:spLocks/>
            </p:cNvSpPr>
            <p:nvPr/>
          </p:nvSpPr>
          <p:spPr bwMode="auto">
            <a:xfrm>
              <a:off x="960051" y="3445086"/>
              <a:ext cx="2505976" cy="808944"/>
            </a:xfrm>
            <a:prstGeom prst="rect">
              <a:avLst/>
            </a:prstGeom>
            <a:solidFill>
              <a:srgbClr val="A27802"/>
            </a:solidFill>
            <a:effectLst/>
          </p:spPr>
          <p:txBody>
            <a:bodyPr lIns="182880" rIns="137160" bIns="18288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p:txBody>
        </p:sp>
        <p:sp>
          <p:nvSpPr>
            <p:cNvPr id="46" name="Presentation Title Rectangle"/>
            <p:cNvSpPr txBox="1">
              <a:spLocks/>
            </p:cNvSpPr>
            <p:nvPr/>
          </p:nvSpPr>
          <p:spPr bwMode="auto">
            <a:xfrm>
              <a:off x="738188" y="3471863"/>
              <a:ext cx="2760662" cy="957262"/>
            </a:xfrm>
            <a:prstGeom prst="rect">
              <a:avLst/>
            </a:prstGeom>
            <a:noFill/>
            <a:effectLst/>
          </p:spPr>
          <p:txBody>
            <a:bodyPr lIns="137160" rIns="4572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algn="ctr" fontAlgn="auto">
                <a:lnSpc>
                  <a:spcPct val="110000"/>
                </a:lnSpc>
                <a:spcAft>
                  <a:spcPts val="0"/>
                </a:spcAft>
                <a:defRPr/>
              </a:pPr>
              <a:r>
                <a:rPr lang="zh-CN" altLang="en-US" sz="1200" b="0" kern="0" spc="0" dirty="0" smtClean="0">
                  <a:solidFill>
                    <a:sysClr val="window" lastClr="FFFFFF"/>
                  </a:solidFill>
                  <a:latin typeface="+mj-ea"/>
                  <a:ea typeface="+mj-ea"/>
                  <a:cs typeface="Segoe UI" pitchFamily="34" charset="0"/>
                </a:rPr>
                <a:t>单击此处添加文本</a:t>
              </a:r>
              <a:endParaRPr altLang="zh-CN" sz="1200" b="0" kern="0" spc="0" dirty="0" smtClean="0">
                <a:solidFill>
                  <a:sysClr val="window" lastClr="FFFFFF"/>
                </a:solidFill>
                <a:latin typeface="+mj-ea"/>
                <a:ea typeface="+mj-ea"/>
                <a:cs typeface="Segoe UI" pitchFamily="34" charset="0"/>
              </a:endParaRPr>
            </a:p>
            <a:p>
              <a:pPr algn="ctr" fontAlgn="auto">
                <a:lnSpc>
                  <a:spcPct val="110000"/>
                </a:lnSpc>
                <a:spcAft>
                  <a:spcPts val="0"/>
                </a:spcAft>
                <a:defRPr/>
              </a:pPr>
              <a:r>
                <a:rPr lang="zh-CN" altLang="en-US" sz="1200" b="0" kern="0" spc="0" dirty="0">
                  <a:solidFill>
                    <a:sysClr val="window" lastClr="FFFFFF"/>
                  </a:solidFill>
                  <a:latin typeface="+mj-ea"/>
                  <a:cs typeface="Segoe UI" pitchFamily="34" charset="0"/>
                </a:rPr>
                <a:t>单击此处添加文本</a:t>
              </a:r>
              <a:endParaRPr altLang="zh-CN" sz="1200" b="0" kern="0" spc="0" dirty="0">
                <a:solidFill>
                  <a:sysClr val="window" lastClr="FFFFFF"/>
                </a:solidFill>
                <a:latin typeface="+mj-ea"/>
                <a:cs typeface="Segoe UI" pitchFamily="34" charset="0"/>
              </a:endParaRPr>
            </a:p>
            <a:p>
              <a:pPr algn="ctr" fontAlgn="auto">
                <a:lnSpc>
                  <a:spcPct val="110000"/>
                </a:lnSpc>
                <a:spcAft>
                  <a:spcPts val="0"/>
                </a:spcAft>
                <a:defRPr/>
              </a:pPr>
              <a:r>
                <a:rPr lang="zh-CN" altLang="en-US" sz="1200" b="0" kern="0" spc="0" dirty="0">
                  <a:solidFill>
                    <a:sysClr val="window" lastClr="FFFFFF"/>
                  </a:solidFill>
                  <a:latin typeface="+mj-ea"/>
                  <a:cs typeface="Segoe UI" pitchFamily="34" charset="0"/>
                </a:rPr>
                <a:t>单击此处添加</a:t>
              </a:r>
              <a:r>
                <a:rPr lang="zh-CN" altLang="en-US" sz="1200" b="0" kern="0" spc="0" dirty="0" smtClean="0">
                  <a:solidFill>
                    <a:sysClr val="window" lastClr="FFFFFF"/>
                  </a:solidFill>
                  <a:latin typeface="+mj-ea"/>
                  <a:cs typeface="Segoe UI" pitchFamily="34" charset="0"/>
                </a:rPr>
                <a:t>文本</a:t>
              </a:r>
              <a:endParaRPr altLang="zh-CN" sz="1200" b="0" kern="0" spc="0" dirty="0">
                <a:solidFill>
                  <a:sysClr val="window" lastClr="FFFFFF"/>
                </a:solidFill>
                <a:latin typeface="+mj-ea"/>
                <a:cs typeface="Segoe UI" pitchFamily="34" charset="0"/>
              </a:endParaRPr>
            </a:p>
          </p:txBody>
        </p:sp>
      </p:grpSp>
      <p:grpSp>
        <p:nvGrpSpPr>
          <p:cNvPr id="10" name="组合 9"/>
          <p:cNvGrpSpPr/>
          <p:nvPr/>
        </p:nvGrpSpPr>
        <p:grpSpPr>
          <a:xfrm>
            <a:off x="960051" y="1419225"/>
            <a:ext cx="2505976" cy="2203809"/>
            <a:chOff x="960051" y="1419225"/>
            <a:chExt cx="2505976" cy="2203809"/>
          </a:xfrm>
        </p:grpSpPr>
        <p:sp>
          <p:nvSpPr>
            <p:cNvPr id="47" name="Presentation Title Rectangle"/>
            <p:cNvSpPr txBox="1">
              <a:spLocks/>
            </p:cNvSpPr>
            <p:nvPr/>
          </p:nvSpPr>
          <p:spPr bwMode="auto">
            <a:xfrm>
              <a:off x="960051" y="1419225"/>
              <a:ext cx="2505976" cy="1965647"/>
            </a:xfrm>
            <a:prstGeom prst="rect">
              <a:avLst/>
            </a:prstGeom>
            <a:solidFill>
              <a:schemeClr val="accent2">
                <a:lumMod val="75000"/>
              </a:schemeClr>
            </a:solidFill>
            <a:effectLst/>
          </p:spPr>
          <p:txBody>
            <a:bodyPr lIns="182880" rIns="137160" bIns="18288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85891" fontAlgn="auto">
                <a:spcAft>
                  <a:spcPts val="0"/>
                </a:spcAft>
                <a:defRPr/>
              </a:pPr>
              <a:r>
                <a:rPr lang="zh-CN" altLang="en-US" sz="2400" kern="0" spc="0" dirty="0" smtClean="0">
                  <a:latin typeface="Segoe UI Light" pitchFamily="34" charset="0"/>
                  <a:cs typeface="Segoe UI" pitchFamily="34" charset="0"/>
                </a:rPr>
                <a:t>主题一</a:t>
              </a:r>
              <a:endParaRPr sz="2400" kern="0" spc="0" dirty="0">
                <a:latin typeface="Segoe UI Light" pitchFamily="34" charset="0"/>
                <a:cs typeface="Segoe UI" pitchFamily="34" charset="0"/>
              </a:endParaRPr>
            </a:p>
          </p:txBody>
        </p:sp>
        <p:pic>
          <p:nvPicPr>
            <p:cNvPr id="9228" name="Picture 2" descr="\\MAGNUM\Projects\Microsoft\Cloud Power FY12\Design\Icons\PNGs\Cloud_on_your_terms.png"/>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1137356" y="1419226"/>
              <a:ext cx="2104229" cy="220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3546475" y="3445086"/>
            <a:ext cx="2562225" cy="984039"/>
            <a:chOff x="3546475" y="3445086"/>
            <a:chExt cx="2562225" cy="984039"/>
          </a:xfrm>
        </p:grpSpPr>
        <p:sp>
          <p:nvSpPr>
            <p:cNvPr id="50" name="Presentation Title Rectangle"/>
            <p:cNvSpPr txBox="1">
              <a:spLocks/>
            </p:cNvSpPr>
            <p:nvPr/>
          </p:nvSpPr>
          <p:spPr bwMode="auto">
            <a:xfrm>
              <a:off x="3600796" y="3445086"/>
              <a:ext cx="2507904" cy="808944"/>
            </a:xfrm>
            <a:prstGeom prst="rect">
              <a:avLst/>
            </a:prstGeom>
            <a:solidFill>
              <a:schemeClr val="accent2">
                <a:lumMod val="75000"/>
              </a:schemeClr>
            </a:solidFill>
            <a:effectLst/>
          </p:spPr>
          <p:txBody>
            <a:bodyPr lIns="182880" rIns="137160" bIns="18288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p:txBody>
        </p:sp>
        <p:sp>
          <p:nvSpPr>
            <p:cNvPr id="51" name="Presentation Title Rectangle"/>
            <p:cNvSpPr txBox="1">
              <a:spLocks/>
            </p:cNvSpPr>
            <p:nvPr/>
          </p:nvSpPr>
          <p:spPr bwMode="auto">
            <a:xfrm>
              <a:off x="3546475" y="3471863"/>
              <a:ext cx="2508250" cy="957262"/>
            </a:xfrm>
            <a:prstGeom prst="rect">
              <a:avLst/>
            </a:prstGeom>
            <a:noFill/>
            <a:effectLst/>
          </p:spPr>
          <p:txBody>
            <a:bodyPr lIns="137160" rIns="4572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algn="ctr" defTabSz="914363"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a:p>
              <a:pPr algn="ctr" defTabSz="967801"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a:p>
              <a:pPr algn="ctr" defTabSz="967801"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p:txBody>
        </p:sp>
      </p:grpSp>
      <p:grpSp>
        <p:nvGrpSpPr>
          <p:cNvPr id="5" name="组合 4"/>
          <p:cNvGrpSpPr/>
          <p:nvPr/>
        </p:nvGrpSpPr>
        <p:grpSpPr>
          <a:xfrm>
            <a:off x="3600796" y="1419225"/>
            <a:ext cx="2507904" cy="1965647"/>
            <a:chOff x="3600796" y="1419225"/>
            <a:chExt cx="2507904" cy="1965647"/>
          </a:xfrm>
        </p:grpSpPr>
        <p:sp>
          <p:nvSpPr>
            <p:cNvPr id="52" name="Presentation Title Rectangle"/>
            <p:cNvSpPr txBox="1">
              <a:spLocks/>
            </p:cNvSpPr>
            <p:nvPr/>
          </p:nvSpPr>
          <p:spPr bwMode="auto">
            <a:xfrm>
              <a:off x="3600796" y="1419225"/>
              <a:ext cx="2507904" cy="1965647"/>
            </a:xfrm>
            <a:prstGeom prst="rect">
              <a:avLst/>
            </a:prstGeom>
            <a:solidFill>
              <a:srgbClr val="D9AA27"/>
            </a:solidFill>
            <a:effectLst/>
          </p:spPr>
          <p:txBody>
            <a:bodyPr lIns="182880" rIns="137160" bIns="18288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85891" fontAlgn="auto">
                <a:spcAft>
                  <a:spcPts val="0"/>
                </a:spcAft>
                <a:defRPr/>
              </a:pPr>
              <a:r>
                <a:rPr lang="zh-CN" altLang="en-US" sz="2400" kern="0" dirty="0" smtClean="0">
                  <a:latin typeface="Segoe UI Light" pitchFamily="34" charset="0"/>
                  <a:ea typeface="+mn-ea"/>
                  <a:cs typeface="Segoe UI" pitchFamily="34" charset="0"/>
                </a:rPr>
                <a:t>主题二</a:t>
              </a:r>
              <a:endParaRPr lang="en-US" altLang="zh-CN" sz="2400" kern="0" dirty="0">
                <a:latin typeface="Segoe UI Light" pitchFamily="34" charset="0"/>
                <a:ea typeface="+mn-ea"/>
                <a:cs typeface="Segoe UI" pitchFamily="34" charset="0"/>
              </a:endParaRPr>
            </a:p>
          </p:txBody>
        </p:sp>
        <p:sp>
          <p:nvSpPr>
            <p:cNvPr id="53" name="Freeform 15"/>
            <p:cNvSpPr>
              <a:spLocks noEditPoints="1"/>
            </p:cNvSpPr>
            <p:nvPr/>
          </p:nvSpPr>
          <p:spPr bwMode="black">
            <a:xfrm>
              <a:off x="4384675" y="2070100"/>
              <a:ext cx="939800" cy="941388"/>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lIns="82305" tIns="41153" rIns="82305" bIns="41153"/>
            <a:lstStyle/>
            <a:p>
              <a:pPr defTabSz="914400" fontAlgn="auto">
                <a:spcBef>
                  <a:spcPts val="0"/>
                </a:spcBef>
                <a:spcAft>
                  <a:spcPts val="0"/>
                </a:spcAft>
                <a:defRPr/>
              </a:pPr>
              <a:endParaRPr lang="en-US" sz="1200" kern="0" dirty="0">
                <a:solidFill>
                  <a:sysClr val="windowText" lastClr="000000"/>
                </a:solidFill>
                <a:latin typeface="+mn-lt"/>
                <a:ea typeface="+mn-ea"/>
              </a:endParaRPr>
            </a:p>
          </p:txBody>
        </p:sp>
      </p:grpSp>
      <p:sp>
        <p:nvSpPr>
          <p:cNvPr id="36"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7" name="组合 36"/>
          <p:cNvGrpSpPr/>
          <p:nvPr/>
        </p:nvGrpSpPr>
        <p:grpSpPr>
          <a:xfrm>
            <a:off x="352591" y="688270"/>
            <a:ext cx="9369259" cy="67851"/>
            <a:chOff x="288133" y="483063"/>
            <a:chExt cx="8772740" cy="64666"/>
          </a:xfrm>
        </p:grpSpPr>
        <p:sp>
          <p:nvSpPr>
            <p:cNvPr id="38" name="任意多边形 3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a:stCxn id="3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组合 42"/>
          <p:cNvGrpSpPr/>
          <p:nvPr/>
        </p:nvGrpSpPr>
        <p:grpSpPr>
          <a:xfrm>
            <a:off x="0" y="290390"/>
            <a:ext cx="641111" cy="353788"/>
            <a:chOff x="0" y="252065"/>
            <a:chExt cx="641111" cy="392113"/>
          </a:xfrm>
        </p:grpSpPr>
        <p:sp>
          <p:nvSpPr>
            <p:cNvPr id="44"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8"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9" name="五边形 4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9711144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down)">
                                      <p:cBhvr>
                                        <p:cTn id="12" dur="500"/>
                                        <p:tgtEl>
                                          <p:spTgt spid="3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6"/>
                                        </p:tgtEl>
                                        <p:attrNameLst>
                                          <p:attrName>ppt_y</p:attrName>
                                        </p:attrNameLst>
                                      </p:cBhvr>
                                      <p:tavLst>
                                        <p:tav tm="0">
                                          <p:val>
                                            <p:strVal val="#ppt_y"/>
                                          </p:val>
                                        </p:tav>
                                        <p:tav tm="100000">
                                          <p:val>
                                            <p:strVal val="#ppt_y"/>
                                          </p:val>
                                        </p:tav>
                                      </p:tavLst>
                                    </p:anim>
                                    <p:anim calcmode="lin" valueType="num">
                                      <p:cBhvr>
                                        <p:cTn id="18"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6"/>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450"/>
                            </p:stCondLst>
                            <p:childTnLst>
                              <p:par>
                                <p:cTn id="38" presetID="14" presetClass="entr" presetSubtype="1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randombar(horizontal)">
                                      <p:cBhvr>
                                        <p:cTn id="40" dur="500"/>
                                        <p:tgtEl>
                                          <p:spTgt spid="7"/>
                                        </p:tgtEl>
                                      </p:cBhvr>
                                    </p:animEffect>
                                  </p:childTnLst>
                                </p:cTn>
                              </p:par>
                              <p:par>
                                <p:cTn id="41" presetID="14" presetClass="entr" presetSubtype="1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500"/>
                                        <p:tgtEl>
                                          <p:spTgt spid="9"/>
                                        </p:tgtEl>
                                      </p:cBhvr>
                                    </p:animEffect>
                                  </p:childTnLst>
                                </p:cTn>
                              </p:par>
                              <p:par>
                                <p:cTn id="44" presetID="14"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2"/>
          <p:cNvGrpSpPr>
            <a:grpSpLocks/>
          </p:cNvGrpSpPr>
          <p:nvPr/>
        </p:nvGrpSpPr>
        <p:grpSpPr bwMode="auto">
          <a:xfrm>
            <a:off x="3204741" y="1875631"/>
            <a:ext cx="2795588" cy="2759075"/>
            <a:chOff x="3868719" y="1776670"/>
            <a:chExt cx="2628619" cy="2628031"/>
          </a:xfrm>
        </p:grpSpPr>
        <p:sp>
          <p:nvSpPr>
            <p:cNvPr id="5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D9AA27"/>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fontAlgn="auto">
                <a:spcBef>
                  <a:spcPts val="0"/>
                </a:spcBef>
                <a:spcAft>
                  <a:spcPts val="0"/>
                </a:spcAft>
                <a:defRPr/>
              </a:pPr>
              <a:r>
                <a:rPr lang="zh-CN" altLang="en-US" sz="1900" kern="0" dirty="0">
                  <a:solidFill>
                    <a:srgbClr val="5A5959"/>
                  </a:solidFill>
                  <a:latin typeface="Calibri"/>
                </a:rPr>
                <a:t>单击此处添加文本</a:t>
              </a:r>
              <a:endParaRPr lang="en-US" sz="1900" kern="0" dirty="0">
                <a:solidFill>
                  <a:srgbClr val="5A5959"/>
                </a:solidFill>
                <a:latin typeface="Calibri"/>
              </a:endParaRPr>
            </a:p>
          </p:txBody>
        </p:sp>
      </p:grpSp>
      <p:grpSp>
        <p:nvGrpSpPr>
          <p:cNvPr id="3" name="组合 55"/>
          <p:cNvGrpSpPr>
            <a:grpSpLocks/>
          </p:cNvGrpSpPr>
          <p:nvPr/>
        </p:nvGrpSpPr>
        <p:grpSpPr bwMode="auto">
          <a:xfrm>
            <a:off x="5665366" y="1369219"/>
            <a:ext cx="1903413" cy="1879600"/>
            <a:chOff x="6012485" y="1170407"/>
            <a:chExt cx="1487948" cy="1487615"/>
          </a:xfrm>
        </p:grpSpPr>
        <p:sp>
          <p:nvSpPr>
            <p:cNvPr id="5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2">
                <a:lumMod val="75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300" kern="0" dirty="0">
                  <a:solidFill>
                    <a:srgbClr val="5A5959"/>
                  </a:solidFill>
                  <a:latin typeface="Calibri"/>
                </a:rPr>
                <a:t>单击此处添加文本</a:t>
              </a:r>
              <a:endParaRPr lang="en-US" altLang="zh-CN" sz="1300" kern="0" dirty="0">
                <a:solidFill>
                  <a:srgbClr val="5A5959"/>
                </a:solidFill>
                <a:latin typeface="Calibri"/>
              </a:endParaRPr>
            </a:p>
          </p:txBody>
        </p:sp>
      </p:grpSp>
      <p:grpSp>
        <p:nvGrpSpPr>
          <p:cNvPr id="4" name="组合 58"/>
          <p:cNvGrpSpPr>
            <a:grpSpLocks/>
          </p:cNvGrpSpPr>
          <p:nvPr/>
        </p:nvGrpSpPr>
        <p:grpSpPr bwMode="auto">
          <a:xfrm>
            <a:off x="1152104" y="1650206"/>
            <a:ext cx="2206625" cy="2184400"/>
            <a:chOff x="2057536" y="1194444"/>
            <a:chExt cx="2075647" cy="2080525"/>
          </a:xfrm>
        </p:grpSpPr>
        <p:sp>
          <p:nvSpPr>
            <p:cNvPr id="6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2">
                <a:lumMod val="75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auto">
                <a:spcBef>
                  <a:spcPts val="0"/>
                </a:spcBef>
                <a:spcAft>
                  <a:spcPts val="0"/>
                </a:spcAft>
                <a:defRPr/>
              </a:pPr>
              <a:r>
                <a:rPr lang="zh-CN" altLang="en-US" sz="1500" kern="0" dirty="0">
                  <a:solidFill>
                    <a:srgbClr val="5A5959"/>
                  </a:solidFill>
                  <a:latin typeface="Calibri"/>
                </a:rPr>
                <a:t>单击此处添加文本</a:t>
              </a:r>
              <a:endParaRPr lang="en-US" sz="1500" kern="0" dirty="0">
                <a:solidFill>
                  <a:srgbClr val="5A5959"/>
                </a:solidFill>
                <a:latin typeface="Calibri"/>
              </a:endParaRPr>
            </a:p>
          </p:txBody>
        </p:sp>
      </p:grpSp>
      <p:sp>
        <p:nvSpPr>
          <p:cNvPr id="63" name="TextBox 53"/>
          <p:cNvSpPr txBox="1">
            <a:spLocks noChangeArrowheads="1"/>
          </p:cNvSpPr>
          <p:nvPr/>
        </p:nvSpPr>
        <p:spPr bwMode="auto">
          <a:xfrm>
            <a:off x="1214016" y="1261269"/>
            <a:ext cx="1838325" cy="328612"/>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64" name="TextBox 53"/>
          <p:cNvSpPr txBox="1">
            <a:spLocks noChangeArrowheads="1"/>
          </p:cNvSpPr>
          <p:nvPr/>
        </p:nvSpPr>
        <p:spPr bwMode="auto">
          <a:xfrm>
            <a:off x="3587329" y="1508919"/>
            <a:ext cx="1838325" cy="328612"/>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65" name="TextBox 53"/>
          <p:cNvSpPr txBox="1">
            <a:spLocks noChangeArrowheads="1"/>
          </p:cNvSpPr>
          <p:nvPr/>
        </p:nvSpPr>
        <p:spPr bwMode="auto">
          <a:xfrm>
            <a:off x="7340179" y="1866106"/>
            <a:ext cx="1606550" cy="328613"/>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grpSp>
        <p:nvGrpSpPr>
          <p:cNvPr id="5" name="组合 65"/>
          <p:cNvGrpSpPr>
            <a:grpSpLocks/>
          </p:cNvGrpSpPr>
          <p:nvPr/>
        </p:nvGrpSpPr>
        <p:grpSpPr bwMode="auto">
          <a:xfrm>
            <a:off x="7262391" y="2337594"/>
            <a:ext cx="1762125" cy="1743075"/>
            <a:chOff x="2057536" y="1194444"/>
            <a:chExt cx="2075647" cy="2080525"/>
          </a:xfrm>
        </p:grpSpPr>
        <p:sp>
          <p:nvSpPr>
            <p:cNvPr id="6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D9AA27"/>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auto">
                <a:spcBef>
                  <a:spcPts val="0"/>
                </a:spcBef>
                <a:spcAft>
                  <a:spcPts val="0"/>
                </a:spcAft>
                <a:defRPr/>
              </a:pPr>
              <a:r>
                <a:rPr lang="zh-CN" altLang="en-US" sz="1500" kern="0" dirty="0">
                  <a:solidFill>
                    <a:srgbClr val="5A5959"/>
                  </a:solidFill>
                  <a:latin typeface="Calibri"/>
                </a:rPr>
                <a:t>单击此处添加文本</a:t>
              </a:r>
              <a:endParaRPr lang="en-US" sz="1500" kern="0" dirty="0">
                <a:solidFill>
                  <a:srgbClr val="5A5959"/>
                </a:solidFill>
                <a:latin typeface="Calibri"/>
              </a:endParaRPr>
            </a:p>
          </p:txBody>
        </p:sp>
      </p:grpSp>
      <p:sp>
        <p:nvSpPr>
          <p:cNvPr id="69" name="TextBox 53"/>
          <p:cNvSpPr txBox="1">
            <a:spLocks noChangeArrowheads="1"/>
          </p:cNvSpPr>
          <p:nvPr/>
        </p:nvSpPr>
        <p:spPr bwMode="auto">
          <a:xfrm>
            <a:off x="5665366" y="980281"/>
            <a:ext cx="1838325" cy="328613"/>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2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6" name="组合 35"/>
          <p:cNvGrpSpPr/>
          <p:nvPr/>
        </p:nvGrpSpPr>
        <p:grpSpPr>
          <a:xfrm>
            <a:off x="352591" y="688270"/>
            <a:ext cx="9369259" cy="67851"/>
            <a:chOff x="288133" y="483063"/>
            <a:chExt cx="8772740" cy="64666"/>
          </a:xfrm>
        </p:grpSpPr>
        <p:sp>
          <p:nvSpPr>
            <p:cNvPr id="37" name="任意多边形 3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9" name="组合 38"/>
          <p:cNvGrpSpPr/>
          <p:nvPr/>
        </p:nvGrpSpPr>
        <p:grpSpPr>
          <a:xfrm>
            <a:off x="0" y="290390"/>
            <a:ext cx="641111" cy="353788"/>
            <a:chOff x="0" y="252065"/>
            <a:chExt cx="641111" cy="392113"/>
          </a:xfrm>
        </p:grpSpPr>
        <p:sp>
          <p:nvSpPr>
            <p:cNvPr id="40"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1"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2" name="五边形 41"/>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4623250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7"/>
                                        </p:tgtEl>
                                        <p:attrNameLst>
                                          <p:attrName>ppt_y</p:attrName>
                                        </p:attrNameLst>
                                      </p:cBhvr>
                                      <p:tavLst>
                                        <p:tav tm="0">
                                          <p:val>
                                            <p:strVal val="#ppt_y"/>
                                          </p:val>
                                        </p:tav>
                                        <p:tav tm="100000">
                                          <p:val>
                                            <p:strVal val="#ppt_y"/>
                                          </p:val>
                                        </p:tav>
                                      </p:tavLst>
                                    </p:anim>
                                    <p:anim calcmode="lin" valueType="num">
                                      <p:cBhvr>
                                        <p:cTn id="1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7"/>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4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nodeType="withEffect">
                                  <p:stCondLst>
                                    <p:cond delay="60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10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par>
                          <p:cTn id="34" fill="hold" nodeType="afterGroup">
                            <p:stCondLst>
                              <p:cond delay="2950"/>
                            </p:stCondLst>
                            <p:childTnLst>
                              <p:par>
                                <p:cTn id="35" presetID="8" presetClass="emph" presetSubtype="0" fill="hold" nodeType="afterEffect">
                                  <p:stCondLst>
                                    <p:cond delay="0"/>
                                  </p:stCondLst>
                                  <p:childTnLst>
                                    <p:animRot by="21600000">
                                      <p:cBhvr>
                                        <p:cTn id="36" dur="2000" fill="hold"/>
                                        <p:tgtEl>
                                          <p:spTgt spid="2"/>
                                        </p:tgtEl>
                                        <p:attrNameLst>
                                          <p:attrName>r</p:attrName>
                                        </p:attrNameLst>
                                      </p:cBhvr>
                                    </p:animRot>
                                  </p:childTnLst>
                                </p:cTn>
                              </p:par>
                              <p:par>
                                <p:cTn id="37" presetID="8" presetClass="emph" presetSubtype="0" fill="hold" nodeType="withEffect">
                                  <p:stCondLst>
                                    <p:cond delay="0"/>
                                  </p:stCondLst>
                                  <p:childTnLst>
                                    <p:animRot by="21600000">
                                      <p:cBhvr>
                                        <p:cTn id="38" dur="1500" fill="hold"/>
                                        <p:tgtEl>
                                          <p:spTgt spid="4"/>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3"/>
                                        </p:tgtEl>
                                        <p:attrNameLst>
                                          <p:attrName>r</p:attrName>
                                        </p:attrNameLst>
                                      </p:cBhvr>
                                    </p:animRot>
                                  </p:childTnLst>
                                </p:cTn>
                              </p:par>
                              <p:par>
                                <p:cTn id="41" presetID="8" presetClass="emph" presetSubtype="0" fill="hold" nodeType="withEffect">
                                  <p:stCondLst>
                                    <p:cond delay="0"/>
                                  </p:stCondLst>
                                  <p:childTnLst>
                                    <p:animRot by="21600000">
                                      <p:cBhvr>
                                        <p:cTn id="42" dur="1500" fill="hold"/>
                                        <p:tgtEl>
                                          <p:spTgt spid="5"/>
                                        </p:tgtEl>
                                        <p:attrNameLst>
                                          <p:attrName>r</p:attrName>
                                        </p:attrNameLst>
                                      </p:cBhvr>
                                    </p:animRot>
                                  </p:childTnLst>
                                </p:cTn>
                              </p:par>
                              <p:par>
                                <p:cTn id="43" presetID="42" presetClass="entr" presetSubtype="0" fill="hold" grpId="0" nodeType="withEffect">
                                  <p:stCondLst>
                                    <p:cond delay="600"/>
                                  </p:stCondLst>
                                  <p:childTnLst>
                                    <p:set>
                                      <p:cBhvr>
                                        <p:cTn id="44" dur="1" fill="hold">
                                          <p:stCondLst>
                                            <p:cond delay="0"/>
                                          </p:stCondLst>
                                        </p:cTn>
                                        <p:tgtEl>
                                          <p:spTgt spid="63"/>
                                        </p:tgtEl>
                                        <p:attrNameLst>
                                          <p:attrName>style.visibility</p:attrName>
                                        </p:attrNameLst>
                                      </p:cBhvr>
                                      <p:to>
                                        <p:strVal val="visible"/>
                                      </p:to>
                                    </p:set>
                                    <p:animEffect transition="in" filter="fade">
                                      <p:cBhvr>
                                        <p:cTn id="45" dur="500"/>
                                        <p:tgtEl>
                                          <p:spTgt spid="63"/>
                                        </p:tgtEl>
                                      </p:cBhvr>
                                    </p:animEffect>
                                    <p:anim calcmode="lin" valueType="num">
                                      <p:cBhvr>
                                        <p:cTn id="46" dur="500" fill="hold"/>
                                        <p:tgtEl>
                                          <p:spTgt spid="63"/>
                                        </p:tgtEl>
                                        <p:attrNameLst>
                                          <p:attrName>ppt_x</p:attrName>
                                        </p:attrNameLst>
                                      </p:cBhvr>
                                      <p:tavLst>
                                        <p:tav tm="0">
                                          <p:val>
                                            <p:strVal val="#ppt_x"/>
                                          </p:val>
                                        </p:tav>
                                        <p:tav tm="100000">
                                          <p:val>
                                            <p:strVal val="#ppt_x"/>
                                          </p:val>
                                        </p:tav>
                                      </p:tavLst>
                                    </p:anim>
                                    <p:anim calcmode="lin" valueType="num">
                                      <p:cBhvr>
                                        <p:cTn id="47" dur="500" fill="hold"/>
                                        <p:tgtEl>
                                          <p:spTgt spid="6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10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anim calcmode="lin" valueType="num">
                                      <p:cBhvr>
                                        <p:cTn id="51" dur="500" fill="hold"/>
                                        <p:tgtEl>
                                          <p:spTgt spid="64"/>
                                        </p:tgtEl>
                                        <p:attrNameLst>
                                          <p:attrName>ppt_x</p:attrName>
                                        </p:attrNameLst>
                                      </p:cBhvr>
                                      <p:tavLst>
                                        <p:tav tm="0">
                                          <p:val>
                                            <p:strVal val="#ppt_x"/>
                                          </p:val>
                                        </p:tav>
                                        <p:tav tm="100000">
                                          <p:val>
                                            <p:strVal val="#ppt_x"/>
                                          </p:val>
                                        </p:tav>
                                      </p:tavLst>
                                    </p:anim>
                                    <p:anim calcmode="lin" valueType="num">
                                      <p:cBhvr>
                                        <p:cTn id="52" dur="500" fill="hold"/>
                                        <p:tgtEl>
                                          <p:spTgt spid="6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30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anim calcmode="lin" valueType="num">
                                      <p:cBhvr>
                                        <p:cTn id="56" dur="500" fill="hold"/>
                                        <p:tgtEl>
                                          <p:spTgt spid="65"/>
                                        </p:tgtEl>
                                        <p:attrNameLst>
                                          <p:attrName>ppt_x</p:attrName>
                                        </p:attrNameLst>
                                      </p:cBhvr>
                                      <p:tavLst>
                                        <p:tav tm="0">
                                          <p:val>
                                            <p:strVal val="#ppt_x"/>
                                          </p:val>
                                        </p:tav>
                                        <p:tav tm="100000">
                                          <p:val>
                                            <p:strVal val="#ppt_x"/>
                                          </p:val>
                                        </p:tav>
                                      </p:tavLst>
                                    </p:anim>
                                    <p:anim calcmode="lin" valueType="num">
                                      <p:cBhvr>
                                        <p:cTn id="57" dur="500" fill="hold"/>
                                        <p:tgtEl>
                                          <p:spTgt spid="6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600"/>
                                  </p:stCondLst>
                                  <p:childTnLst>
                                    <p:set>
                                      <p:cBhvr>
                                        <p:cTn id="59" dur="1" fill="hold">
                                          <p:stCondLst>
                                            <p:cond delay="0"/>
                                          </p:stCondLst>
                                        </p:cTn>
                                        <p:tgtEl>
                                          <p:spTgt spid="69"/>
                                        </p:tgtEl>
                                        <p:attrNameLst>
                                          <p:attrName>style.visibility</p:attrName>
                                        </p:attrNameLst>
                                      </p:cBhvr>
                                      <p:to>
                                        <p:strVal val="visible"/>
                                      </p:to>
                                    </p:set>
                                    <p:animEffect transition="in" filter="fade">
                                      <p:cBhvr>
                                        <p:cTn id="60" dur="500"/>
                                        <p:tgtEl>
                                          <p:spTgt spid="69"/>
                                        </p:tgtEl>
                                      </p:cBhvr>
                                    </p:animEffect>
                                    <p:anim calcmode="lin" valueType="num">
                                      <p:cBhvr>
                                        <p:cTn id="61" dur="500" fill="hold"/>
                                        <p:tgtEl>
                                          <p:spTgt spid="69"/>
                                        </p:tgtEl>
                                        <p:attrNameLst>
                                          <p:attrName>ppt_x</p:attrName>
                                        </p:attrNameLst>
                                      </p:cBhvr>
                                      <p:tavLst>
                                        <p:tav tm="0">
                                          <p:val>
                                            <p:strVal val="#ppt_x"/>
                                          </p:val>
                                        </p:tav>
                                        <p:tav tm="100000">
                                          <p:val>
                                            <p:strVal val="#ppt_x"/>
                                          </p:val>
                                        </p:tav>
                                      </p:tavLst>
                                    </p:anim>
                                    <p:anim calcmode="lin" valueType="num">
                                      <p:cBhvr>
                                        <p:cTn id="62"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P spid="27"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5400000">
            <a:off x="4149725" y="-1154112"/>
            <a:ext cx="1468437" cy="8161338"/>
          </a:xfrm>
          <a:prstGeom prst="downArrow">
            <a:avLst>
              <a:gd name="adj1" fmla="val 49065"/>
              <a:gd name="adj2" fmla="val 44849"/>
            </a:avLst>
          </a:prstGeom>
          <a:solidFill>
            <a:srgbClr val="A27802"/>
          </a:solidFill>
          <a:ln>
            <a:noFill/>
          </a:ln>
          <a:extLst/>
        </p:spPr>
        <p:txBody>
          <a:bodyPr vert="eaVert" lIns="96780" tIns="48390" rIns="96780" bIns="48390"/>
          <a:lstStyle/>
          <a:p>
            <a:endParaRPr lang="zh-CN" altLang="en-US" sz="2100">
              <a:solidFill>
                <a:schemeClr val="bg1"/>
              </a:solidFill>
              <a:latin typeface="微软雅黑" pitchFamily="34" charset="-122"/>
              <a:ea typeface="微软雅黑" pitchFamily="34" charset="-122"/>
            </a:endParaRPr>
          </a:p>
        </p:txBody>
      </p:sp>
      <p:grpSp>
        <p:nvGrpSpPr>
          <p:cNvPr id="2" name="组合 59"/>
          <p:cNvGrpSpPr>
            <a:grpSpLocks/>
          </p:cNvGrpSpPr>
          <p:nvPr/>
        </p:nvGrpSpPr>
        <p:grpSpPr bwMode="auto">
          <a:xfrm>
            <a:off x="2752725" y="2155825"/>
            <a:ext cx="1809750" cy="1616075"/>
            <a:chOff x="1214414" y="2786058"/>
            <a:chExt cx="1935848" cy="1751017"/>
          </a:xfrm>
        </p:grpSpPr>
        <p:grpSp>
          <p:nvGrpSpPr>
            <p:cNvPr id="18459" name="Group 6"/>
            <p:cNvGrpSpPr>
              <a:grpSpLocks/>
            </p:cNvGrpSpPr>
            <p:nvPr/>
          </p:nvGrpSpPr>
          <p:grpSpPr bwMode="auto">
            <a:xfrm>
              <a:off x="1295400" y="2786058"/>
              <a:ext cx="1753450" cy="1751017"/>
              <a:chOff x="1823" y="2371"/>
              <a:chExt cx="1801" cy="1801"/>
            </a:xfrm>
          </p:grpSpPr>
          <p:sp>
            <p:nvSpPr>
              <p:cNvPr id="18461"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18462" name="Oval 8"/>
              <p:cNvSpPr>
                <a:spLocks noChangeArrowheads="1"/>
              </p:cNvSpPr>
              <p:nvPr/>
            </p:nvSpPr>
            <p:spPr bwMode="auto">
              <a:xfrm>
                <a:off x="1945" y="2493"/>
                <a:ext cx="1556" cy="1556"/>
              </a:xfrm>
              <a:prstGeom prst="ellipse">
                <a:avLst/>
              </a:prstGeom>
              <a:solidFill>
                <a:schemeClr val="accent2">
                  <a:lumMod val="75000"/>
                </a:schemeClr>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184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4" name="组合 64"/>
          <p:cNvGrpSpPr>
            <a:grpSpLocks/>
          </p:cNvGrpSpPr>
          <p:nvPr/>
        </p:nvGrpSpPr>
        <p:grpSpPr bwMode="auto">
          <a:xfrm>
            <a:off x="4562475" y="2155825"/>
            <a:ext cx="1809750" cy="1616075"/>
            <a:chOff x="1214414" y="2786058"/>
            <a:chExt cx="1935848" cy="1751017"/>
          </a:xfrm>
        </p:grpSpPr>
        <p:grpSp>
          <p:nvGrpSpPr>
            <p:cNvPr id="18455" name="Group 6"/>
            <p:cNvGrpSpPr>
              <a:grpSpLocks/>
            </p:cNvGrpSpPr>
            <p:nvPr/>
          </p:nvGrpSpPr>
          <p:grpSpPr bwMode="auto">
            <a:xfrm>
              <a:off x="1295400" y="2786058"/>
              <a:ext cx="1753450" cy="1751017"/>
              <a:chOff x="1823" y="2371"/>
              <a:chExt cx="1801" cy="1801"/>
            </a:xfrm>
          </p:grpSpPr>
          <p:sp>
            <p:nvSpPr>
              <p:cNvPr id="18457"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69" name="Oval 8"/>
              <p:cNvSpPr>
                <a:spLocks noChangeArrowheads="1"/>
              </p:cNvSpPr>
              <p:nvPr/>
            </p:nvSpPr>
            <p:spPr bwMode="auto">
              <a:xfrm>
                <a:off x="1946" y="2493"/>
                <a:ext cx="1556" cy="1555"/>
              </a:xfrm>
              <a:prstGeom prst="ellipse">
                <a:avLst/>
              </a:prstGeom>
              <a:solidFill>
                <a:srgbClr val="D9AA27"/>
              </a:solidFill>
              <a:ln w="38100">
                <a:solidFill>
                  <a:srgbClr val="FFFFFF"/>
                </a:solidFill>
                <a:round/>
                <a:headEnd/>
                <a:tailEnd/>
              </a:ln>
            </p:spPr>
            <p:txBody>
              <a:bodyPr/>
              <a:lstStyle/>
              <a:p>
                <a:pPr defTabSz="967801" fontAlgn="auto">
                  <a:spcBef>
                    <a:spcPts val="0"/>
                  </a:spcBef>
                  <a:spcAft>
                    <a:spcPts val="0"/>
                  </a:spcAft>
                  <a:defRPr/>
                </a:pPr>
                <a:endParaRPr lang="zh-CN" altLang="en-US" sz="2100">
                  <a:solidFill>
                    <a:schemeClr val="bg1"/>
                  </a:solidFill>
                  <a:latin typeface="微软雅黑" pitchFamily="34" charset="-122"/>
                  <a:ea typeface="微软雅黑" pitchFamily="34" charset="-122"/>
                </a:endParaRPr>
              </a:p>
            </p:txBody>
          </p:sp>
        </p:grpSp>
        <p:sp>
          <p:nvSpPr>
            <p:cNvPr id="1845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6" name="组合 69"/>
          <p:cNvGrpSpPr>
            <a:grpSpLocks/>
          </p:cNvGrpSpPr>
          <p:nvPr/>
        </p:nvGrpSpPr>
        <p:grpSpPr bwMode="auto">
          <a:xfrm>
            <a:off x="6389688" y="2155825"/>
            <a:ext cx="1809750" cy="1616075"/>
            <a:chOff x="1214414" y="2786058"/>
            <a:chExt cx="1935848" cy="1751017"/>
          </a:xfrm>
        </p:grpSpPr>
        <p:grpSp>
          <p:nvGrpSpPr>
            <p:cNvPr id="18451" name="Group 6"/>
            <p:cNvGrpSpPr>
              <a:grpSpLocks/>
            </p:cNvGrpSpPr>
            <p:nvPr/>
          </p:nvGrpSpPr>
          <p:grpSpPr bwMode="auto">
            <a:xfrm>
              <a:off x="1295400" y="2786058"/>
              <a:ext cx="1753450" cy="1751017"/>
              <a:chOff x="1823" y="2371"/>
              <a:chExt cx="1801" cy="1801"/>
            </a:xfrm>
          </p:grpSpPr>
          <p:sp>
            <p:nvSpPr>
              <p:cNvPr id="1845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74" name="Oval 8"/>
              <p:cNvSpPr>
                <a:spLocks noChangeArrowheads="1"/>
              </p:cNvSpPr>
              <p:nvPr/>
            </p:nvSpPr>
            <p:spPr bwMode="auto">
              <a:xfrm>
                <a:off x="1946" y="2493"/>
                <a:ext cx="1556" cy="1555"/>
              </a:xfrm>
              <a:prstGeom prst="ellipse">
                <a:avLst/>
              </a:prstGeom>
              <a:solidFill>
                <a:schemeClr val="accent2">
                  <a:lumMod val="75000"/>
                </a:schemeClr>
              </a:solidFill>
              <a:ln w="38100">
                <a:solidFill>
                  <a:srgbClr val="FFFFFF"/>
                </a:solidFill>
                <a:round/>
                <a:headEnd/>
                <a:tailEnd/>
              </a:ln>
            </p:spPr>
            <p:txBody>
              <a:bodyPr/>
              <a:lstStyle/>
              <a:p>
                <a:pPr defTabSz="967801" fontAlgn="auto">
                  <a:spcBef>
                    <a:spcPts val="0"/>
                  </a:spcBef>
                  <a:spcAft>
                    <a:spcPts val="0"/>
                  </a:spcAft>
                  <a:defRPr/>
                </a:pPr>
                <a:endParaRPr lang="zh-CN" altLang="en-US" sz="2100">
                  <a:solidFill>
                    <a:schemeClr val="bg1"/>
                  </a:solidFill>
                  <a:latin typeface="微软雅黑" pitchFamily="34" charset="-122"/>
                  <a:ea typeface="微软雅黑" pitchFamily="34" charset="-122"/>
                </a:endParaRPr>
              </a:p>
            </p:txBody>
          </p:sp>
        </p:grpSp>
        <p:sp>
          <p:nvSpPr>
            <p:cNvPr id="1845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8" name="组合 40"/>
          <p:cNvGrpSpPr>
            <a:grpSpLocks/>
          </p:cNvGrpSpPr>
          <p:nvPr/>
        </p:nvGrpSpPr>
        <p:grpSpPr bwMode="auto">
          <a:xfrm>
            <a:off x="984250" y="2155825"/>
            <a:ext cx="1809750" cy="1616075"/>
            <a:chOff x="1214414" y="2786058"/>
            <a:chExt cx="1935848" cy="1751017"/>
          </a:xfrm>
        </p:grpSpPr>
        <p:grpSp>
          <p:nvGrpSpPr>
            <p:cNvPr id="18447" name="Group 6"/>
            <p:cNvGrpSpPr>
              <a:grpSpLocks/>
            </p:cNvGrpSpPr>
            <p:nvPr/>
          </p:nvGrpSpPr>
          <p:grpSpPr bwMode="auto">
            <a:xfrm>
              <a:off x="1295400" y="2786058"/>
              <a:ext cx="1753450" cy="1751017"/>
              <a:chOff x="1823" y="2371"/>
              <a:chExt cx="1801" cy="1801"/>
            </a:xfrm>
          </p:grpSpPr>
          <p:sp>
            <p:nvSpPr>
              <p:cNvPr id="18449"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18450" name="Oval 8"/>
              <p:cNvSpPr>
                <a:spLocks noChangeArrowheads="1"/>
              </p:cNvSpPr>
              <p:nvPr/>
            </p:nvSpPr>
            <p:spPr bwMode="auto">
              <a:xfrm>
                <a:off x="1946" y="2493"/>
                <a:ext cx="1556" cy="1556"/>
              </a:xfrm>
              <a:prstGeom prst="ellipse">
                <a:avLst/>
              </a:prstGeom>
              <a:solidFill>
                <a:srgbClr val="D9AA27"/>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18448"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sp>
        <p:nvSpPr>
          <p:cNvPr id="80" name="矩形标注 79"/>
          <p:cNvSpPr/>
          <p:nvPr/>
        </p:nvSpPr>
        <p:spPr>
          <a:xfrm>
            <a:off x="3106738" y="4064000"/>
            <a:ext cx="1570037" cy="47625"/>
          </a:xfrm>
          <a:prstGeom prst="wedgeRectCallout">
            <a:avLst>
              <a:gd name="adj1" fmla="val -17526"/>
              <a:gd name="adj2" fmla="val -50946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1" name="矩形标注 80"/>
          <p:cNvSpPr/>
          <p:nvPr/>
        </p:nvSpPr>
        <p:spPr>
          <a:xfrm>
            <a:off x="1308100" y="1790700"/>
            <a:ext cx="1684338" cy="68263"/>
          </a:xfrm>
          <a:prstGeom prst="wedgeRectCallout">
            <a:avLst>
              <a:gd name="adj1" fmla="val -23398"/>
              <a:gd name="adj2" fmla="val 403291"/>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2" name="Rectangle 28"/>
          <p:cNvSpPr>
            <a:spLocks noChangeArrowheads="1"/>
          </p:cNvSpPr>
          <p:nvPr/>
        </p:nvSpPr>
        <p:spPr bwMode="auto">
          <a:xfrm>
            <a:off x="3084513" y="4103688"/>
            <a:ext cx="1568450" cy="577850"/>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3" name="Rectangle 28"/>
          <p:cNvSpPr>
            <a:spLocks noChangeArrowheads="1"/>
          </p:cNvSpPr>
          <p:nvPr/>
        </p:nvSpPr>
        <p:spPr bwMode="auto">
          <a:xfrm>
            <a:off x="1379538" y="1220788"/>
            <a:ext cx="1568450" cy="579437"/>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4" name="矩形标注 83"/>
          <p:cNvSpPr/>
          <p:nvPr/>
        </p:nvSpPr>
        <p:spPr>
          <a:xfrm>
            <a:off x="4829175" y="1790700"/>
            <a:ext cx="1685925" cy="68263"/>
          </a:xfrm>
          <a:prstGeom prst="wedgeRectCallout">
            <a:avLst>
              <a:gd name="adj1" fmla="val -23398"/>
              <a:gd name="adj2" fmla="val 403291"/>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5" name="Rectangle 28"/>
          <p:cNvSpPr>
            <a:spLocks noChangeArrowheads="1"/>
          </p:cNvSpPr>
          <p:nvPr/>
        </p:nvSpPr>
        <p:spPr bwMode="auto">
          <a:xfrm>
            <a:off x="4900613" y="1220788"/>
            <a:ext cx="1568450" cy="579437"/>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6" name="矩形标注 85"/>
          <p:cNvSpPr/>
          <p:nvPr/>
        </p:nvSpPr>
        <p:spPr>
          <a:xfrm>
            <a:off x="6780213" y="4064000"/>
            <a:ext cx="1571625" cy="47625"/>
          </a:xfrm>
          <a:prstGeom prst="wedgeRectCallout">
            <a:avLst>
              <a:gd name="adj1" fmla="val -17526"/>
              <a:gd name="adj2" fmla="val -50946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7" name="Rectangle 28"/>
          <p:cNvSpPr>
            <a:spLocks noChangeArrowheads="1"/>
          </p:cNvSpPr>
          <p:nvPr/>
        </p:nvSpPr>
        <p:spPr bwMode="auto">
          <a:xfrm>
            <a:off x="6759575" y="4103688"/>
            <a:ext cx="1568450" cy="577850"/>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4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8" name="组合 47"/>
          <p:cNvGrpSpPr/>
          <p:nvPr/>
        </p:nvGrpSpPr>
        <p:grpSpPr>
          <a:xfrm>
            <a:off x="352591" y="688270"/>
            <a:ext cx="9369259" cy="67851"/>
            <a:chOff x="288133" y="483063"/>
            <a:chExt cx="8772740" cy="64666"/>
          </a:xfrm>
        </p:grpSpPr>
        <p:sp>
          <p:nvSpPr>
            <p:cNvPr id="49" name="任意多边形 4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49"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1" name="组合 50"/>
          <p:cNvGrpSpPr/>
          <p:nvPr/>
        </p:nvGrpSpPr>
        <p:grpSpPr>
          <a:xfrm>
            <a:off x="0" y="290390"/>
            <a:ext cx="641111" cy="353788"/>
            <a:chOff x="0" y="252065"/>
            <a:chExt cx="641111" cy="392113"/>
          </a:xfrm>
        </p:grpSpPr>
        <p:sp>
          <p:nvSpPr>
            <p:cNvPr id="52"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3"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4" name="五边形 5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down)">
                                      <p:cBhvr>
                                        <p:cTn id="12" dur="500"/>
                                        <p:tgtEl>
                                          <p:spTgt spid="4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7"/>
                                        </p:tgtEl>
                                        <p:attrNameLst>
                                          <p:attrName>ppt_y</p:attrName>
                                        </p:attrNameLst>
                                      </p:cBhvr>
                                      <p:tavLst>
                                        <p:tav tm="0">
                                          <p:val>
                                            <p:strVal val="#ppt_y"/>
                                          </p:val>
                                        </p:tav>
                                        <p:tav tm="100000">
                                          <p:val>
                                            <p:strVal val="#ppt_y"/>
                                          </p:val>
                                        </p:tav>
                                      </p:tavLst>
                                    </p:anim>
                                    <p:anim calcmode="lin" valueType="num">
                                      <p:cBhvr>
                                        <p:cTn id="18"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nodeType="afterGroup">
                            <p:stCondLst>
                              <p:cond delay="1450"/>
                            </p:stCondLst>
                            <p:childTnLst>
                              <p:par>
                                <p:cTn id="25" presetID="15"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25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0" fill="hold"/>
                                        <p:tgtEl>
                                          <p:spTgt spid="2"/>
                                        </p:tgtEl>
                                        <p:attrNameLst>
                                          <p:attrName>ppt_w</p:attrName>
                                        </p:attrNameLst>
                                      </p:cBhvr>
                                      <p:tavLst>
                                        <p:tav tm="0">
                                          <p:val>
                                            <p:fltVal val="0"/>
                                          </p:val>
                                        </p:tav>
                                        <p:tav tm="100000">
                                          <p:val>
                                            <p:strVal val="#ppt_w"/>
                                          </p:val>
                                        </p:tav>
                                      </p:tavLst>
                                    </p:anim>
                                    <p:anim calcmode="lin" valueType="num">
                                      <p:cBhvr>
                                        <p:cTn id="34" dur="1000" fill="hold"/>
                                        <p:tgtEl>
                                          <p:spTgt spid="2"/>
                                        </p:tgtEl>
                                        <p:attrNameLst>
                                          <p:attrName>ppt_h</p:attrName>
                                        </p:attrNameLst>
                                      </p:cBhvr>
                                      <p:tavLst>
                                        <p:tav tm="0">
                                          <p:val>
                                            <p:fltVal val="0"/>
                                          </p:val>
                                        </p:tav>
                                        <p:tav tm="100000">
                                          <p:val>
                                            <p:strVal val="#ppt_h"/>
                                          </p:val>
                                        </p:tav>
                                      </p:tavLst>
                                    </p:anim>
                                    <p:anim calcmode="lin" valueType="num">
                                      <p:cBhvr>
                                        <p:cTn id="3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500"/>
                                  </p:stCondLst>
                                  <p:childTnLst>
                                    <p:set>
                                      <p:cBhvr>
                                        <p:cTn id="38" dur="1" fill="hold">
                                          <p:stCondLst>
                                            <p:cond delay="0"/>
                                          </p:stCondLst>
                                        </p:cTn>
                                        <p:tgtEl>
                                          <p:spTgt spid="4"/>
                                        </p:tgtEl>
                                        <p:attrNameLst>
                                          <p:attrName>style.visibility</p:attrName>
                                        </p:attrNameLst>
                                      </p:cBhvr>
                                      <p:to>
                                        <p:strVal val="visible"/>
                                      </p:to>
                                    </p:set>
                                    <p:anim calcmode="lin" valueType="num">
                                      <p:cBhvr>
                                        <p:cTn id="39" dur="1000" fill="hold"/>
                                        <p:tgtEl>
                                          <p:spTgt spid="4"/>
                                        </p:tgtEl>
                                        <p:attrNameLst>
                                          <p:attrName>ppt_w</p:attrName>
                                        </p:attrNameLst>
                                      </p:cBhvr>
                                      <p:tavLst>
                                        <p:tav tm="0">
                                          <p:val>
                                            <p:fltVal val="0"/>
                                          </p:val>
                                        </p:tav>
                                        <p:tav tm="100000">
                                          <p:val>
                                            <p:strVal val="#ppt_w"/>
                                          </p:val>
                                        </p:tav>
                                      </p:tavLst>
                                    </p:anim>
                                    <p:anim calcmode="lin" valueType="num">
                                      <p:cBhvr>
                                        <p:cTn id="40" dur="1000" fill="hold"/>
                                        <p:tgtEl>
                                          <p:spTgt spid="4"/>
                                        </p:tgtEl>
                                        <p:attrNameLst>
                                          <p:attrName>ppt_h</p:attrName>
                                        </p:attrNameLst>
                                      </p:cBhvr>
                                      <p:tavLst>
                                        <p:tav tm="0">
                                          <p:val>
                                            <p:fltVal val="0"/>
                                          </p:val>
                                        </p:tav>
                                        <p:tav tm="100000">
                                          <p:val>
                                            <p:strVal val="#ppt_h"/>
                                          </p:val>
                                        </p:tav>
                                      </p:tavLst>
                                    </p:anim>
                                    <p:anim calcmode="lin" valueType="num">
                                      <p:cBhvr>
                                        <p:cTn id="4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750"/>
                                  </p:stCondLst>
                                  <p:childTnLst>
                                    <p:set>
                                      <p:cBhvr>
                                        <p:cTn id="44" dur="1" fill="hold">
                                          <p:stCondLst>
                                            <p:cond delay="0"/>
                                          </p:stCondLst>
                                        </p:cTn>
                                        <p:tgtEl>
                                          <p:spTgt spid="6"/>
                                        </p:tgtEl>
                                        <p:attrNameLst>
                                          <p:attrName>style.visibility</p:attrName>
                                        </p:attrNameLst>
                                      </p:cBhvr>
                                      <p:to>
                                        <p:strVal val="visible"/>
                                      </p:to>
                                    </p:set>
                                    <p:anim calcmode="lin" valueType="num">
                                      <p:cBhvr>
                                        <p:cTn id="45" dur="1000" fill="hold"/>
                                        <p:tgtEl>
                                          <p:spTgt spid="6"/>
                                        </p:tgtEl>
                                        <p:attrNameLst>
                                          <p:attrName>ppt_w</p:attrName>
                                        </p:attrNameLst>
                                      </p:cBhvr>
                                      <p:tavLst>
                                        <p:tav tm="0">
                                          <p:val>
                                            <p:fltVal val="0"/>
                                          </p:val>
                                        </p:tav>
                                        <p:tav tm="100000">
                                          <p:val>
                                            <p:strVal val="#ppt_w"/>
                                          </p:val>
                                        </p:tav>
                                      </p:tavLst>
                                    </p:anim>
                                    <p:anim calcmode="lin" valueType="num">
                                      <p:cBhvr>
                                        <p:cTn id="46" dur="1000" fill="hold"/>
                                        <p:tgtEl>
                                          <p:spTgt spid="6"/>
                                        </p:tgtEl>
                                        <p:attrNameLst>
                                          <p:attrName>ppt_h</p:attrName>
                                        </p:attrNameLst>
                                      </p:cBhvr>
                                      <p:tavLst>
                                        <p:tav tm="0">
                                          <p:val>
                                            <p:fltVal val="0"/>
                                          </p:val>
                                        </p:tav>
                                        <p:tav tm="100000">
                                          <p:val>
                                            <p:strVal val="#ppt_h"/>
                                          </p:val>
                                        </p:tav>
                                      </p:tavLst>
                                    </p:anim>
                                    <p:anim calcmode="lin" valueType="num">
                                      <p:cBhvr>
                                        <p:cTn id="4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49" fill="hold" nodeType="afterGroup">
                            <p:stCondLst>
                              <p:cond delay="3200"/>
                            </p:stCondLst>
                            <p:childTnLst>
                              <p:par>
                                <p:cTn id="50" presetID="2" presetClass="entr" presetSubtype="1"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additive="base">
                                        <p:cTn id="52" dur="500" fill="hold"/>
                                        <p:tgtEl>
                                          <p:spTgt spid="81"/>
                                        </p:tgtEl>
                                        <p:attrNameLst>
                                          <p:attrName>ppt_x</p:attrName>
                                        </p:attrNameLst>
                                      </p:cBhvr>
                                      <p:tavLst>
                                        <p:tav tm="0">
                                          <p:val>
                                            <p:strVal val="#ppt_x"/>
                                          </p:val>
                                        </p:tav>
                                        <p:tav tm="100000">
                                          <p:val>
                                            <p:strVal val="#ppt_x"/>
                                          </p:val>
                                        </p:tav>
                                      </p:tavLst>
                                    </p:anim>
                                    <p:anim calcmode="lin" valueType="num">
                                      <p:cBhvr additive="base">
                                        <p:cTn id="53" dur="500" fill="hold"/>
                                        <p:tgtEl>
                                          <p:spTgt spid="81"/>
                                        </p:tgtEl>
                                        <p:attrNameLst>
                                          <p:attrName>ppt_y</p:attrName>
                                        </p:attrNameLst>
                                      </p:cBhvr>
                                      <p:tavLst>
                                        <p:tav tm="0">
                                          <p:val>
                                            <p:strVal val="0-#ppt_h/2"/>
                                          </p:val>
                                        </p:tav>
                                        <p:tav tm="100000">
                                          <p:val>
                                            <p:strVal val="#ppt_y"/>
                                          </p:val>
                                        </p:tav>
                                      </p:tavLst>
                                    </p:anim>
                                  </p:childTnLst>
                                </p:cTn>
                              </p:par>
                            </p:childTnLst>
                          </p:cTn>
                        </p:par>
                        <p:par>
                          <p:cTn id="54" fill="hold" nodeType="afterGroup">
                            <p:stCondLst>
                              <p:cond delay="3700"/>
                            </p:stCondLst>
                            <p:childTnLst>
                              <p:par>
                                <p:cTn id="55" presetID="32" presetClass="emph" presetSubtype="0" fill="hold" grpId="1" nodeType="afterEffect">
                                  <p:stCondLst>
                                    <p:cond delay="0"/>
                                  </p:stCondLst>
                                  <p:childTnLst>
                                    <p:animRot by="120000">
                                      <p:cBhvr>
                                        <p:cTn id="56" dur="50" fill="hold">
                                          <p:stCondLst>
                                            <p:cond delay="0"/>
                                          </p:stCondLst>
                                        </p:cTn>
                                        <p:tgtEl>
                                          <p:spTgt spid="81"/>
                                        </p:tgtEl>
                                        <p:attrNameLst>
                                          <p:attrName>r</p:attrName>
                                        </p:attrNameLst>
                                      </p:cBhvr>
                                    </p:animRot>
                                    <p:animRot by="-240000">
                                      <p:cBhvr>
                                        <p:cTn id="57" dur="100" fill="hold">
                                          <p:stCondLst>
                                            <p:cond delay="100"/>
                                          </p:stCondLst>
                                        </p:cTn>
                                        <p:tgtEl>
                                          <p:spTgt spid="81"/>
                                        </p:tgtEl>
                                        <p:attrNameLst>
                                          <p:attrName>r</p:attrName>
                                        </p:attrNameLst>
                                      </p:cBhvr>
                                    </p:animRot>
                                    <p:animRot by="240000">
                                      <p:cBhvr>
                                        <p:cTn id="58" dur="100" fill="hold">
                                          <p:stCondLst>
                                            <p:cond delay="200"/>
                                          </p:stCondLst>
                                        </p:cTn>
                                        <p:tgtEl>
                                          <p:spTgt spid="81"/>
                                        </p:tgtEl>
                                        <p:attrNameLst>
                                          <p:attrName>r</p:attrName>
                                        </p:attrNameLst>
                                      </p:cBhvr>
                                    </p:animRot>
                                    <p:animRot by="-240000">
                                      <p:cBhvr>
                                        <p:cTn id="59" dur="100" fill="hold">
                                          <p:stCondLst>
                                            <p:cond delay="300"/>
                                          </p:stCondLst>
                                        </p:cTn>
                                        <p:tgtEl>
                                          <p:spTgt spid="81"/>
                                        </p:tgtEl>
                                        <p:attrNameLst>
                                          <p:attrName>r</p:attrName>
                                        </p:attrNameLst>
                                      </p:cBhvr>
                                    </p:animRot>
                                    <p:animRot by="120000">
                                      <p:cBhvr>
                                        <p:cTn id="60" dur="100" fill="hold">
                                          <p:stCondLst>
                                            <p:cond delay="400"/>
                                          </p:stCondLst>
                                        </p:cTn>
                                        <p:tgtEl>
                                          <p:spTgt spid="81"/>
                                        </p:tgtEl>
                                        <p:attrNameLst>
                                          <p:attrName>r</p:attrName>
                                        </p:attrNameLst>
                                      </p:cBhvr>
                                    </p:animRot>
                                  </p:childTnLst>
                                </p:cTn>
                              </p:par>
                            </p:childTnLst>
                          </p:cTn>
                        </p:par>
                        <p:par>
                          <p:cTn id="61" fill="hold">
                            <p:stCondLst>
                              <p:cond delay="4200"/>
                            </p:stCondLst>
                            <p:childTnLst>
                              <p:par>
                                <p:cTn id="62" presetID="18" presetClass="entr" presetSubtype="9"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strips(upLeft)">
                                      <p:cBhvr>
                                        <p:cTn id="64" dur="500"/>
                                        <p:tgtEl>
                                          <p:spTgt spid="83"/>
                                        </p:tgtEl>
                                      </p:cBhvr>
                                    </p:animEffect>
                                  </p:childTnLst>
                                </p:cTn>
                              </p:par>
                            </p:childTnLst>
                          </p:cTn>
                        </p:par>
                        <p:par>
                          <p:cTn id="65" fill="hold" nodeType="afterGroup">
                            <p:stCondLst>
                              <p:cond delay="4700"/>
                            </p:stCondLst>
                            <p:childTnLst>
                              <p:par>
                                <p:cTn id="66" presetID="2" presetClass="entr" presetSubtype="4" fill="hold" grpId="0" nodeType="after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ppt_x"/>
                                          </p:val>
                                        </p:tav>
                                        <p:tav tm="100000">
                                          <p:val>
                                            <p:strVal val="#ppt_x"/>
                                          </p:val>
                                        </p:tav>
                                      </p:tavLst>
                                    </p:anim>
                                    <p:anim calcmode="lin" valueType="num">
                                      <p:cBhvr additive="base">
                                        <p:cTn id="69" dur="500" fill="hold"/>
                                        <p:tgtEl>
                                          <p:spTgt spid="80"/>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5200"/>
                            </p:stCondLst>
                            <p:childTnLst>
                              <p:par>
                                <p:cTn id="71" presetID="32" presetClass="emph" presetSubtype="0" fill="hold" grpId="1" nodeType="afterEffect">
                                  <p:stCondLst>
                                    <p:cond delay="0"/>
                                  </p:stCondLst>
                                  <p:childTnLst>
                                    <p:animRot by="120000">
                                      <p:cBhvr>
                                        <p:cTn id="72" dur="50" fill="hold">
                                          <p:stCondLst>
                                            <p:cond delay="0"/>
                                          </p:stCondLst>
                                        </p:cTn>
                                        <p:tgtEl>
                                          <p:spTgt spid="80"/>
                                        </p:tgtEl>
                                        <p:attrNameLst>
                                          <p:attrName>r</p:attrName>
                                        </p:attrNameLst>
                                      </p:cBhvr>
                                    </p:animRot>
                                    <p:animRot by="-240000">
                                      <p:cBhvr>
                                        <p:cTn id="73" dur="100" fill="hold">
                                          <p:stCondLst>
                                            <p:cond delay="100"/>
                                          </p:stCondLst>
                                        </p:cTn>
                                        <p:tgtEl>
                                          <p:spTgt spid="80"/>
                                        </p:tgtEl>
                                        <p:attrNameLst>
                                          <p:attrName>r</p:attrName>
                                        </p:attrNameLst>
                                      </p:cBhvr>
                                    </p:animRot>
                                    <p:animRot by="240000">
                                      <p:cBhvr>
                                        <p:cTn id="74" dur="100" fill="hold">
                                          <p:stCondLst>
                                            <p:cond delay="200"/>
                                          </p:stCondLst>
                                        </p:cTn>
                                        <p:tgtEl>
                                          <p:spTgt spid="80"/>
                                        </p:tgtEl>
                                        <p:attrNameLst>
                                          <p:attrName>r</p:attrName>
                                        </p:attrNameLst>
                                      </p:cBhvr>
                                    </p:animRot>
                                    <p:animRot by="-240000">
                                      <p:cBhvr>
                                        <p:cTn id="75" dur="100" fill="hold">
                                          <p:stCondLst>
                                            <p:cond delay="300"/>
                                          </p:stCondLst>
                                        </p:cTn>
                                        <p:tgtEl>
                                          <p:spTgt spid="80"/>
                                        </p:tgtEl>
                                        <p:attrNameLst>
                                          <p:attrName>r</p:attrName>
                                        </p:attrNameLst>
                                      </p:cBhvr>
                                    </p:animRot>
                                    <p:animRot by="120000">
                                      <p:cBhvr>
                                        <p:cTn id="76" dur="100" fill="hold">
                                          <p:stCondLst>
                                            <p:cond delay="400"/>
                                          </p:stCondLst>
                                        </p:cTn>
                                        <p:tgtEl>
                                          <p:spTgt spid="80"/>
                                        </p:tgtEl>
                                        <p:attrNameLst>
                                          <p:attrName>r</p:attrName>
                                        </p:attrNameLst>
                                      </p:cBhvr>
                                    </p:animRot>
                                  </p:childTnLst>
                                </p:cTn>
                              </p:par>
                            </p:childTnLst>
                          </p:cTn>
                        </p:par>
                        <p:par>
                          <p:cTn id="77" fill="hold" nodeType="afterGroup">
                            <p:stCondLst>
                              <p:cond delay="5700"/>
                            </p:stCondLst>
                            <p:childTnLst>
                              <p:par>
                                <p:cTn id="78" presetID="18" presetClass="entr" presetSubtype="9" fill="hold" grpId="0" nodeType="after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strips(upLeft)">
                                      <p:cBhvr>
                                        <p:cTn id="80" dur="500"/>
                                        <p:tgtEl>
                                          <p:spTgt spid="82"/>
                                        </p:tgtEl>
                                      </p:cBhvr>
                                    </p:animEffect>
                                  </p:childTnLst>
                                </p:cTn>
                              </p:par>
                            </p:childTnLst>
                          </p:cTn>
                        </p:par>
                        <p:par>
                          <p:cTn id="81" fill="hold" nodeType="afterGroup">
                            <p:stCondLst>
                              <p:cond delay="6200"/>
                            </p:stCondLst>
                            <p:childTnLst>
                              <p:par>
                                <p:cTn id="82" presetID="2" presetClass="entr" presetSubtype="1"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additive="base">
                                        <p:cTn id="84" dur="500" fill="hold"/>
                                        <p:tgtEl>
                                          <p:spTgt spid="84"/>
                                        </p:tgtEl>
                                        <p:attrNameLst>
                                          <p:attrName>ppt_x</p:attrName>
                                        </p:attrNameLst>
                                      </p:cBhvr>
                                      <p:tavLst>
                                        <p:tav tm="0">
                                          <p:val>
                                            <p:strVal val="#ppt_x"/>
                                          </p:val>
                                        </p:tav>
                                        <p:tav tm="100000">
                                          <p:val>
                                            <p:strVal val="#ppt_x"/>
                                          </p:val>
                                        </p:tav>
                                      </p:tavLst>
                                    </p:anim>
                                    <p:anim calcmode="lin" valueType="num">
                                      <p:cBhvr additive="base">
                                        <p:cTn id="85" dur="500" fill="hold"/>
                                        <p:tgtEl>
                                          <p:spTgt spid="84"/>
                                        </p:tgtEl>
                                        <p:attrNameLst>
                                          <p:attrName>ppt_y</p:attrName>
                                        </p:attrNameLst>
                                      </p:cBhvr>
                                      <p:tavLst>
                                        <p:tav tm="0">
                                          <p:val>
                                            <p:strVal val="0-#ppt_h/2"/>
                                          </p:val>
                                        </p:tav>
                                        <p:tav tm="100000">
                                          <p:val>
                                            <p:strVal val="#ppt_y"/>
                                          </p:val>
                                        </p:tav>
                                      </p:tavLst>
                                    </p:anim>
                                  </p:childTnLst>
                                </p:cTn>
                              </p:par>
                            </p:childTnLst>
                          </p:cTn>
                        </p:par>
                        <p:par>
                          <p:cTn id="86" fill="hold" nodeType="afterGroup">
                            <p:stCondLst>
                              <p:cond delay="6700"/>
                            </p:stCondLst>
                            <p:childTnLst>
                              <p:par>
                                <p:cTn id="87" presetID="32" presetClass="emph" presetSubtype="0" fill="hold" grpId="1" nodeType="afterEffect">
                                  <p:stCondLst>
                                    <p:cond delay="0"/>
                                  </p:stCondLst>
                                  <p:childTnLst>
                                    <p:animRot by="120000">
                                      <p:cBhvr>
                                        <p:cTn id="88" dur="50" fill="hold">
                                          <p:stCondLst>
                                            <p:cond delay="0"/>
                                          </p:stCondLst>
                                        </p:cTn>
                                        <p:tgtEl>
                                          <p:spTgt spid="84"/>
                                        </p:tgtEl>
                                        <p:attrNameLst>
                                          <p:attrName>r</p:attrName>
                                        </p:attrNameLst>
                                      </p:cBhvr>
                                    </p:animRot>
                                    <p:animRot by="-240000">
                                      <p:cBhvr>
                                        <p:cTn id="89" dur="100" fill="hold">
                                          <p:stCondLst>
                                            <p:cond delay="100"/>
                                          </p:stCondLst>
                                        </p:cTn>
                                        <p:tgtEl>
                                          <p:spTgt spid="84"/>
                                        </p:tgtEl>
                                        <p:attrNameLst>
                                          <p:attrName>r</p:attrName>
                                        </p:attrNameLst>
                                      </p:cBhvr>
                                    </p:animRot>
                                    <p:animRot by="240000">
                                      <p:cBhvr>
                                        <p:cTn id="90" dur="100" fill="hold">
                                          <p:stCondLst>
                                            <p:cond delay="200"/>
                                          </p:stCondLst>
                                        </p:cTn>
                                        <p:tgtEl>
                                          <p:spTgt spid="84"/>
                                        </p:tgtEl>
                                        <p:attrNameLst>
                                          <p:attrName>r</p:attrName>
                                        </p:attrNameLst>
                                      </p:cBhvr>
                                    </p:animRot>
                                    <p:animRot by="-240000">
                                      <p:cBhvr>
                                        <p:cTn id="91" dur="100" fill="hold">
                                          <p:stCondLst>
                                            <p:cond delay="300"/>
                                          </p:stCondLst>
                                        </p:cTn>
                                        <p:tgtEl>
                                          <p:spTgt spid="84"/>
                                        </p:tgtEl>
                                        <p:attrNameLst>
                                          <p:attrName>r</p:attrName>
                                        </p:attrNameLst>
                                      </p:cBhvr>
                                    </p:animRot>
                                    <p:animRot by="120000">
                                      <p:cBhvr>
                                        <p:cTn id="92" dur="100" fill="hold">
                                          <p:stCondLst>
                                            <p:cond delay="400"/>
                                          </p:stCondLst>
                                        </p:cTn>
                                        <p:tgtEl>
                                          <p:spTgt spid="84"/>
                                        </p:tgtEl>
                                        <p:attrNameLst>
                                          <p:attrName>r</p:attrName>
                                        </p:attrNameLst>
                                      </p:cBhvr>
                                    </p:animRot>
                                  </p:childTnLst>
                                </p:cTn>
                              </p:par>
                            </p:childTnLst>
                          </p:cTn>
                        </p:par>
                        <p:par>
                          <p:cTn id="93" fill="hold" nodeType="afterGroup">
                            <p:stCondLst>
                              <p:cond delay="7200"/>
                            </p:stCondLst>
                            <p:childTnLst>
                              <p:par>
                                <p:cTn id="94" presetID="18" presetClass="entr" presetSubtype="9" fill="hold" grpId="0" nodeType="after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strips(upLeft)">
                                      <p:cBhvr>
                                        <p:cTn id="96" dur="500"/>
                                        <p:tgtEl>
                                          <p:spTgt spid="85"/>
                                        </p:tgtEl>
                                      </p:cBhvr>
                                    </p:animEffect>
                                  </p:childTnLst>
                                </p:cTn>
                              </p:par>
                            </p:childTnLst>
                          </p:cTn>
                        </p:par>
                        <p:par>
                          <p:cTn id="97" fill="hold" nodeType="afterGroup">
                            <p:stCondLst>
                              <p:cond delay="7700"/>
                            </p:stCondLst>
                            <p:childTnLst>
                              <p:par>
                                <p:cTn id="98" presetID="2" presetClass="entr" presetSubtype="4" fill="hold" grpId="0" nodeType="afterEffect">
                                  <p:stCondLst>
                                    <p:cond delay="0"/>
                                  </p:stCondLst>
                                  <p:childTnLst>
                                    <p:set>
                                      <p:cBhvr>
                                        <p:cTn id="99" dur="1" fill="hold">
                                          <p:stCondLst>
                                            <p:cond delay="0"/>
                                          </p:stCondLst>
                                        </p:cTn>
                                        <p:tgtEl>
                                          <p:spTgt spid="86"/>
                                        </p:tgtEl>
                                        <p:attrNameLst>
                                          <p:attrName>style.visibility</p:attrName>
                                        </p:attrNameLst>
                                      </p:cBhvr>
                                      <p:to>
                                        <p:strVal val="visible"/>
                                      </p:to>
                                    </p:set>
                                    <p:anim calcmode="lin" valueType="num">
                                      <p:cBhvr additive="base">
                                        <p:cTn id="100" dur="500" fill="hold"/>
                                        <p:tgtEl>
                                          <p:spTgt spid="86"/>
                                        </p:tgtEl>
                                        <p:attrNameLst>
                                          <p:attrName>ppt_x</p:attrName>
                                        </p:attrNameLst>
                                      </p:cBhvr>
                                      <p:tavLst>
                                        <p:tav tm="0">
                                          <p:val>
                                            <p:strVal val="#ppt_x"/>
                                          </p:val>
                                        </p:tav>
                                        <p:tav tm="100000">
                                          <p:val>
                                            <p:strVal val="#ppt_x"/>
                                          </p:val>
                                        </p:tav>
                                      </p:tavLst>
                                    </p:anim>
                                    <p:anim calcmode="lin" valueType="num">
                                      <p:cBhvr additive="base">
                                        <p:cTn id="101" dur="500" fill="hold"/>
                                        <p:tgtEl>
                                          <p:spTgt spid="86"/>
                                        </p:tgtEl>
                                        <p:attrNameLst>
                                          <p:attrName>ppt_y</p:attrName>
                                        </p:attrNameLst>
                                      </p:cBhvr>
                                      <p:tavLst>
                                        <p:tav tm="0">
                                          <p:val>
                                            <p:strVal val="1+#ppt_h/2"/>
                                          </p:val>
                                        </p:tav>
                                        <p:tav tm="100000">
                                          <p:val>
                                            <p:strVal val="#ppt_y"/>
                                          </p:val>
                                        </p:tav>
                                      </p:tavLst>
                                    </p:anim>
                                  </p:childTnLst>
                                </p:cTn>
                              </p:par>
                            </p:childTnLst>
                          </p:cTn>
                        </p:par>
                        <p:par>
                          <p:cTn id="102" fill="hold" nodeType="afterGroup">
                            <p:stCondLst>
                              <p:cond delay="8200"/>
                            </p:stCondLst>
                            <p:childTnLst>
                              <p:par>
                                <p:cTn id="103" presetID="32" presetClass="emph" presetSubtype="0" fill="hold" grpId="1" nodeType="afterEffect">
                                  <p:stCondLst>
                                    <p:cond delay="0"/>
                                  </p:stCondLst>
                                  <p:childTnLst>
                                    <p:animRot by="120000">
                                      <p:cBhvr>
                                        <p:cTn id="104" dur="50" fill="hold">
                                          <p:stCondLst>
                                            <p:cond delay="0"/>
                                          </p:stCondLst>
                                        </p:cTn>
                                        <p:tgtEl>
                                          <p:spTgt spid="86"/>
                                        </p:tgtEl>
                                        <p:attrNameLst>
                                          <p:attrName>r</p:attrName>
                                        </p:attrNameLst>
                                      </p:cBhvr>
                                    </p:animRot>
                                    <p:animRot by="-240000">
                                      <p:cBhvr>
                                        <p:cTn id="105" dur="100" fill="hold">
                                          <p:stCondLst>
                                            <p:cond delay="100"/>
                                          </p:stCondLst>
                                        </p:cTn>
                                        <p:tgtEl>
                                          <p:spTgt spid="86"/>
                                        </p:tgtEl>
                                        <p:attrNameLst>
                                          <p:attrName>r</p:attrName>
                                        </p:attrNameLst>
                                      </p:cBhvr>
                                    </p:animRot>
                                    <p:animRot by="240000">
                                      <p:cBhvr>
                                        <p:cTn id="106" dur="100" fill="hold">
                                          <p:stCondLst>
                                            <p:cond delay="200"/>
                                          </p:stCondLst>
                                        </p:cTn>
                                        <p:tgtEl>
                                          <p:spTgt spid="86"/>
                                        </p:tgtEl>
                                        <p:attrNameLst>
                                          <p:attrName>r</p:attrName>
                                        </p:attrNameLst>
                                      </p:cBhvr>
                                    </p:animRot>
                                    <p:animRot by="-240000">
                                      <p:cBhvr>
                                        <p:cTn id="107" dur="100" fill="hold">
                                          <p:stCondLst>
                                            <p:cond delay="300"/>
                                          </p:stCondLst>
                                        </p:cTn>
                                        <p:tgtEl>
                                          <p:spTgt spid="86"/>
                                        </p:tgtEl>
                                        <p:attrNameLst>
                                          <p:attrName>r</p:attrName>
                                        </p:attrNameLst>
                                      </p:cBhvr>
                                    </p:animRot>
                                    <p:animRot by="120000">
                                      <p:cBhvr>
                                        <p:cTn id="108" dur="100" fill="hold">
                                          <p:stCondLst>
                                            <p:cond delay="400"/>
                                          </p:stCondLst>
                                        </p:cTn>
                                        <p:tgtEl>
                                          <p:spTgt spid="86"/>
                                        </p:tgtEl>
                                        <p:attrNameLst>
                                          <p:attrName>r</p:attrName>
                                        </p:attrNameLst>
                                      </p:cBhvr>
                                    </p:animRot>
                                  </p:childTnLst>
                                </p:cTn>
                              </p:par>
                            </p:childTnLst>
                          </p:cTn>
                        </p:par>
                        <p:par>
                          <p:cTn id="109" fill="hold" nodeType="afterGroup">
                            <p:stCondLst>
                              <p:cond delay="8700"/>
                            </p:stCondLst>
                            <p:childTnLst>
                              <p:par>
                                <p:cTn id="110" presetID="18" presetClass="entr" presetSubtype="9"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Effect transition="in" filter="strips(upLeft)">
                                      <p:cBhvr>
                                        <p:cTn id="11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P spid="47"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矩形 1"/>
          <p:cNvSpPr>
            <a:spLocks noChangeArrowheads="1"/>
          </p:cNvSpPr>
          <p:nvPr/>
        </p:nvSpPr>
        <p:spPr bwMode="auto">
          <a:xfrm>
            <a:off x="2686644" y="900137"/>
            <a:ext cx="4332540" cy="75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5993" tIns="52997" rIns="105993" bIns="52997">
            <a:spAutoFit/>
          </a:bodyPr>
          <a:lstStyle/>
          <a:p>
            <a:pPr algn="ctr">
              <a:lnSpc>
                <a:spcPct val="150000"/>
              </a:lnSpc>
            </a:pPr>
            <a:r>
              <a:rPr lang="zh-CN" altLang="en-US" sz="3200" b="1" dirty="0" smtClean="0">
                <a:solidFill>
                  <a:schemeClr val="accent2">
                    <a:lumMod val="75000"/>
                  </a:schemeClr>
                </a:solidFill>
                <a:latin typeface="微软雅黑" pitchFamily="34" charset="-122"/>
                <a:ea typeface="微软雅黑" pitchFamily="34" charset="-122"/>
              </a:rPr>
              <a:t>消费人群百分比情况</a:t>
            </a:r>
            <a:endParaRPr lang="zh-CN" altLang="zh-CN" sz="3200" b="1" dirty="0">
              <a:solidFill>
                <a:schemeClr val="accent2">
                  <a:lumMod val="75000"/>
                </a:schemeClr>
              </a:solidFill>
              <a:latin typeface="微软雅黑" pitchFamily="34" charset="-122"/>
              <a:ea typeface="微软雅黑" pitchFamily="34" charset="-122"/>
            </a:endParaRPr>
          </a:p>
        </p:txBody>
      </p:sp>
      <p:sp>
        <p:nvSpPr>
          <p:cNvPr id="15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54" name="组合 153"/>
          <p:cNvGrpSpPr/>
          <p:nvPr/>
        </p:nvGrpSpPr>
        <p:grpSpPr>
          <a:xfrm>
            <a:off x="352591" y="688270"/>
            <a:ext cx="9369259" cy="67851"/>
            <a:chOff x="288133" y="483063"/>
            <a:chExt cx="8772740" cy="64666"/>
          </a:xfrm>
        </p:grpSpPr>
        <p:sp>
          <p:nvSpPr>
            <p:cNvPr id="155" name="任意多边形 15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6" name="直接连接符 155"/>
            <p:cNvCxnSpPr>
              <a:stCxn id="155"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7" name="组合 156"/>
          <p:cNvGrpSpPr/>
          <p:nvPr/>
        </p:nvGrpSpPr>
        <p:grpSpPr>
          <a:xfrm>
            <a:off x="0" y="290390"/>
            <a:ext cx="641111" cy="353788"/>
            <a:chOff x="0" y="252065"/>
            <a:chExt cx="641111" cy="392113"/>
          </a:xfrm>
        </p:grpSpPr>
        <p:sp>
          <p:nvSpPr>
            <p:cNvPr id="158"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59"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0" name="五边形 159"/>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7" name="Freeform 6"/>
          <p:cNvSpPr>
            <a:spLocks/>
          </p:cNvSpPr>
          <p:nvPr/>
        </p:nvSpPr>
        <p:spPr bwMode="auto">
          <a:xfrm flipH="1">
            <a:off x="6805141" y="4016350"/>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accent2">
              <a:lumMod val="60000"/>
              <a:lumOff val="40000"/>
            </a:schemeClr>
          </a:solid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65000"/>
                  <a:lumOff val="35000"/>
                </a:sysClr>
              </a:solidFill>
              <a:effectLst/>
              <a:uLnTx/>
              <a:uFillTx/>
            </a:endParaRPr>
          </a:p>
        </p:txBody>
      </p:sp>
      <p:grpSp>
        <p:nvGrpSpPr>
          <p:cNvPr id="298" name="组合 297"/>
          <p:cNvGrpSpPr/>
          <p:nvPr/>
        </p:nvGrpSpPr>
        <p:grpSpPr>
          <a:xfrm>
            <a:off x="4252365" y="2858148"/>
            <a:ext cx="1975583" cy="816852"/>
            <a:chOff x="4252365" y="2858148"/>
            <a:chExt cx="1975583" cy="816852"/>
          </a:xfrm>
          <a:solidFill>
            <a:schemeClr val="accent2">
              <a:lumMod val="60000"/>
              <a:lumOff val="40000"/>
            </a:schemeClr>
          </a:solidFill>
        </p:grpSpPr>
        <p:sp>
          <p:nvSpPr>
            <p:cNvPr id="299" name="Oval 28"/>
            <p:cNvSpPr>
              <a:spLocks noChangeArrowheads="1"/>
            </p:cNvSpPr>
            <p:nvPr/>
          </p:nvSpPr>
          <p:spPr bwMode="auto">
            <a:xfrm>
              <a:off x="4360047" y="2858148"/>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300" name="Picture 29"/>
            <p:cNvPicPr>
              <a:picLocks noChangeAspect="1" noChangeArrowheads="1"/>
            </p:cNvPicPr>
            <p:nvPr/>
          </p:nvPicPr>
          <p:blipFill>
            <a:blip r:embed="rId3" cstate="print"/>
            <a:srcRect/>
            <a:stretch>
              <a:fillRect/>
            </a:stretch>
          </p:blipFill>
          <p:spPr bwMode="auto">
            <a:xfrm>
              <a:off x="4509148" y="2964180"/>
              <a:ext cx="86974" cy="82472"/>
            </a:xfrm>
            <a:prstGeom prst="rect">
              <a:avLst/>
            </a:prstGeom>
            <a:grpFill/>
            <a:ln w="9525">
              <a:noFill/>
              <a:miter lim="800000"/>
              <a:headEnd/>
              <a:tailEnd/>
            </a:ln>
          </p:spPr>
        </p:pic>
        <p:sp>
          <p:nvSpPr>
            <p:cNvPr id="433" name="Freeform 30"/>
            <p:cNvSpPr>
              <a:spLocks/>
            </p:cNvSpPr>
            <p:nvPr/>
          </p:nvSpPr>
          <p:spPr bwMode="auto">
            <a:xfrm>
              <a:off x="4252365" y="3015236"/>
              <a:ext cx="372751"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1" y="67"/>
                </a:cxn>
                <a:cxn ang="0">
                  <a:pos x="31" y="50"/>
                </a:cxn>
                <a:cxn ang="0">
                  <a:pos x="33" y="50"/>
                </a:cxn>
                <a:cxn ang="0">
                  <a:pos x="31" y="32"/>
                </a:cxn>
                <a:cxn ang="0">
                  <a:pos x="31"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3" y="50"/>
                    <a:pt x="33" y="50"/>
                    <a:pt x="33"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4" name="Oval 31"/>
            <p:cNvSpPr>
              <a:spLocks noChangeArrowheads="1"/>
            </p:cNvSpPr>
            <p:nvPr/>
          </p:nvSpPr>
          <p:spPr bwMode="auto">
            <a:xfrm>
              <a:off x="4898466" y="2858148"/>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35" name="Picture 32"/>
            <p:cNvPicPr>
              <a:picLocks noChangeAspect="1" noChangeArrowheads="1"/>
            </p:cNvPicPr>
            <p:nvPr/>
          </p:nvPicPr>
          <p:blipFill>
            <a:blip r:embed="rId4" cstate="print"/>
            <a:srcRect/>
            <a:stretch>
              <a:fillRect/>
            </a:stretch>
          </p:blipFill>
          <p:spPr bwMode="auto">
            <a:xfrm>
              <a:off x="5043428" y="2964180"/>
              <a:ext cx="86974" cy="82472"/>
            </a:xfrm>
            <a:prstGeom prst="rect">
              <a:avLst/>
            </a:prstGeom>
            <a:grpFill/>
            <a:ln w="9525">
              <a:noFill/>
              <a:miter lim="800000"/>
              <a:headEnd/>
              <a:tailEnd/>
            </a:ln>
          </p:spPr>
        </p:pic>
        <p:sp>
          <p:nvSpPr>
            <p:cNvPr id="436" name="Freeform 33"/>
            <p:cNvSpPr>
              <a:spLocks/>
            </p:cNvSpPr>
            <p:nvPr/>
          </p:nvSpPr>
          <p:spPr bwMode="auto">
            <a:xfrm>
              <a:off x="4790784" y="3015236"/>
              <a:ext cx="372751" cy="659764"/>
            </a:xfrm>
            <a:custGeom>
              <a:avLst/>
              <a:gdLst/>
              <a:ahLst/>
              <a:cxnLst>
                <a:cxn ang="0">
                  <a:pos x="37" y="2"/>
                </a:cxn>
                <a:cxn ang="0">
                  <a:pos x="33" y="0"/>
                </a:cxn>
                <a:cxn ang="0">
                  <a:pos x="32" y="0"/>
                </a:cxn>
                <a:cxn ang="0">
                  <a:pos x="30" y="0"/>
                </a:cxn>
                <a:cxn ang="0">
                  <a:pos x="30" y="0"/>
                </a:cxn>
                <a:cxn ang="0">
                  <a:pos x="28" y="0"/>
                </a:cxn>
                <a:cxn ang="0">
                  <a:pos x="8" y="0"/>
                </a:cxn>
                <a:cxn ang="0">
                  <a:pos x="7" y="0"/>
                </a:cxn>
                <a:cxn ang="0">
                  <a:pos x="7" y="0"/>
                </a:cxn>
                <a:cxn ang="0">
                  <a:pos x="5"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7" y="1"/>
                    <a:pt x="35" y="0"/>
                    <a:pt x="33" y="0"/>
                  </a:cubicBezTo>
                  <a:cubicBezTo>
                    <a:pt x="33" y="0"/>
                    <a:pt x="32" y="0"/>
                    <a:pt x="32"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5"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7"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7" name="Oval 34"/>
            <p:cNvSpPr>
              <a:spLocks noChangeArrowheads="1"/>
            </p:cNvSpPr>
            <p:nvPr/>
          </p:nvSpPr>
          <p:spPr bwMode="auto">
            <a:xfrm>
              <a:off x="5428603" y="2858148"/>
              <a:ext cx="153242"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38" name="Picture 35"/>
            <p:cNvPicPr>
              <a:picLocks noChangeAspect="1" noChangeArrowheads="1"/>
            </p:cNvPicPr>
            <p:nvPr/>
          </p:nvPicPr>
          <p:blipFill>
            <a:blip r:embed="rId5" cstate="print"/>
            <a:srcRect/>
            <a:stretch>
              <a:fillRect/>
            </a:stretch>
          </p:blipFill>
          <p:spPr bwMode="auto">
            <a:xfrm>
              <a:off x="5569420" y="2964180"/>
              <a:ext cx="91118" cy="82472"/>
            </a:xfrm>
            <a:prstGeom prst="rect">
              <a:avLst/>
            </a:prstGeom>
            <a:grpFill/>
            <a:ln w="9525">
              <a:noFill/>
              <a:miter lim="800000"/>
              <a:headEnd/>
              <a:tailEnd/>
            </a:ln>
          </p:spPr>
        </p:pic>
        <p:sp>
          <p:nvSpPr>
            <p:cNvPr id="439" name="Freeform 36"/>
            <p:cNvSpPr>
              <a:spLocks/>
            </p:cNvSpPr>
            <p:nvPr/>
          </p:nvSpPr>
          <p:spPr bwMode="auto">
            <a:xfrm>
              <a:off x="5320921" y="3015236"/>
              <a:ext cx="368610"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4"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9"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2" y="32"/>
                    <a:pt x="34" y="32"/>
                  </a:cubicBezTo>
                  <a:cubicBezTo>
                    <a:pt x="36" y="32"/>
                    <a:pt x="38" y="31"/>
                    <a:pt x="38" y="29"/>
                  </a:cubicBezTo>
                  <a:cubicBezTo>
                    <a:pt x="38" y="5"/>
                    <a:pt x="38" y="5"/>
                    <a:pt x="38" y="5"/>
                  </a:cubicBezTo>
                  <a:cubicBezTo>
                    <a:pt x="38" y="4"/>
                    <a:pt x="38" y="3"/>
                    <a:pt x="37"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0" name="Oval 37"/>
            <p:cNvSpPr>
              <a:spLocks noChangeArrowheads="1"/>
            </p:cNvSpPr>
            <p:nvPr/>
          </p:nvSpPr>
          <p:spPr bwMode="auto">
            <a:xfrm>
              <a:off x="5967022" y="2858148"/>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41" name="Picture 38"/>
            <p:cNvPicPr>
              <a:picLocks noChangeAspect="1" noChangeArrowheads="1"/>
            </p:cNvPicPr>
            <p:nvPr/>
          </p:nvPicPr>
          <p:blipFill>
            <a:blip r:embed="rId6" cstate="print"/>
            <a:srcRect/>
            <a:stretch>
              <a:fillRect/>
            </a:stretch>
          </p:blipFill>
          <p:spPr bwMode="auto">
            <a:xfrm>
              <a:off x="6103700" y="2964180"/>
              <a:ext cx="91118" cy="82472"/>
            </a:xfrm>
            <a:prstGeom prst="rect">
              <a:avLst/>
            </a:prstGeom>
            <a:grpFill/>
            <a:ln w="9525">
              <a:noFill/>
              <a:miter lim="800000"/>
              <a:headEnd/>
              <a:tailEnd/>
            </a:ln>
          </p:spPr>
        </p:pic>
        <p:sp>
          <p:nvSpPr>
            <p:cNvPr id="442" name="Freeform 39"/>
            <p:cNvSpPr>
              <a:spLocks/>
            </p:cNvSpPr>
            <p:nvPr/>
          </p:nvSpPr>
          <p:spPr bwMode="auto">
            <a:xfrm>
              <a:off x="5846913"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43" name="组合 442"/>
          <p:cNvGrpSpPr/>
          <p:nvPr/>
        </p:nvGrpSpPr>
        <p:grpSpPr>
          <a:xfrm>
            <a:off x="976292" y="3729980"/>
            <a:ext cx="2671386" cy="714745"/>
            <a:chOff x="976292" y="3729980"/>
            <a:chExt cx="2671386" cy="714745"/>
          </a:xfrm>
          <a:solidFill>
            <a:srgbClr val="A27802"/>
          </a:solidFill>
        </p:grpSpPr>
        <p:sp>
          <p:nvSpPr>
            <p:cNvPr id="444" name="Freeform 70"/>
            <p:cNvSpPr>
              <a:spLocks/>
            </p:cNvSpPr>
            <p:nvPr/>
          </p:nvSpPr>
          <p:spPr bwMode="auto">
            <a:xfrm>
              <a:off x="132833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5" name="Oval 71"/>
            <p:cNvSpPr>
              <a:spLocks noChangeArrowheads="1"/>
            </p:cNvSpPr>
            <p:nvPr/>
          </p:nvSpPr>
          <p:spPr bwMode="auto">
            <a:xfrm>
              <a:off x="1141957" y="3729980"/>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6" name="Freeform 72"/>
            <p:cNvSpPr>
              <a:spLocks/>
            </p:cNvSpPr>
            <p:nvPr/>
          </p:nvSpPr>
          <p:spPr bwMode="auto">
            <a:xfrm>
              <a:off x="1320049" y="3839941"/>
              <a:ext cx="16567"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7" name="Freeform 73"/>
            <p:cNvSpPr>
              <a:spLocks/>
            </p:cNvSpPr>
            <p:nvPr/>
          </p:nvSpPr>
          <p:spPr bwMode="auto">
            <a:xfrm>
              <a:off x="976292"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8" name="Freeform 75"/>
            <p:cNvSpPr>
              <a:spLocks/>
            </p:cNvSpPr>
            <p:nvPr/>
          </p:nvSpPr>
          <p:spPr bwMode="auto">
            <a:xfrm>
              <a:off x="18667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9" name="Oval 76"/>
            <p:cNvSpPr>
              <a:spLocks noChangeArrowheads="1"/>
            </p:cNvSpPr>
            <p:nvPr/>
          </p:nvSpPr>
          <p:spPr bwMode="auto">
            <a:xfrm>
              <a:off x="1680376" y="3729980"/>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0" name="Freeform 77"/>
            <p:cNvSpPr>
              <a:spLocks/>
            </p:cNvSpPr>
            <p:nvPr/>
          </p:nvSpPr>
          <p:spPr bwMode="auto">
            <a:xfrm>
              <a:off x="1854327"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1" name="Freeform 78"/>
            <p:cNvSpPr>
              <a:spLocks/>
            </p:cNvSpPr>
            <p:nvPr/>
          </p:nvSpPr>
          <p:spPr bwMode="auto">
            <a:xfrm>
              <a:off x="1514711"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1"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1"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3" y="65"/>
                    <a:pt x="36" y="64"/>
                    <a:pt x="37" y="62"/>
                  </a:cubicBezTo>
                  <a:cubicBezTo>
                    <a:pt x="42" y="49"/>
                    <a:pt x="42" y="49"/>
                    <a:pt x="42" y="49"/>
                  </a:cubicBezTo>
                  <a:cubicBezTo>
                    <a:pt x="42" y="49"/>
                    <a:pt x="42" y="48"/>
                    <a:pt x="42" y="47"/>
                  </a:cubicBezTo>
                  <a:cubicBezTo>
                    <a:pt x="42" y="47"/>
                    <a:pt x="42" y="46"/>
                    <a:pt x="41" y="46"/>
                  </a:cubicBezTo>
                  <a:cubicBezTo>
                    <a:pt x="36" y="33"/>
                    <a:pt x="36" y="33"/>
                    <a:pt x="36" y="33"/>
                  </a:cubicBezTo>
                  <a:cubicBezTo>
                    <a:pt x="36" y="10"/>
                    <a:pt x="36" y="10"/>
                    <a:pt x="36" y="10"/>
                  </a:cubicBezTo>
                  <a:cubicBezTo>
                    <a:pt x="41" y="19"/>
                    <a:pt x="41" y="19"/>
                    <a:pt x="41" y="19"/>
                  </a:cubicBezTo>
                  <a:cubicBezTo>
                    <a:pt x="41"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2" name="Line 79"/>
            <p:cNvSpPr>
              <a:spLocks noChangeShapeType="1"/>
            </p:cNvSpPr>
            <p:nvPr/>
          </p:nvSpPr>
          <p:spPr bwMode="auto">
            <a:xfrm>
              <a:off x="1746643"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3" name="Line 80"/>
            <p:cNvSpPr>
              <a:spLocks noChangeShapeType="1"/>
            </p:cNvSpPr>
            <p:nvPr/>
          </p:nvSpPr>
          <p:spPr bwMode="auto">
            <a:xfrm>
              <a:off x="1746643"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4" name="Freeform 81"/>
            <p:cNvSpPr>
              <a:spLocks/>
            </p:cNvSpPr>
            <p:nvPr/>
          </p:nvSpPr>
          <p:spPr bwMode="auto">
            <a:xfrm>
              <a:off x="23927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5" name="Oval 82"/>
            <p:cNvSpPr>
              <a:spLocks noChangeArrowheads="1"/>
            </p:cNvSpPr>
            <p:nvPr/>
          </p:nvSpPr>
          <p:spPr bwMode="auto">
            <a:xfrm>
              <a:off x="2206371" y="3729980"/>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6" name="Freeform 83"/>
            <p:cNvSpPr>
              <a:spLocks/>
            </p:cNvSpPr>
            <p:nvPr/>
          </p:nvSpPr>
          <p:spPr bwMode="auto">
            <a:xfrm>
              <a:off x="2392746"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7" name="Freeform 84"/>
            <p:cNvSpPr>
              <a:spLocks/>
            </p:cNvSpPr>
            <p:nvPr/>
          </p:nvSpPr>
          <p:spPr bwMode="auto">
            <a:xfrm>
              <a:off x="2053128"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1"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6"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5"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49"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8" name="Line 85"/>
            <p:cNvSpPr>
              <a:spLocks noChangeShapeType="1"/>
            </p:cNvSpPr>
            <p:nvPr/>
          </p:nvSpPr>
          <p:spPr bwMode="auto">
            <a:xfrm>
              <a:off x="2285062"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9" name="Line 86"/>
            <p:cNvSpPr>
              <a:spLocks noChangeShapeType="1"/>
            </p:cNvSpPr>
            <p:nvPr/>
          </p:nvSpPr>
          <p:spPr bwMode="auto">
            <a:xfrm>
              <a:off x="2285062"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0" name="Freeform 87"/>
            <p:cNvSpPr>
              <a:spLocks/>
            </p:cNvSpPr>
            <p:nvPr/>
          </p:nvSpPr>
          <p:spPr bwMode="auto">
            <a:xfrm>
              <a:off x="29228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1" name="Oval 88"/>
            <p:cNvSpPr>
              <a:spLocks noChangeArrowheads="1"/>
            </p:cNvSpPr>
            <p:nvPr/>
          </p:nvSpPr>
          <p:spPr bwMode="auto">
            <a:xfrm>
              <a:off x="2736507" y="3729980"/>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2" name="Freeform 89"/>
            <p:cNvSpPr>
              <a:spLocks/>
            </p:cNvSpPr>
            <p:nvPr/>
          </p:nvSpPr>
          <p:spPr bwMode="auto">
            <a:xfrm>
              <a:off x="2922883"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1"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3" name="Freeform 90"/>
            <p:cNvSpPr>
              <a:spLocks/>
            </p:cNvSpPr>
            <p:nvPr/>
          </p:nvSpPr>
          <p:spPr bwMode="auto">
            <a:xfrm>
              <a:off x="2570839"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6"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5" y="31"/>
                </a:cxn>
                <a:cxn ang="0">
                  <a:pos x="56" y="31"/>
                </a:cxn>
                <a:cxn ang="0">
                  <a:pos x="52" y="27"/>
                </a:cxn>
              </a:cxnLst>
              <a:rect l="0" t="0" r="r" b="b"/>
              <a:pathLst>
                <a:path w="56" h="66">
                  <a:moveTo>
                    <a:pt x="52" y="27"/>
                  </a:moveTo>
                  <a:cubicBezTo>
                    <a:pt x="49" y="16"/>
                    <a:pt x="49" y="16"/>
                    <a:pt x="49" y="16"/>
                  </a:cubicBezTo>
                  <a:cubicBezTo>
                    <a:pt x="48" y="16"/>
                    <a:pt x="48" y="15"/>
                    <a:pt x="48" y="15"/>
                  </a:cubicBezTo>
                  <a:cubicBezTo>
                    <a:pt x="48" y="15"/>
                    <a:pt x="48" y="15"/>
                    <a:pt x="48"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7"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6" y="48"/>
                    <a:pt x="16" y="48"/>
                    <a:pt x="16"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0"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5" y="31"/>
                    <a:pt x="55" y="31"/>
                  </a:cubicBezTo>
                  <a:cubicBezTo>
                    <a:pt x="55" y="31"/>
                    <a:pt x="55" y="31"/>
                    <a:pt x="55" y="31"/>
                  </a:cubicBezTo>
                  <a:cubicBezTo>
                    <a:pt x="56" y="31"/>
                    <a:pt x="56" y="31"/>
                    <a:pt x="56" y="31"/>
                  </a:cubicBezTo>
                  <a:cubicBezTo>
                    <a:pt x="56" y="30"/>
                    <a:pt x="56" y="30"/>
                    <a:pt x="56" y="30"/>
                  </a:cubicBezTo>
                  <a:cubicBezTo>
                    <a:pt x="56" y="29"/>
                    <a:pt x="54"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4" name="Line 91"/>
            <p:cNvSpPr>
              <a:spLocks noChangeShapeType="1"/>
            </p:cNvSpPr>
            <p:nvPr/>
          </p:nvSpPr>
          <p:spPr bwMode="auto">
            <a:xfrm>
              <a:off x="281519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5" name="Line 92"/>
            <p:cNvSpPr>
              <a:spLocks noChangeShapeType="1"/>
            </p:cNvSpPr>
            <p:nvPr/>
          </p:nvSpPr>
          <p:spPr bwMode="auto">
            <a:xfrm>
              <a:off x="281519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6" name="Freeform 93"/>
            <p:cNvSpPr>
              <a:spLocks/>
            </p:cNvSpPr>
            <p:nvPr/>
          </p:nvSpPr>
          <p:spPr bwMode="auto">
            <a:xfrm>
              <a:off x="346130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7" name="Oval 94"/>
            <p:cNvSpPr>
              <a:spLocks noChangeArrowheads="1"/>
            </p:cNvSpPr>
            <p:nvPr/>
          </p:nvSpPr>
          <p:spPr bwMode="auto">
            <a:xfrm>
              <a:off x="3274927" y="3729980"/>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8" name="Freeform 95"/>
            <p:cNvSpPr>
              <a:spLocks/>
            </p:cNvSpPr>
            <p:nvPr/>
          </p:nvSpPr>
          <p:spPr bwMode="auto">
            <a:xfrm>
              <a:off x="3448875"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9" name="Freeform 96"/>
            <p:cNvSpPr>
              <a:spLocks/>
            </p:cNvSpPr>
            <p:nvPr/>
          </p:nvSpPr>
          <p:spPr bwMode="auto">
            <a:xfrm>
              <a:off x="3109259"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0" name="Line 97"/>
            <p:cNvSpPr>
              <a:spLocks noChangeShapeType="1"/>
            </p:cNvSpPr>
            <p:nvPr/>
          </p:nvSpPr>
          <p:spPr bwMode="auto">
            <a:xfrm>
              <a:off x="335361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1" name="Line 98"/>
            <p:cNvSpPr>
              <a:spLocks noChangeShapeType="1"/>
            </p:cNvSpPr>
            <p:nvPr/>
          </p:nvSpPr>
          <p:spPr bwMode="auto">
            <a:xfrm>
              <a:off x="335361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72" name="组合 471"/>
          <p:cNvGrpSpPr/>
          <p:nvPr/>
        </p:nvGrpSpPr>
        <p:grpSpPr>
          <a:xfrm>
            <a:off x="1063265" y="2858148"/>
            <a:ext cx="3031716" cy="938594"/>
            <a:chOff x="1063265" y="2858148"/>
            <a:chExt cx="3031716" cy="938594"/>
          </a:xfrm>
          <a:solidFill>
            <a:schemeClr val="accent2">
              <a:lumMod val="75000"/>
            </a:schemeClr>
          </a:solidFill>
        </p:grpSpPr>
        <p:sp>
          <p:nvSpPr>
            <p:cNvPr id="473" name="Oval 10"/>
            <p:cNvSpPr>
              <a:spLocks noChangeArrowheads="1"/>
            </p:cNvSpPr>
            <p:nvPr/>
          </p:nvSpPr>
          <p:spPr bwMode="auto">
            <a:xfrm>
              <a:off x="1170950" y="2858148"/>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74" name="Picture 11"/>
            <p:cNvPicPr>
              <a:picLocks noChangeAspect="1" noChangeArrowheads="1"/>
            </p:cNvPicPr>
            <p:nvPr/>
          </p:nvPicPr>
          <p:blipFill>
            <a:blip r:embed="rId5" cstate="print"/>
            <a:srcRect/>
            <a:stretch>
              <a:fillRect/>
            </a:stretch>
          </p:blipFill>
          <p:spPr bwMode="auto">
            <a:xfrm>
              <a:off x="1315908" y="2964180"/>
              <a:ext cx="86974" cy="82472"/>
            </a:xfrm>
            <a:prstGeom prst="rect">
              <a:avLst/>
            </a:prstGeom>
            <a:grpFill/>
            <a:ln w="9525">
              <a:noFill/>
              <a:miter lim="800000"/>
              <a:headEnd/>
              <a:tailEnd/>
            </a:ln>
          </p:spPr>
        </p:pic>
        <p:sp>
          <p:nvSpPr>
            <p:cNvPr id="475" name="Freeform 12"/>
            <p:cNvSpPr>
              <a:spLocks/>
            </p:cNvSpPr>
            <p:nvPr/>
          </p:nvSpPr>
          <p:spPr bwMode="auto">
            <a:xfrm>
              <a:off x="1063265"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6" name="Oval 13"/>
            <p:cNvSpPr>
              <a:spLocks noChangeArrowheads="1"/>
            </p:cNvSpPr>
            <p:nvPr/>
          </p:nvSpPr>
          <p:spPr bwMode="auto">
            <a:xfrm>
              <a:off x="1709369" y="2858148"/>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77" name="Picture 14"/>
            <p:cNvPicPr>
              <a:picLocks noChangeAspect="1" noChangeArrowheads="1"/>
            </p:cNvPicPr>
            <p:nvPr/>
          </p:nvPicPr>
          <p:blipFill>
            <a:blip r:embed="rId7" cstate="print"/>
            <a:srcRect/>
            <a:stretch>
              <a:fillRect/>
            </a:stretch>
          </p:blipFill>
          <p:spPr bwMode="auto">
            <a:xfrm>
              <a:off x="1854328" y="2964180"/>
              <a:ext cx="86974" cy="82472"/>
            </a:xfrm>
            <a:prstGeom prst="rect">
              <a:avLst/>
            </a:prstGeom>
            <a:grpFill/>
            <a:ln w="9525">
              <a:noFill/>
              <a:miter lim="800000"/>
              <a:headEnd/>
              <a:tailEnd/>
            </a:ln>
          </p:spPr>
        </p:pic>
        <p:sp>
          <p:nvSpPr>
            <p:cNvPr id="478" name="Freeform 15"/>
            <p:cNvSpPr>
              <a:spLocks/>
            </p:cNvSpPr>
            <p:nvPr/>
          </p:nvSpPr>
          <p:spPr bwMode="auto">
            <a:xfrm>
              <a:off x="159340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8" y="29"/>
                </a:cxn>
                <a:cxn ang="0">
                  <a:pos x="8"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7"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6"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6" y="0"/>
                    <a:pt x="5" y="0"/>
                  </a:cubicBezTo>
                  <a:cubicBezTo>
                    <a:pt x="3" y="0"/>
                    <a:pt x="1" y="2"/>
                    <a:pt x="0" y="5"/>
                  </a:cubicBezTo>
                  <a:cubicBezTo>
                    <a:pt x="0" y="5"/>
                    <a:pt x="0" y="5"/>
                    <a:pt x="0" y="5"/>
                  </a:cubicBezTo>
                  <a:cubicBezTo>
                    <a:pt x="0" y="5"/>
                    <a:pt x="0" y="5"/>
                    <a:pt x="0" y="5"/>
                  </a:cubicBezTo>
                  <a:cubicBezTo>
                    <a:pt x="0" y="29"/>
                    <a:pt x="0" y="29"/>
                    <a:pt x="0" y="29"/>
                  </a:cubicBezTo>
                  <a:cubicBezTo>
                    <a:pt x="0" y="31"/>
                    <a:pt x="2" y="32"/>
                    <a:pt x="4" y="32"/>
                  </a:cubicBezTo>
                  <a:cubicBezTo>
                    <a:pt x="6" y="32"/>
                    <a:pt x="8" y="31"/>
                    <a:pt x="8" y="29"/>
                  </a:cubicBezTo>
                  <a:cubicBezTo>
                    <a:pt x="8" y="7"/>
                    <a:pt x="8" y="7"/>
                    <a:pt x="8"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7"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9" y="3"/>
                    <a:pt x="38"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9" name="Oval 16"/>
            <p:cNvSpPr>
              <a:spLocks noChangeArrowheads="1"/>
            </p:cNvSpPr>
            <p:nvPr/>
          </p:nvSpPr>
          <p:spPr bwMode="auto">
            <a:xfrm>
              <a:off x="2247788" y="2858148"/>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80" name="Picture 17"/>
            <p:cNvPicPr>
              <a:picLocks noChangeAspect="1" noChangeArrowheads="1"/>
            </p:cNvPicPr>
            <p:nvPr/>
          </p:nvPicPr>
          <p:blipFill>
            <a:blip r:embed="rId8" cstate="print"/>
            <a:srcRect/>
            <a:stretch>
              <a:fillRect/>
            </a:stretch>
          </p:blipFill>
          <p:spPr bwMode="auto">
            <a:xfrm>
              <a:off x="2388603" y="2964180"/>
              <a:ext cx="86974" cy="82472"/>
            </a:xfrm>
            <a:prstGeom prst="rect">
              <a:avLst/>
            </a:prstGeom>
            <a:grpFill/>
            <a:ln w="9525">
              <a:noFill/>
              <a:miter lim="800000"/>
              <a:headEnd/>
              <a:tailEnd/>
            </a:ln>
          </p:spPr>
        </p:pic>
        <p:sp>
          <p:nvSpPr>
            <p:cNvPr id="481" name="Freeform 18"/>
            <p:cNvSpPr>
              <a:spLocks/>
            </p:cNvSpPr>
            <p:nvPr/>
          </p:nvSpPr>
          <p:spPr bwMode="auto">
            <a:xfrm>
              <a:off x="213182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1" y="7"/>
                </a:cxn>
                <a:cxn ang="0">
                  <a:pos x="31"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9" y="31"/>
                    <a:pt x="39" y="29"/>
                  </a:cubicBezTo>
                  <a:cubicBezTo>
                    <a:pt x="39" y="5"/>
                    <a:pt x="39" y="5"/>
                    <a:pt x="39" y="5"/>
                  </a:cubicBezTo>
                  <a:cubicBezTo>
                    <a:pt x="39" y="4"/>
                    <a:pt x="38" y="3"/>
                    <a:pt x="38"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2" name="Oval 19"/>
            <p:cNvSpPr>
              <a:spLocks noChangeArrowheads="1"/>
            </p:cNvSpPr>
            <p:nvPr/>
          </p:nvSpPr>
          <p:spPr bwMode="auto">
            <a:xfrm>
              <a:off x="2765498" y="2858148"/>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83" name="Picture 20"/>
            <p:cNvPicPr>
              <a:picLocks noChangeAspect="1" noChangeArrowheads="1"/>
            </p:cNvPicPr>
            <p:nvPr/>
          </p:nvPicPr>
          <p:blipFill>
            <a:blip r:embed="rId8" cstate="print"/>
            <a:srcRect/>
            <a:stretch>
              <a:fillRect/>
            </a:stretch>
          </p:blipFill>
          <p:spPr bwMode="auto">
            <a:xfrm>
              <a:off x="2914600" y="2964180"/>
              <a:ext cx="86974" cy="82472"/>
            </a:xfrm>
            <a:prstGeom prst="rect">
              <a:avLst/>
            </a:prstGeom>
            <a:grpFill/>
            <a:ln w="9525">
              <a:noFill/>
              <a:miter lim="800000"/>
              <a:headEnd/>
              <a:tailEnd/>
            </a:ln>
          </p:spPr>
        </p:pic>
        <p:sp>
          <p:nvSpPr>
            <p:cNvPr id="484" name="Freeform 21"/>
            <p:cNvSpPr>
              <a:spLocks/>
            </p:cNvSpPr>
            <p:nvPr/>
          </p:nvSpPr>
          <p:spPr bwMode="auto">
            <a:xfrm>
              <a:off x="2657815" y="3015236"/>
              <a:ext cx="372751" cy="659764"/>
            </a:xfrm>
            <a:custGeom>
              <a:avLst/>
              <a:gdLst/>
              <a:ahLst/>
              <a:cxnLst>
                <a:cxn ang="0">
                  <a:pos x="38" y="2"/>
                </a:cxn>
                <a:cxn ang="0">
                  <a:pos x="34" y="0"/>
                </a:cxn>
                <a:cxn ang="0">
                  <a:pos x="32" y="0"/>
                </a:cxn>
                <a:cxn ang="0">
                  <a:pos x="30" y="0"/>
                </a:cxn>
                <a:cxn ang="0">
                  <a:pos x="30"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0" y="0"/>
                    <a:pt x="30" y="0"/>
                    <a:pt x="30" y="0"/>
                  </a:cubicBezTo>
                  <a:cubicBezTo>
                    <a:pt x="30" y="0"/>
                    <a:pt x="30" y="0"/>
                    <a:pt x="30"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5"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5" name="Oval 22"/>
            <p:cNvSpPr>
              <a:spLocks noChangeArrowheads="1"/>
            </p:cNvSpPr>
            <p:nvPr/>
          </p:nvSpPr>
          <p:spPr bwMode="auto">
            <a:xfrm>
              <a:off x="3303917" y="2858148"/>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86" name="Picture 23"/>
            <p:cNvPicPr>
              <a:picLocks noChangeAspect="1" noChangeArrowheads="1"/>
            </p:cNvPicPr>
            <p:nvPr/>
          </p:nvPicPr>
          <p:blipFill>
            <a:blip r:embed="rId9" cstate="print"/>
            <a:srcRect/>
            <a:stretch>
              <a:fillRect/>
            </a:stretch>
          </p:blipFill>
          <p:spPr bwMode="auto">
            <a:xfrm>
              <a:off x="3448876" y="2964180"/>
              <a:ext cx="86974" cy="82472"/>
            </a:xfrm>
            <a:prstGeom prst="rect">
              <a:avLst/>
            </a:prstGeom>
            <a:grpFill/>
            <a:ln w="9525">
              <a:noFill/>
              <a:miter lim="800000"/>
              <a:headEnd/>
              <a:tailEnd/>
            </a:ln>
          </p:spPr>
        </p:pic>
        <p:sp>
          <p:nvSpPr>
            <p:cNvPr id="487" name="Freeform 24"/>
            <p:cNvSpPr>
              <a:spLocks/>
            </p:cNvSpPr>
            <p:nvPr/>
          </p:nvSpPr>
          <p:spPr bwMode="auto">
            <a:xfrm>
              <a:off x="3196234"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8" name="Oval 25"/>
            <p:cNvSpPr>
              <a:spLocks noChangeArrowheads="1"/>
            </p:cNvSpPr>
            <p:nvPr/>
          </p:nvSpPr>
          <p:spPr bwMode="auto">
            <a:xfrm>
              <a:off x="3834054" y="2858148"/>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89" name="Picture 26"/>
            <p:cNvPicPr>
              <a:picLocks noChangeAspect="1" noChangeArrowheads="1"/>
            </p:cNvPicPr>
            <p:nvPr/>
          </p:nvPicPr>
          <p:blipFill>
            <a:blip r:embed="rId10" cstate="print"/>
            <a:srcRect/>
            <a:stretch>
              <a:fillRect/>
            </a:stretch>
          </p:blipFill>
          <p:spPr bwMode="auto">
            <a:xfrm>
              <a:off x="3970728" y="2964180"/>
              <a:ext cx="91118" cy="82472"/>
            </a:xfrm>
            <a:prstGeom prst="rect">
              <a:avLst/>
            </a:prstGeom>
            <a:grpFill/>
            <a:ln w="9525">
              <a:noFill/>
              <a:miter lim="800000"/>
              <a:headEnd/>
              <a:tailEnd/>
            </a:ln>
          </p:spPr>
        </p:pic>
        <p:sp>
          <p:nvSpPr>
            <p:cNvPr id="490" name="Freeform 27"/>
            <p:cNvSpPr>
              <a:spLocks/>
            </p:cNvSpPr>
            <p:nvPr/>
          </p:nvSpPr>
          <p:spPr bwMode="auto">
            <a:xfrm>
              <a:off x="3713946"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1" name="Line 103"/>
            <p:cNvSpPr>
              <a:spLocks noChangeShapeType="1"/>
            </p:cNvSpPr>
            <p:nvPr/>
          </p:nvSpPr>
          <p:spPr bwMode="auto">
            <a:xfrm>
              <a:off x="3871327"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2" name="Line 104"/>
            <p:cNvSpPr>
              <a:spLocks noChangeShapeType="1"/>
            </p:cNvSpPr>
            <p:nvPr/>
          </p:nvSpPr>
          <p:spPr bwMode="auto">
            <a:xfrm>
              <a:off x="3871327"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93" name="组合 492"/>
          <p:cNvGrpSpPr/>
          <p:nvPr/>
        </p:nvGrpSpPr>
        <p:grpSpPr>
          <a:xfrm>
            <a:off x="3635254" y="3729980"/>
            <a:ext cx="2671388" cy="714745"/>
            <a:chOff x="3635254" y="3729980"/>
            <a:chExt cx="2671388" cy="714745"/>
          </a:xfrm>
          <a:solidFill>
            <a:schemeClr val="accent2">
              <a:lumMod val="60000"/>
              <a:lumOff val="40000"/>
            </a:schemeClr>
          </a:solidFill>
        </p:grpSpPr>
        <p:sp>
          <p:nvSpPr>
            <p:cNvPr id="494" name="Freeform 99"/>
            <p:cNvSpPr>
              <a:spLocks/>
            </p:cNvSpPr>
            <p:nvPr/>
          </p:nvSpPr>
          <p:spPr bwMode="auto">
            <a:xfrm>
              <a:off x="397901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5" name="Oval 100"/>
            <p:cNvSpPr>
              <a:spLocks noChangeArrowheads="1"/>
            </p:cNvSpPr>
            <p:nvPr/>
          </p:nvSpPr>
          <p:spPr bwMode="auto">
            <a:xfrm>
              <a:off x="3792635" y="3729980"/>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6" name="Freeform 101"/>
            <p:cNvSpPr>
              <a:spLocks/>
            </p:cNvSpPr>
            <p:nvPr/>
          </p:nvSpPr>
          <p:spPr bwMode="auto">
            <a:xfrm>
              <a:off x="3979011"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7" name="Freeform 102"/>
            <p:cNvSpPr>
              <a:spLocks/>
            </p:cNvSpPr>
            <p:nvPr/>
          </p:nvSpPr>
          <p:spPr bwMode="auto">
            <a:xfrm>
              <a:off x="3635254"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8" name="Freeform 105"/>
            <p:cNvSpPr>
              <a:spLocks/>
            </p:cNvSpPr>
            <p:nvPr/>
          </p:nvSpPr>
          <p:spPr bwMode="auto">
            <a:xfrm>
              <a:off x="4517432"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9" name="Oval 106"/>
            <p:cNvSpPr>
              <a:spLocks noChangeArrowheads="1"/>
            </p:cNvSpPr>
            <p:nvPr/>
          </p:nvSpPr>
          <p:spPr bwMode="auto">
            <a:xfrm>
              <a:off x="4331055" y="3729980"/>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0" name="Freeform 107"/>
            <p:cNvSpPr>
              <a:spLocks/>
            </p:cNvSpPr>
            <p:nvPr/>
          </p:nvSpPr>
          <p:spPr bwMode="auto">
            <a:xfrm>
              <a:off x="451743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1" name="Freeform 108"/>
            <p:cNvSpPr>
              <a:spLocks/>
            </p:cNvSpPr>
            <p:nvPr/>
          </p:nvSpPr>
          <p:spPr bwMode="auto">
            <a:xfrm>
              <a:off x="4165388"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7"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6" y="31"/>
                </a:cxn>
                <a:cxn ang="0">
                  <a:pos x="56" y="31"/>
                </a:cxn>
                <a:cxn ang="0">
                  <a:pos x="53" y="27"/>
                </a:cxn>
              </a:cxnLst>
              <a:rect l="0" t="0" r="r" b="b"/>
              <a:pathLst>
                <a:path w="56" h="66">
                  <a:moveTo>
                    <a:pt x="53" y="27"/>
                  </a:moveTo>
                  <a:cubicBezTo>
                    <a:pt x="49" y="16"/>
                    <a:pt x="49" y="16"/>
                    <a:pt x="49" y="16"/>
                  </a:cubicBezTo>
                  <a:cubicBezTo>
                    <a:pt x="49" y="16"/>
                    <a:pt x="48" y="15"/>
                    <a:pt x="48" y="15"/>
                  </a:cubicBezTo>
                  <a:cubicBezTo>
                    <a:pt x="48" y="15"/>
                    <a:pt x="48" y="15"/>
                    <a:pt x="48" y="15"/>
                  </a:cubicBezTo>
                  <a:cubicBezTo>
                    <a:pt x="39" y="2"/>
                    <a:pt x="39" y="2"/>
                    <a:pt x="39" y="2"/>
                  </a:cubicBezTo>
                  <a:cubicBezTo>
                    <a:pt x="39"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8"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7" y="48"/>
                    <a:pt x="17" y="48"/>
                    <a:pt x="17"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1"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6" y="31"/>
                    <a:pt x="56" y="31"/>
                  </a:cubicBezTo>
                  <a:cubicBezTo>
                    <a:pt x="56" y="31"/>
                    <a:pt x="56" y="31"/>
                    <a:pt x="56" y="31"/>
                  </a:cubicBezTo>
                  <a:cubicBezTo>
                    <a:pt x="56" y="31"/>
                    <a:pt x="56" y="31"/>
                    <a:pt x="56" y="31"/>
                  </a:cubicBezTo>
                  <a:cubicBezTo>
                    <a:pt x="56" y="30"/>
                    <a:pt x="56" y="30"/>
                    <a:pt x="56" y="30"/>
                  </a:cubicBezTo>
                  <a:cubicBezTo>
                    <a:pt x="56" y="29"/>
                    <a:pt x="54" y="27"/>
                    <a:pt x="53"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2" name="Line 109"/>
            <p:cNvSpPr>
              <a:spLocks noChangeShapeType="1"/>
            </p:cNvSpPr>
            <p:nvPr/>
          </p:nvSpPr>
          <p:spPr bwMode="auto">
            <a:xfrm>
              <a:off x="4409748"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3" name="Line 110"/>
            <p:cNvSpPr>
              <a:spLocks noChangeShapeType="1"/>
            </p:cNvSpPr>
            <p:nvPr/>
          </p:nvSpPr>
          <p:spPr bwMode="auto">
            <a:xfrm>
              <a:off x="4409748"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4" name="Freeform 111"/>
            <p:cNvSpPr>
              <a:spLocks/>
            </p:cNvSpPr>
            <p:nvPr/>
          </p:nvSpPr>
          <p:spPr bwMode="auto">
            <a:xfrm>
              <a:off x="50558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5" name="Oval 112"/>
            <p:cNvSpPr>
              <a:spLocks noChangeArrowheads="1"/>
            </p:cNvSpPr>
            <p:nvPr/>
          </p:nvSpPr>
          <p:spPr bwMode="auto">
            <a:xfrm>
              <a:off x="4869475" y="3729980"/>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6" name="Freeform 113"/>
            <p:cNvSpPr>
              <a:spLocks/>
            </p:cNvSpPr>
            <p:nvPr/>
          </p:nvSpPr>
          <p:spPr bwMode="auto">
            <a:xfrm>
              <a:off x="5055851"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7" name="Freeform 114"/>
            <p:cNvSpPr>
              <a:spLocks/>
            </p:cNvSpPr>
            <p:nvPr/>
          </p:nvSpPr>
          <p:spPr bwMode="auto">
            <a:xfrm>
              <a:off x="4703808"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3"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4" y="31"/>
                </a:cxn>
                <a:cxn ang="0">
                  <a:pos x="55" y="31"/>
                </a:cxn>
                <a:cxn ang="0">
                  <a:pos x="55" y="31"/>
                </a:cxn>
                <a:cxn ang="0">
                  <a:pos x="52" y="27"/>
                </a:cxn>
              </a:cxnLst>
              <a:rect l="0" t="0" r="r" b="b"/>
              <a:pathLst>
                <a:path w="55" h="66">
                  <a:moveTo>
                    <a:pt x="52" y="27"/>
                  </a:moveTo>
                  <a:cubicBezTo>
                    <a:pt x="48" y="16"/>
                    <a:pt x="48" y="16"/>
                    <a:pt x="48" y="16"/>
                  </a:cubicBezTo>
                  <a:cubicBezTo>
                    <a:pt x="48" y="16"/>
                    <a:pt x="48" y="15"/>
                    <a:pt x="48" y="15"/>
                  </a:cubicBezTo>
                  <a:cubicBezTo>
                    <a:pt x="48"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3" y="1"/>
                    <a:pt x="33" y="1"/>
                    <a:pt x="33" y="1"/>
                  </a:cubicBezTo>
                  <a:cubicBezTo>
                    <a:pt x="32" y="4"/>
                    <a:pt x="28" y="6"/>
                    <a:pt x="25" y="6"/>
                  </a:cubicBezTo>
                  <a:cubicBezTo>
                    <a:pt x="21" y="6"/>
                    <a:pt x="18"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3" y="20"/>
                  </a:cubicBezTo>
                  <a:cubicBezTo>
                    <a:pt x="11" y="27"/>
                    <a:pt x="11" y="27"/>
                    <a:pt x="11" y="27"/>
                  </a:cubicBezTo>
                  <a:cubicBezTo>
                    <a:pt x="11" y="27"/>
                    <a:pt x="12"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4" y="30"/>
                    <a:pt x="54" y="31"/>
                  </a:cubicBezTo>
                  <a:cubicBezTo>
                    <a:pt x="54" y="31"/>
                    <a:pt x="54" y="31"/>
                    <a:pt x="54" y="31"/>
                  </a:cubicBezTo>
                  <a:cubicBezTo>
                    <a:pt x="54"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8" name="Line 115"/>
            <p:cNvSpPr>
              <a:spLocks noChangeShapeType="1"/>
            </p:cNvSpPr>
            <p:nvPr/>
          </p:nvSpPr>
          <p:spPr bwMode="auto">
            <a:xfrm>
              <a:off x="4948167"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9" name="Line 116"/>
            <p:cNvSpPr>
              <a:spLocks noChangeShapeType="1"/>
            </p:cNvSpPr>
            <p:nvPr/>
          </p:nvSpPr>
          <p:spPr bwMode="auto">
            <a:xfrm>
              <a:off x="4948167"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0" name="Freeform 117"/>
            <p:cNvSpPr>
              <a:spLocks/>
            </p:cNvSpPr>
            <p:nvPr/>
          </p:nvSpPr>
          <p:spPr bwMode="auto">
            <a:xfrm>
              <a:off x="55818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1" name="Oval 118"/>
            <p:cNvSpPr>
              <a:spLocks noChangeArrowheads="1"/>
            </p:cNvSpPr>
            <p:nvPr/>
          </p:nvSpPr>
          <p:spPr bwMode="auto">
            <a:xfrm>
              <a:off x="5399612" y="3729980"/>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2" name="Freeform 119"/>
            <p:cNvSpPr>
              <a:spLocks/>
            </p:cNvSpPr>
            <p:nvPr/>
          </p:nvSpPr>
          <p:spPr bwMode="auto">
            <a:xfrm>
              <a:off x="5573562"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3" name="Freeform 120"/>
            <p:cNvSpPr>
              <a:spLocks/>
            </p:cNvSpPr>
            <p:nvPr/>
          </p:nvSpPr>
          <p:spPr bwMode="auto">
            <a:xfrm>
              <a:off x="5229804"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1" y="19"/>
                    <a:pt x="41" y="19"/>
                    <a:pt x="41" y="19"/>
                  </a:cubicBezTo>
                  <a:cubicBezTo>
                    <a:pt x="42"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4" name="Line 121"/>
            <p:cNvSpPr>
              <a:spLocks noChangeShapeType="1"/>
            </p:cNvSpPr>
            <p:nvPr/>
          </p:nvSpPr>
          <p:spPr bwMode="auto">
            <a:xfrm>
              <a:off x="546587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5" name="Line 122"/>
            <p:cNvSpPr>
              <a:spLocks noChangeShapeType="1"/>
            </p:cNvSpPr>
            <p:nvPr/>
          </p:nvSpPr>
          <p:spPr bwMode="auto">
            <a:xfrm>
              <a:off x="546587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6" name="Freeform 123"/>
            <p:cNvSpPr>
              <a:spLocks/>
            </p:cNvSpPr>
            <p:nvPr/>
          </p:nvSpPr>
          <p:spPr bwMode="auto">
            <a:xfrm>
              <a:off x="61119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7" name="Oval 124"/>
            <p:cNvSpPr>
              <a:spLocks noChangeArrowheads="1"/>
            </p:cNvSpPr>
            <p:nvPr/>
          </p:nvSpPr>
          <p:spPr bwMode="auto">
            <a:xfrm>
              <a:off x="5925605" y="3729980"/>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8" name="Freeform 125"/>
            <p:cNvSpPr>
              <a:spLocks/>
            </p:cNvSpPr>
            <p:nvPr/>
          </p:nvSpPr>
          <p:spPr bwMode="auto">
            <a:xfrm>
              <a:off x="611198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9" name="Freeform 126"/>
            <p:cNvSpPr>
              <a:spLocks/>
            </p:cNvSpPr>
            <p:nvPr/>
          </p:nvSpPr>
          <p:spPr bwMode="auto">
            <a:xfrm>
              <a:off x="5768223"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0" name="Line 127"/>
            <p:cNvSpPr>
              <a:spLocks noChangeShapeType="1"/>
            </p:cNvSpPr>
            <p:nvPr/>
          </p:nvSpPr>
          <p:spPr bwMode="auto">
            <a:xfrm>
              <a:off x="600429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1" name="Line 128"/>
            <p:cNvSpPr>
              <a:spLocks noChangeShapeType="1"/>
            </p:cNvSpPr>
            <p:nvPr/>
          </p:nvSpPr>
          <p:spPr bwMode="auto">
            <a:xfrm>
              <a:off x="600429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22" name="组合 521"/>
          <p:cNvGrpSpPr/>
          <p:nvPr/>
        </p:nvGrpSpPr>
        <p:grpSpPr>
          <a:xfrm>
            <a:off x="7620270" y="2050064"/>
            <a:ext cx="984600" cy="731841"/>
            <a:chOff x="6906828" y="1851670"/>
            <a:chExt cx="833524" cy="653393"/>
          </a:xfrm>
        </p:grpSpPr>
        <p:sp>
          <p:nvSpPr>
            <p:cNvPr id="523" name="Freeform 9"/>
            <p:cNvSpPr>
              <a:spLocks/>
            </p:cNvSpPr>
            <p:nvPr/>
          </p:nvSpPr>
          <p:spPr bwMode="auto">
            <a:xfrm>
              <a:off x="7000770" y="1851670"/>
              <a:ext cx="645641" cy="653393"/>
            </a:xfrm>
            <a:custGeom>
              <a:avLst/>
              <a:gdLst/>
              <a:ahLst/>
              <a:cxnLst>
                <a:cxn ang="0">
                  <a:pos x="0" y="95"/>
                </a:cxn>
                <a:cxn ang="0">
                  <a:pos x="11" y="107"/>
                </a:cxn>
                <a:cxn ang="0">
                  <a:pos x="95" y="107"/>
                </a:cxn>
                <a:cxn ang="0">
                  <a:pos x="106" y="95"/>
                </a:cxn>
                <a:cxn ang="0">
                  <a:pos x="106" y="12"/>
                </a:cxn>
                <a:cxn ang="0">
                  <a:pos x="95" y="0"/>
                </a:cxn>
                <a:cxn ang="0">
                  <a:pos x="11" y="0"/>
                </a:cxn>
                <a:cxn ang="0">
                  <a:pos x="0" y="12"/>
                </a:cxn>
                <a:cxn ang="0">
                  <a:pos x="0" y="95"/>
                </a:cxn>
              </a:cxnLst>
              <a:rect l="0" t="0" r="r" b="b"/>
              <a:pathLst>
                <a:path w="106" h="107">
                  <a:moveTo>
                    <a:pt x="0" y="95"/>
                  </a:moveTo>
                  <a:cubicBezTo>
                    <a:pt x="0" y="102"/>
                    <a:pt x="5" y="107"/>
                    <a:pt x="11" y="107"/>
                  </a:cubicBezTo>
                  <a:cubicBezTo>
                    <a:pt x="95" y="107"/>
                    <a:pt x="95" y="107"/>
                    <a:pt x="95" y="107"/>
                  </a:cubicBezTo>
                  <a:cubicBezTo>
                    <a:pt x="101" y="107"/>
                    <a:pt x="106" y="102"/>
                    <a:pt x="106" y="95"/>
                  </a:cubicBezTo>
                  <a:cubicBezTo>
                    <a:pt x="106" y="12"/>
                    <a:pt x="106" y="12"/>
                    <a:pt x="106" y="12"/>
                  </a:cubicBezTo>
                  <a:cubicBezTo>
                    <a:pt x="106" y="5"/>
                    <a:pt x="101" y="0"/>
                    <a:pt x="95" y="0"/>
                  </a:cubicBezTo>
                  <a:cubicBezTo>
                    <a:pt x="11" y="0"/>
                    <a:pt x="11" y="0"/>
                    <a:pt x="11" y="0"/>
                  </a:cubicBezTo>
                  <a:cubicBezTo>
                    <a:pt x="5" y="0"/>
                    <a:pt x="0" y="5"/>
                    <a:pt x="0" y="12"/>
                  </a:cubicBezTo>
                  <a:lnTo>
                    <a:pt x="0" y="95"/>
                  </a:lnTo>
                  <a:close/>
                </a:path>
              </a:pathLst>
            </a:custGeom>
            <a:solidFill>
              <a:srgbClr val="D9AA27"/>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24" name="TextBox 523"/>
            <p:cNvSpPr txBox="1"/>
            <p:nvPr/>
          </p:nvSpPr>
          <p:spPr>
            <a:xfrm>
              <a:off x="6906828" y="1940332"/>
              <a:ext cx="833524" cy="5358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1" i="0" u="none" strike="noStrike" kern="0" cap="none" spc="0" normalizeH="0" baseline="0" noProof="0" dirty="0">
                  <a:ln>
                    <a:noFill/>
                  </a:ln>
                  <a:solidFill>
                    <a:sysClr val="window" lastClr="FFFFFF"/>
                  </a:solidFill>
                  <a:effectLst/>
                  <a:uLnTx/>
                  <a:uFillTx/>
                </a:rPr>
                <a:t>80</a:t>
              </a:r>
              <a:r>
                <a:rPr kumimoji="0" lang="en-US" altLang="zh-CN" sz="1800" b="1" i="0" u="none" strike="noStrike" kern="0" cap="none" spc="0" normalizeH="0" baseline="0" noProof="0" dirty="0" smtClean="0">
                  <a:ln>
                    <a:noFill/>
                  </a:ln>
                  <a:solidFill>
                    <a:sysClr val="window" lastClr="FFFFFF"/>
                  </a:solidFill>
                  <a:effectLst/>
                  <a:uLnTx/>
                  <a:uFillTx/>
                </a:rPr>
                <a:t>%</a:t>
              </a:r>
              <a:endParaRPr kumimoji="0" lang="zh-CN" altLang="en-US" sz="1800" b="1" i="0" u="none" strike="noStrike" kern="0" cap="none" spc="0" normalizeH="0" baseline="0" noProof="0" dirty="0">
                <a:ln>
                  <a:noFill/>
                </a:ln>
                <a:solidFill>
                  <a:sysClr val="window" lastClr="FFFFFF"/>
                </a:solidFill>
                <a:effectLst/>
                <a:uLnTx/>
                <a:uFillTx/>
              </a:endParaRPr>
            </a:p>
          </p:txBody>
        </p:sp>
      </p:grpSp>
      <p:grpSp>
        <p:nvGrpSpPr>
          <p:cNvPr id="525" name="组合 524"/>
          <p:cNvGrpSpPr/>
          <p:nvPr/>
        </p:nvGrpSpPr>
        <p:grpSpPr>
          <a:xfrm>
            <a:off x="7620270" y="2896925"/>
            <a:ext cx="984600" cy="731841"/>
            <a:chOff x="6906828" y="2571750"/>
            <a:chExt cx="833524" cy="653393"/>
          </a:xfrm>
        </p:grpSpPr>
        <p:sp>
          <p:nvSpPr>
            <p:cNvPr id="526" name="Freeform 7"/>
            <p:cNvSpPr>
              <a:spLocks/>
            </p:cNvSpPr>
            <p:nvPr/>
          </p:nvSpPr>
          <p:spPr bwMode="auto">
            <a:xfrm>
              <a:off x="6998187" y="2571750"/>
              <a:ext cx="650806" cy="653393"/>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2"/>
                    <a:pt x="6" y="107"/>
                    <a:pt x="12" y="107"/>
                  </a:cubicBezTo>
                  <a:cubicBezTo>
                    <a:pt x="95" y="107"/>
                    <a:pt x="95" y="107"/>
                    <a:pt x="95" y="107"/>
                  </a:cubicBezTo>
                  <a:cubicBezTo>
                    <a:pt x="102" y="107"/>
                    <a:pt x="107" y="102"/>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chemeClr val="accent2">
                <a:lumMod val="75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27" name="TextBox 526"/>
            <p:cNvSpPr txBox="1"/>
            <p:nvPr/>
          </p:nvSpPr>
          <p:spPr>
            <a:xfrm>
              <a:off x="6906828" y="2660412"/>
              <a:ext cx="833524" cy="5358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1" i="0" u="none" strike="noStrike" kern="0" cap="none" spc="0" normalizeH="0" baseline="0" noProof="0" dirty="0">
                  <a:ln>
                    <a:noFill/>
                  </a:ln>
                  <a:solidFill>
                    <a:sysClr val="window" lastClr="FFFFFF"/>
                  </a:solidFill>
                  <a:effectLst/>
                  <a:uLnTx/>
                  <a:uFillTx/>
                </a:rPr>
                <a:t>60</a:t>
              </a:r>
              <a:r>
                <a:rPr kumimoji="0" lang="en-US" altLang="zh-CN" sz="1800" b="1" i="0" u="none" strike="noStrike" kern="0" cap="none" spc="0" normalizeH="0" baseline="0" noProof="0" dirty="0" smtClean="0">
                  <a:ln>
                    <a:noFill/>
                  </a:ln>
                  <a:solidFill>
                    <a:sysClr val="window" lastClr="FFFFFF"/>
                  </a:solidFill>
                  <a:effectLst/>
                  <a:uLnTx/>
                  <a:uFillTx/>
                </a:rPr>
                <a:t>%</a:t>
              </a:r>
              <a:endParaRPr kumimoji="0" lang="zh-CN" altLang="en-US" sz="1800" b="1" i="0" u="none" strike="noStrike" kern="0" cap="none" spc="0" normalizeH="0" baseline="0" noProof="0" dirty="0">
                <a:ln>
                  <a:noFill/>
                </a:ln>
                <a:solidFill>
                  <a:sysClr val="window" lastClr="FFFFFF"/>
                </a:solidFill>
                <a:effectLst/>
                <a:uLnTx/>
                <a:uFillTx/>
              </a:endParaRPr>
            </a:p>
          </p:txBody>
        </p:sp>
      </p:grpSp>
      <p:grpSp>
        <p:nvGrpSpPr>
          <p:cNvPr id="528" name="组合 527"/>
          <p:cNvGrpSpPr/>
          <p:nvPr/>
        </p:nvGrpSpPr>
        <p:grpSpPr>
          <a:xfrm>
            <a:off x="7620270" y="3743785"/>
            <a:ext cx="984600" cy="731840"/>
            <a:chOff x="6906828" y="3363838"/>
            <a:chExt cx="833524" cy="653392"/>
          </a:xfrm>
        </p:grpSpPr>
        <p:sp>
          <p:nvSpPr>
            <p:cNvPr id="529" name="Freeform 8"/>
            <p:cNvSpPr>
              <a:spLocks/>
            </p:cNvSpPr>
            <p:nvPr/>
          </p:nvSpPr>
          <p:spPr bwMode="auto">
            <a:xfrm>
              <a:off x="6998187" y="3363838"/>
              <a:ext cx="650806" cy="653392"/>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1"/>
                    <a:pt x="6" y="107"/>
                    <a:pt x="12" y="107"/>
                  </a:cubicBezTo>
                  <a:cubicBezTo>
                    <a:pt x="95" y="107"/>
                    <a:pt x="95" y="107"/>
                    <a:pt x="95" y="107"/>
                  </a:cubicBezTo>
                  <a:cubicBezTo>
                    <a:pt x="102" y="107"/>
                    <a:pt x="107" y="101"/>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rgbClr val="A2780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30" name="TextBox 529"/>
            <p:cNvSpPr txBox="1"/>
            <p:nvPr/>
          </p:nvSpPr>
          <p:spPr>
            <a:xfrm>
              <a:off x="6906828" y="3452499"/>
              <a:ext cx="833524" cy="5358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1" i="0" u="none" strike="noStrike" kern="0" cap="none" spc="0" normalizeH="0" baseline="0" noProof="0" dirty="0">
                  <a:ln>
                    <a:noFill/>
                  </a:ln>
                  <a:solidFill>
                    <a:sysClr val="window" lastClr="FFFFFF"/>
                  </a:solidFill>
                  <a:effectLst/>
                  <a:uLnTx/>
                  <a:uFillTx/>
                </a:rPr>
                <a:t>50</a:t>
              </a:r>
              <a:r>
                <a:rPr kumimoji="0" lang="en-US" altLang="zh-CN" sz="1800" b="1" i="0" u="none" strike="noStrike" kern="0" cap="none" spc="0" normalizeH="0" baseline="0" noProof="0" dirty="0" smtClean="0">
                  <a:ln>
                    <a:noFill/>
                  </a:ln>
                  <a:solidFill>
                    <a:sysClr val="window" lastClr="FFFFFF"/>
                  </a:solidFill>
                  <a:effectLst/>
                  <a:uLnTx/>
                  <a:uFillTx/>
                </a:rPr>
                <a:t>%</a:t>
              </a:r>
              <a:endParaRPr kumimoji="0" lang="zh-CN" altLang="en-US" sz="1800" b="1" i="0" u="none" strike="noStrike" kern="0" cap="none" spc="0" normalizeH="0" baseline="0" noProof="0" dirty="0">
                <a:ln>
                  <a:noFill/>
                </a:ln>
                <a:solidFill>
                  <a:sysClr val="window" lastClr="FFFFFF"/>
                </a:solidFill>
                <a:effectLst/>
                <a:uLnTx/>
                <a:uFillTx/>
              </a:endParaRPr>
            </a:p>
          </p:txBody>
        </p:sp>
      </p:grpSp>
      <p:sp>
        <p:nvSpPr>
          <p:cNvPr id="531" name="Freeform 6"/>
          <p:cNvSpPr>
            <a:spLocks/>
          </p:cNvSpPr>
          <p:nvPr/>
        </p:nvSpPr>
        <p:spPr bwMode="auto">
          <a:xfrm flipH="1">
            <a:off x="6805141" y="3129162"/>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accent2">
              <a:lumMod val="60000"/>
              <a:lumOff val="40000"/>
            </a:schemeClr>
          </a:solid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65000"/>
                  <a:lumOff val="35000"/>
                </a:sysClr>
              </a:solidFill>
              <a:effectLst/>
              <a:uLnTx/>
              <a:uFillTx/>
            </a:endParaRPr>
          </a:p>
        </p:txBody>
      </p:sp>
      <p:sp>
        <p:nvSpPr>
          <p:cNvPr id="532" name="Freeform 6"/>
          <p:cNvSpPr>
            <a:spLocks/>
          </p:cNvSpPr>
          <p:nvPr/>
        </p:nvSpPr>
        <p:spPr bwMode="auto">
          <a:xfrm flipH="1">
            <a:off x="6805141" y="2322628"/>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accent2">
              <a:lumMod val="60000"/>
              <a:lumOff val="40000"/>
            </a:schemeClr>
          </a:solid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65000"/>
                  <a:lumOff val="35000"/>
                </a:sysClr>
              </a:solidFill>
              <a:effectLst/>
              <a:uLnTx/>
              <a:uFillTx/>
            </a:endParaRPr>
          </a:p>
        </p:txBody>
      </p:sp>
      <p:grpSp>
        <p:nvGrpSpPr>
          <p:cNvPr id="533" name="组合 532"/>
          <p:cNvGrpSpPr/>
          <p:nvPr/>
        </p:nvGrpSpPr>
        <p:grpSpPr>
          <a:xfrm>
            <a:off x="5308494" y="1939190"/>
            <a:ext cx="919454" cy="844344"/>
            <a:chOff x="5308494" y="1939190"/>
            <a:chExt cx="919454" cy="844344"/>
          </a:xfrm>
          <a:solidFill>
            <a:schemeClr val="accent2">
              <a:lumMod val="60000"/>
              <a:lumOff val="40000"/>
            </a:schemeClr>
          </a:solidFill>
        </p:grpSpPr>
        <p:sp>
          <p:nvSpPr>
            <p:cNvPr id="534" name="Oval 64"/>
            <p:cNvSpPr>
              <a:spLocks noChangeArrowheads="1"/>
            </p:cNvSpPr>
            <p:nvPr/>
          </p:nvSpPr>
          <p:spPr bwMode="auto">
            <a:xfrm>
              <a:off x="5428603" y="1939190"/>
              <a:ext cx="153242"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5" name="Freeform 65"/>
            <p:cNvSpPr>
              <a:spLocks/>
            </p:cNvSpPr>
            <p:nvPr/>
          </p:nvSpPr>
          <p:spPr bwMode="auto">
            <a:xfrm>
              <a:off x="5614978" y="2096277"/>
              <a:ext cx="16567"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6" name="Freeform 66"/>
            <p:cNvSpPr>
              <a:spLocks/>
            </p:cNvSpPr>
            <p:nvPr/>
          </p:nvSpPr>
          <p:spPr bwMode="auto">
            <a:xfrm>
              <a:off x="5308494" y="2096278"/>
              <a:ext cx="381035" cy="687256"/>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8"/>
                </a:cxn>
                <a:cxn ang="0">
                  <a:pos x="8" y="8"/>
                </a:cxn>
                <a:cxn ang="0">
                  <a:pos x="8" y="37"/>
                </a:cxn>
                <a:cxn ang="0">
                  <a:pos x="8" y="37"/>
                </a:cxn>
                <a:cxn ang="0">
                  <a:pos x="8" y="37"/>
                </a:cxn>
                <a:cxn ang="0">
                  <a:pos x="8" y="69"/>
                </a:cxn>
                <a:cxn ang="0">
                  <a:pos x="13" y="74"/>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4"/>
                </a:cxn>
                <a:cxn ang="0">
                  <a:pos x="31" y="69"/>
                </a:cxn>
                <a:cxn ang="0">
                  <a:pos x="31" y="37"/>
                </a:cxn>
                <a:cxn ang="0">
                  <a:pos x="31" y="37"/>
                </a:cxn>
                <a:cxn ang="0">
                  <a:pos x="31" y="37"/>
                </a:cxn>
                <a:cxn ang="0">
                  <a:pos x="31" y="8"/>
                </a:cxn>
                <a:cxn ang="0">
                  <a:pos x="32" y="8"/>
                </a:cxn>
                <a:cxn ang="0">
                  <a:pos x="32" y="30"/>
                </a:cxn>
                <a:cxn ang="0">
                  <a:pos x="36" y="34"/>
                </a:cxn>
                <a:cxn ang="0">
                  <a:pos x="39" y="30"/>
                </a:cxn>
                <a:cxn ang="0">
                  <a:pos x="39" y="6"/>
                </a:cxn>
                <a:cxn ang="0">
                  <a:pos x="39" y="3"/>
                </a:cxn>
              </a:cxnLst>
              <a:rect l="0" t="0" r="r" b="b"/>
              <a:pathLst>
                <a:path w="39" h="74">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3"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7"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7" name="Oval 67"/>
            <p:cNvSpPr>
              <a:spLocks noChangeArrowheads="1"/>
            </p:cNvSpPr>
            <p:nvPr/>
          </p:nvSpPr>
          <p:spPr bwMode="auto">
            <a:xfrm>
              <a:off x="5954597" y="1939190"/>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8" name="Freeform 68"/>
            <p:cNvSpPr>
              <a:spLocks/>
            </p:cNvSpPr>
            <p:nvPr/>
          </p:nvSpPr>
          <p:spPr bwMode="auto">
            <a:xfrm>
              <a:off x="6140973"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9" name="Freeform 69"/>
            <p:cNvSpPr>
              <a:spLocks/>
            </p:cNvSpPr>
            <p:nvPr/>
          </p:nvSpPr>
          <p:spPr bwMode="auto">
            <a:xfrm>
              <a:off x="5846913"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40" name="组合 539"/>
          <p:cNvGrpSpPr/>
          <p:nvPr/>
        </p:nvGrpSpPr>
        <p:grpSpPr>
          <a:xfrm>
            <a:off x="1054982" y="1939190"/>
            <a:ext cx="4103482" cy="852195"/>
            <a:chOff x="1054982" y="1939190"/>
            <a:chExt cx="4103482" cy="852195"/>
          </a:xfrm>
          <a:solidFill>
            <a:srgbClr val="D9AA27"/>
          </a:solidFill>
        </p:grpSpPr>
        <p:sp>
          <p:nvSpPr>
            <p:cNvPr id="541" name="Oval 40"/>
            <p:cNvSpPr>
              <a:spLocks noChangeArrowheads="1"/>
            </p:cNvSpPr>
            <p:nvPr/>
          </p:nvSpPr>
          <p:spPr bwMode="auto">
            <a:xfrm>
              <a:off x="1170950" y="1954899"/>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2" name="Freeform 41"/>
            <p:cNvSpPr>
              <a:spLocks/>
            </p:cNvSpPr>
            <p:nvPr/>
          </p:nvSpPr>
          <p:spPr bwMode="auto">
            <a:xfrm>
              <a:off x="135732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3" name="Freeform 42"/>
            <p:cNvSpPr>
              <a:spLocks/>
            </p:cNvSpPr>
            <p:nvPr/>
          </p:nvSpPr>
          <p:spPr bwMode="auto">
            <a:xfrm>
              <a:off x="1054982"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4" name="Oval 43"/>
            <p:cNvSpPr>
              <a:spLocks noChangeArrowheads="1"/>
            </p:cNvSpPr>
            <p:nvPr/>
          </p:nvSpPr>
          <p:spPr bwMode="auto">
            <a:xfrm>
              <a:off x="1709369" y="1954899"/>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5" name="Freeform 44"/>
            <p:cNvSpPr>
              <a:spLocks/>
            </p:cNvSpPr>
            <p:nvPr/>
          </p:nvSpPr>
          <p:spPr bwMode="auto">
            <a:xfrm>
              <a:off x="189574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6" name="Freeform 45"/>
            <p:cNvSpPr>
              <a:spLocks/>
            </p:cNvSpPr>
            <p:nvPr/>
          </p:nvSpPr>
          <p:spPr bwMode="auto">
            <a:xfrm>
              <a:off x="1593401"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7" name="Oval 46"/>
            <p:cNvSpPr>
              <a:spLocks noChangeArrowheads="1"/>
            </p:cNvSpPr>
            <p:nvPr/>
          </p:nvSpPr>
          <p:spPr bwMode="auto">
            <a:xfrm>
              <a:off x="2239506" y="1954899"/>
              <a:ext cx="153242"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8" name="Freeform 47"/>
            <p:cNvSpPr>
              <a:spLocks/>
            </p:cNvSpPr>
            <p:nvPr/>
          </p:nvSpPr>
          <p:spPr bwMode="auto">
            <a:xfrm>
              <a:off x="2421736"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9" name="Freeform 48"/>
            <p:cNvSpPr>
              <a:spLocks/>
            </p:cNvSpPr>
            <p:nvPr/>
          </p:nvSpPr>
          <p:spPr bwMode="auto">
            <a:xfrm>
              <a:off x="2131821"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0" name="Oval 49"/>
            <p:cNvSpPr>
              <a:spLocks noChangeArrowheads="1"/>
            </p:cNvSpPr>
            <p:nvPr/>
          </p:nvSpPr>
          <p:spPr bwMode="auto">
            <a:xfrm>
              <a:off x="2765498" y="1954899"/>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1" name="Freeform 50"/>
            <p:cNvSpPr>
              <a:spLocks/>
            </p:cNvSpPr>
            <p:nvPr/>
          </p:nvSpPr>
          <p:spPr bwMode="auto">
            <a:xfrm>
              <a:off x="295187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2" name="Freeform 51"/>
            <p:cNvSpPr>
              <a:spLocks/>
            </p:cNvSpPr>
            <p:nvPr/>
          </p:nvSpPr>
          <p:spPr bwMode="auto">
            <a:xfrm>
              <a:off x="2657813"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5"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8" y="4"/>
                    <a:pt x="38"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3" name="Oval 52"/>
            <p:cNvSpPr>
              <a:spLocks noChangeArrowheads="1"/>
            </p:cNvSpPr>
            <p:nvPr/>
          </p:nvSpPr>
          <p:spPr bwMode="auto">
            <a:xfrm>
              <a:off x="3303917" y="1954899"/>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4" name="Freeform 53"/>
            <p:cNvSpPr>
              <a:spLocks/>
            </p:cNvSpPr>
            <p:nvPr/>
          </p:nvSpPr>
          <p:spPr bwMode="auto">
            <a:xfrm>
              <a:off x="349029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5" name="Freeform 54"/>
            <p:cNvSpPr>
              <a:spLocks/>
            </p:cNvSpPr>
            <p:nvPr/>
          </p:nvSpPr>
          <p:spPr bwMode="auto">
            <a:xfrm>
              <a:off x="3187949" y="2115912"/>
              <a:ext cx="381035" cy="675473"/>
            </a:xfrm>
            <a:custGeom>
              <a:avLst/>
              <a:gdLst/>
              <a:ahLst/>
              <a:cxnLst>
                <a:cxn ang="0">
                  <a:pos x="39" y="3"/>
                </a:cxn>
                <a:cxn ang="0">
                  <a:pos x="35"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5"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6" name="Oval 55"/>
            <p:cNvSpPr>
              <a:spLocks noChangeArrowheads="1"/>
            </p:cNvSpPr>
            <p:nvPr/>
          </p:nvSpPr>
          <p:spPr bwMode="auto">
            <a:xfrm>
              <a:off x="3821626" y="1939190"/>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7" name="Freeform 56"/>
            <p:cNvSpPr>
              <a:spLocks/>
            </p:cNvSpPr>
            <p:nvPr/>
          </p:nvSpPr>
          <p:spPr bwMode="auto">
            <a:xfrm>
              <a:off x="400800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8" name="Freeform 57"/>
            <p:cNvSpPr>
              <a:spLocks/>
            </p:cNvSpPr>
            <p:nvPr/>
          </p:nvSpPr>
          <p:spPr bwMode="auto">
            <a:xfrm>
              <a:off x="3713946"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9" name="Oval 58"/>
            <p:cNvSpPr>
              <a:spLocks noChangeArrowheads="1"/>
            </p:cNvSpPr>
            <p:nvPr/>
          </p:nvSpPr>
          <p:spPr bwMode="auto">
            <a:xfrm>
              <a:off x="4360047" y="1939190"/>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0" name="Freeform 59"/>
            <p:cNvSpPr>
              <a:spLocks/>
            </p:cNvSpPr>
            <p:nvPr/>
          </p:nvSpPr>
          <p:spPr bwMode="auto">
            <a:xfrm>
              <a:off x="454642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1" name="Freeform 60"/>
            <p:cNvSpPr>
              <a:spLocks/>
            </p:cNvSpPr>
            <p:nvPr/>
          </p:nvSpPr>
          <p:spPr bwMode="auto">
            <a:xfrm>
              <a:off x="4252364"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2" name="Oval 61"/>
            <p:cNvSpPr>
              <a:spLocks noChangeArrowheads="1"/>
            </p:cNvSpPr>
            <p:nvPr/>
          </p:nvSpPr>
          <p:spPr bwMode="auto">
            <a:xfrm>
              <a:off x="4898466" y="1939190"/>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3" name="Freeform 62"/>
            <p:cNvSpPr>
              <a:spLocks/>
            </p:cNvSpPr>
            <p:nvPr/>
          </p:nvSpPr>
          <p:spPr bwMode="auto">
            <a:xfrm>
              <a:off x="508484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4" name="Freeform 60"/>
            <p:cNvSpPr>
              <a:spLocks/>
            </p:cNvSpPr>
            <p:nvPr/>
          </p:nvSpPr>
          <p:spPr bwMode="auto">
            <a:xfrm>
              <a:off x="4777429"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wipe(left)">
                                      <p:cBhvr>
                                        <p:cTn id="7" dur="500"/>
                                        <p:tgtEl>
                                          <p:spTgt spid="1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wipe(down)">
                                      <p:cBhvr>
                                        <p:cTn id="12" dur="500"/>
                                        <p:tgtEl>
                                          <p:spTgt spid="15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3"/>
                                        </p:tgtEl>
                                        <p:attrNameLst>
                                          <p:attrName>style.visibility</p:attrName>
                                        </p:attrNameLst>
                                      </p:cBhvr>
                                      <p:to>
                                        <p:strVal val="visible"/>
                                      </p:to>
                                    </p:set>
                                    <p:anim calcmode="lin" valueType="num">
                                      <p:cBhvr>
                                        <p:cTn id="16" dur="500" fill="hold"/>
                                        <p:tgtEl>
                                          <p:spTgt spid="15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3"/>
                                        </p:tgtEl>
                                        <p:attrNameLst>
                                          <p:attrName>ppt_y</p:attrName>
                                        </p:attrNameLst>
                                      </p:cBhvr>
                                      <p:tavLst>
                                        <p:tav tm="0">
                                          <p:val>
                                            <p:strVal val="#ppt_y"/>
                                          </p:val>
                                        </p:tav>
                                        <p:tav tm="100000">
                                          <p:val>
                                            <p:strVal val="#ppt_y"/>
                                          </p:val>
                                        </p:tav>
                                      </p:tavLst>
                                    </p:anim>
                                    <p:anim calcmode="lin" valueType="num">
                                      <p:cBhvr>
                                        <p:cTn id="18" dur="500" fill="hold"/>
                                        <p:tgtEl>
                                          <p:spTgt spid="15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3"/>
                                        </p:tgtEl>
                                      </p:cBhvr>
                                    </p:animEffect>
                                  </p:childTnLst>
                                </p:cTn>
                              </p:par>
                            </p:childTnLst>
                          </p:cTn>
                        </p:par>
                        <p:par>
                          <p:cTn id="21" fill="hold">
                            <p:stCondLst>
                              <p:cond delay="1450"/>
                            </p:stCondLst>
                            <p:childTnLst>
                              <p:par>
                                <p:cTn id="22" presetID="16" presetClass="entr" presetSubtype="21" fill="hold" grpId="0" nodeType="afterEffect">
                                  <p:stCondLst>
                                    <p:cond delay="0"/>
                                  </p:stCondLst>
                                  <p:childTnLst>
                                    <p:set>
                                      <p:cBhvr>
                                        <p:cTn id="23" dur="1" fill="hold">
                                          <p:stCondLst>
                                            <p:cond delay="0"/>
                                          </p:stCondLst>
                                        </p:cTn>
                                        <p:tgtEl>
                                          <p:spTgt spid="429"/>
                                        </p:tgtEl>
                                        <p:attrNameLst>
                                          <p:attrName>style.visibility</p:attrName>
                                        </p:attrNameLst>
                                      </p:cBhvr>
                                      <p:to>
                                        <p:strVal val="visible"/>
                                      </p:to>
                                    </p:set>
                                    <p:animEffect transition="in" filter="barn(inVertical)">
                                      <p:cBhvr>
                                        <p:cTn id="24" dur="500"/>
                                        <p:tgtEl>
                                          <p:spTgt spid="429"/>
                                        </p:tgtEl>
                                      </p:cBhvr>
                                    </p:animEffect>
                                  </p:childTnLst>
                                </p:cTn>
                              </p:par>
                            </p:childTnLst>
                          </p:cTn>
                        </p:par>
                        <p:par>
                          <p:cTn id="25" fill="hold">
                            <p:stCondLst>
                              <p:cond delay="1950"/>
                            </p:stCondLst>
                            <p:childTnLst>
                              <p:par>
                                <p:cTn id="26" presetID="14" presetClass="entr" presetSubtype="10" fill="hold" nodeType="afterEffect">
                                  <p:stCondLst>
                                    <p:cond delay="0"/>
                                  </p:stCondLst>
                                  <p:childTnLst>
                                    <p:set>
                                      <p:cBhvr>
                                        <p:cTn id="27" dur="1" fill="hold">
                                          <p:stCondLst>
                                            <p:cond delay="0"/>
                                          </p:stCondLst>
                                        </p:cTn>
                                        <p:tgtEl>
                                          <p:spTgt spid="533"/>
                                        </p:tgtEl>
                                        <p:attrNameLst>
                                          <p:attrName>style.visibility</p:attrName>
                                        </p:attrNameLst>
                                      </p:cBhvr>
                                      <p:to>
                                        <p:strVal val="visible"/>
                                      </p:to>
                                    </p:set>
                                    <p:animEffect transition="in" filter="randombar(horizontal)">
                                      <p:cBhvr>
                                        <p:cTn id="28" dur="500"/>
                                        <p:tgtEl>
                                          <p:spTgt spid="533"/>
                                        </p:tgtEl>
                                      </p:cBhvr>
                                    </p:animEffect>
                                  </p:childTnLst>
                                </p:cTn>
                              </p:par>
                              <p:par>
                                <p:cTn id="29" presetID="14" presetClass="entr" presetSubtype="10" fill="hold" nodeType="withEffect">
                                  <p:stCondLst>
                                    <p:cond delay="0"/>
                                  </p:stCondLst>
                                  <p:childTnLst>
                                    <p:set>
                                      <p:cBhvr>
                                        <p:cTn id="30" dur="1" fill="hold">
                                          <p:stCondLst>
                                            <p:cond delay="0"/>
                                          </p:stCondLst>
                                        </p:cTn>
                                        <p:tgtEl>
                                          <p:spTgt spid="540"/>
                                        </p:tgtEl>
                                        <p:attrNameLst>
                                          <p:attrName>style.visibility</p:attrName>
                                        </p:attrNameLst>
                                      </p:cBhvr>
                                      <p:to>
                                        <p:strVal val="visible"/>
                                      </p:to>
                                    </p:set>
                                    <p:animEffect transition="in" filter="randombar(horizontal)">
                                      <p:cBhvr>
                                        <p:cTn id="31" dur="500"/>
                                        <p:tgtEl>
                                          <p:spTgt spid="540"/>
                                        </p:tgtEl>
                                      </p:cBhvr>
                                    </p:animEffect>
                                  </p:childTnLst>
                                </p:cTn>
                              </p:par>
                            </p:childTnLst>
                          </p:cTn>
                        </p:par>
                        <p:par>
                          <p:cTn id="32" fill="hold">
                            <p:stCondLst>
                              <p:cond delay="2450"/>
                            </p:stCondLst>
                            <p:childTnLst>
                              <p:par>
                                <p:cTn id="33" presetID="14" presetClass="entr" presetSubtype="10" fill="hold" nodeType="afterEffect">
                                  <p:stCondLst>
                                    <p:cond delay="0"/>
                                  </p:stCondLst>
                                  <p:childTnLst>
                                    <p:set>
                                      <p:cBhvr>
                                        <p:cTn id="34" dur="1" fill="hold">
                                          <p:stCondLst>
                                            <p:cond delay="0"/>
                                          </p:stCondLst>
                                        </p:cTn>
                                        <p:tgtEl>
                                          <p:spTgt spid="298"/>
                                        </p:tgtEl>
                                        <p:attrNameLst>
                                          <p:attrName>style.visibility</p:attrName>
                                        </p:attrNameLst>
                                      </p:cBhvr>
                                      <p:to>
                                        <p:strVal val="visible"/>
                                      </p:to>
                                    </p:set>
                                    <p:animEffect transition="in" filter="randombar(horizontal)">
                                      <p:cBhvr>
                                        <p:cTn id="35" dur="500"/>
                                        <p:tgtEl>
                                          <p:spTgt spid="298"/>
                                        </p:tgtEl>
                                      </p:cBhvr>
                                    </p:animEffect>
                                  </p:childTnLst>
                                </p:cTn>
                              </p:par>
                              <p:par>
                                <p:cTn id="36" presetID="14" presetClass="entr" presetSubtype="10" fill="hold" nodeType="withEffect">
                                  <p:stCondLst>
                                    <p:cond delay="0"/>
                                  </p:stCondLst>
                                  <p:childTnLst>
                                    <p:set>
                                      <p:cBhvr>
                                        <p:cTn id="37" dur="1" fill="hold">
                                          <p:stCondLst>
                                            <p:cond delay="0"/>
                                          </p:stCondLst>
                                        </p:cTn>
                                        <p:tgtEl>
                                          <p:spTgt spid="472"/>
                                        </p:tgtEl>
                                        <p:attrNameLst>
                                          <p:attrName>style.visibility</p:attrName>
                                        </p:attrNameLst>
                                      </p:cBhvr>
                                      <p:to>
                                        <p:strVal val="visible"/>
                                      </p:to>
                                    </p:set>
                                    <p:animEffect transition="in" filter="randombar(horizontal)">
                                      <p:cBhvr>
                                        <p:cTn id="38" dur="500"/>
                                        <p:tgtEl>
                                          <p:spTgt spid="472"/>
                                        </p:tgtEl>
                                      </p:cBhvr>
                                    </p:animEffect>
                                  </p:childTnLst>
                                </p:cTn>
                              </p:par>
                            </p:childTnLst>
                          </p:cTn>
                        </p:par>
                        <p:par>
                          <p:cTn id="39" fill="hold">
                            <p:stCondLst>
                              <p:cond delay="2950"/>
                            </p:stCondLst>
                            <p:childTnLst>
                              <p:par>
                                <p:cTn id="40" presetID="14" presetClass="entr" presetSubtype="10" fill="hold" nodeType="afterEffect">
                                  <p:stCondLst>
                                    <p:cond delay="0"/>
                                  </p:stCondLst>
                                  <p:childTnLst>
                                    <p:set>
                                      <p:cBhvr>
                                        <p:cTn id="41" dur="1" fill="hold">
                                          <p:stCondLst>
                                            <p:cond delay="0"/>
                                          </p:stCondLst>
                                        </p:cTn>
                                        <p:tgtEl>
                                          <p:spTgt spid="443"/>
                                        </p:tgtEl>
                                        <p:attrNameLst>
                                          <p:attrName>style.visibility</p:attrName>
                                        </p:attrNameLst>
                                      </p:cBhvr>
                                      <p:to>
                                        <p:strVal val="visible"/>
                                      </p:to>
                                    </p:set>
                                    <p:animEffect transition="in" filter="randombar(horizontal)">
                                      <p:cBhvr>
                                        <p:cTn id="42" dur="500"/>
                                        <p:tgtEl>
                                          <p:spTgt spid="443"/>
                                        </p:tgtEl>
                                      </p:cBhvr>
                                    </p:animEffect>
                                  </p:childTnLst>
                                </p:cTn>
                              </p:par>
                              <p:par>
                                <p:cTn id="43" presetID="14" presetClass="entr" presetSubtype="10" fill="hold" nodeType="withEffect">
                                  <p:stCondLst>
                                    <p:cond delay="0"/>
                                  </p:stCondLst>
                                  <p:childTnLst>
                                    <p:set>
                                      <p:cBhvr>
                                        <p:cTn id="44" dur="1" fill="hold">
                                          <p:stCondLst>
                                            <p:cond delay="0"/>
                                          </p:stCondLst>
                                        </p:cTn>
                                        <p:tgtEl>
                                          <p:spTgt spid="493"/>
                                        </p:tgtEl>
                                        <p:attrNameLst>
                                          <p:attrName>style.visibility</p:attrName>
                                        </p:attrNameLst>
                                      </p:cBhvr>
                                      <p:to>
                                        <p:strVal val="visible"/>
                                      </p:to>
                                    </p:set>
                                    <p:animEffect transition="in" filter="randombar(horizontal)">
                                      <p:cBhvr>
                                        <p:cTn id="45" dur="500"/>
                                        <p:tgtEl>
                                          <p:spTgt spid="493"/>
                                        </p:tgtEl>
                                      </p:cBhvr>
                                    </p:animEffect>
                                  </p:childTnLst>
                                </p:cTn>
                              </p:par>
                            </p:childTnLst>
                          </p:cTn>
                        </p:par>
                        <p:par>
                          <p:cTn id="46" fill="hold">
                            <p:stCondLst>
                              <p:cond delay="3450"/>
                            </p:stCondLst>
                            <p:childTnLst>
                              <p:par>
                                <p:cTn id="47" presetID="22" presetClass="entr" presetSubtype="8" fill="hold" grpId="0" nodeType="afterEffect">
                                  <p:stCondLst>
                                    <p:cond delay="0"/>
                                  </p:stCondLst>
                                  <p:childTnLst>
                                    <p:set>
                                      <p:cBhvr>
                                        <p:cTn id="48" dur="1" fill="hold">
                                          <p:stCondLst>
                                            <p:cond delay="0"/>
                                          </p:stCondLst>
                                        </p:cTn>
                                        <p:tgtEl>
                                          <p:spTgt spid="297"/>
                                        </p:tgtEl>
                                        <p:attrNameLst>
                                          <p:attrName>style.visibility</p:attrName>
                                        </p:attrNameLst>
                                      </p:cBhvr>
                                      <p:to>
                                        <p:strVal val="visible"/>
                                      </p:to>
                                    </p:set>
                                    <p:animEffect transition="in" filter="wipe(left)">
                                      <p:cBhvr>
                                        <p:cTn id="49" dur="500"/>
                                        <p:tgtEl>
                                          <p:spTgt spid="29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31"/>
                                        </p:tgtEl>
                                        <p:attrNameLst>
                                          <p:attrName>style.visibility</p:attrName>
                                        </p:attrNameLst>
                                      </p:cBhvr>
                                      <p:to>
                                        <p:strVal val="visible"/>
                                      </p:to>
                                    </p:set>
                                    <p:animEffect transition="in" filter="wipe(left)">
                                      <p:cBhvr>
                                        <p:cTn id="52" dur="500"/>
                                        <p:tgtEl>
                                          <p:spTgt spid="53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532"/>
                                        </p:tgtEl>
                                        <p:attrNameLst>
                                          <p:attrName>style.visibility</p:attrName>
                                        </p:attrNameLst>
                                      </p:cBhvr>
                                      <p:to>
                                        <p:strVal val="visible"/>
                                      </p:to>
                                    </p:set>
                                    <p:animEffect transition="in" filter="wipe(left)">
                                      <p:cBhvr>
                                        <p:cTn id="55" dur="500"/>
                                        <p:tgtEl>
                                          <p:spTgt spid="532"/>
                                        </p:tgtEl>
                                      </p:cBhvr>
                                    </p:animEffect>
                                  </p:childTnLst>
                                </p:cTn>
                              </p:par>
                            </p:childTnLst>
                          </p:cTn>
                        </p:par>
                        <p:par>
                          <p:cTn id="56" fill="hold">
                            <p:stCondLst>
                              <p:cond delay="3950"/>
                            </p:stCondLst>
                            <p:childTnLst>
                              <p:par>
                                <p:cTn id="57" presetID="31" presetClass="entr" presetSubtype="0" fill="hold" nodeType="afterEffect">
                                  <p:stCondLst>
                                    <p:cond delay="0"/>
                                  </p:stCondLst>
                                  <p:childTnLst>
                                    <p:set>
                                      <p:cBhvr>
                                        <p:cTn id="58" dur="1" fill="hold">
                                          <p:stCondLst>
                                            <p:cond delay="0"/>
                                          </p:stCondLst>
                                        </p:cTn>
                                        <p:tgtEl>
                                          <p:spTgt spid="522"/>
                                        </p:tgtEl>
                                        <p:attrNameLst>
                                          <p:attrName>style.visibility</p:attrName>
                                        </p:attrNameLst>
                                      </p:cBhvr>
                                      <p:to>
                                        <p:strVal val="visible"/>
                                      </p:to>
                                    </p:set>
                                    <p:anim calcmode="lin" valueType="num">
                                      <p:cBhvr>
                                        <p:cTn id="59" dur="1000" fill="hold"/>
                                        <p:tgtEl>
                                          <p:spTgt spid="522"/>
                                        </p:tgtEl>
                                        <p:attrNameLst>
                                          <p:attrName>ppt_w</p:attrName>
                                        </p:attrNameLst>
                                      </p:cBhvr>
                                      <p:tavLst>
                                        <p:tav tm="0">
                                          <p:val>
                                            <p:fltVal val="0"/>
                                          </p:val>
                                        </p:tav>
                                        <p:tav tm="100000">
                                          <p:val>
                                            <p:strVal val="#ppt_w"/>
                                          </p:val>
                                        </p:tav>
                                      </p:tavLst>
                                    </p:anim>
                                    <p:anim calcmode="lin" valueType="num">
                                      <p:cBhvr>
                                        <p:cTn id="60" dur="1000" fill="hold"/>
                                        <p:tgtEl>
                                          <p:spTgt spid="522"/>
                                        </p:tgtEl>
                                        <p:attrNameLst>
                                          <p:attrName>ppt_h</p:attrName>
                                        </p:attrNameLst>
                                      </p:cBhvr>
                                      <p:tavLst>
                                        <p:tav tm="0">
                                          <p:val>
                                            <p:fltVal val="0"/>
                                          </p:val>
                                        </p:tav>
                                        <p:tav tm="100000">
                                          <p:val>
                                            <p:strVal val="#ppt_h"/>
                                          </p:val>
                                        </p:tav>
                                      </p:tavLst>
                                    </p:anim>
                                    <p:anim calcmode="lin" valueType="num">
                                      <p:cBhvr>
                                        <p:cTn id="61" dur="1000" fill="hold"/>
                                        <p:tgtEl>
                                          <p:spTgt spid="522"/>
                                        </p:tgtEl>
                                        <p:attrNameLst>
                                          <p:attrName>style.rotation</p:attrName>
                                        </p:attrNameLst>
                                      </p:cBhvr>
                                      <p:tavLst>
                                        <p:tav tm="0">
                                          <p:val>
                                            <p:fltVal val="90"/>
                                          </p:val>
                                        </p:tav>
                                        <p:tav tm="100000">
                                          <p:val>
                                            <p:fltVal val="0"/>
                                          </p:val>
                                        </p:tav>
                                      </p:tavLst>
                                    </p:anim>
                                    <p:animEffect transition="in" filter="fade">
                                      <p:cBhvr>
                                        <p:cTn id="62" dur="1000"/>
                                        <p:tgtEl>
                                          <p:spTgt spid="522"/>
                                        </p:tgtEl>
                                      </p:cBhvr>
                                    </p:animEffect>
                                  </p:childTnLst>
                                </p:cTn>
                              </p:par>
                              <p:par>
                                <p:cTn id="63" presetID="31" presetClass="entr" presetSubtype="0" fill="hold" nodeType="withEffect">
                                  <p:stCondLst>
                                    <p:cond delay="0"/>
                                  </p:stCondLst>
                                  <p:childTnLst>
                                    <p:set>
                                      <p:cBhvr>
                                        <p:cTn id="64" dur="1" fill="hold">
                                          <p:stCondLst>
                                            <p:cond delay="0"/>
                                          </p:stCondLst>
                                        </p:cTn>
                                        <p:tgtEl>
                                          <p:spTgt spid="525"/>
                                        </p:tgtEl>
                                        <p:attrNameLst>
                                          <p:attrName>style.visibility</p:attrName>
                                        </p:attrNameLst>
                                      </p:cBhvr>
                                      <p:to>
                                        <p:strVal val="visible"/>
                                      </p:to>
                                    </p:set>
                                    <p:anim calcmode="lin" valueType="num">
                                      <p:cBhvr>
                                        <p:cTn id="65" dur="1000" fill="hold"/>
                                        <p:tgtEl>
                                          <p:spTgt spid="525"/>
                                        </p:tgtEl>
                                        <p:attrNameLst>
                                          <p:attrName>ppt_w</p:attrName>
                                        </p:attrNameLst>
                                      </p:cBhvr>
                                      <p:tavLst>
                                        <p:tav tm="0">
                                          <p:val>
                                            <p:fltVal val="0"/>
                                          </p:val>
                                        </p:tav>
                                        <p:tav tm="100000">
                                          <p:val>
                                            <p:strVal val="#ppt_w"/>
                                          </p:val>
                                        </p:tav>
                                      </p:tavLst>
                                    </p:anim>
                                    <p:anim calcmode="lin" valueType="num">
                                      <p:cBhvr>
                                        <p:cTn id="66" dur="1000" fill="hold"/>
                                        <p:tgtEl>
                                          <p:spTgt spid="525"/>
                                        </p:tgtEl>
                                        <p:attrNameLst>
                                          <p:attrName>ppt_h</p:attrName>
                                        </p:attrNameLst>
                                      </p:cBhvr>
                                      <p:tavLst>
                                        <p:tav tm="0">
                                          <p:val>
                                            <p:fltVal val="0"/>
                                          </p:val>
                                        </p:tav>
                                        <p:tav tm="100000">
                                          <p:val>
                                            <p:strVal val="#ppt_h"/>
                                          </p:val>
                                        </p:tav>
                                      </p:tavLst>
                                    </p:anim>
                                    <p:anim calcmode="lin" valueType="num">
                                      <p:cBhvr>
                                        <p:cTn id="67" dur="1000" fill="hold"/>
                                        <p:tgtEl>
                                          <p:spTgt spid="525"/>
                                        </p:tgtEl>
                                        <p:attrNameLst>
                                          <p:attrName>style.rotation</p:attrName>
                                        </p:attrNameLst>
                                      </p:cBhvr>
                                      <p:tavLst>
                                        <p:tav tm="0">
                                          <p:val>
                                            <p:fltVal val="90"/>
                                          </p:val>
                                        </p:tav>
                                        <p:tav tm="100000">
                                          <p:val>
                                            <p:fltVal val="0"/>
                                          </p:val>
                                        </p:tav>
                                      </p:tavLst>
                                    </p:anim>
                                    <p:animEffect transition="in" filter="fade">
                                      <p:cBhvr>
                                        <p:cTn id="68" dur="1000"/>
                                        <p:tgtEl>
                                          <p:spTgt spid="525"/>
                                        </p:tgtEl>
                                      </p:cBhvr>
                                    </p:animEffect>
                                  </p:childTnLst>
                                </p:cTn>
                              </p:par>
                              <p:par>
                                <p:cTn id="69" presetID="31" presetClass="entr" presetSubtype="0" fill="hold" nodeType="withEffect">
                                  <p:stCondLst>
                                    <p:cond delay="0"/>
                                  </p:stCondLst>
                                  <p:childTnLst>
                                    <p:set>
                                      <p:cBhvr>
                                        <p:cTn id="70" dur="1" fill="hold">
                                          <p:stCondLst>
                                            <p:cond delay="0"/>
                                          </p:stCondLst>
                                        </p:cTn>
                                        <p:tgtEl>
                                          <p:spTgt spid="528"/>
                                        </p:tgtEl>
                                        <p:attrNameLst>
                                          <p:attrName>style.visibility</p:attrName>
                                        </p:attrNameLst>
                                      </p:cBhvr>
                                      <p:to>
                                        <p:strVal val="visible"/>
                                      </p:to>
                                    </p:set>
                                    <p:anim calcmode="lin" valueType="num">
                                      <p:cBhvr>
                                        <p:cTn id="71" dur="1000" fill="hold"/>
                                        <p:tgtEl>
                                          <p:spTgt spid="528"/>
                                        </p:tgtEl>
                                        <p:attrNameLst>
                                          <p:attrName>ppt_w</p:attrName>
                                        </p:attrNameLst>
                                      </p:cBhvr>
                                      <p:tavLst>
                                        <p:tav tm="0">
                                          <p:val>
                                            <p:fltVal val="0"/>
                                          </p:val>
                                        </p:tav>
                                        <p:tav tm="100000">
                                          <p:val>
                                            <p:strVal val="#ppt_w"/>
                                          </p:val>
                                        </p:tav>
                                      </p:tavLst>
                                    </p:anim>
                                    <p:anim calcmode="lin" valueType="num">
                                      <p:cBhvr>
                                        <p:cTn id="72" dur="1000" fill="hold"/>
                                        <p:tgtEl>
                                          <p:spTgt spid="528"/>
                                        </p:tgtEl>
                                        <p:attrNameLst>
                                          <p:attrName>ppt_h</p:attrName>
                                        </p:attrNameLst>
                                      </p:cBhvr>
                                      <p:tavLst>
                                        <p:tav tm="0">
                                          <p:val>
                                            <p:fltVal val="0"/>
                                          </p:val>
                                        </p:tav>
                                        <p:tav tm="100000">
                                          <p:val>
                                            <p:strVal val="#ppt_h"/>
                                          </p:val>
                                        </p:tav>
                                      </p:tavLst>
                                    </p:anim>
                                    <p:anim calcmode="lin" valueType="num">
                                      <p:cBhvr>
                                        <p:cTn id="73" dur="1000" fill="hold"/>
                                        <p:tgtEl>
                                          <p:spTgt spid="528"/>
                                        </p:tgtEl>
                                        <p:attrNameLst>
                                          <p:attrName>style.rotation</p:attrName>
                                        </p:attrNameLst>
                                      </p:cBhvr>
                                      <p:tavLst>
                                        <p:tav tm="0">
                                          <p:val>
                                            <p:fltVal val="90"/>
                                          </p:val>
                                        </p:tav>
                                        <p:tav tm="100000">
                                          <p:val>
                                            <p:fltVal val="0"/>
                                          </p:val>
                                        </p:tav>
                                      </p:tavLst>
                                    </p:anim>
                                    <p:animEffect transition="in" filter="fade">
                                      <p:cBhvr>
                                        <p:cTn id="74" dur="1000"/>
                                        <p:tgtEl>
                                          <p:spTgt spid="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9" grpId="0"/>
      <p:bldP spid="153" grpId="0" bldLvl="0" autoUpdateAnimBg="0"/>
      <p:bldP spid="297" grpId="0" animBg="1"/>
      <p:bldP spid="531" grpId="0" animBg="1"/>
      <p:bldP spid="5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圆角矩形标注 52"/>
          <p:cNvSpPr/>
          <p:nvPr/>
        </p:nvSpPr>
        <p:spPr bwMode="auto">
          <a:xfrm flipH="1">
            <a:off x="5818981" y="1196976"/>
            <a:ext cx="2908300" cy="1779588"/>
          </a:xfrm>
          <a:prstGeom prst="wedgeRoundRectCallout">
            <a:avLst>
              <a:gd name="adj1" fmla="val -1475"/>
              <a:gd name="adj2" fmla="val 68169"/>
              <a:gd name="adj3" fmla="val 16667"/>
            </a:avLst>
          </a:prstGeom>
          <a:solidFill>
            <a:srgbClr val="A27802"/>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56" name="圆角矩形标注 55"/>
          <p:cNvSpPr/>
          <p:nvPr/>
        </p:nvSpPr>
        <p:spPr bwMode="auto">
          <a:xfrm>
            <a:off x="1592264" y="1196975"/>
            <a:ext cx="2593975" cy="1779588"/>
          </a:xfrm>
          <a:prstGeom prst="wedgeRoundRectCallout">
            <a:avLst>
              <a:gd name="adj1" fmla="val -15494"/>
              <a:gd name="adj2" fmla="val 64875"/>
              <a:gd name="adj3" fmla="val 16667"/>
            </a:avLst>
          </a:prstGeom>
          <a:solidFill>
            <a:srgbClr val="D9AA27"/>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59" name="圆角矩形标注 58"/>
          <p:cNvSpPr/>
          <p:nvPr/>
        </p:nvSpPr>
        <p:spPr bwMode="auto">
          <a:xfrm flipV="1">
            <a:off x="3609975" y="3108326"/>
            <a:ext cx="2619375" cy="1776412"/>
          </a:xfrm>
          <a:prstGeom prst="wedgeRoundRectCallout">
            <a:avLst>
              <a:gd name="adj1" fmla="val -15494"/>
              <a:gd name="adj2" fmla="val 64875"/>
              <a:gd name="adj3" fmla="val 16667"/>
            </a:avLst>
          </a:prstGeom>
          <a:solidFill>
            <a:schemeClr val="accent2">
              <a:lumMod val="75000"/>
            </a:schemeClr>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3"/>
              </a:solidFill>
              <a:latin typeface="Calibri"/>
              <a:ea typeface="+mn-ea"/>
            </a:endParaRPr>
          </a:p>
        </p:txBody>
      </p:sp>
      <p:grpSp>
        <p:nvGrpSpPr>
          <p:cNvPr id="5" name="组合 60"/>
          <p:cNvGrpSpPr/>
          <p:nvPr/>
        </p:nvGrpSpPr>
        <p:grpSpPr>
          <a:xfrm>
            <a:off x="6713084" y="3546953"/>
            <a:ext cx="1120093" cy="764554"/>
            <a:chOff x="6387953" y="3276402"/>
            <a:chExt cx="1120093" cy="911768"/>
          </a:xfrm>
          <a:effectLst>
            <a:outerShdw blurRad="50800" dist="38100" dir="2700000" algn="tl" rotWithShape="0">
              <a:prstClr val="black">
                <a:alpha val="40000"/>
              </a:prstClr>
            </a:outerShdw>
          </a:effectLst>
        </p:grpSpPr>
        <p:sp>
          <p:nvSpPr>
            <p:cNvPr id="62" name="圆角矩形标注 61"/>
            <p:cNvSpPr/>
            <p:nvPr/>
          </p:nvSpPr>
          <p:spPr>
            <a:xfrm flipH="1">
              <a:off x="6387953" y="3276402"/>
              <a:ext cx="1120093" cy="911768"/>
            </a:xfrm>
            <a:prstGeom prst="wedgeRoundRectCallout">
              <a:avLst>
                <a:gd name="adj1" fmla="val -20118"/>
                <a:gd name="adj2" fmla="val 71633"/>
                <a:gd name="adj3" fmla="val 16667"/>
              </a:avLst>
            </a:prstGeom>
            <a:solidFill>
              <a:srgbClr val="A27802"/>
            </a:solidFill>
            <a:ln w="12700" cap="flat" cmpd="sng" algn="ctr">
              <a:no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63" name="Freeform 8"/>
            <p:cNvSpPr>
              <a:spLocks noEditPoints="1"/>
            </p:cNvSpPr>
            <p:nvPr/>
          </p:nvSpPr>
          <p:spPr bwMode="auto">
            <a:xfrm>
              <a:off x="6685649" y="3482271"/>
              <a:ext cx="524699" cy="500029"/>
            </a:xfrm>
            <a:custGeom>
              <a:avLst/>
              <a:gdLst>
                <a:gd name="T0" fmla="*/ 170977 w 1145"/>
                <a:gd name="T1" fmla="*/ 701008 h 1092"/>
                <a:gd name="T2" fmla="*/ 268350 w 1145"/>
                <a:gd name="T3" fmla="*/ 701008 h 1092"/>
                <a:gd name="T4" fmla="*/ 287518 w 1145"/>
                <a:gd name="T5" fmla="*/ 682621 h 1092"/>
                <a:gd name="T6" fmla="*/ 287518 w 1145"/>
                <a:gd name="T7" fmla="*/ 517137 h 1092"/>
                <a:gd name="T8" fmla="*/ 268350 w 1145"/>
                <a:gd name="T9" fmla="*/ 498750 h 1092"/>
                <a:gd name="T10" fmla="*/ 170977 w 1145"/>
                <a:gd name="T11" fmla="*/ 498750 h 1092"/>
                <a:gd name="T12" fmla="*/ 151809 w 1145"/>
                <a:gd name="T13" fmla="*/ 517137 h 1092"/>
                <a:gd name="T14" fmla="*/ 151809 w 1145"/>
                <a:gd name="T15" fmla="*/ 682621 h 1092"/>
                <a:gd name="T16" fmla="*/ 170977 w 1145"/>
                <a:gd name="T17" fmla="*/ 701008 h 1092"/>
                <a:gd name="T18" fmla="*/ 834951 w 1145"/>
                <a:gd name="T19" fmla="*/ 751573 h 1092"/>
                <a:gd name="T20" fmla="*/ 85105 w 1145"/>
                <a:gd name="T21" fmla="*/ 751573 h 1092"/>
                <a:gd name="T22" fmla="*/ 85105 w 1145"/>
                <a:gd name="T23" fmla="*/ 42137 h 1092"/>
                <a:gd name="T24" fmla="*/ 42169 w 1145"/>
                <a:gd name="T25" fmla="*/ 0 h 1092"/>
                <a:gd name="T26" fmla="*/ 0 w 1145"/>
                <a:gd name="T27" fmla="*/ 42137 h 1092"/>
                <a:gd name="T28" fmla="*/ 0 w 1145"/>
                <a:gd name="T29" fmla="*/ 794476 h 1092"/>
                <a:gd name="T30" fmla="*/ 42169 w 1145"/>
                <a:gd name="T31" fmla="*/ 836613 h 1092"/>
                <a:gd name="T32" fmla="*/ 834951 w 1145"/>
                <a:gd name="T33" fmla="*/ 836613 h 1092"/>
                <a:gd name="T34" fmla="*/ 877887 w 1145"/>
                <a:gd name="T35" fmla="*/ 794476 h 1092"/>
                <a:gd name="T36" fmla="*/ 834951 w 1145"/>
                <a:gd name="T37" fmla="*/ 751573 h 1092"/>
                <a:gd name="T38" fmla="*/ 403291 w 1145"/>
                <a:gd name="T39" fmla="*/ 701008 h 1092"/>
                <a:gd name="T40" fmla="*/ 501431 w 1145"/>
                <a:gd name="T41" fmla="*/ 701008 h 1092"/>
                <a:gd name="T42" fmla="*/ 519832 w 1145"/>
                <a:gd name="T43" fmla="*/ 682621 h 1092"/>
                <a:gd name="T44" fmla="*/ 519832 w 1145"/>
                <a:gd name="T45" fmla="*/ 298024 h 1092"/>
                <a:gd name="T46" fmla="*/ 501431 w 1145"/>
                <a:gd name="T47" fmla="*/ 278871 h 1092"/>
                <a:gd name="T48" fmla="*/ 403291 w 1145"/>
                <a:gd name="T49" fmla="*/ 278871 h 1092"/>
                <a:gd name="T50" fmla="*/ 384890 w 1145"/>
                <a:gd name="T51" fmla="*/ 298024 h 1092"/>
                <a:gd name="T52" fmla="*/ 384890 w 1145"/>
                <a:gd name="T53" fmla="*/ 682621 h 1092"/>
                <a:gd name="T54" fmla="*/ 403291 w 1145"/>
                <a:gd name="T55" fmla="*/ 701008 h 1092"/>
                <a:gd name="T56" fmla="*/ 636372 w 1145"/>
                <a:gd name="T57" fmla="*/ 701008 h 1092"/>
                <a:gd name="T58" fmla="*/ 733745 w 1145"/>
                <a:gd name="T59" fmla="*/ 701008 h 1092"/>
                <a:gd name="T60" fmla="*/ 752146 w 1145"/>
                <a:gd name="T61" fmla="*/ 682621 h 1092"/>
                <a:gd name="T62" fmla="*/ 752146 w 1145"/>
                <a:gd name="T63" fmla="*/ 95000 h 1092"/>
                <a:gd name="T64" fmla="*/ 733745 w 1145"/>
                <a:gd name="T65" fmla="*/ 75847 h 1092"/>
                <a:gd name="T66" fmla="*/ 636372 w 1145"/>
                <a:gd name="T67" fmla="*/ 75847 h 1092"/>
                <a:gd name="T68" fmla="*/ 617204 w 1145"/>
                <a:gd name="T69" fmla="*/ 95000 h 1092"/>
                <a:gd name="T70" fmla="*/ 617204 w 1145"/>
                <a:gd name="T71" fmla="*/ 682621 h 1092"/>
                <a:gd name="T72" fmla="*/ 636372 w 1145"/>
                <a:gd name="T73" fmla="*/ 701008 h 10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45" h="1092">
                  <a:moveTo>
                    <a:pt x="223" y="915"/>
                  </a:moveTo>
                  <a:lnTo>
                    <a:pt x="350" y="915"/>
                  </a:lnTo>
                  <a:cubicBezTo>
                    <a:pt x="364" y="915"/>
                    <a:pt x="375" y="904"/>
                    <a:pt x="375" y="891"/>
                  </a:cubicBezTo>
                  <a:lnTo>
                    <a:pt x="375" y="675"/>
                  </a:lnTo>
                  <a:cubicBezTo>
                    <a:pt x="375" y="662"/>
                    <a:pt x="364" y="651"/>
                    <a:pt x="350" y="651"/>
                  </a:cubicBezTo>
                  <a:lnTo>
                    <a:pt x="223" y="651"/>
                  </a:lnTo>
                  <a:cubicBezTo>
                    <a:pt x="209" y="651"/>
                    <a:pt x="198" y="662"/>
                    <a:pt x="198" y="675"/>
                  </a:cubicBezTo>
                  <a:lnTo>
                    <a:pt x="198" y="891"/>
                  </a:lnTo>
                  <a:cubicBezTo>
                    <a:pt x="198" y="904"/>
                    <a:pt x="209" y="915"/>
                    <a:pt x="223" y="915"/>
                  </a:cubicBezTo>
                  <a:close/>
                  <a:moveTo>
                    <a:pt x="1089" y="981"/>
                  </a:moveTo>
                  <a:lnTo>
                    <a:pt x="111" y="981"/>
                  </a:lnTo>
                  <a:lnTo>
                    <a:pt x="111" y="55"/>
                  </a:lnTo>
                  <a:cubicBezTo>
                    <a:pt x="111" y="25"/>
                    <a:pt x="86" y="0"/>
                    <a:pt x="55" y="0"/>
                  </a:cubicBezTo>
                  <a:cubicBezTo>
                    <a:pt x="25" y="0"/>
                    <a:pt x="0" y="25"/>
                    <a:pt x="0" y="55"/>
                  </a:cubicBezTo>
                  <a:lnTo>
                    <a:pt x="0" y="1037"/>
                  </a:lnTo>
                  <a:cubicBezTo>
                    <a:pt x="0" y="1067"/>
                    <a:pt x="25" y="1092"/>
                    <a:pt x="55" y="1092"/>
                  </a:cubicBezTo>
                  <a:lnTo>
                    <a:pt x="1089" y="1092"/>
                  </a:lnTo>
                  <a:cubicBezTo>
                    <a:pt x="1120" y="1092"/>
                    <a:pt x="1145" y="1067"/>
                    <a:pt x="1145" y="1037"/>
                  </a:cubicBezTo>
                  <a:cubicBezTo>
                    <a:pt x="1145" y="1006"/>
                    <a:pt x="1120" y="981"/>
                    <a:pt x="1089" y="981"/>
                  </a:cubicBezTo>
                  <a:close/>
                  <a:moveTo>
                    <a:pt x="526" y="915"/>
                  </a:moveTo>
                  <a:lnTo>
                    <a:pt x="654" y="915"/>
                  </a:lnTo>
                  <a:cubicBezTo>
                    <a:pt x="667" y="915"/>
                    <a:pt x="678" y="904"/>
                    <a:pt x="678" y="891"/>
                  </a:cubicBezTo>
                  <a:lnTo>
                    <a:pt x="678" y="389"/>
                  </a:lnTo>
                  <a:cubicBezTo>
                    <a:pt x="678" y="375"/>
                    <a:pt x="667" y="364"/>
                    <a:pt x="654" y="364"/>
                  </a:cubicBezTo>
                  <a:lnTo>
                    <a:pt x="526" y="364"/>
                  </a:lnTo>
                  <a:cubicBezTo>
                    <a:pt x="513" y="364"/>
                    <a:pt x="502" y="375"/>
                    <a:pt x="502" y="389"/>
                  </a:cubicBezTo>
                  <a:lnTo>
                    <a:pt x="502" y="891"/>
                  </a:lnTo>
                  <a:cubicBezTo>
                    <a:pt x="502" y="904"/>
                    <a:pt x="513" y="915"/>
                    <a:pt x="526" y="915"/>
                  </a:cubicBezTo>
                  <a:close/>
                  <a:moveTo>
                    <a:pt x="830" y="915"/>
                  </a:moveTo>
                  <a:lnTo>
                    <a:pt x="957" y="915"/>
                  </a:lnTo>
                  <a:cubicBezTo>
                    <a:pt x="970" y="915"/>
                    <a:pt x="981" y="904"/>
                    <a:pt x="981" y="891"/>
                  </a:cubicBezTo>
                  <a:lnTo>
                    <a:pt x="981" y="124"/>
                  </a:lnTo>
                  <a:cubicBezTo>
                    <a:pt x="981" y="110"/>
                    <a:pt x="970" y="99"/>
                    <a:pt x="957" y="99"/>
                  </a:cubicBezTo>
                  <a:lnTo>
                    <a:pt x="830" y="99"/>
                  </a:lnTo>
                  <a:cubicBezTo>
                    <a:pt x="816" y="99"/>
                    <a:pt x="805" y="110"/>
                    <a:pt x="805" y="124"/>
                  </a:cubicBezTo>
                  <a:lnTo>
                    <a:pt x="805" y="891"/>
                  </a:lnTo>
                  <a:cubicBezTo>
                    <a:pt x="805" y="904"/>
                    <a:pt x="816" y="915"/>
                    <a:pt x="830" y="915"/>
                  </a:cubicBezTo>
                  <a:close/>
                </a:path>
              </a:pathLst>
            </a:custGeom>
            <a:solidFill>
              <a:schemeClr val="bg1"/>
            </a:solidFill>
            <a:ln>
              <a:noFill/>
            </a:ln>
          </p:spPr>
          <p:txBody>
            <a:bodyPr/>
            <a:lstStyle/>
            <a:p>
              <a:pPr defTabSz="967801" fontAlgn="auto">
                <a:spcBef>
                  <a:spcPts val="0"/>
                </a:spcBef>
                <a:spcAft>
                  <a:spcPts val="0"/>
                </a:spcAft>
                <a:defRPr/>
              </a:pPr>
              <a:endParaRPr lang="zh-CN" altLang="en-US">
                <a:solidFill>
                  <a:schemeClr val="accent4"/>
                </a:solidFill>
                <a:latin typeface="+mn-lt"/>
                <a:ea typeface="+mn-ea"/>
              </a:endParaRPr>
            </a:p>
          </p:txBody>
        </p:sp>
      </p:grpSp>
      <p:grpSp>
        <p:nvGrpSpPr>
          <p:cNvPr id="9" name="组合 77"/>
          <p:cNvGrpSpPr/>
          <p:nvPr/>
        </p:nvGrpSpPr>
        <p:grpSpPr>
          <a:xfrm>
            <a:off x="1809381" y="3516970"/>
            <a:ext cx="1152130" cy="794537"/>
            <a:chOff x="1809381" y="3613185"/>
            <a:chExt cx="1152130" cy="794537"/>
          </a:xfrm>
          <a:effectLst>
            <a:outerShdw blurRad="50800" dist="38100" dir="2700000" algn="tl" rotWithShape="0">
              <a:prstClr val="black">
                <a:alpha val="40000"/>
              </a:prstClr>
            </a:outerShdw>
          </a:effectLst>
        </p:grpSpPr>
        <p:sp>
          <p:nvSpPr>
            <p:cNvPr id="79" name="圆角矩形标注 78"/>
            <p:cNvSpPr/>
            <p:nvPr/>
          </p:nvSpPr>
          <p:spPr>
            <a:xfrm flipH="1">
              <a:off x="1809381" y="3613185"/>
              <a:ext cx="1152130" cy="794537"/>
            </a:xfrm>
            <a:prstGeom prst="wedgeRoundRectCallout">
              <a:avLst>
                <a:gd name="adj1" fmla="val -20118"/>
                <a:gd name="adj2" fmla="val 71633"/>
                <a:gd name="adj3" fmla="val 16667"/>
              </a:avLst>
            </a:prstGeom>
            <a:solidFill>
              <a:srgbClr val="D9AA27"/>
            </a:solidFill>
            <a:ln w="12700" cap="flat" cmpd="sng" algn="ctr">
              <a:no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10" name="组合 79"/>
            <p:cNvGrpSpPr/>
            <p:nvPr/>
          </p:nvGrpSpPr>
          <p:grpSpPr>
            <a:xfrm>
              <a:off x="2089159" y="3793756"/>
              <a:ext cx="592574" cy="490757"/>
              <a:chOff x="981075" y="3348038"/>
              <a:chExt cx="461963" cy="382587"/>
            </a:xfrm>
            <a:solidFill>
              <a:schemeClr val="accent2"/>
            </a:solidFill>
          </p:grpSpPr>
          <p:sp>
            <p:nvSpPr>
              <p:cNvPr id="81" name="Freeform 9"/>
              <p:cNvSpPr>
                <a:spLocks/>
              </p:cNvSpPr>
              <p:nvPr/>
            </p:nvSpPr>
            <p:spPr bwMode="auto">
              <a:xfrm>
                <a:off x="1141413" y="3348038"/>
                <a:ext cx="301625" cy="323850"/>
              </a:xfrm>
              <a:custGeom>
                <a:avLst/>
                <a:gdLst>
                  <a:gd name="T0" fmla="*/ 678 w 698"/>
                  <a:gd name="T1" fmla="*/ 363 h 748"/>
                  <a:gd name="T2" fmla="*/ 329 w 698"/>
                  <a:gd name="T3" fmla="*/ 15 h 748"/>
                  <a:gd name="T4" fmla="*/ 0 w 698"/>
                  <a:gd name="T5" fmla="*/ 109 h 748"/>
                  <a:gd name="T6" fmla="*/ 53 w 698"/>
                  <a:gd name="T7" fmla="*/ 107 h 748"/>
                  <a:gd name="T8" fmla="*/ 338 w 698"/>
                  <a:gd name="T9" fmla="*/ 194 h 748"/>
                  <a:gd name="T10" fmla="*/ 483 w 698"/>
                  <a:gd name="T11" fmla="*/ 429 h 748"/>
                  <a:gd name="T12" fmla="*/ 416 w 698"/>
                  <a:gd name="T13" fmla="*/ 666 h 748"/>
                  <a:gd name="T14" fmla="*/ 601 w 698"/>
                  <a:gd name="T15" fmla="*/ 708 h 748"/>
                  <a:gd name="T16" fmla="*/ 527 w 698"/>
                  <a:gd name="T17" fmla="*/ 574 h 748"/>
                  <a:gd name="T18" fmla="*/ 678 w 698"/>
                  <a:gd name="T19" fmla="*/ 36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748">
                    <a:moveTo>
                      <a:pt x="678" y="363"/>
                    </a:moveTo>
                    <a:cubicBezTo>
                      <a:pt x="698" y="194"/>
                      <a:pt x="542" y="38"/>
                      <a:pt x="329" y="15"/>
                    </a:cubicBezTo>
                    <a:cubicBezTo>
                      <a:pt x="200" y="0"/>
                      <a:pt x="79" y="39"/>
                      <a:pt x="0" y="109"/>
                    </a:cubicBezTo>
                    <a:cubicBezTo>
                      <a:pt x="18" y="108"/>
                      <a:pt x="35" y="107"/>
                      <a:pt x="53" y="107"/>
                    </a:cubicBezTo>
                    <a:cubicBezTo>
                      <a:pt x="158" y="107"/>
                      <a:pt x="259" y="138"/>
                      <a:pt x="338" y="194"/>
                    </a:cubicBezTo>
                    <a:cubicBezTo>
                      <a:pt x="420" y="253"/>
                      <a:pt x="472" y="337"/>
                      <a:pt x="483" y="429"/>
                    </a:cubicBezTo>
                    <a:cubicBezTo>
                      <a:pt x="492" y="511"/>
                      <a:pt x="468" y="595"/>
                      <a:pt x="416" y="666"/>
                    </a:cubicBezTo>
                    <a:cubicBezTo>
                      <a:pt x="524" y="748"/>
                      <a:pt x="624" y="726"/>
                      <a:pt x="601" y="708"/>
                    </a:cubicBezTo>
                    <a:cubicBezTo>
                      <a:pt x="536" y="659"/>
                      <a:pt x="523" y="612"/>
                      <a:pt x="527" y="574"/>
                    </a:cubicBezTo>
                    <a:cubicBezTo>
                      <a:pt x="610" y="527"/>
                      <a:pt x="667" y="452"/>
                      <a:pt x="678" y="363"/>
                    </a:cubicBezTo>
                    <a:close/>
                  </a:path>
                </a:pathLst>
              </a:custGeom>
              <a:solidFill>
                <a:schemeClr val="bg1"/>
              </a:solidFill>
              <a:ln>
                <a:noFill/>
              </a:ln>
              <a:extLst/>
            </p:spPr>
            <p:txBody>
              <a:bodyPr/>
              <a:lstStyle/>
              <a:p>
                <a:pPr defTabSz="967801" fontAlgn="auto">
                  <a:spcBef>
                    <a:spcPts val="0"/>
                  </a:spcBef>
                  <a:spcAft>
                    <a:spcPts val="0"/>
                  </a:spcAft>
                  <a:defRPr/>
                </a:pPr>
                <a:endParaRPr lang="zh-CN" altLang="en-US">
                  <a:solidFill>
                    <a:schemeClr val="accent3"/>
                  </a:solidFill>
                  <a:latin typeface="+mn-lt"/>
                  <a:ea typeface="+mn-ea"/>
                </a:endParaRPr>
              </a:p>
            </p:txBody>
          </p:sp>
          <p:sp>
            <p:nvSpPr>
              <p:cNvPr id="82" name="Freeform 10"/>
              <p:cNvSpPr>
                <a:spLocks/>
              </p:cNvSpPr>
              <p:nvPr/>
            </p:nvSpPr>
            <p:spPr bwMode="auto">
              <a:xfrm>
                <a:off x="981075" y="3422650"/>
                <a:ext cx="349250" cy="307975"/>
              </a:xfrm>
              <a:custGeom>
                <a:avLst/>
                <a:gdLst>
                  <a:gd name="T0" fmla="*/ 788 w 807"/>
                  <a:gd name="T1" fmla="*/ 266 h 713"/>
                  <a:gd name="T2" fmla="*/ 422 w 807"/>
                  <a:gd name="T3" fmla="*/ 0 h 713"/>
                  <a:gd name="T4" fmla="*/ 368 w 807"/>
                  <a:gd name="T5" fmla="*/ 3 h 713"/>
                  <a:gd name="T6" fmla="*/ 19 w 807"/>
                  <a:gd name="T7" fmla="*/ 351 h 713"/>
                  <a:gd name="T8" fmla="*/ 171 w 807"/>
                  <a:gd name="T9" fmla="*/ 563 h 713"/>
                  <a:gd name="T10" fmla="*/ 96 w 807"/>
                  <a:gd name="T11" fmla="*/ 697 h 713"/>
                  <a:gd name="T12" fmla="*/ 128 w 807"/>
                  <a:gd name="T13" fmla="*/ 713 h 713"/>
                  <a:gd name="T14" fmla="*/ 328 w 807"/>
                  <a:gd name="T15" fmla="*/ 614 h 713"/>
                  <a:gd name="T16" fmla="*/ 385 w 807"/>
                  <a:gd name="T17" fmla="*/ 617 h 713"/>
                  <a:gd name="T18" fmla="*/ 439 w 807"/>
                  <a:gd name="T19" fmla="*/ 614 h 713"/>
                  <a:gd name="T20" fmla="*/ 788 w 807"/>
                  <a:gd name="T21" fmla="*/ 2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713">
                    <a:moveTo>
                      <a:pt x="788" y="266"/>
                    </a:moveTo>
                    <a:cubicBezTo>
                      <a:pt x="770" y="111"/>
                      <a:pt x="611" y="0"/>
                      <a:pt x="422" y="0"/>
                    </a:cubicBezTo>
                    <a:cubicBezTo>
                      <a:pt x="404" y="0"/>
                      <a:pt x="386" y="1"/>
                      <a:pt x="368" y="3"/>
                    </a:cubicBezTo>
                    <a:cubicBezTo>
                      <a:pt x="156" y="27"/>
                      <a:pt x="0" y="183"/>
                      <a:pt x="19" y="351"/>
                    </a:cubicBezTo>
                    <a:cubicBezTo>
                      <a:pt x="30" y="441"/>
                      <a:pt x="87" y="516"/>
                      <a:pt x="171" y="563"/>
                    </a:cubicBezTo>
                    <a:cubicBezTo>
                      <a:pt x="175" y="600"/>
                      <a:pt x="161" y="648"/>
                      <a:pt x="96" y="697"/>
                    </a:cubicBezTo>
                    <a:cubicBezTo>
                      <a:pt x="86" y="704"/>
                      <a:pt x="100" y="713"/>
                      <a:pt x="128" y="713"/>
                    </a:cubicBezTo>
                    <a:cubicBezTo>
                      <a:pt x="173" y="713"/>
                      <a:pt x="252" y="692"/>
                      <a:pt x="328" y="614"/>
                    </a:cubicBezTo>
                    <a:cubicBezTo>
                      <a:pt x="347" y="616"/>
                      <a:pt x="366" y="617"/>
                      <a:pt x="385" y="617"/>
                    </a:cubicBezTo>
                    <a:cubicBezTo>
                      <a:pt x="403" y="617"/>
                      <a:pt x="421" y="616"/>
                      <a:pt x="439" y="614"/>
                    </a:cubicBezTo>
                    <a:cubicBezTo>
                      <a:pt x="651" y="590"/>
                      <a:pt x="807" y="434"/>
                      <a:pt x="788" y="266"/>
                    </a:cubicBezTo>
                    <a:close/>
                  </a:path>
                </a:pathLst>
              </a:custGeom>
              <a:solidFill>
                <a:schemeClr val="bg1"/>
              </a:solidFill>
              <a:ln>
                <a:noFill/>
              </a:ln>
              <a:extLst/>
            </p:spPr>
            <p:txBody>
              <a:bodyPr/>
              <a:lstStyle/>
              <a:p>
                <a:pPr defTabSz="967801" fontAlgn="auto">
                  <a:spcBef>
                    <a:spcPts val="0"/>
                  </a:spcBef>
                  <a:spcAft>
                    <a:spcPts val="0"/>
                  </a:spcAft>
                  <a:defRPr/>
                </a:pPr>
                <a:endParaRPr lang="zh-CN" altLang="en-US">
                  <a:solidFill>
                    <a:schemeClr val="accent3"/>
                  </a:solidFill>
                  <a:latin typeface="+mn-lt"/>
                  <a:ea typeface="+mn-ea"/>
                </a:endParaRPr>
              </a:p>
            </p:txBody>
          </p:sp>
        </p:grpSp>
      </p:grpSp>
      <p:sp>
        <p:nvSpPr>
          <p:cNvPr id="83" name="Title 3"/>
          <p:cNvSpPr txBox="1">
            <a:spLocks/>
          </p:cNvSpPr>
          <p:nvPr/>
        </p:nvSpPr>
        <p:spPr>
          <a:xfrm>
            <a:off x="1687962" y="1277433"/>
            <a:ext cx="796699" cy="506123"/>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1"/>
                </a:solidFill>
                <a:effectLst>
                  <a:innerShdw blurRad="63500" dist="50800" dir="13500000">
                    <a:prstClr val="black">
                      <a:alpha val="50000"/>
                    </a:prstClr>
                  </a:innerShdw>
                </a:effectLst>
                <a:latin typeface="微软雅黑" pitchFamily="34" charset="-122"/>
              </a:rPr>
              <a:t>01</a:t>
            </a:r>
            <a:endParaRPr lang="en-US" sz="3600" b="1" dirty="0">
              <a:solidFill>
                <a:schemeClr val="bg1"/>
              </a:solidFill>
              <a:effectLst>
                <a:innerShdw blurRad="63500" dist="50800" dir="13500000">
                  <a:prstClr val="black">
                    <a:alpha val="50000"/>
                  </a:prstClr>
                </a:innerShdw>
              </a:effectLst>
              <a:latin typeface="微软雅黑" pitchFamily="34" charset="-122"/>
            </a:endParaRPr>
          </a:p>
        </p:txBody>
      </p:sp>
      <p:sp>
        <p:nvSpPr>
          <p:cNvPr id="84" name="TextBox 83"/>
          <p:cNvSpPr txBox="1"/>
          <p:nvPr/>
        </p:nvSpPr>
        <p:spPr>
          <a:xfrm>
            <a:off x="1692275" y="1874838"/>
            <a:ext cx="2663825" cy="873125"/>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bg1"/>
                </a:solidFill>
                <a:latin typeface="微软雅黑" pitchFamily="34" charset="-122"/>
                <a:ea typeface="+mn-ea"/>
              </a:rPr>
              <a:t>单击此处填加标题</a:t>
            </a:r>
            <a:endParaRPr lang="en-US" altLang="zh-CN" sz="1600" b="1" dirty="0">
              <a:solidFill>
                <a:schemeClr val="bg1"/>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bg1"/>
                </a:solidFill>
                <a:latin typeface="+mn-ea"/>
                <a:ea typeface="+mn-ea"/>
              </a:rPr>
              <a:t>请输入您的文字请输入您的文字</a:t>
            </a:r>
            <a:endParaRPr lang="en-US" altLang="zh-CN" sz="1200" dirty="0">
              <a:solidFill>
                <a:schemeClr val="bg1"/>
              </a:solidFill>
              <a:latin typeface="+mn-ea"/>
              <a:ea typeface="+mn-ea"/>
            </a:endParaRPr>
          </a:p>
          <a:p>
            <a:pPr defTabSz="967801" fontAlgn="auto">
              <a:lnSpc>
                <a:spcPct val="130000"/>
              </a:lnSpc>
              <a:spcBef>
                <a:spcPts val="0"/>
              </a:spcBef>
              <a:spcAft>
                <a:spcPts val="0"/>
              </a:spcAft>
              <a:defRPr/>
            </a:pPr>
            <a:r>
              <a:rPr lang="zh-CN" altLang="en-US" sz="1200" dirty="0">
                <a:solidFill>
                  <a:schemeClr val="bg1"/>
                </a:solidFill>
                <a:latin typeface="+mn-ea"/>
                <a:ea typeface="+mn-ea"/>
              </a:rPr>
              <a:t>请输入您的文字请输入您的文字</a:t>
            </a:r>
          </a:p>
        </p:txBody>
      </p:sp>
      <p:sp>
        <p:nvSpPr>
          <p:cNvPr id="85" name="Title 3"/>
          <p:cNvSpPr txBox="1">
            <a:spLocks/>
          </p:cNvSpPr>
          <p:nvPr/>
        </p:nvSpPr>
        <p:spPr>
          <a:xfrm>
            <a:off x="6202340" y="1316238"/>
            <a:ext cx="796699" cy="596700"/>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1"/>
                </a:solidFill>
                <a:effectLst>
                  <a:innerShdw blurRad="63500" dist="50800" dir="13500000">
                    <a:prstClr val="black">
                      <a:alpha val="50000"/>
                    </a:prstClr>
                  </a:innerShdw>
                </a:effectLst>
                <a:latin typeface="微软雅黑" pitchFamily="34" charset="-122"/>
              </a:rPr>
              <a:t>03</a:t>
            </a:r>
            <a:endParaRPr lang="en-US" sz="3600" b="1" dirty="0">
              <a:solidFill>
                <a:schemeClr val="bg1"/>
              </a:solidFill>
              <a:effectLst>
                <a:innerShdw blurRad="63500" dist="50800" dir="13500000">
                  <a:prstClr val="black">
                    <a:alpha val="50000"/>
                  </a:prstClr>
                </a:innerShdw>
              </a:effectLst>
              <a:latin typeface="微软雅黑" pitchFamily="34" charset="-122"/>
            </a:endParaRPr>
          </a:p>
        </p:txBody>
      </p:sp>
      <p:sp>
        <p:nvSpPr>
          <p:cNvPr id="86" name="TextBox 85"/>
          <p:cNvSpPr txBox="1"/>
          <p:nvPr/>
        </p:nvSpPr>
        <p:spPr>
          <a:xfrm>
            <a:off x="6206331" y="1912938"/>
            <a:ext cx="2665413" cy="874712"/>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bg1"/>
                </a:solidFill>
                <a:latin typeface="微软雅黑" pitchFamily="34" charset="-122"/>
                <a:ea typeface="+mn-ea"/>
              </a:rPr>
              <a:t>单击此处填加标题</a:t>
            </a:r>
            <a:endParaRPr lang="en-US" altLang="zh-CN" sz="1600" b="1" dirty="0">
              <a:solidFill>
                <a:schemeClr val="bg1"/>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bg1"/>
                </a:solidFill>
                <a:latin typeface="+mn-ea"/>
                <a:ea typeface="+mn-ea"/>
              </a:rPr>
              <a:t>请输入您的文字请输入您的文字</a:t>
            </a:r>
            <a:endParaRPr lang="en-US" altLang="zh-CN" sz="1200" dirty="0">
              <a:solidFill>
                <a:schemeClr val="bg1"/>
              </a:solidFill>
              <a:latin typeface="+mn-ea"/>
              <a:ea typeface="+mn-ea"/>
            </a:endParaRPr>
          </a:p>
          <a:p>
            <a:pPr defTabSz="967801" fontAlgn="auto">
              <a:lnSpc>
                <a:spcPct val="130000"/>
              </a:lnSpc>
              <a:spcBef>
                <a:spcPts val="0"/>
              </a:spcBef>
              <a:spcAft>
                <a:spcPts val="0"/>
              </a:spcAft>
              <a:defRPr/>
            </a:pPr>
            <a:r>
              <a:rPr lang="zh-CN" altLang="en-US" sz="1200" dirty="0">
                <a:solidFill>
                  <a:schemeClr val="bg1"/>
                </a:solidFill>
                <a:latin typeface="+mn-ea"/>
                <a:ea typeface="+mn-ea"/>
              </a:rPr>
              <a:t>请输入您的文字请输入您的文字</a:t>
            </a:r>
          </a:p>
        </p:txBody>
      </p:sp>
      <p:sp>
        <p:nvSpPr>
          <p:cNvPr id="87" name="Title 3"/>
          <p:cNvSpPr txBox="1">
            <a:spLocks/>
          </p:cNvSpPr>
          <p:nvPr/>
        </p:nvSpPr>
        <p:spPr>
          <a:xfrm>
            <a:off x="3708797" y="3221649"/>
            <a:ext cx="796699" cy="597876"/>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1"/>
                </a:solidFill>
                <a:effectLst>
                  <a:innerShdw blurRad="63500" dist="50800" dir="13500000">
                    <a:prstClr val="black">
                      <a:alpha val="50000"/>
                    </a:prstClr>
                  </a:innerShdw>
                </a:effectLst>
                <a:latin typeface="微软雅黑" pitchFamily="34" charset="-122"/>
              </a:rPr>
              <a:t>02</a:t>
            </a:r>
            <a:endParaRPr lang="en-US" sz="3600" b="1" dirty="0">
              <a:solidFill>
                <a:schemeClr val="bg1"/>
              </a:solidFill>
              <a:effectLst>
                <a:innerShdw blurRad="63500" dist="50800" dir="13500000">
                  <a:prstClr val="black">
                    <a:alpha val="50000"/>
                  </a:prstClr>
                </a:innerShdw>
              </a:effectLst>
              <a:latin typeface="微软雅黑" pitchFamily="34" charset="-122"/>
            </a:endParaRPr>
          </a:p>
        </p:txBody>
      </p:sp>
      <p:sp>
        <p:nvSpPr>
          <p:cNvPr id="88" name="TextBox 87"/>
          <p:cNvSpPr txBox="1"/>
          <p:nvPr/>
        </p:nvSpPr>
        <p:spPr>
          <a:xfrm>
            <a:off x="3708400" y="3819525"/>
            <a:ext cx="2665413" cy="873125"/>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bg1"/>
                </a:solidFill>
                <a:latin typeface="微软雅黑" pitchFamily="34" charset="-122"/>
                <a:ea typeface="+mn-ea"/>
              </a:rPr>
              <a:t>单击此处填加标题</a:t>
            </a:r>
            <a:endParaRPr lang="en-US" altLang="zh-CN" sz="1600" b="1" dirty="0">
              <a:solidFill>
                <a:schemeClr val="bg1"/>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bg1"/>
                </a:solidFill>
                <a:latin typeface="+mn-ea"/>
                <a:ea typeface="+mn-ea"/>
              </a:rPr>
              <a:t>请输入您的文字请输入您的文字</a:t>
            </a:r>
            <a:endParaRPr lang="en-US" altLang="zh-CN" sz="1200" dirty="0">
              <a:solidFill>
                <a:schemeClr val="bg1"/>
              </a:solidFill>
              <a:latin typeface="+mn-ea"/>
              <a:ea typeface="+mn-ea"/>
            </a:endParaRPr>
          </a:p>
          <a:p>
            <a:pPr defTabSz="967801" fontAlgn="auto">
              <a:lnSpc>
                <a:spcPct val="130000"/>
              </a:lnSpc>
              <a:spcBef>
                <a:spcPts val="0"/>
              </a:spcBef>
              <a:spcAft>
                <a:spcPts val="0"/>
              </a:spcAft>
              <a:defRPr/>
            </a:pPr>
            <a:r>
              <a:rPr lang="zh-CN" altLang="en-US" sz="1200" dirty="0">
                <a:solidFill>
                  <a:schemeClr val="bg1"/>
                </a:solidFill>
                <a:latin typeface="+mn-ea"/>
                <a:ea typeface="+mn-ea"/>
              </a:rPr>
              <a:t>请输入您的文字请输入您的文字</a:t>
            </a:r>
          </a:p>
        </p:txBody>
      </p:sp>
      <p:sp>
        <p:nvSpPr>
          <p:cNvPr id="61"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64" name="组合 63"/>
          <p:cNvGrpSpPr/>
          <p:nvPr/>
        </p:nvGrpSpPr>
        <p:grpSpPr>
          <a:xfrm>
            <a:off x="352591" y="688270"/>
            <a:ext cx="9369259" cy="67851"/>
            <a:chOff x="288133" y="483063"/>
            <a:chExt cx="8772740" cy="64666"/>
          </a:xfrm>
        </p:grpSpPr>
        <p:sp>
          <p:nvSpPr>
            <p:cNvPr id="66" name="任意多边形 65"/>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p:cNvCxnSpPr>
              <a:stCxn id="66"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8" name="组合 77"/>
          <p:cNvGrpSpPr/>
          <p:nvPr/>
        </p:nvGrpSpPr>
        <p:grpSpPr>
          <a:xfrm>
            <a:off x="0" y="290390"/>
            <a:ext cx="641111" cy="353788"/>
            <a:chOff x="0" y="252065"/>
            <a:chExt cx="641111" cy="392113"/>
          </a:xfrm>
        </p:grpSpPr>
        <p:sp>
          <p:nvSpPr>
            <p:cNvPr id="80"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89"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90" name="五边形 89"/>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433706" y="1674253"/>
            <a:ext cx="1086716" cy="794537"/>
            <a:chOff x="4433706" y="1674253"/>
            <a:chExt cx="976077" cy="794537"/>
          </a:xfrm>
        </p:grpSpPr>
        <p:sp>
          <p:nvSpPr>
            <p:cNvPr id="65" name="圆角矩形标注 64"/>
            <p:cNvSpPr/>
            <p:nvPr/>
          </p:nvSpPr>
          <p:spPr>
            <a:xfrm flipH="1">
              <a:off x="4433706" y="1674253"/>
              <a:ext cx="976077" cy="794537"/>
            </a:xfrm>
            <a:prstGeom prst="wedgeRoundRectCallout">
              <a:avLst>
                <a:gd name="adj1" fmla="val -20118"/>
                <a:gd name="adj2" fmla="val 71633"/>
                <a:gd name="adj3" fmla="val 16667"/>
              </a:avLst>
            </a:prstGeom>
            <a:solidFill>
              <a:schemeClr val="accent2">
                <a:lumMod val="75000"/>
              </a:schemeClr>
            </a:solidFill>
            <a:ln w="12700" cap="flat" cmpd="sng" algn="ctr">
              <a:no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7" name="组合 65"/>
            <p:cNvGrpSpPr/>
            <p:nvPr/>
          </p:nvGrpSpPr>
          <p:grpSpPr>
            <a:xfrm>
              <a:off x="4572893" y="1769920"/>
              <a:ext cx="612285" cy="618178"/>
              <a:chOff x="10560864" y="2750058"/>
              <a:chExt cx="612285" cy="618178"/>
            </a:xfrm>
            <a:solidFill>
              <a:schemeClr val="bg1"/>
            </a:solidFill>
          </p:grpSpPr>
          <p:grpSp>
            <p:nvGrpSpPr>
              <p:cNvPr id="8" name="组合 66"/>
              <p:cNvGrpSpPr/>
              <p:nvPr/>
            </p:nvGrpSpPr>
            <p:grpSpPr>
              <a:xfrm>
                <a:off x="10560884" y="2750058"/>
                <a:ext cx="612265" cy="618178"/>
                <a:chOff x="4367213" y="536575"/>
                <a:chExt cx="657225" cy="663575"/>
              </a:xfrm>
              <a:grpFill/>
            </p:grpSpPr>
            <p:sp>
              <p:nvSpPr>
                <p:cNvPr id="72" name="Freeform 81"/>
                <p:cNvSpPr>
                  <a:spLocks/>
                </p:cNvSpPr>
                <p:nvPr/>
              </p:nvSpPr>
              <p:spPr bwMode="auto">
                <a:xfrm>
                  <a:off x="4827588" y="536575"/>
                  <a:ext cx="196850" cy="663575"/>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3" name="Freeform 82"/>
                <p:cNvSpPr>
                  <a:spLocks/>
                </p:cNvSpPr>
                <p:nvPr/>
              </p:nvSpPr>
              <p:spPr bwMode="auto">
                <a:xfrm>
                  <a:off x="4872038" y="682625"/>
                  <a:ext cx="111125" cy="374650"/>
                </a:xfrm>
                <a:custGeom>
                  <a:avLst/>
                  <a:gdLst>
                    <a:gd name="T0" fmla="*/ 12 w 70"/>
                    <a:gd name="T1" fmla="*/ 160 h 236"/>
                    <a:gd name="T2" fmla="*/ 0 w 70"/>
                    <a:gd name="T3" fmla="*/ 174 h 236"/>
                    <a:gd name="T4" fmla="*/ 14 w 70"/>
                    <a:gd name="T5" fmla="*/ 220 h 236"/>
                    <a:gd name="T6" fmla="*/ 22 w 70"/>
                    <a:gd name="T7" fmla="*/ 232 h 236"/>
                    <a:gd name="T8" fmla="*/ 32 w 70"/>
                    <a:gd name="T9" fmla="*/ 236 h 236"/>
                    <a:gd name="T10" fmla="*/ 40 w 70"/>
                    <a:gd name="T11" fmla="*/ 234 h 236"/>
                    <a:gd name="T12" fmla="*/ 52 w 70"/>
                    <a:gd name="T13" fmla="*/ 216 h 236"/>
                    <a:gd name="T14" fmla="*/ 62 w 70"/>
                    <a:gd name="T15" fmla="*/ 184 h 236"/>
                    <a:gd name="T16" fmla="*/ 68 w 70"/>
                    <a:gd name="T17" fmla="*/ 142 h 236"/>
                    <a:gd name="T18" fmla="*/ 70 w 70"/>
                    <a:gd name="T19" fmla="*/ 118 h 236"/>
                    <a:gd name="T20" fmla="*/ 66 w 70"/>
                    <a:gd name="T21" fmla="*/ 72 h 236"/>
                    <a:gd name="T22" fmla="*/ 58 w 70"/>
                    <a:gd name="T23" fmla="*/ 34 h 236"/>
                    <a:gd name="T24" fmla="*/ 46 w 70"/>
                    <a:gd name="T25" fmla="*/ 8 h 236"/>
                    <a:gd name="T26" fmla="*/ 32 w 70"/>
                    <a:gd name="T27" fmla="*/ 0 h 236"/>
                    <a:gd name="T28" fmla="*/ 28 w 70"/>
                    <a:gd name="T29" fmla="*/ 0 h 236"/>
                    <a:gd name="T30" fmla="*/ 18 w 70"/>
                    <a:gd name="T31" fmla="*/ 10 h 236"/>
                    <a:gd name="T32" fmla="*/ 6 w 70"/>
                    <a:gd name="T33" fmla="*/ 36 h 236"/>
                    <a:gd name="T34" fmla="*/ 0 w 70"/>
                    <a:gd name="T35" fmla="*/ 62 h 236"/>
                    <a:gd name="T36" fmla="*/ 12 w 70"/>
                    <a:gd name="T37" fmla="*/ 76 h 236"/>
                    <a:gd name="T38" fmla="*/ 20 w 70"/>
                    <a:gd name="T39" fmla="*/ 48 h 236"/>
                    <a:gd name="T40" fmla="*/ 30 w 70"/>
                    <a:gd name="T41" fmla="*/ 38 h 236"/>
                    <a:gd name="T42" fmla="*/ 32 w 70"/>
                    <a:gd name="T43" fmla="*/ 38 h 236"/>
                    <a:gd name="T44" fmla="*/ 42 w 70"/>
                    <a:gd name="T45" fmla="*/ 44 h 236"/>
                    <a:gd name="T46" fmla="*/ 50 w 70"/>
                    <a:gd name="T47" fmla="*/ 62 h 236"/>
                    <a:gd name="T48" fmla="*/ 58 w 70"/>
                    <a:gd name="T49" fmla="*/ 118 h 236"/>
                    <a:gd name="T50" fmla="*/ 56 w 70"/>
                    <a:gd name="T51" fmla="*/ 148 h 236"/>
                    <a:gd name="T52" fmla="*/ 46 w 70"/>
                    <a:gd name="T53" fmla="*/ 184 h 236"/>
                    <a:gd name="T54" fmla="*/ 38 w 70"/>
                    <a:gd name="T55" fmla="*/ 196 h 236"/>
                    <a:gd name="T56" fmla="*/ 32 w 70"/>
                    <a:gd name="T57" fmla="*/ 198 h 236"/>
                    <a:gd name="T58" fmla="*/ 26 w 70"/>
                    <a:gd name="T59" fmla="*/ 196 h 236"/>
                    <a:gd name="T60" fmla="*/ 16 w 70"/>
                    <a:gd name="T61" fmla="*/ 176 h 236"/>
                    <a:gd name="T62" fmla="*/ 12 w 70"/>
                    <a:gd name="T63" fmla="*/ 16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236">
                      <a:moveTo>
                        <a:pt x="12" y="160"/>
                      </a:moveTo>
                      <a:lnTo>
                        <a:pt x="12" y="160"/>
                      </a:lnTo>
                      <a:lnTo>
                        <a:pt x="0" y="174"/>
                      </a:lnTo>
                      <a:lnTo>
                        <a:pt x="0" y="174"/>
                      </a:lnTo>
                      <a:lnTo>
                        <a:pt x="6" y="200"/>
                      </a:lnTo>
                      <a:lnTo>
                        <a:pt x="14" y="220"/>
                      </a:lnTo>
                      <a:lnTo>
                        <a:pt x="18" y="226"/>
                      </a:lnTo>
                      <a:lnTo>
                        <a:pt x="22" y="232"/>
                      </a:lnTo>
                      <a:lnTo>
                        <a:pt x="28" y="236"/>
                      </a:lnTo>
                      <a:lnTo>
                        <a:pt x="32" y="236"/>
                      </a:lnTo>
                      <a:lnTo>
                        <a:pt x="32" y="236"/>
                      </a:lnTo>
                      <a:lnTo>
                        <a:pt x="40" y="234"/>
                      </a:lnTo>
                      <a:lnTo>
                        <a:pt x="46" y="228"/>
                      </a:lnTo>
                      <a:lnTo>
                        <a:pt x="52" y="216"/>
                      </a:lnTo>
                      <a:lnTo>
                        <a:pt x="58" y="202"/>
                      </a:lnTo>
                      <a:lnTo>
                        <a:pt x="62" y="184"/>
                      </a:lnTo>
                      <a:lnTo>
                        <a:pt x="66" y="164"/>
                      </a:lnTo>
                      <a:lnTo>
                        <a:pt x="68" y="142"/>
                      </a:lnTo>
                      <a:lnTo>
                        <a:pt x="70" y="118"/>
                      </a:lnTo>
                      <a:lnTo>
                        <a:pt x="70" y="118"/>
                      </a:lnTo>
                      <a:lnTo>
                        <a:pt x="68" y="94"/>
                      </a:lnTo>
                      <a:lnTo>
                        <a:pt x="66" y="72"/>
                      </a:lnTo>
                      <a:lnTo>
                        <a:pt x="62" y="52"/>
                      </a:lnTo>
                      <a:lnTo>
                        <a:pt x="58" y="34"/>
                      </a:lnTo>
                      <a:lnTo>
                        <a:pt x="52" y="20"/>
                      </a:lnTo>
                      <a:lnTo>
                        <a:pt x="46" y="8"/>
                      </a:lnTo>
                      <a:lnTo>
                        <a:pt x="40" y="2"/>
                      </a:lnTo>
                      <a:lnTo>
                        <a:pt x="32" y="0"/>
                      </a:lnTo>
                      <a:lnTo>
                        <a:pt x="32" y="0"/>
                      </a:lnTo>
                      <a:lnTo>
                        <a:pt x="28" y="0"/>
                      </a:lnTo>
                      <a:lnTo>
                        <a:pt x="22" y="4"/>
                      </a:lnTo>
                      <a:lnTo>
                        <a:pt x="18" y="10"/>
                      </a:lnTo>
                      <a:lnTo>
                        <a:pt x="14" y="16"/>
                      </a:lnTo>
                      <a:lnTo>
                        <a:pt x="6" y="36"/>
                      </a:lnTo>
                      <a:lnTo>
                        <a:pt x="0" y="62"/>
                      </a:lnTo>
                      <a:lnTo>
                        <a:pt x="0" y="62"/>
                      </a:lnTo>
                      <a:lnTo>
                        <a:pt x="12" y="76"/>
                      </a:lnTo>
                      <a:lnTo>
                        <a:pt x="12" y="76"/>
                      </a:lnTo>
                      <a:lnTo>
                        <a:pt x="16" y="60"/>
                      </a:lnTo>
                      <a:lnTo>
                        <a:pt x="20" y="48"/>
                      </a:lnTo>
                      <a:lnTo>
                        <a:pt x="26" y="40"/>
                      </a:lnTo>
                      <a:lnTo>
                        <a:pt x="30" y="38"/>
                      </a:lnTo>
                      <a:lnTo>
                        <a:pt x="32" y="38"/>
                      </a:lnTo>
                      <a:lnTo>
                        <a:pt x="32" y="38"/>
                      </a:lnTo>
                      <a:lnTo>
                        <a:pt x="38" y="40"/>
                      </a:lnTo>
                      <a:lnTo>
                        <a:pt x="42" y="44"/>
                      </a:lnTo>
                      <a:lnTo>
                        <a:pt x="46" y="52"/>
                      </a:lnTo>
                      <a:lnTo>
                        <a:pt x="50" y="62"/>
                      </a:lnTo>
                      <a:lnTo>
                        <a:pt x="56" y="86"/>
                      </a:lnTo>
                      <a:lnTo>
                        <a:pt x="58" y="118"/>
                      </a:lnTo>
                      <a:lnTo>
                        <a:pt x="58" y="118"/>
                      </a:lnTo>
                      <a:lnTo>
                        <a:pt x="56" y="148"/>
                      </a:lnTo>
                      <a:lnTo>
                        <a:pt x="50" y="174"/>
                      </a:lnTo>
                      <a:lnTo>
                        <a:pt x="46" y="184"/>
                      </a:lnTo>
                      <a:lnTo>
                        <a:pt x="42" y="192"/>
                      </a:lnTo>
                      <a:lnTo>
                        <a:pt x="38" y="196"/>
                      </a:lnTo>
                      <a:lnTo>
                        <a:pt x="32" y="198"/>
                      </a:lnTo>
                      <a:lnTo>
                        <a:pt x="32" y="198"/>
                      </a:lnTo>
                      <a:lnTo>
                        <a:pt x="30" y="198"/>
                      </a:lnTo>
                      <a:lnTo>
                        <a:pt x="26" y="196"/>
                      </a:lnTo>
                      <a:lnTo>
                        <a:pt x="20" y="188"/>
                      </a:lnTo>
                      <a:lnTo>
                        <a:pt x="16" y="176"/>
                      </a:lnTo>
                      <a:lnTo>
                        <a:pt x="12" y="160"/>
                      </a:lnTo>
                      <a:lnTo>
                        <a:pt x="12" y="160"/>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4" name="Freeform 83"/>
                <p:cNvSpPr>
                  <a:spLocks/>
                </p:cNvSpPr>
                <p:nvPr/>
              </p:nvSpPr>
              <p:spPr bwMode="auto">
                <a:xfrm>
                  <a:off x="4906963" y="803275"/>
                  <a:ext cx="38100" cy="133350"/>
                </a:xfrm>
                <a:custGeom>
                  <a:avLst/>
                  <a:gdLst>
                    <a:gd name="T0" fmla="*/ 10 w 24"/>
                    <a:gd name="T1" fmla="*/ 0 h 84"/>
                    <a:gd name="T2" fmla="*/ 10 w 24"/>
                    <a:gd name="T3" fmla="*/ 0 h 84"/>
                    <a:gd name="T4" fmla="*/ 8 w 24"/>
                    <a:gd name="T5" fmla="*/ 2 h 84"/>
                    <a:gd name="T6" fmla="*/ 4 w 24"/>
                    <a:gd name="T7" fmla="*/ 6 h 84"/>
                    <a:gd name="T8" fmla="*/ 0 w 24"/>
                    <a:gd name="T9" fmla="*/ 18 h 84"/>
                    <a:gd name="T10" fmla="*/ 0 w 24"/>
                    <a:gd name="T11" fmla="*/ 18 h 84"/>
                    <a:gd name="T12" fmla="*/ 4 w 24"/>
                    <a:gd name="T13" fmla="*/ 30 h 84"/>
                    <a:gd name="T14" fmla="*/ 6 w 24"/>
                    <a:gd name="T15" fmla="*/ 42 h 84"/>
                    <a:gd name="T16" fmla="*/ 6 w 24"/>
                    <a:gd name="T17" fmla="*/ 42 h 84"/>
                    <a:gd name="T18" fmla="*/ 4 w 24"/>
                    <a:gd name="T19" fmla="*/ 54 h 84"/>
                    <a:gd name="T20" fmla="*/ 0 w 24"/>
                    <a:gd name="T21" fmla="*/ 66 h 84"/>
                    <a:gd name="T22" fmla="*/ 0 w 24"/>
                    <a:gd name="T23" fmla="*/ 66 h 84"/>
                    <a:gd name="T24" fmla="*/ 4 w 24"/>
                    <a:gd name="T25" fmla="*/ 78 h 84"/>
                    <a:gd name="T26" fmla="*/ 8 w 24"/>
                    <a:gd name="T27" fmla="*/ 82 h 84"/>
                    <a:gd name="T28" fmla="*/ 10 w 24"/>
                    <a:gd name="T29" fmla="*/ 84 h 84"/>
                    <a:gd name="T30" fmla="*/ 10 w 24"/>
                    <a:gd name="T31" fmla="*/ 84 h 84"/>
                    <a:gd name="T32" fmla="*/ 12 w 24"/>
                    <a:gd name="T33" fmla="*/ 82 h 84"/>
                    <a:gd name="T34" fmla="*/ 16 w 24"/>
                    <a:gd name="T35" fmla="*/ 80 h 84"/>
                    <a:gd name="T36" fmla="*/ 20 w 24"/>
                    <a:gd name="T37" fmla="*/ 72 h 84"/>
                    <a:gd name="T38" fmla="*/ 22 w 24"/>
                    <a:gd name="T39" fmla="*/ 58 h 84"/>
                    <a:gd name="T40" fmla="*/ 24 w 24"/>
                    <a:gd name="T41" fmla="*/ 42 h 84"/>
                    <a:gd name="T42" fmla="*/ 24 w 24"/>
                    <a:gd name="T43" fmla="*/ 42 h 84"/>
                    <a:gd name="T44" fmla="*/ 22 w 24"/>
                    <a:gd name="T45" fmla="*/ 26 h 84"/>
                    <a:gd name="T46" fmla="*/ 20 w 24"/>
                    <a:gd name="T47" fmla="*/ 12 h 84"/>
                    <a:gd name="T48" fmla="*/ 16 w 24"/>
                    <a:gd name="T49" fmla="*/ 4 h 84"/>
                    <a:gd name="T50" fmla="*/ 12 w 24"/>
                    <a:gd name="T51" fmla="*/ 2 h 84"/>
                    <a:gd name="T52" fmla="*/ 10 w 24"/>
                    <a:gd name="T53" fmla="*/ 0 h 84"/>
                    <a:gd name="T54" fmla="*/ 10 w 24"/>
                    <a:gd name="T5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 h="84">
                      <a:moveTo>
                        <a:pt x="10" y="0"/>
                      </a:moveTo>
                      <a:lnTo>
                        <a:pt x="10" y="0"/>
                      </a:lnTo>
                      <a:lnTo>
                        <a:pt x="8" y="2"/>
                      </a:lnTo>
                      <a:lnTo>
                        <a:pt x="4" y="6"/>
                      </a:lnTo>
                      <a:lnTo>
                        <a:pt x="0" y="18"/>
                      </a:lnTo>
                      <a:lnTo>
                        <a:pt x="0" y="18"/>
                      </a:lnTo>
                      <a:lnTo>
                        <a:pt x="4" y="30"/>
                      </a:lnTo>
                      <a:lnTo>
                        <a:pt x="6" y="42"/>
                      </a:lnTo>
                      <a:lnTo>
                        <a:pt x="6" y="42"/>
                      </a:lnTo>
                      <a:lnTo>
                        <a:pt x="4" y="54"/>
                      </a:lnTo>
                      <a:lnTo>
                        <a:pt x="0" y="66"/>
                      </a:lnTo>
                      <a:lnTo>
                        <a:pt x="0" y="66"/>
                      </a:lnTo>
                      <a:lnTo>
                        <a:pt x="4" y="78"/>
                      </a:lnTo>
                      <a:lnTo>
                        <a:pt x="8" y="82"/>
                      </a:lnTo>
                      <a:lnTo>
                        <a:pt x="10" y="84"/>
                      </a:lnTo>
                      <a:lnTo>
                        <a:pt x="10" y="84"/>
                      </a:lnTo>
                      <a:lnTo>
                        <a:pt x="12" y="82"/>
                      </a:lnTo>
                      <a:lnTo>
                        <a:pt x="16" y="80"/>
                      </a:lnTo>
                      <a:lnTo>
                        <a:pt x="20" y="72"/>
                      </a:lnTo>
                      <a:lnTo>
                        <a:pt x="22" y="58"/>
                      </a:lnTo>
                      <a:lnTo>
                        <a:pt x="24" y="42"/>
                      </a:lnTo>
                      <a:lnTo>
                        <a:pt x="24" y="42"/>
                      </a:lnTo>
                      <a:lnTo>
                        <a:pt x="22" y="26"/>
                      </a:lnTo>
                      <a:lnTo>
                        <a:pt x="20" y="12"/>
                      </a:lnTo>
                      <a:lnTo>
                        <a:pt x="16" y="4"/>
                      </a:lnTo>
                      <a:lnTo>
                        <a:pt x="12" y="2"/>
                      </a:lnTo>
                      <a:lnTo>
                        <a:pt x="10" y="0"/>
                      </a:lnTo>
                      <a:lnTo>
                        <a:pt x="10" y="0"/>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5" name="Freeform 84"/>
                <p:cNvSpPr>
                  <a:spLocks/>
                </p:cNvSpPr>
                <p:nvPr/>
              </p:nvSpPr>
              <p:spPr bwMode="auto">
                <a:xfrm>
                  <a:off x="4367213" y="777875"/>
                  <a:ext cx="533400" cy="187325"/>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6" name="Freeform 85"/>
                <p:cNvSpPr>
                  <a:spLocks/>
                </p:cNvSpPr>
                <p:nvPr/>
              </p:nvSpPr>
              <p:spPr bwMode="auto">
                <a:xfrm>
                  <a:off x="4595813" y="920750"/>
                  <a:ext cx="285750" cy="184150"/>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7" name="Freeform 86"/>
                <p:cNvSpPr>
                  <a:spLocks/>
                </p:cNvSpPr>
                <p:nvPr/>
              </p:nvSpPr>
              <p:spPr bwMode="auto">
                <a:xfrm>
                  <a:off x="4592638" y="641350"/>
                  <a:ext cx="285750" cy="184150"/>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grpSp>
          <p:sp>
            <p:nvSpPr>
              <p:cNvPr id="68" name="Freeform 81"/>
              <p:cNvSpPr>
                <a:spLocks/>
              </p:cNvSpPr>
              <p:nvPr/>
            </p:nvSpPr>
            <p:spPr bwMode="auto">
              <a:xfrm>
                <a:off x="10989743" y="2750058"/>
                <a:ext cx="183383" cy="618177"/>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69" name="Freeform 84"/>
              <p:cNvSpPr>
                <a:spLocks/>
              </p:cNvSpPr>
              <p:nvPr/>
            </p:nvSpPr>
            <p:spPr bwMode="auto">
              <a:xfrm>
                <a:off x="10560864" y="2974850"/>
                <a:ext cx="496908" cy="174509"/>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0" name="Freeform 85"/>
              <p:cNvSpPr>
                <a:spLocks/>
              </p:cNvSpPr>
              <p:nvPr/>
            </p:nvSpPr>
            <p:spPr bwMode="auto">
              <a:xfrm>
                <a:off x="10773825" y="3107950"/>
                <a:ext cx="266201" cy="171552"/>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1" name="Freeform 86"/>
              <p:cNvSpPr>
                <a:spLocks/>
              </p:cNvSpPr>
              <p:nvPr/>
            </p:nvSpPr>
            <p:spPr bwMode="auto">
              <a:xfrm>
                <a:off x="10770867" y="2847665"/>
                <a:ext cx="266201" cy="171552"/>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gr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wipe(down)">
                                      <p:cBhvr>
                                        <p:cTn id="12" dur="500"/>
                                        <p:tgtEl>
                                          <p:spTgt spid="6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1"/>
                                        </p:tgtEl>
                                        <p:attrNameLst>
                                          <p:attrName>style.visibility</p:attrName>
                                        </p:attrNameLst>
                                      </p:cBhvr>
                                      <p:to>
                                        <p:strVal val="visible"/>
                                      </p:to>
                                    </p:set>
                                    <p:anim calcmode="lin" valueType="num">
                                      <p:cBhvr>
                                        <p:cTn id="16"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1"/>
                                        </p:tgtEl>
                                        <p:attrNameLst>
                                          <p:attrName>ppt_y</p:attrName>
                                        </p:attrNameLst>
                                      </p:cBhvr>
                                      <p:tavLst>
                                        <p:tav tm="0">
                                          <p:val>
                                            <p:strVal val="#ppt_y"/>
                                          </p:val>
                                        </p:tav>
                                        <p:tav tm="100000">
                                          <p:val>
                                            <p:strVal val="#ppt_y"/>
                                          </p:val>
                                        </p:tav>
                                      </p:tavLst>
                                    </p:anim>
                                    <p:anim calcmode="lin" valueType="num">
                                      <p:cBhvr>
                                        <p:cTn id="18"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61"/>
                                        </p:tgtEl>
                                      </p:cBhvr>
                                    </p:animEffect>
                                  </p:childTnLst>
                                </p:cTn>
                              </p:par>
                            </p:childTnLst>
                          </p:cTn>
                        </p:par>
                        <p:par>
                          <p:cTn id="21" fill="hold">
                            <p:stCondLst>
                              <p:cond delay="1450"/>
                            </p:stCondLst>
                            <p:childTnLst>
                              <p:par>
                                <p:cTn id="22" presetID="53" presetClass="entr" presetSubtype="16"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 fill="hold"/>
                                        <p:tgtEl>
                                          <p:spTgt spid="9"/>
                                        </p:tgtEl>
                                        <p:attrNameLst>
                                          <p:attrName>ppt_w</p:attrName>
                                        </p:attrNameLst>
                                      </p:cBhvr>
                                      <p:tavLst>
                                        <p:tav tm="0">
                                          <p:val>
                                            <p:fltVal val="0"/>
                                          </p:val>
                                        </p:tav>
                                        <p:tav tm="100000">
                                          <p:val>
                                            <p:strVal val="#ppt_w"/>
                                          </p:val>
                                        </p:tav>
                                      </p:tavLst>
                                    </p:anim>
                                    <p:anim calcmode="lin" valueType="num">
                                      <p:cBhvr>
                                        <p:cTn id="25" dur="100" fill="hold"/>
                                        <p:tgtEl>
                                          <p:spTgt spid="9"/>
                                        </p:tgtEl>
                                        <p:attrNameLst>
                                          <p:attrName>ppt_h</p:attrName>
                                        </p:attrNameLst>
                                      </p:cBhvr>
                                      <p:tavLst>
                                        <p:tav tm="0">
                                          <p:val>
                                            <p:fltVal val="0"/>
                                          </p:val>
                                        </p:tav>
                                        <p:tav tm="100000">
                                          <p:val>
                                            <p:strVal val="#ppt_h"/>
                                          </p:val>
                                        </p:tav>
                                      </p:tavLst>
                                    </p:anim>
                                    <p:animEffect transition="in" filter="fade">
                                      <p:cBhvr>
                                        <p:cTn id="26" dur="100"/>
                                        <p:tgtEl>
                                          <p:spTgt spid="9"/>
                                        </p:tgtEl>
                                      </p:cBhvr>
                                    </p:animEffect>
                                  </p:childTnLst>
                                </p:cTn>
                              </p:par>
                              <p:par>
                                <p:cTn id="27" presetID="6" presetClass="emph" presetSubtype="0" fill="hold" nodeType="withEffect">
                                  <p:stCondLst>
                                    <p:cond delay="100"/>
                                  </p:stCondLst>
                                  <p:childTnLst>
                                    <p:animScale>
                                      <p:cBhvr>
                                        <p:cTn id="28" dur="100" fill="hold"/>
                                        <p:tgtEl>
                                          <p:spTgt spid="9"/>
                                        </p:tgtEl>
                                      </p:cBhvr>
                                      <p:by x="110000" y="110000"/>
                                    </p:animScale>
                                  </p:childTnLst>
                                </p:cTn>
                              </p:par>
                              <p:par>
                                <p:cTn id="29" presetID="6" presetClass="emph" presetSubtype="0" fill="hold" nodeType="withEffect">
                                  <p:stCondLst>
                                    <p:cond delay="200"/>
                                  </p:stCondLst>
                                  <p:childTnLst>
                                    <p:animScale>
                                      <p:cBhvr>
                                        <p:cTn id="30" dur="200" fill="hold"/>
                                        <p:tgtEl>
                                          <p:spTgt spid="9"/>
                                        </p:tgtEl>
                                      </p:cBhvr>
                                      <p:by x="90000" y="90000"/>
                                    </p:animScale>
                                  </p:childTnLst>
                                </p:cTn>
                              </p:par>
                              <p:par>
                                <p:cTn id="31" presetID="6" presetClass="emph" presetSubtype="0" fill="hold" nodeType="withEffect">
                                  <p:stCondLst>
                                    <p:cond delay="400"/>
                                  </p:stCondLst>
                                  <p:childTnLst>
                                    <p:animScale>
                                      <p:cBhvr>
                                        <p:cTn id="32" dur="100" fill="hold"/>
                                        <p:tgtEl>
                                          <p:spTgt spid="9"/>
                                        </p:tgtEl>
                                      </p:cBhvr>
                                      <p:by x="105000" y="105000"/>
                                    </p:animScale>
                                  </p:childTnLst>
                                </p:cTn>
                              </p:par>
                              <p:par>
                                <p:cTn id="33" presetID="6" presetClass="emph" presetSubtype="0" fill="hold" nodeType="withEffect">
                                  <p:stCondLst>
                                    <p:cond delay="500"/>
                                  </p:stCondLst>
                                  <p:childTnLst>
                                    <p:animScale>
                                      <p:cBhvr>
                                        <p:cTn id="34" dur="200" fill="hold"/>
                                        <p:tgtEl>
                                          <p:spTgt spid="9"/>
                                        </p:tgtEl>
                                      </p:cBhvr>
                                      <p:by x="95000" y="95000"/>
                                    </p:animScale>
                                  </p:childTnLst>
                                </p:cTn>
                              </p:par>
                            </p:childTnLst>
                          </p:cTn>
                        </p:par>
                        <p:par>
                          <p:cTn id="35" fill="hold" nodeType="afterGroup">
                            <p:stCondLst>
                              <p:cond delay="2150"/>
                            </p:stCondLst>
                            <p:childTnLst>
                              <p:par>
                                <p:cTn id="36" presetID="53" presetClass="entr" presetSubtype="16"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100" fill="hold"/>
                                        <p:tgtEl>
                                          <p:spTgt spid="11"/>
                                        </p:tgtEl>
                                        <p:attrNameLst>
                                          <p:attrName>ppt_w</p:attrName>
                                        </p:attrNameLst>
                                      </p:cBhvr>
                                      <p:tavLst>
                                        <p:tav tm="0">
                                          <p:val>
                                            <p:fltVal val="0"/>
                                          </p:val>
                                        </p:tav>
                                        <p:tav tm="100000">
                                          <p:val>
                                            <p:strVal val="#ppt_w"/>
                                          </p:val>
                                        </p:tav>
                                      </p:tavLst>
                                    </p:anim>
                                    <p:anim calcmode="lin" valueType="num">
                                      <p:cBhvr>
                                        <p:cTn id="39" dur="100" fill="hold"/>
                                        <p:tgtEl>
                                          <p:spTgt spid="11"/>
                                        </p:tgtEl>
                                        <p:attrNameLst>
                                          <p:attrName>ppt_h</p:attrName>
                                        </p:attrNameLst>
                                      </p:cBhvr>
                                      <p:tavLst>
                                        <p:tav tm="0">
                                          <p:val>
                                            <p:fltVal val="0"/>
                                          </p:val>
                                        </p:tav>
                                        <p:tav tm="100000">
                                          <p:val>
                                            <p:strVal val="#ppt_h"/>
                                          </p:val>
                                        </p:tav>
                                      </p:tavLst>
                                    </p:anim>
                                    <p:animEffect transition="in" filter="fade">
                                      <p:cBhvr>
                                        <p:cTn id="40" dur="100"/>
                                        <p:tgtEl>
                                          <p:spTgt spid="11"/>
                                        </p:tgtEl>
                                      </p:cBhvr>
                                    </p:animEffect>
                                  </p:childTnLst>
                                </p:cTn>
                              </p:par>
                              <p:par>
                                <p:cTn id="41" presetID="6" presetClass="emph" presetSubtype="0" fill="hold" nodeType="withEffect">
                                  <p:stCondLst>
                                    <p:cond delay="100"/>
                                  </p:stCondLst>
                                  <p:childTnLst>
                                    <p:animScale>
                                      <p:cBhvr>
                                        <p:cTn id="42" dur="100" fill="hold"/>
                                        <p:tgtEl>
                                          <p:spTgt spid="11"/>
                                        </p:tgtEl>
                                      </p:cBhvr>
                                      <p:by x="110000" y="110000"/>
                                    </p:animScale>
                                  </p:childTnLst>
                                </p:cTn>
                              </p:par>
                              <p:par>
                                <p:cTn id="43" presetID="6" presetClass="emph" presetSubtype="0" fill="hold" nodeType="withEffect">
                                  <p:stCondLst>
                                    <p:cond delay="200"/>
                                  </p:stCondLst>
                                  <p:childTnLst>
                                    <p:animScale>
                                      <p:cBhvr>
                                        <p:cTn id="44" dur="200" fill="hold"/>
                                        <p:tgtEl>
                                          <p:spTgt spid="11"/>
                                        </p:tgtEl>
                                      </p:cBhvr>
                                      <p:by x="90000" y="90000"/>
                                    </p:animScale>
                                  </p:childTnLst>
                                </p:cTn>
                              </p:par>
                              <p:par>
                                <p:cTn id="45" presetID="6" presetClass="emph" presetSubtype="0" fill="hold" nodeType="withEffect">
                                  <p:stCondLst>
                                    <p:cond delay="400"/>
                                  </p:stCondLst>
                                  <p:childTnLst>
                                    <p:animScale>
                                      <p:cBhvr>
                                        <p:cTn id="46" dur="100" fill="hold"/>
                                        <p:tgtEl>
                                          <p:spTgt spid="11"/>
                                        </p:tgtEl>
                                      </p:cBhvr>
                                      <p:by x="105000" y="105000"/>
                                    </p:animScale>
                                  </p:childTnLst>
                                </p:cTn>
                              </p:par>
                              <p:par>
                                <p:cTn id="47" presetID="6" presetClass="emph" presetSubtype="0" fill="hold" nodeType="withEffect">
                                  <p:stCondLst>
                                    <p:cond delay="500"/>
                                  </p:stCondLst>
                                  <p:childTnLst>
                                    <p:animScale>
                                      <p:cBhvr>
                                        <p:cTn id="48" dur="200" fill="hold"/>
                                        <p:tgtEl>
                                          <p:spTgt spid="11"/>
                                        </p:tgtEl>
                                      </p:cBhvr>
                                      <p:by x="95000" y="95000"/>
                                    </p:animScale>
                                  </p:childTnLst>
                                </p:cTn>
                              </p:par>
                            </p:childTnLst>
                          </p:cTn>
                        </p:par>
                        <p:par>
                          <p:cTn id="49" fill="hold">
                            <p:stCondLst>
                              <p:cond delay="2850"/>
                            </p:stCondLst>
                            <p:childTnLst>
                              <p:par>
                                <p:cTn id="50" presetID="53" presetClass="entr" presetSubtype="16"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100" fill="hold"/>
                                        <p:tgtEl>
                                          <p:spTgt spid="5"/>
                                        </p:tgtEl>
                                        <p:attrNameLst>
                                          <p:attrName>ppt_w</p:attrName>
                                        </p:attrNameLst>
                                      </p:cBhvr>
                                      <p:tavLst>
                                        <p:tav tm="0">
                                          <p:val>
                                            <p:fltVal val="0"/>
                                          </p:val>
                                        </p:tav>
                                        <p:tav tm="100000">
                                          <p:val>
                                            <p:strVal val="#ppt_w"/>
                                          </p:val>
                                        </p:tav>
                                      </p:tavLst>
                                    </p:anim>
                                    <p:anim calcmode="lin" valueType="num">
                                      <p:cBhvr>
                                        <p:cTn id="53" dur="100" fill="hold"/>
                                        <p:tgtEl>
                                          <p:spTgt spid="5"/>
                                        </p:tgtEl>
                                        <p:attrNameLst>
                                          <p:attrName>ppt_h</p:attrName>
                                        </p:attrNameLst>
                                      </p:cBhvr>
                                      <p:tavLst>
                                        <p:tav tm="0">
                                          <p:val>
                                            <p:fltVal val="0"/>
                                          </p:val>
                                        </p:tav>
                                        <p:tav tm="100000">
                                          <p:val>
                                            <p:strVal val="#ppt_h"/>
                                          </p:val>
                                        </p:tav>
                                      </p:tavLst>
                                    </p:anim>
                                    <p:animEffect transition="in" filter="fade">
                                      <p:cBhvr>
                                        <p:cTn id="54" dur="100"/>
                                        <p:tgtEl>
                                          <p:spTgt spid="5"/>
                                        </p:tgtEl>
                                      </p:cBhvr>
                                    </p:animEffect>
                                  </p:childTnLst>
                                </p:cTn>
                              </p:par>
                              <p:par>
                                <p:cTn id="55" presetID="6" presetClass="emph" presetSubtype="0" fill="hold" nodeType="withEffect">
                                  <p:stCondLst>
                                    <p:cond delay="100"/>
                                  </p:stCondLst>
                                  <p:childTnLst>
                                    <p:animScale>
                                      <p:cBhvr>
                                        <p:cTn id="56" dur="100" fill="hold"/>
                                        <p:tgtEl>
                                          <p:spTgt spid="5"/>
                                        </p:tgtEl>
                                      </p:cBhvr>
                                      <p:by x="110000" y="110000"/>
                                    </p:animScale>
                                  </p:childTnLst>
                                </p:cTn>
                              </p:par>
                              <p:par>
                                <p:cTn id="57" presetID="6" presetClass="emph" presetSubtype="0" fill="hold" nodeType="withEffect">
                                  <p:stCondLst>
                                    <p:cond delay="200"/>
                                  </p:stCondLst>
                                  <p:childTnLst>
                                    <p:animScale>
                                      <p:cBhvr>
                                        <p:cTn id="58" dur="200" fill="hold"/>
                                        <p:tgtEl>
                                          <p:spTgt spid="5"/>
                                        </p:tgtEl>
                                      </p:cBhvr>
                                      <p:by x="90000" y="90000"/>
                                    </p:animScale>
                                  </p:childTnLst>
                                </p:cTn>
                              </p:par>
                              <p:par>
                                <p:cTn id="59" presetID="6" presetClass="emph" presetSubtype="0" fill="hold" nodeType="withEffect">
                                  <p:stCondLst>
                                    <p:cond delay="400"/>
                                  </p:stCondLst>
                                  <p:childTnLst>
                                    <p:animScale>
                                      <p:cBhvr>
                                        <p:cTn id="60" dur="100" fill="hold"/>
                                        <p:tgtEl>
                                          <p:spTgt spid="5"/>
                                        </p:tgtEl>
                                      </p:cBhvr>
                                      <p:by x="105000" y="105000"/>
                                    </p:animScale>
                                  </p:childTnLst>
                                </p:cTn>
                              </p:par>
                              <p:par>
                                <p:cTn id="61" presetID="6" presetClass="emph" presetSubtype="0" fill="hold" nodeType="withEffect">
                                  <p:stCondLst>
                                    <p:cond delay="500"/>
                                  </p:stCondLst>
                                  <p:childTnLst>
                                    <p:animScale>
                                      <p:cBhvr>
                                        <p:cTn id="62" dur="200" fill="hold"/>
                                        <p:tgtEl>
                                          <p:spTgt spid="5"/>
                                        </p:tgtEl>
                                      </p:cBhvr>
                                      <p:by x="95000" y="95000"/>
                                    </p:animScale>
                                  </p:childTnLst>
                                </p:cTn>
                              </p:par>
                            </p:childTnLst>
                          </p:cTn>
                        </p:par>
                        <p:par>
                          <p:cTn id="63" fill="hold">
                            <p:stCondLst>
                              <p:cond delay="3550"/>
                            </p:stCondLst>
                            <p:childTnLst>
                              <p:par>
                                <p:cTn id="64" presetID="22" presetClass="entr" presetSubtype="4" fill="hold" grpId="0" nodeType="after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wipe(down)">
                                      <p:cBhvr>
                                        <p:cTn id="66" dur="500"/>
                                        <p:tgtEl>
                                          <p:spTgt spid="56"/>
                                        </p:tgtEl>
                                      </p:cBhvr>
                                    </p:animEffect>
                                  </p:childTnLst>
                                </p:cTn>
                              </p:par>
                            </p:childTnLst>
                          </p:cTn>
                        </p:par>
                        <p:par>
                          <p:cTn id="67" fill="hold">
                            <p:stCondLst>
                              <p:cond delay="4050"/>
                            </p:stCondLst>
                            <p:childTnLst>
                              <p:par>
                                <p:cTn id="68" presetID="22" presetClass="entr" presetSubtype="8" fill="hold" nodeType="afterEffect">
                                  <p:stCondLst>
                                    <p:cond delay="0"/>
                                  </p:stCondLst>
                                  <p:childTnLst>
                                    <p:set>
                                      <p:cBhvr>
                                        <p:cTn id="69" dur="1" fill="hold">
                                          <p:stCondLst>
                                            <p:cond delay="0"/>
                                          </p:stCondLst>
                                        </p:cTn>
                                        <p:tgtEl>
                                          <p:spTgt spid="83"/>
                                        </p:tgtEl>
                                        <p:attrNameLst>
                                          <p:attrName>style.visibility</p:attrName>
                                        </p:attrNameLst>
                                      </p:cBhvr>
                                      <p:to>
                                        <p:strVal val="visible"/>
                                      </p:to>
                                    </p:set>
                                    <p:animEffect transition="in" filter="wipe(left)">
                                      <p:cBhvr>
                                        <p:cTn id="70" dur="500"/>
                                        <p:tgtEl>
                                          <p:spTgt spid="83"/>
                                        </p:tgtEl>
                                      </p:cBhvr>
                                    </p:animEffect>
                                  </p:childTnLst>
                                </p:cTn>
                              </p:par>
                            </p:childTnLst>
                          </p:cTn>
                        </p:par>
                        <p:par>
                          <p:cTn id="71" fill="hold" nodeType="withGroup">
                            <p:stCondLst>
                              <p:cond delay="4550"/>
                            </p:stCondLst>
                            <p:childTnLst>
                              <p:par>
                                <p:cTn id="72" presetID="22" presetClass="entr" presetSubtype="8" fill="hold" grpId="0"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par>
                          <p:cTn id="75" fill="hold" nodeType="withGroup">
                            <p:stCondLst>
                              <p:cond delay="5050"/>
                            </p:stCondLst>
                            <p:childTnLst>
                              <p:par>
                                <p:cTn id="76" presetID="22" presetClass="entr" presetSubtype="1" fill="hold" grpId="0" nodeType="afterEffect">
                                  <p:stCondLst>
                                    <p:cond delay="0"/>
                                  </p:stCondLst>
                                  <p:childTnLst>
                                    <p:set>
                                      <p:cBhvr>
                                        <p:cTn id="77" dur="1" fill="hold">
                                          <p:stCondLst>
                                            <p:cond delay="0"/>
                                          </p:stCondLst>
                                        </p:cTn>
                                        <p:tgtEl>
                                          <p:spTgt spid="59"/>
                                        </p:tgtEl>
                                        <p:attrNameLst>
                                          <p:attrName>style.visibility</p:attrName>
                                        </p:attrNameLst>
                                      </p:cBhvr>
                                      <p:to>
                                        <p:strVal val="visible"/>
                                      </p:to>
                                    </p:set>
                                    <p:animEffect transition="in" filter="wipe(up)">
                                      <p:cBhvr>
                                        <p:cTn id="78" dur="500"/>
                                        <p:tgtEl>
                                          <p:spTgt spid="59"/>
                                        </p:tgtEl>
                                      </p:cBhvr>
                                    </p:animEffect>
                                  </p:childTnLst>
                                </p:cTn>
                              </p:par>
                            </p:childTnLst>
                          </p:cTn>
                        </p:par>
                        <p:par>
                          <p:cTn id="79" fill="hold">
                            <p:stCondLst>
                              <p:cond delay="5550"/>
                            </p:stCondLst>
                            <p:childTnLst>
                              <p:par>
                                <p:cTn id="80" presetID="22" presetClass="entr" presetSubtype="8" fill="hold"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wipe(left)">
                                      <p:cBhvr>
                                        <p:cTn id="82" dur="500"/>
                                        <p:tgtEl>
                                          <p:spTgt spid="87"/>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left)">
                                      <p:cBhvr>
                                        <p:cTn id="87" dur="500"/>
                                        <p:tgtEl>
                                          <p:spTgt spid="88"/>
                                        </p:tgtEl>
                                      </p:cBhvr>
                                    </p:animEffect>
                                  </p:childTnLst>
                                </p:cTn>
                              </p:par>
                            </p:childTnLst>
                          </p:cTn>
                        </p:par>
                        <p:par>
                          <p:cTn id="88" fill="hold">
                            <p:stCondLst>
                              <p:cond delay="500"/>
                            </p:stCondLst>
                            <p:childTnLst>
                              <p:par>
                                <p:cTn id="89" presetID="22" presetClass="entr" presetSubtype="4" fill="hold" grpId="0"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down)">
                                      <p:cBhvr>
                                        <p:cTn id="91" dur="500"/>
                                        <p:tgtEl>
                                          <p:spTgt spid="53"/>
                                        </p:tgtEl>
                                      </p:cBhvr>
                                    </p:animEffect>
                                  </p:childTnLst>
                                </p:cTn>
                              </p:par>
                            </p:childTnLst>
                          </p:cTn>
                        </p:par>
                        <p:par>
                          <p:cTn id="92" fill="hold">
                            <p:stCondLst>
                              <p:cond delay="1000"/>
                            </p:stCondLst>
                            <p:childTnLst>
                              <p:par>
                                <p:cTn id="93" presetID="22" presetClass="entr" presetSubtype="8" fill="hold" nodeType="afterEffect">
                                  <p:stCondLst>
                                    <p:cond delay="0"/>
                                  </p:stCondLst>
                                  <p:childTnLst>
                                    <p:set>
                                      <p:cBhvr>
                                        <p:cTn id="94" dur="1" fill="hold">
                                          <p:stCondLst>
                                            <p:cond delay="0"/>
                                          </p:stCondLst>
                                        </p:cTn>
                                        <p:tgtEl>
                                          <p:spTgt spid="85"/>
                                        </p:tgtEl>
                                        <p:attrNameLst>
                                          <p:attrName>style.visibility</p:attrName>
                                        </p:attrNameLst>
                                      </p:cBhvr>
                                      <p:to>
                                        <p:strVal val="visible"/>
                                      </p:to>
                                    </p:set>
                                    <p:animEffect transition="in" filter="wipe(left)">
                                      <p:cBhvr>
                                        <p:cTn id="95" dur="500"/>
                                        <p:tgtEl>
                                          <p:spTgt spid="85"/>
                                        </p:tgtEl>
                                      </p:cBhvr>
                                    </p:animEffect>
                                  </p:childTnLst>
                                </p:cTn>
                              </p:par>
                            </p:childTnLst>
                          </p:cTn>
                        </p:par>
                        <p:par>
                          <p:cTn id="96" fill="hold">
                            <p:stCondLst>
                              <p:cond delay="1500"/>
                            </p:stCondLst>
                            <p:childTnLst>
                              <p:par>
                                <p:cTn id="97" presetID="22" presetClass="entr" presetSubtype="8" fill="hold" grpId="0"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left)">
                                      <p:cBhvr>
                                        <p:cTn id="9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6" grpId="0" animBg="1"/>
      <p:bldP spid="59" grpId="0" animBg="1"/>
      <p:bldP spid="84" grpId="0"/>
      <p:bldP spid="86" grpId="0"/>
      <p:bldP spid="88" grpId="0"/>
      <p:bldP spid="61"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306513" y="900113"/>
            <a:ext cx="1887537" cy="1887537"/>
          </a:xfrm>
          <a:prstGeom prst="rect">
            <a:avLst/>
          </a:prstGeom>
          <a:solidFill>
            <a:srgbClr val="D9AA27"/>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800" b="1" spc="-30" dirty="0">
                <a:solidFill>
                  <a:schemeClr val="bg1"/>
                </a:solidFill>
                <a:latin typeface="微软雅黑" pitchFamily="34" charset="-122"/>
                <a:cs typeface="Segoe UI" pitchFamily="34" charset="0"/>
              </a:rPr>
              <a:t>单击填加标题</a:t>
            </a:r>
            <a:endParaRPr lang="en-US" altLang="zh-CN" sz="1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grpSp>
        <p:nvGrpSpPr>
          <p:cNvPr id="2" name="组合 22"/>
          <p:cNvGrpSpPr>
            <a:grpSpLocks/>
          </p:cNvGrpSpPr>
          <p:nvPr/>
        </p:nvGrpSpPr>
        <p:grpSpPr bwMode="auto">
          <a:xfrm>
            <a:off x="1306513" y="2900363"/>
            <a:ext cx="3889375" cy="1887537"/>
            <a:chOff x="1621077" y="2591060"/>
            <a:chExt cx="3890323" cy="1886881"/>
          </a:xfrm>
        </p:grpSpPr>
        <p:sp>
          <p:nvSpPr>
            <p:cNvPr id="24" name="Rectangle 3"/>
            <p:cNvSpPr/>
            <p:nvPr/>
          </p:nvSpPr>
          <p:spPr bwMode="auto">
            <a:xfrm>
              <a:off x="1621077" y="2591060"/>
              <a:ext cx="3890323" cy="1886881"/>
            </a:xfrm>
            <a:prstGeom prst="rect">
              <a:avLst/>
            </a:prstGeom>
            <a:solidFill>
              <a:schemeClr val="accent2">
                <a:lumMod val="75000"/>
              </a:schemeClr>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r>
                <a:rPr lang="zh-CN" altLang="en-US" sz="2800" b="1" spc="-30" dirty="0">
                  <a:solidFill>
                    <a:schemeClr val="bg1"/>
                  </a:solidFill>
                  <a:latin typeface="微软雅黑" pitchFamily="34" charset="-122"/>
                  <a:cs typeface="Segoe UI" pitchFamily="34" charset="0"/>
                </a:rPr>
                <a:t>单击填加标题</a:t>
              </a:r>
              <a:endParaRPr lang="en-US" altLang="zh-CN" sz="2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6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600" spc="-30" dirty="0">
                  <a:solidFill>
                    <a:schemeClr val="bg1"/>
                  </a:solidFill>
                  <a:latin typeface="微软雅黑" pitchFamily="34" charset="-122"/>
                  <a:cs typeface="Segoe UI" pitchFamily="34" charset="0"/>
                </a:rPr>
                <a:t>单击填加文字内容</a:t>
              </a:r>
              <a:endParaRPr lang="en-US" sz="1600" spc="-30" dirty="0">
                <a:solidFill>
                  <a:schemeClr val="bg1"/>
                </a:solidFill>
                <a:latin typeface="微软雅黑" pitchFamily="34" charset="-122"/>
                <a:cs typeface="Segoe UI" pitchFamily="34" charset="0"/>
              </a:endParaRPr>
            </a:p>
          </p:txBody>
        </p:sp>
        <p:sp>
          <p:nvSpPr>
            <p:cNvPr id="22535"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endParaRPr lang="zh-CN" altLang="en-US"/>
            </a:p>
          </p:txBody>
        </p:sp>
      </p:grpSp>
      <p:sp>
        <p:nvSpPr>
          <p:cNvPr id="26" name="Rectangle 2"/>
          <p:cNvSpPr/>
          <p:nvPr/>
        </p:nvSpPr>
        <p:spPr bwMode="auto">
          <a:xfrm>
            <a:off x="3308350" y="900113"/>
            <a:ext cx="1887538" cy="1887537"/>
          </a:xfrm>
          <a:prstGeom prst="rect">
            <a:avLst/>
          </a:prstGeom>
          <a:solidFill>
            <a:srgbClr val="A2780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800" b="1" spc="-30" dirty="0">
                <a:solidFill>
                  <a:schemeClr val="bg1"/>
                </a:solidFill>
                <a:latin typeface="微软雅黑" pitchFamily="34" charset="-122"/>
                <a:cs typeface="Segoe UI" pitchFamily="34" charset="0"/>
              </a:rPr>
              <a:t>单击填加标题</a:t>
            </a:r>
            <a:endParaRPr lang="en-US" altLang="zh-CN" sz="1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pic>
        <p:nvPicPr>
          <p:cNvPr id="27" name="图片 26"/>
          <p:cNvPicPr>
            <a:picLocks noChangeAspect="1"/>
          </p:cNvPicPr>
          <p:nvPr/>
        </p:nvPicPr>
        <p:blipFill>
          <a:blip r:embed="rId3">
            <a:grayscl/>
            <a:extLst>
              <a:ext uri="{28A0092B-C50C-407E-A947-70E740481C1C}">
                <a14:useLocalDpi xmlns:a14="http://schemas.microsoft.com/office/drawing/2010/main" val="0"/>
              </a:ext>
            </a:extLst>
          </a:blip>
          <a:srcRect t="3629" b="2689"/>
          <a:stretch>
            <a:fillRect/>
          </a:stretch>
        </p:blipFill>
        <p:spPr bwMode="auto">
          <a:xfrm>
            <a:off x="5302724" y="900113"/>
            <a:ext cx="2862263"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pic>
        <p:nvPicPr>
          <p:cNvPr id="8" name="图片 7"/>
          <p:cNvPicPr>
            <a:picLocks noChangeAspect="1"/>
          </p:cNvPicPr>
          <p:nvPr/>
        </p:nvPicPr>
        <p:blipFill>
          <a:blip r:embed="rId3">
            <a:grayscl/>
            <a:extLst>
              <a:ext uri="{28A0092B-C50C-407E-A947-70E740481C1C}">
                <a14:useLocalDpi xmlns:a14="http://schemas.microsoft.com/office/drawing/2010/main" val="0"/>
              </a:ext>
            </a:extLst>
          </a:blip>
          <a:srcRect t="3629" b="2689"/>
          <a:stretch>
            <a:fillRect/>
          </a:stretch>
        </p:blipFill>
        <p:spPr bwMode="auto">
          <a:xfrm>
            <a:off x="5302724" y="900113"/>
            <a:ext cx="2862263"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2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0" name="组合 29"/>
          <p:cNvGrpSpPr/>
          <p:nvPr/>
        </p:nvGrpSpPr>
        <p:grpSpPr>
          <a:xfrm>
            <a:off x="352591" y="688270"/>
            <a:ext cx="9369259" cy="67851"/>
            <a:chOff x="288133" y="483063"/>
            <a:chExt cx="8772740" cy="64666"/>
          </a:xfrm>
        </p:grpSpPr>
        <p:sp>
          <p:nvSpPr>
            <p:cNvPr id="31" name="任意多边形 3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a:stCxn id="31"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3" name="组合 32"/>
          <p:cNvGrpSpPr/>
          <p:nvPr/>
        </p:nvGrpSpPr>
        <p:grpSpPr>
          <a:xfrm>
            <a:off x="0" y="290390"/>
            <a:ext cx="641111" cy="353788"/>
            <a:chOff x="0" y="252065"/>
            <a:chExt cx="641111" cy="392113"/>
          </a:xfrm>
        </p:grpSpPr>
        <p:sp>
          <p:nvSpPr>
            <p:cNvPr id="34"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5"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6" name="五边形 35"/>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9"/>
                                        </p:tgtEl>
                                        <p:attrNameLst>
                                          <p:attrName>ppt_y</p:attrName>
                                        </p:attrNameLst>
                                      </p:cBhvr>
                                      <p:tavLst>
                                        <p:tav tm="0">
                                          <p:val>
                                            <p:strVal val="#ppt_y"/>
                                          </p:val>
                                        </p:tav>
                                        <p:tav tm="100000">
                                          <p:val>
                                            <p:strVal val="#ppt_y"/>
                                          </p:val>
                                        </p:tav>
                                      </p:tavLst>
                                    </p:anim>
                                    <p:anim calcmode="lin" valueType="num">
                                      <p:cBhvr>
                                        <p:cTn id="18"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9"/>
                                        </p:tgtEl>
                                      </p:cBhvr>
                                    </p:animEffect>
                                  </p:childTnLst>
                                </p:cTn>
                              </p:par>
                            </p:childTnLst>
                          </p:cTn>
                        </p:par>
                        <p:par>
                          <p:cTn id="21" fill="hold">
                            <p:stCondLst>
                              <p:cond delay="14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nodeType="afterGroup">
                            <p:stCondLst>
                              <p:cond delay="1950"/>
                            </p:stCondLst>
                            <p:childTnLst>
                              <p:par>
                                <p:cTn id="26" presetID="10"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par>
                          <p:cTn id="29" fill="hold" nodeType="afterGroup">
                            <p:stCondLst>
                              <p:cond delay="245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295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3450"/>
                            </p:stCondLst>
                            <p:childTnLst>
                              <p:par>
                                <p:cTn id="38" presetID="1"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childTnLst>
                                </p:cTn>
                              </p:par>
                              <p:par>
                                <p:cTn id="40" presetID="6" presetClass="emph" presetSubtype="0" fill="hold" nodeType="withEffect">
                                  <p:stCondLst>
                                    <p:cond delay="0"/>
                                  </p:stCondLst>
                                  <p:childTnLst>
                                    <p:animScale>
                                      <p:cBhvr>
                                        <p:cTn id="41" dur="1000" fill="hold"/>
                                        <p:tgtEl>
                                          <p:spTgt spid="8"/>
                                        </p:tgtEl>
                                      </p:cBhvr>
                                      <p:by x="150000" y="150000"/>
                                    </p:animScale>
                                  </p:childTnLst>
                                </p:cTn>
                              </p:par>
                              <p:par>
                                <p:cTn id="42" presetID="10" presetClass="exit" presetSubtype="0" fill="hold" nodeType="withEffect">
                                  <p:stCondLst>
                                    <p:cond delay="0"/>
                                  </p:stCondLst>
                                  <p:childTnLst>
                                    <p:animEffect transition="out" filter="fade">
                                      <p:cBhvr>
                                        <p:cTn id="43" dur="1000"/>
                                        <p:tgtEl>
                                          <p:spTgt spid="8"/>
                                        </p:tgtEl>
                                      </p:cBhvr>
                                    </p:animEffect>
                                    <p:set>
                                      <p:cBhvr>
                                        <p:cTn id="44"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1" y="-1"/>
            <a:ext cx="5667376" cy="5400676"/>
            <a:chOff x="175369" y="80153"/>
            <a:chExt cx="5492006" cy="5230924"/>
          </a:xfrm>
        </p:grpSpPr>
        <p:sp>
          <p:nvSpPr>
            <p:cNvPr id="10"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1"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0" name="组合 89"/>
          <p:cNvGrpSpPr/>
          <p:nvPr/>
        </p:nvGrpSpPr>
        <p:grpSpPr>
          <a:xfrm>
            <a:off x="0" y="0"/>
            <a:ext cx="5385610" cy="5400675"/>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12"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3"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4"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5"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6"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7"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8"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9"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grpSp>
      <p:sp>
        <p:nvSpPr>
          <p:cNvPr id="58" name="Title 3"/>
          <p:cNvSpPr txBox="1">
            <a:spLocks/>
          </p:cNvSpPr>
          <p:nvPr/>
        </p:nvSpPr>
        <p:spPr>
          <a:xfrm>
            <a:off x="-1" y="-1"/>
            <a:ext cx="860085" cy="1859490"/>
          </a:xfrm>
          <a:prstGeom prst="rect">
            <a:avLst/>
          </a:prstGeom>
          <a:solidFill>
            <a:schemeClr val="accent2">
              <a:lumMod val="75000"/>
            </a:schemeClr>
          </a:solidFill>
          <a:ln w="28575"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a:defRPr>
            </a:lvl1pPr>
          </a:lstStyle>
          <a:p>
            <a:pPr defTabSz="967801" fontAlgn="auto">
              <a:spcBef>
                <a:spcPts val="0"/>
              </a:spcBef>
              <a:spcAft>
                <a:spcPts val="0"/>
              </a:spcAft>
              <a:defRPr/>
            </a:pPr>
            <a:r>
              <a:rPr lang="zh-CN" altLang="en-US" sz="4000" b="1" dirty="0">
                <a:solidFill>
                  <a:schemeClr val="bg1"/>
                </a:solidFill>
                <a:ea typeface="+mn-ea"/>
              </a:rPr>
              <a:t>目</a:t>
            </a:r>
            <a:endParaRPr lang="en-US" altLang="zh-CN" sz="4000" b="1" dirty="0">
              <a:solidFill>
                <a:schemeClr val="bg1"/>
              </a:solidFill>
              <a:ea typeface="+mn-ea"/>
            </a:endParaRPr>
          </a:p>
          <a:p>
            <a:pPr defTabSz="967801" fontAlgn="auto">
              <a:spcBef>
                <a:spcPts val="0"/>
              </a:spcBef>
              <a:spcAft>
                <a:spcPts val="0"/>
              </a:spcAft>
              <a:defRPr/>
            </a:pPr>
            <a:r>
              <a:rPr lang="zh-CN" altLang="en-US" sz="4000" b="1" dirty="0">
                <a:solidFill>
                  <a:schemeClr val="bg1"/>
                </a:solidFill>
                <a:ea typeface="+mn-ea"/>
              </a:rPr>
              <a:t>录</a:t>
            </a:r>
            <a:endParaRPr lang="en-US" altLang="zh-CN" sz="4000" b="1" dirty="0">
              <a:solidFill>
                <a:schemeClr val="bg1"/>
              </a:solidFill>
              <a:ea typeface="+mn-ea"/>
            </a:endParaRPr>
          </a:p>
        </p:txBody>
      </p:sp>
      <p:sp>
        <p:nvSpPr>
          <p:cNvPr id="68" name="Title 3"/>
          <p:cNvSpPr txBox="1">
            <a:spLocks/>
          </p:cNvSpPr>
          <p:nvPr/>
        </p:nvSpPr>
        <p:spPr bwMode="auto">
          <a:xfrm>
            <a:off x="4652506" y="314671"/>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1</a:t>
            </a:r>
            <a:endParaRPr lang="en-US" altLang="zh-CN" sz="3200" b="1" dirty="0">
              <a:solidFill>
                <a:schemeClr val="bg1"/>
              </a:solidFill>
              <a:latin typeface="微软雅黑" pitchFamily="34" charset="-122"/>
            </a:endParaRPr>
          </a:p>
        </p:txBody>
      </p:sp>
      <p:grpSp>
        <p:nvGrpSpPr>
          <p:cNvPr id="8" name="组合 7"/>
          <p:cNvGrpSpPr/>
          <p:nvPr/>
        </p:nvGrpSpPr>
        <p:grpSpPr>
          <a:xfrm>
            <a:off x="5637248" y="492648"/>
            <a:ext cx="3080527" cy="954107"/>
            <a:chOff x="5637248" y="492648"/>
            <a:chExt cx="3080527" cy="954107"/>
          </a:xfrm>
        </p:grpSpPr>
        <p:sp>
          <p:nvSpPr>
            <p:cNvPr id="86" name="TextBox 85"/>
            <p:cNvSpPr txBox="1"/>
            <p:nvPr/>
          </p:nvSpPr>
          <p:spPr>
            <a:xfrm>
              <a:off x="5712198" y="492648"/>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rgbClr val="D9AA27"/>
                  </a:solidFill>
                  <a:latin typeface="微软雅黑" pitchFamily="34" charset="-122"/>
                  <a:ea typeface="+mn-ea"/>
                </a:rPr>
                <a:t>整体概述标题</a:t>
              </a:r>
              <a:endParaRPr lang="en-US" altLang="zh-CN" sz="1400" b="1" dirty="0" smtClean="0">
                <a:solidFill>
                  <a:srgbClr val="D9AA27"/>
                </a:solidFill>
                <a:latin typeface="微软雅黑" pitchFamily="34" charset="-122"/>
                <a:ea typeface="+mn-ea"/>
              </a:endParaRPr>
            </a:p>
            <a:p>
              <a:pPr defTabSz="967801"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itchFamily="34" charset="-122"/>
                  <a:ea typeface="+mn-ea"/>
                </a:rPr>
                <a:t>单击</a:t>
              </a:r>
              <a:r>
                <a:rPr lang="zh-CN" altLang="en-US" sz="1200" dirty="0">
                  <a:solidFill>
                    <a:schemeClr val="tx1">
                      <a:lumMod val="65000"/>
                      <a:lumOff val="35000"/>
                    </a:schemeClr>
                  </a:solidFill>
                  <a:latin typeface="微软雅黑" pitchFamily="34" charset="-122"/>
                  <a:ea typeface="+mn-ea"/>
                </a:rPr>
                <a:t>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a:t>
              </a:r>
              <a:r>
                <a:rPr lang="zh-CN" altLang="en-US" sz="1200" dirty="0" smtClean="0">
                  <a:solidFill>
                    <a:schemeClr val="tx1">
                      <a:lumMod val="65000"/>
                      <a:lumOff val="35000"/>
                    </a:schemeClr>
                  </a:solidFill>
                  <a:latin typeface="微软雅黑" pitchFamily="34" charset="-122"/>
                </a:rPr>
                <a:t>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20" name="Freeform 65"/>
            <p:cNvSpPr>
              <a:spLocks/>
            </p:cNvSpPr>
            <p:nvPr/>
          </p:nvSpPr>
          <p:spPr bwMode="auto">
            <a:xfrm>
              <a:off x="5637248" y="550461"/>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92" name="Title 3"/>
          <p:cNvSpPr txBox="1">
            <a:spLocks/>
          </p:cNvSpPr>
          <p:nvPr/>
        </p:nvSpPr>
        <p:spPr bwMode="auto">
          <a:xfrm>
            <a:off x="3772168" y="937659"/>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2</a:t>
            </a:r>
            <a:endParaRPr lang="en-US" altLang="zh-CN" sz="3200" b="1" dirty="0">
              <a:solidFill>
                <a:schemeClr val="bg1"/>
              </a:solidFill>
              <a:latin typeface="微软雅黑" pitchFamily="34" charset="-122"/>
            </a:endParaRPr>
          </a:p>
        </p:txBody>
      </p:sp>
      <p:sp>
        <p:nvSpPr>
          <p:cNvPr id="93" name="Title 3"/>
          <p:cNvSpPr txBox="1">
            <a:spLocks/>
          </p:cNvSpPr>
          <p:nvPr/>
        </p:nvSpPr>
        <p:spPr bwMode="auto">
          <a:xfrm>
            <a:off x="2978017" y="1569507"/>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3</a:t>
            </a:r>
            <a:endParaRPr lang="en-US" altLang="zh-CN" sz="3200" b="1" dirty="0">
              <a:solidFill>
                <a:schemeClr val="bg1"/>
              </a:solidFill>
              <a:latin typeface="微软雅黑" pitchFamily="34" charset="-122"/>
            </a:endParaRPr>
          </a:p>
        </p:txBody>
      </p:sp>
      <p:sp>
        <p:nvSpPr>
          <p:cNvPr id="103" name="Title 3"/>
          <p:cNvSpPr txBox="1">
            <a:spLocks/>
          </p:cNvSpPr>
          <p:nvPr/>
        </p:nvSpPr>
        <p:spPr bwMode="auto">
          <a:xfrm>
            <a:off x="2181057" y="2325793"/>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4</a:t>
            </a:r>
            <a:endParaRPr lang="en-US" altLang="zh-CN" sz="3200" b="1" dirty="0">
              <a:solidFill>
                <a:schemeClr val="bg1"/>
              </a:solidFill>
              <a:latin typeface="微软雅黑" pitchFamily="34" charset="-122"/>
            </a:endParaRPr>
          </a:p>
        </p:txBody>
      </p:sp>
      <p:grpSp>
        <p:nvGrpSpPr>
          <p:cNvPr id="9" name="组合 8"/>
          <p:cNvGrpSpPr/>
          <p:nvPr/>
        </p:nvGrpSpPr>
        <p:grpSpPr>
          <a:xfrm>
            <a:off x="5065466" y="1462589"/>
            <a:ext cx="3080527" cy="954107"/>
            <a:chOff x="5065466" y="1462589"/>
            <a:chExt cx="3080527" cy="954107"/>
          </a:xfrm>
        </p:grpSpPr>
        <p:sp>
          <p:nvSpPr>
            <p:cNvPr id="107" name="TextBox 106"/>
            <p:cNvSpPr txBox="1"/>
            <p:nvPr/>
          </p:nvSpPr>
          <p:spPr>
            <a:xfrm>
              <a:off x="5140416" y="1462589"/>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rgbClr val="D9AA27"/>
                  </a:solidFill>
                  <a:latin typeface="微软雅黑" pitchFamily="34" charset="-122"/>
                  <a:ea typeface="+mn-ea"/>
                </a:rPr>
                <a:t>主要工作标题</a:t>
              </a:r>
              <a:endParaRPr lang="en-US" altLang="zh-CN" sz="1400" b="1" dirty="0">
                <a:solidFill>
                  <a:srgbClr val="D9AA27"/>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a:t>
              </a:r>
              <a:r>
                <a:rPr lang="zh-CN" altLang="en-US" sz="1200" dirty="0" smtClean="0">
                  <a:solidFill>
                    <a:schemeClr val="tx1">
                      <a:lumMod val="65000"/>
                      <a:lumOff val="35000"/>
                    </a:schemeClr>
                  </a:solidFill>
                  <a:latin typeface="微软雅黑" pitchFamily="34" charset="-122"/>
                </a:rPr>
                <a:t>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08" name="Freeform 65"/>
            <p:cNvSpPr>
              <a:spLocks/>
            </p:cNvSpPr>
            <p:nvPr/>
          </p:nvSpPr>
          <p:spPr bwMode="auto">
            <a:xfrm>
              <a:off x="5065466" y="152040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4386950" y="2389646"/>
            <a:ext cx="3080527" cy="954107"/>
            <a:chOff x="4386950" y="2389646"/>
            <a:chExt cx="3080527" cy="954107"/>
          </a:xfrm>
        </p:grpSpPr>
        <p:sp>
          <p:nvSpPr>
            <p:cNvPr id="109" name="TextBox 108"/>
            <p:cNvSpPr txBox="1"/>
            <p:nvPr/>
          </p:nvSpPr>
          <p:spPr>
            <a:xfrm>
              <a:off x="4461900" y="2389646"/>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rgbClr val="D9AA27"/>
                  </a:solidFill>
                  <a:latin typeface="微软雅黑" pitchFamily="34" charset="-122"/>
                  <a:ea typeface="+mn-ea"/>
                </a:rPr>
                <a:t>总结报告标题</a:t>
              </a:r>
              <a:endParaRPr lang="en-US" altLang="zh-CN" sz="1400" b="1" dirty="0">
                <a:solidFill>
                  <a:srgbClr val="D9AA27"/>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a:t>
              </a:r>
              <a:r>
                <a:rPr lang="zh-CN" altLang="en-US" sz="1200" dirty="0" smtClean="0">
                  <a:solidFill>
                    <a:schemeClr val="tx1">
                      <a:lumMod val="65000"/>
                      <a:lumOff val="35000"/>
                    </a:schemeClr>
                  </a:solidFill>
                  <a:latin typeface="微软雅黑" pitchFamily="34" charset="-122"/>
                </a:rPr>
                <a:t>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10" name="Freeform 65"/>
            <p:cNvSpPr>
              <a:spLocks/>
            </p:cNvSpPr>
            <p:nvPr/>
          </p:nvSpPr>
          <p:spPr bwMode="auto">
            <a:xfrm>
              <a:off x="4386950" y="2447459"/>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3739681" y="3350409"/>
            <a:ext cx="3080527" cy="954107"/>
            <a:chOff x="3739681" y="3350409"/>
            <a:chExt cx="3080527" cy="954107"/>
          </a:xfrm>
        </p:grpSpPr>
        <p:sp>
          <p:nvSpPr>
            <p:cNvPr id="111" name="TextBox 110"/>
            <p:cNvSpPr txBox="1"/>
            <p:nvPr/>
          </p:nvSpPr>
          <p:spPr>
            <a:xfrm>
              <a:off x="3814631" y="3350409"/>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rgbClr val="D9AA27"/>
                  </a:solidFill>
                  <a:latin typeface="微软雅黑" pitchFamily="34" charset="-122"/>
                  <a:ea typeface="+mn-ea"/>
                </a:rPr>
                <a:t>发展计划标题</a:t>
              </a:r>
              <a:endParaRPr lang="en-US" altLang="zh-CN" sz="1400" b="1" dirty="0" smtClean="0">
                <a:solidFill>
                  <a:srgbClr val="D9AA27"/>
                </a:solidFill>
                <a:latin typeface="微软雅黑" pitchFamily="34" charset="-122"/>
                <a:ea typeface="+mn-ea"/>
              </a:endParaRPr>
            </a:p>
            <a:p>
              <a:pPr defTabSz="967801"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itchFamily="34" charset="-122"/>
                  <a:ea typeface="+mn-ea"/>
                </a:rPr>
                <a:t>单击此处添加文本</a:t>
              </a:r>
              <a:r>
                <a:rPr lang="zh-CN" altLang="en-US" sz="1200" dirty="0" smtClean="0">
                  <a:solidFill>
                    <a:schemeClr val="tx1">
                      <a:lumMod val="65000"/>
                      <a:lumOff val="35000"/>
                    </a:schemeClr>
                  </a:solidFill>
                  <a:latin typeface="微软雅黑" pitchFamily="34" charset="-122"/>
                </a:rPr>
                <a:t>单击此处添加文本</a:t>
              </a:r>
              <a:endParaRPr lang="en-US" altLang="zh-CN" sz="1200" dirty="0" smtClean="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smtClean="0">
                  <a:solidFill>
                    <a:schemeClr val="tx1">
                      <a:lumMod val="65000"/>
                      <a:lumOff val="35000"/>
                    </a:schemeClr>
                  </a:solidFill>
                  <a:latin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12" name="Freeform 65"/>
            <p:cNvSpPr>
              <a:spLocks/>
            </p:cNvSpPr>
            <p:nvPr/>
          </p:nvSpPr>
          <p:spPr bwMode="auto">
            <a:xfrm>
              <a:off x="3739681" y="340822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8554402" y="4366546"/>
            <a:ext cx="656171" cy="656171"/>
            <a:chOff x="7008498" y="4342329"/>
            <a:chExt cx="656171" cy="656171"/>
          </a:xfrm>
          <a:solidFill>
            <a:schemeClr val="accent2">
              <a:lumMod val="75000"/>
            </a:schemeClr>
          </a:solidFill>
        </p:grpSpPr>
        <p:grpSp>
          <p:nvGrpSpPr>
            <p:cNvPr id="431" name="组合 430"/>
            <p:cNvGrpSpPr/>
            <p:nvPr/>
          </p:nvGrpSpPr>
          <p:grpSpPr>
            <a:xfrm>
              <a:off x="7008498" y="4342329"/>
              <a:ext cx="656171" cy="656171"/>
              <a:chOff x="8415028" y="1301255"/>
              <a:chExt cx="1491176" cy="1491176"/>
            </a:xfrm>
            <a:grpFill/>
            <a:effectLst>
              <a:outerShdw blurRad="304800" dist="63500" dir="8100000" algn="tr" rotWithShape="0">
                <a:schemeClr val="tx1">
                  <a:alpha val="60000"/>
                </a:schemeClr>
              </a:outerShdw>
            </a:effectLst>
          </p:grpSpPr>
          <p:sp>
            <p:nvSpPr>
              <p:cNvPr id="432" name="椭圆 431"/>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椭圆 432"/>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8" name="组合 437"/>
            <p:cNvGrpSpPr/>
            <p:nvPr/>
          </p:nvGrpSpPr>
          <p:grpSpPr>
            <a:xfrm>
              <a:off x="7193414" y="4427385"/>
              <a:ext cx="286339" cy="498320"/>
              <a:chOff x="10990263" y="1525588"/>
              <a:chExt cx="1228725" cy="2138362"/>
            </a:xfrm>
            <a:grpFill/>
            <a:effectLst/>
          </p:grpSpPr>
          <p:sp>
            <p:nvSpPr>
              <p:cNvPr id="439"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solidFill>
                <a:schemeClr val="bg1">
                  <a:lumMod val="95000"/>
                </a:schemeClr>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440" name="任意多边形 439"/>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solidFill>
                <a:schemeClr val="bg1">
                  <a:lumMod val="95000"/>
                </a:schemeClr>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grpSp>
        <p:nvGrpSpPr>
          <p:cNvPr id="26" name="组合 25"/>
          <p:cNvGrpSpPr/>
          <p:nvPr/>
        </p:nvGrpSpPr>
        <p:grpSpPr>
          <a:xfrm>
            <a:off x="6787874" y="4387903"/>
            <a:ext cx="656171" cy="656171"/>
            <a:chOff x="7021166" y="4387903"/>
            <a:chExt cx="656171" cy="656171"/>
          </a:xfrm>
          <a:solidFill>
            <a:schemeClr val="accent2">
              <a:lumMod val="75000"/>
            </a:schemeClr>
          </a:solidFill>
        </p:grpSpPr>
        <p:grpSp>
          <p:nvGrpSpPr>
            <p:cNvPr id="38" name="组合 37"/>
            <p:cNvGrpSpPr/>
            <p:nvPr/>
          </p:nvGrpSpPr>
          <p:grpSpPr>
            <a:xfrm>
              <a:off x="7021166" y="4387903"/>
              <a:ext cx="656171" cy="656171"/>
              <a:chOff x="8415028" y="1301255"/>
              <a:chExt cx="1491176" cy="1491176"/>
            </a:xfrm>
            <a:grpFill/>
            <a:effectLst>
              <a:outerShdw blurRad="304800" dist="63500" dir="8100000" algn="tr" rotWithShape="0">
                <a:schemeClr val="tx1">
                  <a:alpha val="60000"/>
                </a:schemeClr>
              </a:outerShdw>
            </a:effectLst>
          </p:grpSpPr>
          <p:sp>
            <p:nvSpPr>
              <p:cNvPr id="39" name="椭圆 3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7" name="任意多边形 436"/>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lumMod val="95000"/>
              </a:schemeClr>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4" name="组合 3"/>
          <p:cNvGrpSpPr/>
          <p:nvPr/>
        </p:nvGrpSpPr>
        <p:grpSpPr>
          <a:xfrm>
            <a:off x="5923777" y="4376643"/>
            <a:ext cx="656171" cy="656171"/>
            <a:chOff x="6157069" y="4376643"/>
            <a:chExt cx="656171" cy="656171"/>
          </a:xfrm>
          <a:solidFill>
            <a:schemeClr val="accent2">
              <a:lumMod val="75000"/>
            </a:schemeClr>
          </a:solidFill>
        </p:grpSpPr>
        <p:grpSp>
          <p:nvGrpSpPr>
            <p:cNvPr id="42" name="组合 41"/>
            <p:cNvGrpSpPr/>
            <p:nvPr/>
          </p:nvGrpSpPr>
          <p:grpSpPr>
            <a:xfrm>
              <a:off x="6157069" y="4376643"/>
              <a:ext cx="656171" cy="656171"/>
              <a:chOff x="8415028" y="1301255"/>
              <a:chExt cx="1491176" cy="1491176"/>
            </a:xfrm>
            <a:grpFill/>
            <a:effectLst>
              <a:outerShdw blurRad="304800" dist="63500" dir="8100000" algn="tr" rotWithShape="0">
                <a:schemeClr val="tx1">
                  <a:alpha val="60000"/>
                </a:schemeClr>
              </a:outerShdw>
            </a:effectLst>
          </p:grpSpPr>
          <p:sp>
            <p:nvSpPr>
              <p:cNvPr id="43" name="椭圆 42"/>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lumMod val="95000"/>
              </a:schemeClr>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677337" y="4377806"/>
            <a:ext cx="656171" cy="656171"/>
            <a:chOff x="7910629" y="4377806"/>
            <a:chExt cx="656171" cy="656171"/>
          </a:xfrm>
          <a:solidFill>
            <a:schemeClr val="accent2">
              <a:lumMod val="75000"/>
            </a:schemeClr>
          </a:solidFill>
        </p:grpSpPr>
        <p:grpSp>
          <p:nvGrpSpPr>
            <p:cNvPr id="48" name="组合 47"/>
            <p:cNvGrpSpPr/>
            <p:nvPr/>
          </p:nvGrpSpPr>
          <p:grpSpPr>
            <a:xfrm>
              <a:off x="7910629" y="4377806"/>
              <a:ext cx="656171" cy="656171"/>
              <a:chOff x="8415028" y="1301255"/>
              <a:chExt cx="1491176" cy="1491176"/>
            </a:xfrm>
            <a:grpFill/>
            <a:effectLst>
              <a:outerShdw blurRad="304800" dist="63500" dir="8100000" algn="tr" rotWithShape="0">
                <a:schemeClr val="tx1">
                  <a:alpha val="60000"/>
                </a:schemeClr>
              </a:outerShdw>
            </a:effectLst>
          </p:grpSpPr>
          <p:sp>
            <p:nvSpPr>
              <p:cNvPr id="49" name="椭圆 4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4" name="组合 433"/>
            <p:cNvGrpSpPr/>
            <p:nvPr/>
          </p:nvGrpSpPr>
          <p:grpSpPr>
            <a:xfrm>
              <a:off x="8030376" y="4502416"/>
              <a:ext cx="416676" cy="405480"/>
              <a:chOff x="5970999" y="1635369"/>
              <a:chExt cx="302366" cy="294242"/>
            </a:xfrm>
            <a:grpFill/>
            <a:effectLst/>
          </p:grpSpPr>
          <p:sp>
            <p:nvSpPr>
              <p:cNvPr id="435" name="Rectangle 11"/>
              <p:cNvSpPr>
                <a:spLocks noChangeArrowheads="1"/>
              </p:cNvSpPr>
              <p:nvPr/>
            </p:nvSpPr>
            <p:spPr bwMode="auto">
              <a:xfrm>
                <a:off x="6103263" y="1635369"/>
                <a:ext cx="37156" cy="135331"/>
              </a:xfrm>
              <a:prstGeom prst="rect">
                <a:avLst/>
              </a:prstGeom>
              <a:solidFill>
                <a:schemeClr val="bg1">
                  <a:lumMod val="95000"/>
                </a:schemeClr>
              </a:solid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6"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solidFill>
                <a:schemeClr val="bg1">
                  <a:lumMod val="95000"/>
                </a:schemeClr>
              </a:solid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14462823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58"/>
                                        </p:tgtEl>
                                      </p:cBhvr>
                                    </p:animEffect>
                                    <p:animScale>
                                      <p:cBhvr>
                                        <p:cTn id="12" dur="250" autoRev="1" fill="hold"/>
                                        <p:tgtEl>
                                          <p:spTgt spid="58"/>
                                        </p:tgtEl>
                                      </p:cBhvr>
                                      <p:by x="105000" y="105000"/>
                                    </p:animScale>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wipe(up)">
                                      <p:cBhvr>
                                        <p:cTn id="16" dur="1000"/>
                                        <p:tgtEl>
                                          <p:spTgt spid="90"/>
                                        </p:tgtEl>
                                      </p:cBhvr>
                                    </p:animEffect>
                                  </p:childTnLst>
                                </p:cTn>
                              </p:par>
                              <p:par>
                                <p:cTn id="17" presetID="22" presetClass="entr" presetSubtype="1" fill="hold" nodeType="with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up)">
                                      <p:cBhvr>
                                        <p:cTn id="19" dur="1000"/>
                                        <p:tgtEl>
                                          <p:spTgt spid="9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92"/>
                                        </p:tgtEl>
                                        <p:attrNameLst>
                                          <p:attrName>style.visibility</p:attrName>
                                        </p:attrNameLst>
                                      </p:cBhvr>
                                      <p:to>
                                        <p:strVal val="visible"/>
                                      </p:to>
                                    </p:set>
                                    <p:animEffect transition="in" filter="fade">
                                      <p:cBhvr>
                                        <p:cTn id="26" dur="500"/>
                                        <p:tgtEl>
                                          <p:spTgt spid="92"/>
                                        </p:tgtEl>
                                      </p:cBhvr>
                                    </p:animEffect>
                                  </p:childTnLst>
                                </p:cTn>
                              </p:par>
                              <p:par>
                                <p:cTn id="27" presetID="10" presetClass="entr" presetSubtype="0" fill="hold" grpId="0" nodeType="withEffect">
                                  <p:stCondLst>
                                    <p:cond delay="40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500"/>
                                        <p:tgtEl>
                                          <p:spTgt spid="93"/>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3100"/>
                            </p:stCondLst>
                            <p:childTnLst>
                              <p:par>
                                <p:cTn id="34" presetID="42"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3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9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31" presetClass="entr" presetSubtype="0"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 calcmode="lin" valueType="num">
                                      <p:cBhvr>
                                        <p:cTn id="59" dur="500" fill="hold"/>
                                        <p:tgtEl>
                                          <p:spTgt spid="4"/>
                                        </p:tgtEl>
                                        <p:attrNameLst>
                                          <p:attrName>style.rotation</p:attrName>
                                        </p:attrNameLst>
                                      </p:cBhvr>
                                      <p:tavLst>
                                        <p:tav tm="0">
                                          <p:val>
                                            <p:fltVal val="90"/>
                                          </p:val>
                                        </p:tav>
                                        <p:tav tm="100000">
                                          <p:val>
                                            <p:fltVal val="0"/>
                                          </p:val>
                                        </p:tav>
                                      </p:tavLst>
                                    </p:anim>
                                    <p:animEffect transition="in" filter="fade">
                                      <p:cBhvr>
                                        <p:cTn id="60" dur="500"/>
                                        <p:tgtEl>
                                          <p:spTgt spid="4"/>
                                        </p:tgtEl>
                                      </p:cBhvr>
                                    </p:animEffect>
                                  </p:childTnLst>
                                </p:cTn>
                              </p:par>
                              <p:par>
                                <p:cTn id="61" presetID="31" presetClass="entr" presetSubtype="0" fill="hold" nodeType="withEffect">
                                  <p:stCondLst>
                                    <p:cond delay="300"/>
                                  </p:stCondLst>
                                  <p:childTnLst>
                                    <p:set>
                                      <p:cBhvr>
                                        <p:cTn id="62" dur="1" fill="hold">
                                          <p:stCondLst>
                                            <p:cond delay="0"/>
                                          </p:stCondLst>
                                        </p:cTn>
                                        <p:tgtEl>
                                          <p:spTgt spid="26"/>
                                        </p:tgtEl>
                                        <p:attrNameLst>
                                          <p:attrName>style.visibility</p:attrName>
                                        </p:attrNameLst>
                                      </p:cBhvr>
                                      <p:to>
                                        <p:strVal val="visible"/>
                                      </p:to>
                                    </p:set>
                                    <p:anim calcmode="lin" valueType="num">
                                      <p:cBhvr>
                                        <p:cTn id="63" dur="1000" fill="hold"/>
                                        <p:tgtEl>
                                          <p:spTgt spid="26"/>
                                        </p:tgtEl>
                                        <p:attrNameLst>
                                          <p:attrName>ppt_w</p:attrName>
                                        </p:attrNameLst>
                                      </p:cBhvr>
                                      <p:tavLst>
                                        <p:tav tm="0">
                                          <p:val>
                                            <p:fltVal val="0"/>
                                          </p:val>
                                        </p:tav>
                                        <p:tav tm="100000">
                                          <p:val>
                                            <p:strVal val="#ppt_w"/>
                                          </p:val>
                                        </p:tav>
                                      </p:tavLst>
                                    </p:anim>
                                    <p:anim calcmode="lin" valueType="num">
                                      <p:cBhvr>
                                        <p:cTn id="64" dur="1000" fill="hold"/>
                                        <p:tgtEl>
                                          <p:spTgt spid="26"/>
                                        </p:tgtEl>
                                        <p:attrNameLst>
                                          <p:attrName>ppt_h</p:attrName>
                                        </p:attrNameLst>
                                      </p:cBhvr>
                                      <p:tavLst>
                                        <p:tav tm="0">
                                          <p:val>
                                            <p:fltVal val="0"/>
                                          </p:val>
                                        </p:tav>
                                        <p:tav tm="100000">
                                          <p:val>
                                            <p:strVal val="#ppt_h"/>
                                          </p:val>
                                        </p:tav>
                                      </p:tavLst>
                                    </p:anim>
                                    <p:anim calcmode="lin" valueType="num">
                                      <p:cBhvr>
                                        <p:cTn id="65" dur="1000" fill="hold"/>
                                        <p:tgtEl>
                                          <p:spTgt spid="26"/>
                                        </p:tgtEl>
                                        <p:attrNameLst>
                                          <p:attrName>style.rotation</p:attrName>
                                        </p:attrNameLst>
                                      </p:cBhvr>
                                      <p:tavLst>
                                        <p:tav tm="0">
                                          <p:val>
                                            <p:fltVal val="90"/>
                                          </p:val>
                                        </p:tav>
                                        <p:tav tm="100000">
                                          <p:val>
                                            <p:fltVal val="0"/>
                                          </p:val>
                                        </p:tav>
                                      </p:tavLst>
                                    </p:anim>
                                    <p:animEffect transition="in" filter="fade">
                                      <p:cBhvr>
                                        <p:cTn id="66" dur="1000"/>
                                        <p:tgtEl>
                                          <p:spTgt spid="26"/>
                                        </p:tgtEl>
                                      </p:cBhvr>
                                    </p:animEffect>
                                  </p:childTnLst>
                                </p:cTn>
                              </p:par>
                              <p:par>
                                <p:cTn id="67" presetID="31" presetClass="entr" presetSubtype="0" fill="hold" nodeType="withEffect">
                                  <p:stCondLst>
                                    <p:cond delay="600"/>
                                  </p:stCondLst>
                                  <p:childTnLst>
                                    <p:set>
                                      <p:cBhvr>
                                        <p:cTn id="68" dur="1" fill="hold">
                                          <p:stCondLst>
                                            <p:cond delay="0"/>
                                          </p:stCondLst>
                                        </p:cTn>
                                        <p:tgtEl>
                                          <p:spTgt spid="25"/>
                                        </p:tgtEl>
                                        <p:attrNameLst>
                                          <p:attrName>style.visibility</p:attrName>
                                        </p:attrNameLst>
                                      </p:cBhvr>
                                      <p:to>
                                        <p:strVal val="visible"/>
                                      </p:to>
                                    </p:set>
                                    <p:anim calcmode="lin" valueType="num">
                                      <p:cBhvr>
                                        <p:cTn id="69" dur="1000" fill="hold"/>
                                        <p:tgtEl>
                                          <p:spTgt spid="25"/>
                                        </p:tgtEl>
                                        <p:attrNameLst>
                                          <p:attrName>ppt_w</p:attrName>
                                        </p:attrNameLst>
                                      </p:cBhvr>
                                      <p:tavLst>
                                        <p:tav tm="0">
                                          <p:val>
                                            <p:fltVal val="0"/>
                                          </p:val>
                                        </p:tav>
                                        <p:tav tm="100000">
                                          <p:val>
                                            <p:strVal val="#ppt_w"/>
                                          </p:val>
                                        </p:tav>
                                      </p:tavLst>
                                    </p:anim>
                                    <p:anim calcmode="lin" valueType="num">
                                      <p:cBhvr>
                                        <p:cTn id="70" dur="1000" fill="hold"/>
                                        <p:tgtEl>
                                          <p:spTgt spid="25"/>
                                        </p:tgtEl>
                                        <p:attrNameLst>
                                          <p:attrName>ppt_h</p:attrName>
                                        </p:attrNameLst>
                                      </p:cBhvr>
                                      <p:tavLst>
                                        <p:tav tm="0">
                                          <p:val>
                                            <p:fltVal val="0"/>
                                          </p:val>
                                        </p:tav>
                                        <p:tav tm="100000">
                                          <p:val>
                                            <p:strVal val="#ppt_h"/>
                                          </p:val>
                                        </p:tav>
                                      </p:tavLst>
                                    </p:anim>
                                    <p:anim calcmode="lin" valueType="num">
                                      <p:cBhvr>
                                        <p:cTn id="71" dur="1000" fill="hold"/>
                                        <p:tgtEl>
                                          <p:spTgt spid="25"/>
                                        </p:tgtEl>
                                        <p:attrNameLst>
                                          <p:attrName>style.rotation</p:attrName>
                                        </p:attrNameLst>
                                      </p:cBhvr>
                                      <p:tavLst>
                                        <p:tav tm="0">
                                          <p:val>
                                            <p:fltVal val="90"/>
                                          </p:val>
                                        </p:tav>
                                        <p:tav tm="100000">
                                          <p:val>
                                            <p:fltVal val="0"/>
                                          </p:val>
                                        </p:tav>
                                      </p:tavLst>
                                    </p:anim>
                                    <p:animEffect transition="in" filter="fade">
                                      <p:cBhvr>
                                        <p:cTn id="72" dur="1000"/>
                                        <p:tgtEl>
                                          <p:spTgt spid="25"/>
                                        </p:tgtEl>
                                      </p:cBhvr>
                                    </p:animEffect>
                                  </p:childTnLst>
                                </p:cTn>
                              </p:par>
                              <p:par>
                                <p:cTn id="73" presetID="31" presetClass="entr" presetSubtype="0" fill="hold" nodeType="withEffect">
                                  <p:stCondLst>
                                    <p:cond delay="900"/>
                                  </p:stCondLst>
                                  <p:childTnLst>
                                    <p:set>
                                      <p:cBhvr>
                                        <p:cTn id="74" dur="1" fill="hold">
                                          <p:stCondLst>
                                            <p:cond delay="0"/>
                                          </p:stCondLst>
                                        </p:cTn>
                                        <p:tgtEl>
                                          <p:spTgt spid="23"/>
                                        </p:tgtEl>
                                        <p:attrNameLst>
                                          <p:attrName>style.visibility</p:attrName>
                                        </p:attrNameLst>
                                      </p:cBhvr>
                                      <p:to>
                                        <p:strVal val="visible"/>
                                      </p:to>
                                    </p:set>
                                    <p:anim calcmode="lin" valueType="num">
                                      <p:cBhvr>
                                        <p:cTn id="75" dur="1000" fill="hold"/>
                                        <p:tgtEl>
                                          <p:spTgt spid="23"/>
                                        </p:tgtEl>
                                        <p:attrNameLst>
                                          <p:attrName>ppt_w</p:attrName>
                                        </p:attrNameLst>
                                      </p:cBhvr>
                                      <p:tavLst>
                                        <p:tav tm="0">
                                          <p:val>
                                            <p:fltVal val="0"/>
                                          </p:val>
                                        </p:tav>
                                        <p:tav tm="100000">
                                          <p:val>
                                            <p:strVal val="#ppt_w"/>
                                          </p:val>
                                        </p:tav>
                                      </p:tavLst>
                                    </p:anim>
                                    <p:anim calcmode="lin" valueType="num">
                                      <p:cBhvr>
                                        <p:cTn id="76" dur="1000" fill="hold"/>
                                        <p:tgtEl>
                                          <p:spTgt spid="23"/>
                                        </p:tgtEl>
                                        <p:attrNameLst>
                                          <p:attrName>ppt_h</p:attrName>
                                        </p:attrNameLst>
                                      </p:cBhvr>
                                      <p:tavLst>
                                        <p:tav tm="0">
                                          <p:val>
                                            <p:fltVal val="0"/>
                                          </p:val>
                                        </p:tav>
                                        <p:tav tm="100000">
                                          <p:val>
                                            <p:strVal val="#ppt_h"/>
                                          </p:val>
                                        </p:tav>
                                      </p:tavLst>
                                    </p:anim>
                                    <p:anim calcmode="lin" valueType="num">
                                      <p:cBhvr>
                                        <p:cTn id="77" dur="1000" fill="hold"/>
                                        <p:tgtEl>
                                          <p:spTgt spid="23"/>
                                        </p:tgtEl>
                                        <p:attrNameLst>
                                          <p:attrName>style.rotation</p:attrName>
                                        </p:attrNameLst>
                                      </p:cBhvr>
                                      <p:tavLst>
                                        <p:tav tm="0">
                                          <p:val>
                                            <p:fltVal val="90"/>
                                          </p:val>
                                        </p:tav>
                                        <p:tav tm="100000">
                                          <p:val>
                                            <p:fltVal val="0"/>
                                          </p:val>
                                        </p:tav>
                                      </p:tavLst>
                                    </p:anim>
                                    <p:animEffect transition="in" filter="fade">
                                      <p:cBhvr>
                                        <p:cTn id="7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68" grpId="0"/>
      <p:bldP spid="92" grpId="0"/>
      <p:bldP spid="93" grpId="0"/>
      <p:bldP spid="10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六边形 7"/>
          <p:cNvSpPr>
            <a:spLocks noChangeArrowheads="1"/>
          </p:cNvSpPr>
          <p:nvPr/>
        </p:nvSpPr>
        <p:spPr bwMode="auto">
          <a:xfrm>
            <a:off x="5829101" y="763643"/>
            <a:ext cx="2781300" cy="2398712"/>
          </a:xfrm>
          <a:prstGeom prst="hexagon">
            <a:avLst>
              <a:gd name="adj" fmla="val 24988"/>
              <a:gd name="vf" fmla="val 115470"/>
            </a:avLst>
          </a:prstGeom>
          <a:solidFill>
            <a:schemeClr val="accent2">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23" name="六边形 6"/>
          <p:cNvSpPr>
            <a:spLocks noChangeArrowheads="1"/>
          </p:cNvSpPr>
          <p:nvPr/>
        </p:nvSpPr>
        <p:spPr bwMode="auto">
          <a:xfrm>
            <a:off x="6043414" y="949380"/>
            <a:ext cx="2352675" cy="2027238"/>
          </a:xfrm>
          <a:prstGeom prst="hexagon">
            <a:avLst>
              <a:gd name="adj" fmla="val 25011"/>
              <a:gd name="vf" fmla="val 115470"/>
            </a:avLst>
          </a:prstGeom>
          <a:solidFill>
            <a:schemeClr val="accent2">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24" name="六边形 5"/>
          <p:cNvSpPr>
            <a:spLocks noChangeArrowheads="1"/>
          </p:cNvSpPr>
          <p:nvPr/>
        </p:nvSpPr>
        <p:spPr bwMode="auto">
          <a:xfrm>
            <a:off x="6235501" y="1114480"/>
            <a:ext cx="1968500" cy="1697038"/>
          </a:xfrm>
          <a:prstGeom prst="hexagon">
            <a:avLst>
              <a:gd name="adj" fmla="val 24998"/>
              <a:gd name="vf" fmla="val 115470"/>
            </a:avLst>
          </a:prstGeom>
          <a:solidFill>
            <a:schemeClr val="accent2">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37" name="六边形 36"/>
          <p:cNvSpPr>
            <a:spLocks noChangeArrowheads="1"/>
          </p:cNvSpPr>
          <p:nvPr/>
        </p:nvSpPr>
        <p:spPr bwMode="auto">
          <a:xfrm>
            <a:off x="6430764" y="1282755"/>
            <a:ext cx="1577975" cy="1360488"/>
          </a:xfrm>
          <a:prstGeom prst="hexagon">
            <a:avLst>
              <a:gd name="adj" fmla="val 24991"/>
              <a:gd name="vf" fmla="val 115470"/>
            </a:avLst>
          </a:prstGeom>
          <a:solidFill>
            <a:schemeClr val="accent2">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38" name="六边形 3"/>
          <p:cNvSpPr>
            <a:spLocks noChangeArrowheads="1"/>
          </p:cNvSpPr>
          <p:nvPr/>
        </p:nvSpPr>
        <p:spPr bwMode="auto">
          <a:xfrm>
            <a:off x="6633964" y="1458968"/>
            <a:ext cx="1171575" cy="1009650"/>
          </a:xfrm>
          <a:prstGeom prst="hexagon">
            <a:avLst>
              <a:gd name="adj" fmla="val 25013"/>
              <a:gd name="vf" fmla="val 115470"/>
            </a:avLst>
          </a:prstGeom>
          <a:solidFill>
            <a:schemeClr val="accent2">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r>
              <a:rPr lang="en-US" altLang="zh-CN" sz="8000" b="1">
                <a:solidFill>
                  <a:srgbClr val="F0F2F1"/>
                </a:solidFill>
                <a:latin typeface="+mn-lt"/>
                <a:ea typeface="+mn-ea"/>
                <a:sym typeface="Arial" pitchFamily="34" charset="0"/>
              </a:rPr>
              <a:t>3</a:t>
            </a:r>
            <a:endParaRPr lang="zh-CN" altLang="en-US" sz="8000" b="1">
              <a:solidFill>
                <a:srgbClr val="F0F2F1"/>
              </a:solidFill>
              <a:latin typeface="+mn-lt"/>
              <a:ea typeface="+mn-ea"/>
              <a:sym typeface="Arial" pitchFamily="34" charset="0"/>
            </a:endParaRPr>
          </a:p>
        </p:txBody>
      </p:sp>
      <p:sp>
        <p:nvSpPr>
          <p:cNvPr id="39" name="矩形 9"/>
          <p:cNvSpPr>
            <a:spLocks noChangeArrowheads="1"/>
          </p:cNvSpPr>
          <p:nvPr/>
        </p:nvSpPr>
        <p:spPr bwMode="auto">
          <a:xfrm>
            <a:off x="5436989" y="3283005"/>
            <a:ext cx="3563937" cy="647700"/>
          </a:xfrm>
          <a:prstGeom prst="rect">
            <a:avLst/>
          </a:prstGeom>
          <a:solidFill>
            <a:schemeClr val="accent2">
              <a:lumMod val="75000"/>
            </a:schemeClr>
          </a:solidFill>
          <a:ln>
            <a:noFill/>
          </a:ln>
          <a:extLst/>
        </p:spPr>
        <p:txBody>
          <a:bodyPr anchor="ctr"/>
          <a:lstStyle/>
          <a:p>
            <a:pPr algn="ctr" defTabSz="967801" fontAlgn="auto">
              <a:spcBef>
                <a:spcPts val="0"/>
              </a:spcBef>
              <a:spcAft>
                <a:spcPts val="0"/>
              </a:spcAft>
              <a:defRPr/>
            </a:pPr>
            <a:r>
              <a:rPr lang="zh-CN" altLang="en-US" sz="4000" dirty="0" smtClean="0">
                <a:solidFill>
                  <a:schemeClr val="bg1"/>
                </a:solidFill>
                <a:latin typeface="微软雅黑" pitchFamily="34" charset="-122"/>
                <a:ea typeface="微软雅黑" pitchFamily="34" charset="-122"/>
                <a:cs typeface="Calibri" pitchFamily="34" charset="0"/>
                <a:sym typeface="Calibri" pitchFamily="34" charset="0"/>
              </a:rPr>
              <a:t>总结报告</a:t>
            </a:r>
            <a:endParaRPr lang="en-US" altLang="zh-CN" sz="4000" dirty="0">
              <a:solidFill>
                <a:schemeClr val="bg1"/>
              </a:solidFill>
              <a:latin typeface="微软雅黑" pitchFamily="34" charset="-122"/>
              <a:ea typeface="微软雅黑" pitchFamily="34" charset="-122"/>
              <a:cs typeface="Calibri" pitchFamily="34" charset="0"/>
              <a:sym typeface="Calibri" pitchFamily="34" charset="0"/>
            </a:endParaRPr>
          </a:p>
        </p:txBody>
      </p:sp>
      <p:sp>
        <p:nvSpPr>
          <p:cNvPr id="41" name="矩形 12"/>
          <p:cNvSpPr>
            <a:spLocks noChangeArrowheads="1"/>
          </p:cNvSpPr>
          <p:nvPr/>
        </p:nvSpPr>
        <p:spPr bwMode="auto">
          <a:xfrm>
            <a:off x="5508997" y="3940175"/>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dirty="0" smtClean="0">
                <a:solidFill>
                  <a:schemeClr val="accent2">
                    <a:lumMod val="75000"/>
                  </a:schemeClr>
                </a:solidFill>
                <a:latin typeface="微软雅黑" pitchFamily="34" charset="-122"/>
                <a:ea typeface="微软雅黑" pitchFamily="34" charset="-122"/>
              </a:rPr>
              <a:t>SUMMARY REPORT</a:t>
            </a:r>
            <a:endParaRPr lang="zh-CN" altLang="en-US" sz="2400" dirty="0">
              <a:solidFill>
                <a:schemeClr val="accent2">
                  <a:lumMod val="75000"/>
                </a:schemeClr>
              </a:solidFill>
              <a:latin typeface="微软雅黑" pitchFamily="34" charset="-122"/>
              <a:ea typeface="微软雅黑" pitchFamily="34" charset="-122"/>
              <a:sym typeface="微软雅黑" pitchFamily="34" charset="-122"/>
            </a:endParaRPr>
          </a:p>
        </p:txBody>
      </p:sp>
      <p:grpSp>
        <p:nvGrpSpPr>
          <p:cNvPr id="59" name="组合 58"/>
          <p:cNvGrpSpPr/>
          <p:nvPr/>
        </p:nvGrpSpPr>
        <p:grpSpPr>
          <a:xfrm>
            <a:off x="463277" y="373117"/>
            <a:ext cx="656171" cy="656171"/>
            <a:chOff x="7910629" y="4377806"/>
            <a:chExt cx="656171" cy="656171"/>
          </a:xfrm>
          <a:solidFill>
            <a:schemeClr val="accent2">
              <a:lumMod val="75000"/>
            </a:schemeClr>
          </a:solidFill>
        </p:grpSpPr>
        <p:grpSp>
          <p:nvGrpSpPr>
            <p:cNvPr id="60" name="组合 59"/>
            <p:cNvGrpSpPr/>
            <p:nvPr/>
          </p:nvGrpSpPr>
          <p:grpSpPr>
            <a:xfrm>
              <a:off x="7910629" y="4377806"/>
              <a:ext cx="656171" cy="656171"/>
              <a:chOff x="8415028" y="1301255"/>
              <a:chExt cx="1491176" cy="1491176"/>
            </a:xfrm>
            <a:grpFill/>
            <a:effectLst>
              <a:outerShdw blurRad="304800" dist="63500" dir="8100000" algn="tr" rotWithShape="0">
                <a:schemeClr val="tx1">
                  <a:alpha val="60000"/>
                </a:schemeClr>
              </a:outerShdw>
            </a:effectLst>
          </p:grpSpPr>
          <p:sp>
            <p:nvSpPr>
              <p:cNvPr id="64" name="椭圆 63"/>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8030376" y="4502416"/>
              <a:ext cx="416676" cy="405480"/>
              <a:chOff x="5970999" y="1635369"/>
              <a:chExt cx="302366" cy="294242"/>
            </a:xfrm>
            <a:grpFill/>
            <a:effectLst/>
          </p:grpSpPr>
          <p:sp>
            <p:nvSpPr>
              <p:cNvPr id="62" name="Rectangle 11"/>
              <p:cNvSpPr>
                <a:spLocks noChangeArrowheads="1"/>
              </p:cNvSpPr>
              <p:nvPr/>
            </p:nvSpPr>
            <p:spPr bwMode="auto">
              <a:xfrm>
                <a:off x="6103263" y="1635369"/>
                <a:ext cx="37156" cy="135331"/>
              </a:xfrm>
              <a:prstGeom prst="rect">
                <a:avLst/>
              </a:prstGeom>
              <a:solidFill>
                <a:schemeClr val="bg1"/>
              </a:solid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3"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solidFill>
                <a:schemeClr val="bg1"/>
              </a:solid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1" y="-1"/>
            <a:ext cx="5667376" cy="5400676"/>
            <a:chOff x="175369" y="80153"/>
            <a:chExt cx="5492006" cy="5230924"/>
          </a:xfrm>
        </p:grpSpPr>
        <p:sp>
          <p:nvSpPr>
            <p:cNvPr id="42"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3"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0" y="0"/>
            <a:ext cx="5385610" cy="5400675"/>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45"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6"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7"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8"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9"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0"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1"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2"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gr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9448" y="4234491"/>
            <a:ext cx="6052171" cy="1104384"/>
          </a:xfrm>
          <a:prstGeom prst="rect">
            <a:avLst/>
          </a:prstGeom>
        </p:spPr>
      </p:pic>
    </p:spTree>
    <p:extLst>
      <p:ext uri="{BB962C8B-B14F-4D97-AF65-F5344CB8AC3E}">
        <p14:creationId xmlns:p14="http://schemas.microsoft.com/office/powerpoint/2010/main" val="189818288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22" presetClass="entr" presetSubtype="1"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up)">
                                      <p:cBhvr>
                                        <p:cTn id="10" dur="1000"/>
                                        <p:tgtEl>
                                          <p:spTgt spid="40"/>
                                        </p:tgtEl>
                                      </p:cBhvr>
                                    </p:animEffect>
                                  </p:childTnLst>
                                </p:cTn>
                              </p:par>
                              <p:par>
                                <p:cTn id="11" presetID="31" presetClass="entr" presetSubtype="0"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1000" fill="hold"/>
                                        <p:tgtEl>
                                          <p:spTgt spid="59"/>
                                        </p:tgtEl>
                                        <p:attrNameLst>
                                          <p:attrName>ppt_w</p:attrName>
                                        </p:attrNameLst>
                                      </p:cBhvr>
                                      <p:tavLst>
                                        <p:tav tm="0">
                                          <p:val>
                                            <p:fltVal val="0"/>
                                          </p:val>
                                        </p:tav>
                                        <p:tav tm="100000">
                                          <p:val>
                                            <p:strVal val="#ppt_w"/>
                                          </p:val>
                                        </p:tav>
                                      </p:tavLst>
                                    </p:anim>
                                    <p:anim calcmode="lin" valueType="num">
                                      <p:cBhvr>
                                        <p:cTn id="14" dur="1000" fill="hold"/>
                                        <p:tgtEl>
                                          <p:spTgt spid="59"/>
                                        </p:tgtEl>
                                        <p:attrNameLst>
                                          <p:attrName>ppt_h</p:attrName>
                                        </p:attrNameLst>
                                      </p:cBhvr>
                                      <p:tavLst>
                                        <p:tav tm="0">
                                          <p:val>
                                            <p:fltVal val="0"/>
                                          </p:val>
                                        </p:tav>
                                        <p:tav tm="100000">
                                          <p:val>
                                            <p:strVal val="#ppt_h"/>
                                          </p:val>
                                        </p:tav>
                                      </p:tavLst>
                                    </p:anim>
                                    <p:anim calcmode="lin" valueType="num">
                                      <p:cBhvr>
                                        <p:cTn id="15" dur="1000" fill="hold"/>
                                        <p:tgtEl>
                                          <p:spTgt spid="59"/>
                                        </p:tgtEl>
                                        <p:attrNameLst>
                                          <p:attrName>style.rotation</p:attrName>
                                        </p:attrNameLst>
                                      </p:cBhvr>
                                      <p:tavLst>
                                        <p:tav tm="0">
                                          <p:val>
                                            <p:fltVal val="90"/>
                                          </p:val>
                                        </p:tav>
                                        <p:tav tm="100000">
                                          <p:val>
                                            <p:fltVal val="0"/>
                                          </p:val>
                                        </p:tav>
                                      </p:tavLst>
                                    </p:anim>
                                    <p:animEffect transition="in" filter="fade">
                                      <p:cBhvr>
                                        <p:cTn id="16" dur="1000"/>
                                        <p:tgtEl>
                                          <p:spTgt spid="59"/>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p:cBhvr>
                                        <p:cTn id="51" dur="750"/>
                                        <p:tgtEl>
                                          <p:spTgt spid="39"/>
                                        </p:tgtEl>
                                      </p:cBhvr>
                                    </p:animEffect>
                                    <p:anim calcmode="lin" valueType="num">
                                      <p:cBhvr>
                                        <p:cTn id="52" dur="750" fill="hold"/>
                                        <p:tgtEl>
                                          <p:spTgt spid="39"/>
                                        </p:tgtEl>
                                        <p:attrNameLst>
                                          <p:attrName>ppt_x</p:attrName>
                                        </p:attrNameLst>
                                      </p:cBhvr>
                                      <p:tavLst>
                                        <p:tav tm="0">
                                          <p:val>
                                            <p:strVal val="#ppt_x"/>
                                          </p:val>
                                        </p:tav>
                                        <p:tav tm="100000">
                                          <p:val>
                                            <p:strVal val="#ppt_x"/>
                                          </p:val>
                                        </p:tav>
                                      </p:tavLst>
                                    </p:anim>
                                    <p:anim calcmode="lin" valueType="num">
                                      <p:cBhvr>
                                        <p:cTn id="53" dur="750" fill="hold"/>
                                        <p:tgtEl>
                                          <p:spTgt spid="39"/>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1"/>
                                        </p:tgtEl>
                                        <p:attrNameLst>
                                          <p:attrName>style.visibility</p:attrName>
                                        </p:attrNameLst>
                                      </p:cBhvr>
                                      <p:to>
                                        <p:strVal val="visible"/>
                                      </p:to>
                                    </p:set>
                                    <p:animEffect>
                                      <p:cBhvr>
                                        <p:cTn id="56" dur="750"/>
                                        <p:tgtEl>
                                          <p:spTgt spid="41"/>
                                        </p:tgtEl>
                                      </p:cBhvr>
                                    </p:animEffect>
                                    <p:anim calcmode="lin" valueType="num">
                                      <p:cBhvr>
                                        <p:cTn id="57" dur="750" fill="hold"/>
                                        <p:tgtEl>
                                          <p:spTgt spid="41"/>
                                        </p:tgtEl>
                                        <p:attrNameLst>
                                          <p:attrName>ppt_x</p:attrName>
                                        </p:attrNameLst>
                                      </p:cBhvr>
                                      <p:tavLst>
                                        <p:tav tm="0">
                                          <p:val>
                                            <p:strVal val="#ppt_x"/>
                                          </p:val>
                                        </p:tav>
                                        <p:tav tm="100000">
                                          <p:val>
                                            <p:strVal val="#ppt_x"/>
                                          </p:val>
                                        </p:tav>
                                      </p:tavLst>
                                    </p:anim>
                                    <p:anim calcmode="lin" valueType="num">
                                      <p:cBhvr>
                                        <p:cTn id="58"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38" grpId="0" bldLvl="0" animBg="1" autoUpdateAnimBg="0"/>
      <p:bldP spid="39" grpId="0" bldLvl="0" animBg="1" autoUpdateAnimBg="0"/>
      <p:bldP spid="41"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9"/>
          <p:cNvSpPr/>
          <p:nvPr/>
        </p:nvSpPr>
        <p:spPr bwMode="auto">
          <a:xfrm>
            <a:off x="7125293" y="1369239"/>
            <a:ext cx="1553487" cy="3038450"/>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6" name="Rectangle 68"/>
          <p:cNvSpPr/>
          <p:nvPr/>
        </p:nvSpPr>
        <p:spPr bwMode="auto">
          <a:xfrm>
            <a:off x="5482419" y="1369240"/>
            <a:ext cx="1553487" cy="1479220"/>
          </a:xfrm>
          <a:prstGeom prst="rect">
            <a:avLst/>
          </a:prstGeom>
          <a:solidFill>
            <a:srgbClr val="D9AA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单击填加文字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7" name="Rectangle 69"/>
          <p:cNvSpPr/>
          <p:nvPr/>
        </p:nvSpPr>
        <p:spPr bwMode="auto">
          <a:xfrm>
            <a:off x="5482419" y="2928470"/>
            <a:ext cx="1553487" cy="1479220"/>
          </a:xfrm>
          <a:prstGeom prst="rect">
            <a:avLst/>
          </a:prstGeom>
          <a:solidFill>
            <a:srgbClr val="A2780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8" name="Right Arrow 74"/>
          <p:cNvSpPr/>
          <p:nvPr/>
        </p:nvSpPr>
        <p:spPr bwMode="auto">
          <a:xfrm rot="16200000" flipV="1">
            <a:off x="6970712" y="2690813"/>
            <a:ext cx="2759075" cy="673100"/>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5" name="TextBox 64"/>
          <p:cNvSpPr txBox="1"/>
          <p:nvPr/>
        </p:nvSpPr>
        <p:spPr>
          <a:xfrm>
            <a:off x="7151410" y="2475005"/>
            <a:ext cx="1147962" cy="553998"/>
          </a:xfrm>
          <a:prstGeom prst="rect">
            <a:avLst/>
          </a:prstGeom>
          <a:noFill/>
        </p:spPr>
        <p:txBody>
          <a:bodyPr lIns="0" tIns="0" rIns="0" bIns="0">
            <a:spAutoFit/>
          </a:bodyPr>
          <a:lstStyle/>
          <a:p>
            <a:pPr defTabSz="967801" fontAlgn="auto">
              <a:spcBef>
                <a:spcPts val="0"/>
              </a:spcBef>
              <a:spcAft>
                <a:spcPts val="0"/>
              </a:spcAft>
              <a:defRPr/>
            </a:pPr>
            <a:r>
              <a:rPr lang="en-US" sz="21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66" name="Right Arrow 76"/>
          <p:cNvSpPr/>
          <p:nvPr/>
        </p:nvSpPr>
        <p:spPr bwMode="auto">
          <a:xfrm rot="5400000" flipV="1">
            <a:off x="6246019" y="1505744"/>
            <a:ext cx="895350"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7" name="TextBox 66"/>
          <p:cNvSpPr txBox="1"/>
          <p:nvPr/>
        </p:nvSpPr>
        <p:spPr>
          <a:xfrm>
            <a:off x="5503082" y="2876916"/>
            <a:ext cx="1527120" cy="553998"/>
          </a:xfrm>
          <a:prstGeom prst="rect">
            <a:avLst/>
          </a:prstGeom>
          <a:noFill/>
        </p:spPr>
        <p:txBody>
          <a:bodyPr lIns="0" tIns="0" rIns="0" bIns="0">
            <a:spAutoFit/>
          </a:bodyPr>
          <a:lstStyle/>
          <a:p>
            <a:pPr defTabSz="967801" fontAlgn="auto">
              <a:spcBef>
                <a:spcPts val="0"/>
              </a:spcBef>
              <a:spcAft>
                <a:spcPts val="0"/>
              </a:spcAft>
              <a:defRPr/>
            </a:pPr>
            <a:r>
              <a:rPr lang="en-US" sz="21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68" name="Right Arrow 78"/>
          <p:cNvSpPr/>
          <p:nvPr/>
        </p:nvSpPr>
        <p:spPr bwMode="auto">
          <a:xfrm rot="16200000">
            <a:off x="6155531" y="3531395"/>
            <a:ext cx="1076325"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9" name="TextBox 68"/>
          <p:cNvSpPr txBox="1"/>
          <p:nvPr/>
        </p:nvSpPr>
        <p:spPr>
          <a:xfrm>
            <a:off x="5503085" y="1355118"/>
            <a:ext cx="1532821" cy="553998"/>
          </a:xfrm>
          <a:prstGeom prst="rect">
            <a:avLst/>
          </a:prstGeom>
          <a:noFill/>
        </p:spPr>
        <p:txBody>
          <a:bodyPr lIns="0" tIns="0" rIns="0" bIns="0">
            <a:spAutoFit/>
          </a:bodyPr>
          <a:lstStyle/>
          <a:p>
            <a:pPr defTabSz="967801" fontAlgn="auto">
              <a:spcBef>
                <a:spcPts val="0"/>
              </a:spcBef>
              <a:spcAft>
                <a:spcPts val="0"/>
              </a:spcAft>
              <a:defRPr/>
            </a:pPr>
            <a:r>
              <a:rPr lang="en-US" sz="26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30%</a:t>
            </a:r>
          </a:p>
        </p:txBody>
      </p:sp>
      <p:graphicFrame>
        <p:nvGraphicFramePr>
          <p:cNvPr id="70" name="Chart 2"/>
          <p:cNvGraphicFramePr/>
          <p:nvPr>
            <p:extLst>
              <p:ext uri="{D42A27DB-BD31-4B8C-83A1-F6EECF244321}">
                <p14:modId xmlns:p14="http://schemas.microsoft.com/office/powerpoint/2010/main" val="3922075384"/>
              </p:ext>
            </p:extLst>
          </p:nvPr>
        </p:nvGraphicFramePr>
        <p:xfrm>
          <a:off x="468437" y="900137"/>
          <a:ext cx="4871888" cy="3644237"/>
        </p:xfrm>
        <a:graphic>
          <a:graphicData uri="http://schemas.openxmlformats.org/drawingml/2006/chart">
            <c:chart xmlns:c="http://schemas.openxmlformats.org/drawingml/2006/chart" xmlns:r="http://schemas.openxmlformats.org/officeDocument/2006/relationships" r:id="rId3"/>
          </a:graphicData>
        </a:graphic>
      </p:graphicFrame>
      <p:sp>
        <p:nvSpPr>
          <p:cNvPr id="28"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9" name="组合 28"/>
          <p:cNvGrpSpPr/>
          <p:nvPr/>
        </p:nvGrpSpPr>
        <p:grpSpPr>
          <a:xfrm>
            <a:off x="352591" y="688270"/>
            <a:ext cx="9369259" cy="67851"/>
            <a:chOff x="288133" y="483063"/>
            <a:chExt cx="8772740" cy="64666"/>
          </a:xfrm>
        </p:grpSpPr>
        <p:sp>
          <p:nvSpPr>
            <p:cNvPr id="30" name="任意多边形 2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a:stCxn id="30"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 name="组合 31"/>
          <p:cNvGrpSpPr/>
          <p:nvPr/>
        </p:nvGrpSpPr>
        <p:grpSpPr>
          <a:xfrm>
            <a:off x="0" y="290390"/>
            <a:ext cx="641111" cy="353788"/>
            <a:chOff x="0" y="252065"/>
            <a:chExt cx="641111" cy="392113"/>
          </a:xfrm>
        </p:grpSpPr>
        <p:sp>
          <p:nvSpPr>
            <p:cNvPr id="33"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4"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5" name="五边形 34"/>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8"/>
                                        </p:tgtEl>
                                        <p:attrNameLst>
                                          <p:attrName>ppt_y</p:attrName>
                                        </p:attrNameLst>
                                      </p:cBhvr>
                                      <p:tavLst>
                                        <p:tav tm="0">
                                          <p:val>
                                            <p:strVal val="#ppt_y"/>
                                          </p:val>
                                        </p:tav>
                                        <p:tav tm="100000">
                                          <p:val>
                                            <p:strVal val="#ppt_y"/>
                                          </p:val>
                                        </p:tav>
                                      </p:tavLst>
                                    </p:anim>
                                    <p:anim calcmode="lin" valueType="num">
                                      <p:cBhvr>
                                        <p:cTn id="18"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1000"/>
                                        <p:tgtEl>
                                          <p:spTgt spid="70"/>
                                        </p:tgtEl>
                                      </p:cBhvr>
                                    </p:animEffect>
                                    <p:anim calcmode="lin" valueType="num">
                                      <p:cBhvr>
                                        <p:cTn id="26" dur="1000" fill="hold"/>
                                        <p:tgtEl>
                                          <p:spTgt spid="70"/>
                                        </p:tgtEl>
                                        <p:attrNameLst>
                                          <p:attrName>ppt_x</p:attrName>
                                        </p:attrNameLst>
                                      </p:cBhvr>
                                      <p:tavLst>
                                        <p:tav tm="0">
                                          <p:val>
                                            <p:strVal val="#ppt_x"/>
                                          </p:val>
                                        </p:tav>
                                        <p:tav tm="100000">
                                          <p:val>
                                            <p:strVal val="#ppt_x"/>
                                          </p:val>
                                        </p:tav>
                                      </p:tavLst>
                                    </p:anim>
                                    <p:anim calcmode="lin" valueType="num">
                                      <p:cBhvr>
                                        <p:cTn id="27" dur="1000" fill="hold"/>
                                        <p:tgtEl>
                                          <p:spTgt spid="70"/>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nodeType="afterGroup">
                            <p:stCondLst>
                              <p:cond delay="1500"/>
                            </p:stCondLst>
                            <p:childTnLst>
                              <p:par>
                                <p:cTn id="33" presetID="10" presetClass="entr" presetSubtype="0"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500"/>
                                        <p:tgtEl>
                                          <p:spTgt spid="69"/>
                                        </p:tgtEl>
                                      </p:cBhvr>
                                    </p:animEffect>
                                  </p:childTnLst>
                                </p:cTn>
                              </p:par>
                            </p:childTnLst>
                          </p:cTn>
                        </p:par>
                        <p:par>
                          <p:cTn id="36" fill="hold" nodeType="afterGroup">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up)">
                                      <p:cBhvr>
                                        <p:cTn id="39" dur="500"/>
                                        <p:tgtEl>
                                          <p:spTgt spid="66"/>
                                        </p:tgtEl>
                                      </p:cBhvr>
                                    </p:animEffect>
                                  </p:childTnLst>
                                </p:cTn>
                              </p:par>
                            </p:childTnLst>
                          </p:cTn>
                        </p:par>
                        <p:par>
                          <p:cTn id="40" fill="hold" nodeType="afterGroup">
                            <p:stCondLst>
                              <p:cond delay="2500"/>
                            </p:stCondLst>
                            <p:childTnLst>
                              <p:par>
                                <p:cTn id="41" presetID="10" presetClass="entr" presetSubtype="0"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nodeType="afterGroup">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childTnLst>
                          </p:cTn>
                        </p:par>
                        <p:par>
                          <p:cTn id="48" fill="hold" nodeType="afterGroup">
                            <p:stCondLst>
                              <p:cond delay="3500"/>
                            </p:stCondLst>
                            <p:childTnLst>
                              <p:par>
                                <p:cTn id="49" presetID="10" presetClass="entr" presetSubtype="0" fill="hold"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500"/>
                                        <p:tgtEl>
                                          <p:spTgt spid="67"/>
                                        </p:tgtEl>
                                      </p:cBhvr>
                                    </p:animEffect>
                                  </p:childTnLst>
                                </p:cTn>
                              </p:par>
                            </p:childTnLst>
                          </p:cTn>
                        </p:par>
                        <p:par>
                          <p:cTn id="52" fill="hold" nodeType="afterGroup">
                            <p:stCondLst>
                              <p:cond delay="4000"/>
                            </p:stCondLst>
                            <p:childTnLst>
                              <p:par>
                                <p:cTn id="53" presetID="10" presetClass="entr" presetSubtype="0"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childTnLst>
                          </p:cTn>
                        </p:par>
                        <p:par>
                          <p:cTn id="56" fill="hold" nodeType="afterGroup">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down)">
                                      <p:cBhvr>
                                        <p:cTn id="59" dur="500"/>
                                        <p:tgtEl>
                                          <p:spTgt spid="48"/>
                                        </p:tgtEl>
                                      </p:cBhvr>
                                    </p:animEffect>
                                  </p:childTnLst>
                                </p:cTn>
                              </p:par>
                            </p:childTnLst>
                          </p:cTn>
                        </p:par>
                        <p:par>
                          <p:cTn id="60" fill="hold" nodeType="afterGroup">
                            <p:stCondLst>
                              <p:cond delay="5000"/>
                            </p:stCondLst>
                            <p:childTnLst>
                              <p:par>
                                <p:cTn id="61" presetID="10" presetClass="entr" presetSubtype="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6" grpId="0" animBg="1"/>
      <p:bldP spid="68" grpId="0" animBg="1"/>
      <p:bldP spid="28"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49383" y="2707188"/>
            <a:ext cx="7330291" cy="397416"/>
            <a:chOff x="1049383" y="2707188"/>
            <a:chExt cx="7330291" cy="397416"/>
          </a:xfrm>
        </p:grpSpPr>
        <p:grpSp>
          <p:nvGrpSpPr>
            <p:cNvPr id="79" name="组合 78"/>
            <p:cNvGrpSpPr/>
            <p:nvPr/>
          </p:nvGrpSpPr>
          <p:grpSpPr>
            <a:xfrm>
              <a:off x="1049383" y="2707188"/>
              <a:ext cx="402410" cy="397416"/>
              <a:chOff x="764003" y="3440758"/>
              <a:chExt cx="551162" cy="551162"/>
            </a:xfrm>
          </p:grpSpPr>
          <p:sp>
            <p:nvSpPr>
              <p:cNvPr id="80" name="泪滴形 79"/>
              <p:cNvSpPr/>
              <p:nvPr/>
            </p:nvSpPr>
            <p:spPr>
              <a:xfrm rot="2700000">
                <a:off x="764003" y="3440758"/>
                <a:ext cx="551162" cy="551162"/>
              </a:xfrm>
              <a:prstGeom prst="teardrop">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81" name="泪滴形 80"/>
              <p:cNvSpPr/>
              <p:nvPr/>
            </p:nvSpPr>
            <p:spPr>
              <a:xfrm rot="2700000">
                <a:off x="800099" y="3476852"/>
                <a:ext cx="478971" cy="478971"/>
              </a:xfrm>
              <a:prstGeom prst="teardrop">
                <a:avLst/>
              </a:prstGeom>
              <a:solidFill>
                <a:srgbClr val="A278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cxnSp>
          <p:nvCxnSpPr>
            <p:cNvPr id="82" name="直接连接符 81"/>
            <p:cNvCxnSpPr>
              <a:stCxn id="81" idx="7"/>
            </p:cNvCxnSpPr>
            <p:nvPr/>
          </p:nvCxnSpPr>
          <p:spPr>
            <a:xfrm>
              <a:off x="1497857" y="2905886"/>
              <a:ext cx="6881817" cy="0"/>
            </a:xfrm>
            <a:prstGeom prst="line">
              <a:avLst/>
            </a:prstGeom>
            <a:ln w="28575">
              <a:solidFill>
                <a:srgbClr val="A27802"/>
              </a:solidFill>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2509050" y="2829346"/>
              <a:ext cx="166904" cy="164832"/>
            </a:xfrm>
            <a:prstGeom prst="ellipse">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6" name="椭圆 95"/>
            <p:cNvSpPr/>
            <p:nvPr/>
          </p:nvSpPr>
          <p:spPr>
            <a:xfrm>
              <a:off x="4102434" y="2829346"/>
              <a:ext cx="166904" cy="164832"/>
            </a:xfrm>
            <a:prstGeom prst="ellipse">
              <a:avLst/>
            </a:prstGeom>
            <a:solidFill>
              <a:srgbClr val="D9AA2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7" name="椭圆 96"/>
            <p:cNvSpPr/>
            <p:nvPr/>
          </p:nvSpPr>
          <p:spPr>
            <a:xfrm>
              <a:off x="5711736" y="2829346"/>
              <a:ext cx="166904" cy="164832"/>
            </a:xfrm>
            <a:prstGeom prst="ellipse">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8" name="椭圆 97"/>
            <p:cNvSpPr/>
            <p:nvPr/>
          </p:nvSpPr>
          <p:spPr>
            <a:xfrm>
              <a:off x="7273597" y="2829346"/>
              <a:ext cx="166904" cy="164832"/>
            </a:xfrm>
            <a:prstGeom prst="ellipse">
              <a:avLst/>
            </a:prstGeom>
            <a:solidFill>
              <a:srgbClr val="D9AA2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grpSp>
        <p:nvGrpSpPr>
          <p:cNvPr id="4" name="组合 3"/>
          <p:cNvGrpSpPr/>
          <p:nvPr/>
        </p:nvGrpSpPr>
        <p:grpSpPr>
          <a:xfrm>
            <a:off x="1993510" y="1257278"/>
            <a:ext cx="1457902" cy="3550798"/>
            <a:chOff x="1993510" y="1257278"/>
            <a:chExt cx="1457902" cy="3550798"/>
          </a:xfrm>
        </p:grpSpPr>
        <p:sp>
          <p:nvSpPr>
            <p:cNvPr id="83" name="泪滴形 82"/>
            <p:cNvSpPr/>
            <p:nvPr/>
          </p:nvSpPr>
          <p:spPr>
            <a:xfrm rot="18900000">
              <a:off x="1993510" y="3624965"/>
              <a:ext cx="1197976" cy="1183111"/>
            </a:xfrm>
            <a:prstGeom prst="teardrop">
              <a:avLst>
                <a:gd name="adj" fmla="val 12704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84" name="组合 83"/>
            <p:cNvGrpSpPr/>
            <p:nvPr/>
          </p:nvGrpSpPr>
          <p:grpSpPr>
            <a:xfrm>
              <a:off x="2120034" y="3749925"/>
              <a:ext cx="944928" cy="933201"/>
              <a:chOff x="2538627" y="4777016"/>
              <a:chExt cx="1185017" cy="1185017"/>
            </a:xfrm>
          </p:grpSpPr>
          <p:sp>
            <p:nvSpPr>
              <p:cNvPr id="85" name="椭圆 8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86" name="椭圆 8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87" name="文本框 12"/>
            <p:cNvSpPr txBox="1"/>
            <p:nvPr/>
          </p:nvSpPr>
          <p:spPr>
            <a:xfrm>
              <a:off x="2332641" y="4033348"/>
              <a:ext cx="576736" cy="412036"/>
            </a:xfrm>
            <a:prstGeom prst="rect">
              <a:avLst/>
            </a:prstGeom>
            <a:noFill/>
          </p:spPr>
          <p:txBody>
            <a:bodyPr wrap="none" lIns="72576" tIns="36291" rIns="72576" bIns="36291" rtlCol="0">
              <a:spAutoFit/>
            </a:bodyPr>
            <a:lstStyle/>
            <a:p>
              <a:pPr defTabSz="725743"/>
              <a:r>
                <a:rPr lang="en-US" altLang="zh-CN" sz="2200" dirty="0">
                  <a:solidFill>
                    <a:schemeClr val="accent2">
                      <a:lumMod val="75000"/>
                    </a:schemeClr>
                  </a:solidFill>
                  <a:latin typeface="DotumChe" panose="020B0609000101010101" pitchFamily="49" charset="-127"/>
                  <a:ea typeface="DotumChe" panose="020B0609000101010101" pitchFamily="49" charset="-127"/>
                </a:rPr>
                <a:t>50%</a:t>
              </a:r>
              <a:endParaRPr lang="zh-CN" altLang="en-US" sz="2200" dirty="0">
                <a:solidFill>
                  <a:schemeClr val="accent2">
                    <a:lumMod val="75000"/>
                  </a:schemeClr>
                </a:solidFill>
                <a:latin typeface="DotumChe" panose="020B0609000101010101" pitchFamily="49" charset="-127"/>
                <a:ea typeface="DotumChe" panose="020B0609000101010101" pitchFamily="49" charset="-127"/>
              </a:endParaRPr>
            </a:p>
          </p:txBody>
        </p:sp>
        <p:grpSp>
          <p:nvGrpSpPr>
            <p:cNvPr id="99" name="组合 98"/>
            <p:cNvGrpSpPr/>
            <p:nvPr/>
          </p:nvGrpSpPr>
          <p:grpSpPr>
            <a:xfrm>
              <a:off x="2048956" y="1257278"/>
              <a:ext cx="1402456" cy="1421405"/>
              <a:chOff x="2133083" y="1429938"/>
              <a:chExt cx="1920881" cy="1971299"/>
            </a:xfrm>
          </p:grpSpPr>
          <p:grpSp>
            <p:nvGrpSpPr>
              <p:cNvPr id="100" name="组合 99"/>
              <p:cNvGrpSpPr/>
              <p:nvPr/>
            </p:nvGrpSpPr>
            <p:grpSpPr>
              <a:xfrm>
                <a:off x="2133083" y="1429938"/>
                <a:ext cx="460653" cy="592135"/>
                <a:chOff x="5190582" y="2207324"/>
                <a:chExt cx="366237" cy="470769"/>
              </a:xfrm>
              <a:solidFill>
                <a:schemeClr val="bg1">
                  <a:lumMod val="50000"/>
                </a:schemeClr>
              </a:solidFill>
              <a:scene3d>
                <a:camera prst="orthographicFront">
                  <a:rot lat="0" lon="0" rev="0"/>
                </a:camera>
                <a:lightRig rig="threePt" dir="t"/>
              </a:scene3d>
            </p:grpSpPr>
            <p:sp>
              <p:nvSpPr>
                <p:cNvPr id="103" name="Freeform 108"/>
                <p:cNvSpPr>
                  <a:spLocks/>
                </p:cNvSpPr>
                <p:nvPr/>
              </p:nvSpPr>
              <p:spPr bwMode="auto">
                <a:xfrm flipH="1">
                  <a:off x="5190582" y="262547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4" name="Freeform 109"/>
                <p:cNvSpPr>
                  <a:spLocks noEditPoints="1"/>
                </p:cNvSpPr>
                <p:nvPr/>
              </p:nvSpPr>
              <p:spPr bwMode="auto">
                <a:xfrm flipH="1">
                  <a:off x="5190588" y="2207324"/>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5" name="Rectangle 110"/>
                <p:cNvSpPr>
                  <a:spLocks noChangeArrowheads="1"/>
                </p:cNvSpPr>
                <p:nvPr/>
              </p:nvSpPr>
              <p:spPr bwMode="auto">
                <a:xfrm flipH="1">
                  <a:off x="5190582" y="246901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6" name="Rectangle 111"/>
                <p:cNvSpPr>
                  <a:spLocks noChangeArrowheads="1"/>
                </p:cNvSpPr>
                <p:nvPr/>
              </p:nvSpPr>
              <p:spPr bwMode="auto">
                <a:xfrm flipH="1">
                  <a:off x="5190582" y="254724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sp>
            <p:nvSpPr>
              <p:cNvPr id="101" name="文本框 47"/>
              <p:cNvSpPr txBox="1"/>
              <p:nvPr/>
            </p:nvSpPr>
            <p:spPr>
              <a:xfrm>
                <a:off x="2552858" y="1625872"/>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02" name="文本框 48"/>
              <p:cNvSpPr txBox="1"/>
              <p:nvPr/>
            </p:nvSpPr>
            <p:spPr>
              <a:xfrm>
                <a:off x="2133083" y="2078018"/>
                <a:ext cx="1920881" cy="1323219"/>
              </a:xfrm>
              <a:prstGeom prst="rect">
                <a:avLst/>
              </a:prstGeom>
              <a:noFill/>
            </p:spPr>
            <p:txBody>
              <a:bodyPr wrap="square" rtlCol="0">
                <a:spAutoFit/>
              </a:bodyPr>
              <a:lstStyle/>
              <a:p>
                <a:pPr defTabSz="725743"/>
                <a:r>
                  <a:rPr lang="zh-CN" altLang="en-US" sz="1400" dirty="0" smtClean="0">
                    <a:solidFill>
                      <a:srgbClr val="898989"/>
                    </a:solidFill>
                    <a:latin typeface="微软雅黑" panose="020B0503020204020204" pitchFamily="34" charset="-122"/>
                    <a:ea typeface="微软雅黑" panose="020B0503020204020204" pitchFamily="34" charset="-122"/>
                  </a:rPr>
                  <a:t>请输入你</a:t>
                </a:r>
                <a:r>
                  <a:rPr lang="zh-CN" altLang="en-US" sz="1400" dirty="0">
                    <a:solidFill>
                      <a:srgbClr val="898989"/>
                    </a:solidFill>
                    <a:latin typeface="微软雅黑" panose="020B0503020204020204" pitchFamily="34" charset="-122"/>
                    <a:ea typeface="微软雅黑" panose="020B0503020204020204" pitchFamily="34" charset="-122"/>
                  </a:rPr>
                  <a:t>的标题请输入你的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3577264" y="999497"/>
            <a:ext cx="1251258" cy="3470679"/>
            <a:chOff x="3577264" y="999497"/>
            <a:chExt cx="1251258" cy="3470679"/>
          </a:xfrm>
        </p:grpSpPr>
        <p:sp>
          <p:nvSpPr>
            <p:cNvPr id="91" name="泪滴形 90"/>
            <p:cNvSpPr/>
            <p:nvPr/>
          </p:nvSpPr>
          <p:spPr>
            <a:xfrm rot="2700000" flipV="1">
              <a:off x="3585455" y="992063"/>
              <a:ext cx="1183109" cy="1197978"/>
            </a:xfrm>
            <a:prstGeom prst="teardrop">
              <a:avLst>
                <a:gd name="adj" fmla="val 127047"/>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5" name="组合 4"/>
            <p:cNvGrpSpPr/>
            <p:nvPr/>
          </p:nvGrpSpPr>
          <p:grpSpPr>
            <a:xfrm>
              <a:off x="3577264" y="1124452"/>
              <a:ext cx="1251258" cy="3345724"/>
              <a:chOff x="3577264" y="1124452"/>
              <a:chExt cx="1251258" cy="3345724"/>
            </a:xfrm>
          </p:grpSpPr>
          <p:grpSp>
            <p:nvGrpSpPr>
              <p:cNvPr id="113" name="组合 112"/>
              <p:cNvGrpSpPr/>
              <p:nvPr/>
            </p:nvGrpSpPr>
            <p:grpSpPr>
              <a:xfrm>
                <a:off x="3577264" y="3027984"/>
                <a:ext cx="1251258" cy="1442192"/>
                <a:chOff x="4226336" y="3885671"/>
                <a:chExt cx="1713793" cy="2000129"/>
              </a:xfrm>
            </p:grpSpPr>
            <p:sp>
              <p:nvSpPr>
                <p:cNvPr id="114" name="文本框 52"/>
                <p:cNvSpPr txBox="1"/>
                <p:nvPr/>
              </p:nvSpPr>
              <p:spPr>
                <a:xfrm>
                  <a:off x="4646110" y="4110436"/>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15" name="文本框 53"/>
                <p:cNvSpPr txBox="1"/>
                <p:nvPr/>
              </p:nvSpPr>
              <p:spPr>
                <a:xfrm>
                  <a:off x="4226336" y="4562581"/>
                  <a:ext cx="1713793" cy="1323219"/>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nvGrpSpPr>
                <p:cNvPr id="116" name="组合 115"/>
                <p:cNvGrpSpPr/>
                <p:nvPr/>
              </p:nvGrpSpPr>
              <p:grpSpPr>
                <a:xfrm>
                  <a:off x="4232428" y="3885671"/>
                  <a:ext cx="405040" cy="648683"/>
                  <a:chOff x="5056777" y="3378999"/>
                  <a:chExt cx="261606" cy="418970"/>
                </a:xfrm>
                <a:solidFill>
                  <a:schemeClr val="bg1">
                    <a:lumMod val="50000"/>
                  </a:schemeClr>
                </a:solidFill>
              </p:grpSpPr>
              <p:sp>
                <p:nvSpPr>
                  <p:cNvPr id="117" name="Freeform 54"/>
                  <p:cNvSpPr>
                    <a:spLocks/>
                  </p:cNvSpPr>
                  <p:nvPr/>
                </p:nvSpPr>
                <p:spPr bwMode="auto">
                  <a:xfrm flipH="1">
                    <a:off x="5056777" y="3378999"/>
                    <a:ext cx="261606" cy="131304"/>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8" name="Freeform 55"/>
                  <p:cNvSpPr>
                    <a:spLocks/>
                  </p:cNvSpPr>
                  <p:nvPr/>
                </p:nvSpPr>
                <p:spPr bwMode="auto">
                  <a:xfrm flipH="1">
                    <a:off x="5056777" y="3536363"/>
                    <a:ext cx="261606" cy="261606"/>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9" name="Freeform 56"/>
                  <p:cNvSpPr>
                    <a:spLocks/>
                  </p:cNvSpPr>
                  <p:nvPr/>
                </p:nvSpPr>
                <p:spPr bwMode="auto">
                  <a:xfrm flipH="1">
                    <a:off x="5161018" y="3444150"/>
                    <a:ext cx="53123" cy="92213"/>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grpSp>
            <p:nvGrpSpPr>
              <p:cNvPr id="124" name="组合 123"/>
              <p:cNvGrpSpPr/>
              <p:nvPr/>
            </p:nvGrpSpPr>
            <p:grpSpPr>
              <a:xfrm>
                <a:off x="3704548" y="1124452"/>
                <a:ext cx="944928" cy="933201"/>
                <a:chOff x="2538627" y="4777016"/>
                <a:chExt cx="1185017" cy="1185017"/>
              </a:xfrm>
            </p:grpSpPr>
            <p:sp>
              <p:nvSpPr>
                <p:cNvPr id="125" name="椭圆 12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26" name="椭圆 12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27" name="文本框 27"/>
              <p:cNvSpPr txBox="1"/>
              <p:nvPr/>
            </p:nvSpPr>
            <p:spPr>
              <a:xfrm>
                <a:off x="3920808" y="1385030"/>
                <a:ext cx="576736" cy="412036"/>
              </a:xfrm>
              <a:prstGeom prst="rect">
                <a:avLst/>
              </a:prstGeom>
              <a:noFill/>
            </p:spPr>
            <p:txBody>
              <a:bodyPr wrap="none" lIns="72576" tIns="36291" rIns="72576" bIns="36291" rtlCol="0">
                <a:spAutoFit/>
              </a:bodyPr>
              <a:lstStyle/>
              <a:p>
                <a:pPr defTabSz="725743"/>
                <a:r>
                  <a:rPr lang="en-US" altLang="zh-CN" sz="2200" dirty="0">
                    <a:solidFill>
                      <a:srgbClr val="D9AA27"/>
                    </a:solidFill>
                    <a:latin typeface="DotumChe" panose="020B0609000101010101" pitchFamily="49" charset="-127"/>
                    <a:ea typeface="DotumChe" panose="020B0609000101010101" pitchFamily="49" charset="-127"/>
                  </a:rPr>
                  <a:t>30%</a:t>
                </a:r>
                <a:endParaRPr lang="zh-CN" altLang="en-US" sz="2200" dirty="0">
                  <a:solidFill>
                    <a:srgbClr val="D9AA27"/>
                  </a:solidFill>
                  <a:latin typeface="DotumChe" panose="020B0609000101010101" pitchFamily="49" charset="-127"/>
                  <a:ea typeface="DotumChe" panose="020B0609000101010101" pitchFamily="49" charset="-127"/>
                </a:endParaRPr>
              </a:p>
            </p:txBody>
          </p:sp>
        </p:grpSp>
      </p:grpSp>
      <p:grpSp>
        <p:nvGrpSpPr>
          <p:cNvPr id="10" name="组合 9"/>
          <p:cNvGrpSpPr/>
          <p:nvPr/>
        </p:nvGrpSpPr>
        <p:grpSpPr>
          <a:xfrm>
            <a:off x="5196200" y="1248864"/>
            <a:ext cx="1427040" cy="3559212"/>
            <a:chOff x="5196200" y="1248864"/>
            <a:chExt cx="1427040" cy="3559212"/>
          </a:xfrm>
        </p:grpSpPr>
        <p:sp>
          <p:nvSpPr>
            <p:cNvPr id="89" name="泪滴形 88"/>
            <p:cNvSpPr/>
            <p:nvPr/>
          </p:nvSpPr>
          <p:spPr>
            <a:xfrm rot="18900000">
              <a:off x="5196200" y="3624965"/>
              <a:ext cx="1197976" cy="1183111"/>
            </a:xfrm>
            <a:prstGeom prst="teardrop">
              <a:avLst>
                <a:gd name="adj" fmla="val 12704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6" name="组合 5"/>
            <p:cNvGrpSpPr/>
            <p:nvPr/>
          </p:nvGrpSpPr>
          <p:grpSpPr>
            <a:xfrm>
              <a:off x="5210549" y="1248864"/>
              <a:ext cx="1412691" cy="3434262"/>
              <a:chOff x="5210549" y="1248864"/>
              <a:chExt cx="1412691" cy="3434262"/>
            </a:xfrm>
          </p:grpSpPr>
          <p:grpSp>
            <p:nvGrpSpPr>
              <p:cNvPr id="107" name="组合 106"/>
              <p:cNvGrpSpPr/>
              <p:nvPr/>
            </p:nvGrpSpPr>
            <p:grpSpPr>
              <a:xfrm>
                <a:off x="5210549" y="1248864"/>
                <a:ext cx="1412691" cy="1449711"/>
                <a:chOff x="6463371" y="1418264"/>
                <a:chExt cx="1934900" cy="2010556"/>
              </a:xfrm>
            </p:grpSpPr>
            <p:sp>
              <p:nvSpPr>
                <p:cNvPr id="108" name="文本框 60"/>
                <p:cNvSpPr txBox="1"/>
                <p:nvPr/>
              </p:nvSpPr>
              <p:spPr>
                <a:xfrm>
                  <a:off x="6888868" y="1653454"/>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09" name="文本框 61"/>
                <p:cNvSpPr txBox="1"/>
                <p:nvPr/>
              </p:nvSpPr>
              <p:spPr>
                <a:xfrm>
                  <a:off x="6469092" y="2105601"/>
                  <a:ext cx="1929179" cy="1323219"/>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6463371" y="1418264"/>
                  <a:ext cx="461421" cy="671558"/>
                  <a:chOff x="5690315" y="3674507"/>
                  <a:chExt cx="314729" cy="458061"/>
                </a:xfrm>
                <a:solidFill>
                  <a:schemeClr val="bg1">
                    <a:lumMod val="50000"/>
                  </a:schemeClr>
                </a:solidFill>
                <a:scene3d>
                  <a:camera prst="orthographicFront">
                    <a:rot lat="0" lon="0" rev="0"/>
                  </a:camera>
                  <a:lightRig rig="threePt" dir="t"/>
                </a:scene3d>
              </p:grpSpPr>
              <p:sp>
                <p:nvSpPr>
                  <p:cNvPr id="111"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grpSp>
            <p:nvGrpSpPr>
              <p:cNvPr id="128" name="组合 127"/>
              <p:cNvGrpSpPr/>
              <p:nvPr/>
            </p:nvGrpSpPr>
            <p:grpSpPr>
              <a:xfrm>
                <a:off x="5322723" y="3749925"/>
                <a:ext cx="944928" cy="933201"/>
                <a:chOff x="2538627" y="4777016"/>
                <a:chExt cx="1185017" cy="1185017"/>
              </a:xfrm>
            </p:grpSpPr>
            <p:sp>
              <p:nvSpPr>
                <p:cNvPr id="129" name="椭圆 128"/>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30" name="椭圆 129"/>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31" name="文本框 20"/>
              <p:cNvSpPr txBox="1"/>
              <p:nvPr/>
            </p:nvSpPr>
            <p:spPr>
              <a:xfrm>
                <a:off x="5506816" y="4015132"/>
                <a:ext cx="576736" cy="412036"/>
              </a:xfrm>
              <a:prstGeom prst="rect">
                <a:avLst/>
              </a:prstGeom>
              <a:noFill/>
            </p:spPr>
            <p:txBody>
              <a:bodyPr wrap="none" lIns="72576" tIns="36291" rIns="72576" bIns="36291" rtlCol="0">
                <a:spAutoFit/>
              </a:bodyPr>
              <a:lstStyle/>
              <a:p>
                <a:pPr defTabSz="725743"/>
                <a:r>
                  <a:rPr lang="en-US" altLang="zh-CN" sz="2200" dirty="0">
                    <a:solidFill>
                      <a:schemeClr val="accent2">
                        <a:lumMod val="75000"/>
                      </a:schemeClr>
                    </a:solidFill>
                    <a:latin typeface="DotumChe" panose="020B0609000101010101" pitchFamily="49" charset="-127"/>
                    <a:ea typeface="DotumChe" panose="020B0609000101010101" pitchFamily="49" charset="-127"/>
                  </a:rPr>
                  <a:t>70%</a:t>
                </a:r>
                <a:endParaRPr lang="zh-CN" altLang="en-US" sz="2200" dirty="0">
                  <a:solidFill>
                    <a:schemeClr val="accent2">
                      <a:lumMod val="75000"/>
                    </a:schemeClr>
                  </a:solidFill>
                  <a:latin typeface="DotumChe" panose="020B0609000101010101" pitchFamily="49" charset="-127"/>
                  <a:ea typeface="DotumChe" panose="020B0609000101010101" pitchFamily="49" charset="-127"/>
                </a:endParaRPr>
              </a:p>
            </p:txBody>
          </p:sp>
        </p:grpSp>
      </p:grpSp>
      <p:grpSp>
        <p:nvGrpSpPr>
          <p:cNvPr id="7" name="组合 6"/>
          <p:cNvGrpSpPr/>
          <p:nvPr/>
        </p:nvGrpSpPr>
        <p:grpSpPr>
          <a:xfrm>
            <a:off x="6757166" y="1021730"/>
            <a:ext cx="1375844" cy="3448457"/>
            <a:chOff x="6757166" y="1021730"/>
            <a:chExt cx="1375844" cy="3448457"/>
          </a:xfrm>
        </p:grpSpPr>
        <p:sp>
          <p:nvSpPr>
            <p:cNvPr id="93" name="泪滴形 92"/>
            <p:cNvSpPr/>
            <p:nvPr/>
          </p:nvSpPr>
          <p:spPr>
            <a:xfrm rot="2700000" flipV="1">
              <a:off x="6764600" y="1014296"/>
              <a:ext cx="1183109" cy="1197978"/>
            </a:xfrm>
            <a:prstGeom prst="teardrop">
              <a:avLst>
                <a:gd name="adj" fmla="val 127047"/>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120" name="组合 119"/>
            <p:cNvGrpSpPr/>
            <p:nvPr/>
          </p:nvGrpSpPr>
          <p:grpSpPr>
            <a:xfrm>
              <a:off x="6787951" y="3039970"/>
              <a:ext cx="1345059" cy="1430217"/>
              <a:chOff x="8623869" y="3902281"/>
              <a:chExt cx="1842267" cy="1983521"/>
            </a:xfrm>
          </p:grpSpPr>
          <p:sp>
            <p:nvSpPr>
              <p:cNvPr id="121" name="文本框 68"/>
              <p:cNvSpPr txBox="1"/>
              <p:nvPr/>
            </p:nvSpPr>
            <p:spPr>
              <a:xfrm>
                <a:off x="9043644" y="4110437"/>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22" name="文本框 69"/>
              <p:cNvSpPr txBox="1"/>
              <p:nvPr/>
            </p:nvSpPr>
            <p:spPr>
              <a:xfrm>
                <a:off x="8623869" y="4562582"/>
                <a:ext cx="1842267" cy="1323220"/>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sp>
            <p:nvSpPr>
              <p:cNvPr id="123" name="Freeform 119"/>
              <p:cNvSpPr>
                <a:spLocks/>
              </p:cNvSpPr>
              <p:nvPr/>
            </p:nvSpPr>
            <p:spPr bwMode="auto">
              <a:xfrm rot="2700000" flipH="1">
                <a:off x="8617914" y="3925979"/>
                <a:ext cx="568780" cy="521383"/>
              </a:xfrm>
              <a:custGeom>
                <a:avLst/>
                <a:gdLst>
                  <a:gd name="T0" fmla="*/ 195 w 269"/>
                  <a:gd name="T1" fmla="*/ 0 h 247"/>
                  <a:gd name="T2" fmla="*/ 192 w 269"/>
                  <a:gd name="T3" fmla="*/ 0 h 247"/>
                  <a:gd name="T4" fmla="*/ 144 w 269"/>
                  <a:gd name="T5" fmla="*/ 24 h 247"/>
                  <a:gd name="T6" fmla="*/ 21 w 269"/>
                  <a:gd name="T7" fmla="*/ 150 h 247"/>
                  <a:gd name="T8" fmla="*/ 21 w 269"/>
                  <a:gd name="T9" fmla="*/ 230 h 247"/>
                  <a:gd name="T10" fmla="*/ 60 w 269"/>
                  <a:gd name="T11" fmla="*/ 247 h 247"/>
                  <a:gd name="T12" fmla="*/ 99 w 269"/>
                  <a:gd name="T13" fmla="*/ 230 h 247"/>
                  <a:gd name="T14" fmla="*/ 217 w 269"/>
                  <a:gd name="T15" fmla="*/ 111 h 247"/>
                  <a:gd name="T16" fmla="*/ 223 w 269"/>
                  <a:gd name="T17" fmla="*/ 47 h 247"/>
                  <a:gd name="T18" fmla="*/ 197 w 269"/>
                  <a:gd name="T19" fmla="*/ 37 h 247"/>
                  <a:gd name="T20" fmla="*/ 161 w 269"/>
                  <a:gd name="T21" fmla="*/ 53 h 247"/>
                  <a:gd name="T22" fmla="*/ 46 w 269"/>
                  <a:gd name="T23" fmla="*/ 170 h 247"/>
                  <a:gd name="T24" fmla="*/ 46 w 269"/>
                  <a:gd name="T25" fmla="*/ 182 h 247"/>
                  <a:gd name="T26" fmla="*/ 52 w 269"/>
                  <a:gd name="T27" fmla="*/ 184 h 247"/>
                  <a:gd name="T28" fmla="*/ 57 w 269"/>
                  <a:gd name="T29" fmla="*/ 182 h 247"/>
                  <a:gd name="T30" fmla="*/ 172 w 269"/>
                  <a:gd name="T31" fmla="*/ 65 h 247"/>
                  <a:gd name="T32" fmla="*/ 197 w 269"/>
                  <a:gd name="T33" fmla="*/ 53 h 247"/>
                  <a:gd name="T34" fmla="*/ 211 w 269"/>
                  <a:gd name="T35" fmla="*/ 59 h 247"/>
                  <a:gd name="T36" fmla="*/ 205 w 269"/>
                  <a:gd name="T37" fmla="*/ 99 h 247"/>
                  <a:gd name="T38" fmla="*/ 88 w 269"/>
                  <a:gd name="T39" fmla="*/ 219 h 247"/>
                  <a:gd name="T40" fmla="*/ 60 w 269"/>
                  <a:gd name="T41" fmla="*/ 231 h 247"/>
                  <a:gd name="T42" fmla="*/ 32 w 269"/>
                  <a:gd name="T43" fmla="*/ 219 h 247"/>
                  <a:gd name="T44" fmla="*/ 32 w 269"/>
                  <a:gd name="T45" fmla="*/ 162 h 247"/>
                  <a:gd name="T46" fmla="*/ 156 w 269"/>
                  <a:gd name="T47" fmla="*/ 35 h 247"/>
                  <a:gd name="T48" fmla="*/ 193 w 269"/>
                  <a:gd name="T49" fmla="*/ 16 h 247"/>
                  <a:gd name="T50" fmla="*/ 195 w 269"/>
                  <a:gd name="T51" fmla="*/ 16 h 247"/>
                  <a:gd name="T52" fmla="*/ 234 w 269"/>
                  <a:gd name="T53" fmla="*/ 36 h 247"/>
                  <a:gd name="T54" fmla="*/ 253 w 269"/>
                  <a:gd name="T55" fmla="*/ 77 h 247"/>
                  <a:gd name="T56" fmla="*/ 234 w 269"/>
                  <a:gd name="T57" fmla="*/ 116 h 247"/>
                  <a:gd name="T58" fmla="*/ 165 w 269"/>
                  <a:gd name="T59" fmla="*/ 186 h 247"/>
                  <a:gd name="T60" fmla="*/ 165 w 269"/>
                  <a:gd name="T61" fmla="*/ 198 h 247"/>
                  <a:gd name="T62" fmla="*/ 171 w 269"/>
                  <a:gd name="T63" fmla="*/ 200 h 247"/>
                  <a:gd name="T64" fmla="*/ 176 w 269"/>
                  <a:gd name="T65" fmla="*/ 198 h 247"/>
                  <a:gd name="T66" fmla="*/ 244 w 269"/>
                  <a:gd name="T67" fmla="*/ 128 h 247"/>
                  <a:gd name="T68" fmla="*/ 269 w 269"/>
                  <a:gd name="T69" fmla="*/ 78 h 247"/>
                  <a:gd name="T70" fmla="*/ 245 w 269"/>
                  <a:gd name="T71" fmla="*/ 24 h 247"/>
                  <a:gd name="T72" fmla="*/ 195 w 269"/>
                  <a:gd name="T7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nvGrpSpPr>
            <p:cNvPr id="132" name="组合 131"/>
            <p:cNvGrpSpPr/>
            <p:nvPr/>
          </p:nvGrpSpPr>
          <p:grpSpPr>
            <a:xfrm>
              <a:off x="6883692" y="1124452"/>
              <a:ext cx="944928" cy="933201"/>
              <a:chOff x="2538627" y="4777016"/>
              <a:chExt cx="1185017" cy="1185017"/>
            </a:xfrm>
          </p:grpSpPr>
          <p:sp>
            <p:nvSpPr>
              <p:cNvPr id="133" name="椭圆 132"/>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34" name="椭圆 133"/>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35" name="文本框 34"/>
            <p:cNvSpPr txBox="1"/>
            <p:nvPr/>
          </p:nvSpPr>
          <p:spPr>
            <a:xfrm>
              <a:off x="7093266" y="1397469"/>
              <a:ext cx="576736" cy="412036"/>
            </a:xfrm>
            <a:prstGeom prst="rect">
              <a:avLst/>
            </a:prstGeom>
            <a:noFill/>
          </p:spPr>
          <p:txBody>
            <a:bodyPr wrap="none" lIns="72576" tIns="36291" rIns="72576" bIns="36291" rtlCol="0">
              <a:spAutoFit/>
            </a:bodyPr>
            <a:lstStyle/>
            <a:p>
              <a:pPr defTabSz="725743"/>
              <a:r>
                <a:rPr lang="en-US" altLang="zh-CN" sz="2200" dirty="0">
                  <a:solidFill>
                    <a:srgbClr val="D9AA27"/>
                  </a:solidFill>
                  <a:latin typeface="DotumChe" panose="020B0609000101010101" pitchFamily="49" charset="-127"/>
                  <a:ea typeface="DotumChe" panose="020B0609000101010101" pitchFamily="49" charset="-127"/>
                </a:rPr>
                <a:t>45%</a:t>
              </a:r>
              <a:endParaRPr lang="zh-CN" altLang="en-US" sz="2200" dirty="0">
                <a:solidFill>
                  <a:srgbClr val="D9AA27"/>
                </a:solidFill>
                <a:latin typeface="DotumChe" panose="020B0609000101010101" pitchFamily="49" charset="-127"/>
                <a:ea typeface="DotumChe" panose="020B0609000101010101" pitchFamily="49" charset="-127"/>
              </a:endParaRPr>
            </a:p>
          </p:txBody>
        </p:sp>
      </p:grpSp>
      <p:sp>
        <p:nvSpPr>
          <p:cNvPr id="70"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71" name="组合 70"/>
          <p:cNvGrpSpPr/>
          <p:nvPr/>
        </p:nvGrpSpPr>
        <p:grpSpPr>
          <a:xfrm>
            <a:off x="352591" y="688270"/>
            <a:ext cx="9369259" cy="67851"/>
            <a:chOff x="288133" y="483063"/>
            <a:chExt cx="8772740" cy="64666"/>
          </a:xfrm>
        </p:grpSpPr>
        <p:sp>
          <p:nvSpPr>
            <p:cNvPr id="72" name="任意多边形 71"/>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p:cNvCxnSpPr>
              <a:stCxn id="72"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94" name="组合 93"/>
          <p:cNvGrpSpPr/>
          <p:nvPr/>
        </p:nvGrpSpPr>
        <p:grpSpPr>
          <a:xfrm>
            <a:off x="0" y="290390"/>
            <a:ext cx="641111" cy="353788"/>
            <a:chOff x="0" y="252065"/>
            <a:chExt cx="641111" cy="392113"/>
          </a:xfrm>
        </p:grpSpPr>
        <p:sp>
          <p:nvSpPr>
            <p:cNvPr id="136"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37"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38" name="五边形 137"/>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3824197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left)">
                                      <p:cBhvr>
                                        <p:cTn id="7" dur="500"/>
                                        <p:tgtEl>
                                          <p:spTgt spid="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wipe(down)">
                                      <p:cBhvr>
                                        <p:cTn id="12" dur="500"/>
                                        <p:tgtEl>
                                          <p:spTgt spid="71"/>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0"/>
                                        </p:tgtEl>
                                        <p:attrNameLst>
                                          <p:attrName>ppt_y</p:attrName>
                                        </p:attrNameLst>
                                      </p:cBhvr>
                                      <p:tavLst>
                                        <p:tav tm="0">
                                          <p:val>
                                            <p:strVal val="#ppt_y"/>
                                          </p:val>
                                        </p:tav>
                                        <p:tav tm="100000">
                                          <p:val>
                                            <p:strVal val="#ppt_y"/>
                                          </p:val>
                                        </p:tav>
                                      </p:tavLst>
                                    </p:anim>
                                    <p:anim calcmode="lin" valueType="num">
                                      <p:cBhvr>
                                        <p:cTn id="18"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70"/>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childTnLst>
                          </p:cTn>
                        </p:par>
                        <p:par>
                          <p:cTn id="25" fill="hold">
                            <p:stCondLst>
                              <p:cond delay="2450"/>
                            </p:stCondLst>
                            <p:childTnLst>
                              <p:par>
                                <p:cTn id="26" presetID="16" presetClass="entr" presetSubtype="2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par>
                          <p:cTn id="29" fill="hold">
                            <p:stCondLst>
                              <p:cond delay="2950"/>
                            </p:stCondLst>
                            <p:childTnLst>
                              <p:par>
                                <p:cTn id="30" presetID="16" presetClass="entr" presetSubtype="2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par>
                          <p:cTn id="33" fill="hold">
                            <p:stCondLst>
                              <p:cond delay="3450"/>
                            </p:stCondLst>
                            <p:childTnLst>
                              <p:par>
                                <p:cTn id="34" presetID="16" presetClass="entr" presetSubtype="21"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950"/>
                            </p:stCondLst>
                            <p:childTnLst>
                              <p:par>
                                <p:cTn id="38" presetID="16" presetClass="entr" presetSubtype="21"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4312444" y="948577"/>
            <a:ext cx="2713038" cy="2435423"/>
            <a:chOff x="3792217" y="1238673"/>
            <a:chExt cx="2713480" cy="2435330"/>
          </a:xfrm>
        </p:grpSpPr>
        <p:grpSp>
          <p:nvGrpSpPr>
            <p:cNvPr id="31760" name="组合 26"/>
            <p:cNvGrpSpPr>
              <a:grpSpLocks/>
            </p:cNvGrpSpPr>
            <p:nvPr/>
          </p:nvGrpSpPr>
          <p:grpSpPr bwMode="auto">
            <a:xfrm>
              <a:off x="3931294" y="1238673"/>
              <a:ext cx="2435333" cy="2435330"/>
              <a:chOff x="3191200" y="1282700"/>
              <a:chExt cx="3098962" cy="3098958"/>
            </a:xfrm>
          </p:grpSpPr>
          <p:sp>
            <p:nvSpPr>
              <p:cNvPr id="29" name="椭圆 28"/>
              <p:cNvSpPr/>
              <p:nvPr/>
            </p:nvSpPr>
            <p:spPr>
              <a:xfrm>
                <a:off x="3304755" y="1392621"/>
                <a:ext cx="2881945" cy="2879115"/>
              </a:xfrm>
              <a:prstGeom prst="ellipse">
                <a:avLst/>
              </a:prstGeom>
              <a:solidFill>
                <a:srgbClr val="A278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2" name="同心圆 31"/>
              <p:cNvSpPr/>
              <p:nvPr/>
            </p:nvSpPr>
            <p:spPr>
              <a:xfrm>
                <a:off x="3191200" y="1282700"/>
                <a:ext cx="3098962" cy="3098958"/>
              </a:xfrm>
              <a:prstGeom prst="donut">
                <a:avLst>
                  <a:gd name="adj" fmla="val 8132"/>
                </a:avLst>
              </a:prstGeom>
              <a:solidFill>
                <a:schemeClr val="accent2">
                  <a:lumMod val="75000"/>
                </a:schemeClr>
              </a:solidFill>
              <a:ln w="1270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sp>
          <p:nvSpPr>
            <p:cNvPr id="31761"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600" b="1" dirty="0">
                  <a:solidFill>
                    <a:srgbClr val="F8F8F8"/>
                  </a:solidFill>
                  <a:latin typeface="微软雅黑" pitchFamily="34" charset="-122"/>
                  <a:ea typeface="微软雅黑" pitchFamily="34" charset="-122"/>
                </a:rPr>
                <a:t>① </a:t>
              </a:r>
              <a:endParaRPr lang="en-US" altLang="zh-CN" sz="3600" b="1" dirty="0">
                <a:solidFill>
                  <a:srgbClr val="F8F8F8"/>
                </a:solidFill>
                <a:latin typeface="微软雅黑" pitchFamily="34" charset="-122"/>
                <a:ea typeface="微软雅黑" pitchFamily="34" charset="-122"/>
              </a:endParaRPr>
            </a:p>
            <a:p>
              <a:pPr algn="ctr">
                <a:lnSpc>
                  <a:spcPct val="130000"/>
                </a:lnSpc>
              </a:pPr>
              <a:r>
                <a:rPr lang="zh-CN" altLang="en-US" sz="2400" b="1" dirty="0">
                  <a:solidFill>
                    <a:srgbClr val="F8F8F8"/>
                  </a:solidFill>
                  <a:latin typeface="微软雅黑" pitchFamily="34" charset="-122"/>
                  <a:ea typeface="微软雅黑" pitchFamily="34" charset="-122"/>
                </a:rPr>
                <a:t>您的标题</a:t>
              </a:r>
              <a:endParaRPr lang="zh-CN" altLang="en-US" sz="2400" b="1" dirty="0">
                <a:solidFill>
                  <a:srgbClr val="F8F8F8"/>
                </a:solidFill>
                <a:ea typeface="微软雅黑" pitchFamily="34" charset="-122"/>
              </a:endParaRPr>
            </a:p>
          </p:txBody>
        </p:sp>
      </p:grpSp>
      <p:grpSp>
        <p:nvGrpSpPr>
          <p:cNvPr id="5" name="组合 32"/>
          <p:cNvGrpSpPr>
            <a:grpSpLocks/>
          </p:cNvGrpSpPr>
          <p:nvPr/>
        </p:nvGrpSpPr>
        <p:grpSpPr bwMode="auto">
          <a:xfrm>
            <a:off x="3124994" y="2762047"/>
            <a:ext cx="2182813" cy="1959673"/>
            <a:chOff x="3792217" y="1238674"/>
            <a:chExt cx="2713479" cy="2435330"/>
          </a:xfrm>
        </p:grpSpPr>
        <p:grpSp>
          <p:nvGrpSpPr>
            <p:cNvPr id="31756" name="组合 33"/>
            <p:cNvGrpSpPr>
              <a:grpSpLocks/>
            </p:cNvGrpSpPr>
            <p:nvPr/>
          </p:nvGrpSpPr>
          <p:grpSpPr bwMode="auto">
            <a:xfrm>
              <a:off x="3931293" y="1238674"/>
              <a:ext cx="2435332" cy="2435330"/>
              <a:chOff x="3191198" y="1282702"/>
              <a:chExt cx="3098960" cy="3098958"/>
            </a:xfrm>
          </p:grpSpPr>
          <p:sp>
            <p:nvSpPr>
              <p:cNvPr id="36" name="椭圆 35"/>
              <p:cNvSpPr/>
              <p:nvPr/>
            </p:nvSpPr>
            <p:spPr>
              <a:xfrm>
                <a:off x="3201240" y="1286701"/>
                <a:ext cx="3088918" cy="3090955"/>
              </a:xfrm>
              <a:prstGeom prst="ellips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accent4"/>
                  </a:solidFill>
                </a:endParaRPr>
              </a:p>
            </p:txBody>
          </p:sp>
          <p:sp>
            <p:nvSpPr>
              <p:cNvPr id="39" name="同心圆 38"/>
              <p:cNvSpPr/>
              <p:nvPr/>
            </p:nvSpPr>
            <p:spPr>
              <a:xfrm>
                <a:off x="3191198" y="1282702"/>
                <a:ext cx="3098960" cy="3098958"/>
              </a:xfrm>
              <a:prstGeom prst="donut">
                <a:avLst>
                  <a:gd name="adj" fmla="val 8132"/>
                </a:avLst>
              </a:prstGeom>
              <a:solidFill>
                <a:schemeClr val="accent2">
                  <a:lumMod val="75000"/>
                </a:schemeClr>
              </a:solidFill>
              <a:ln w="1270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sp>
          <p:nvSpPr>
            <p:cNvPr id="31757" name="矩形 34"/>
            <p:cNvSpPr>
              <a:spLocks noChangeArrowheads="1"/>
            </p:cNvSpPr>
            <p:nvPr/>
          </p:nvSpPr>
          <p:spPr bwMode="auto">
            <a:xfrm>
              <a:off x="3792217" y="1695707"/>
              <a:ext cx="2713479" cy="130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②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grpSp>
        <p:nvGrpSpPr>
          <p:cNvPr id="8" name="组合 39"/>
          <p:cNvGrpSpPr>
            <a:grpSpLocks/>
          </p:cNvGrpSpPr>
          <p:nvPr/>
        </p:nvGrpSpPr>
        <p:grpSpPr bwMode="auto">
          <a:xfrm>
            <a:off x="2853532" y="1365105"/>
            <a:ext cx="1803400" cy="1616655"/>
            <a:chOff x="3792217" y="1238674"/>
            <a:chExt cx="2713479" cy="2435330"/>
          </a:xfrm>
        </p:grpSpPr>
        <p:grpSp>
          <p:nvGrpSpPr>
            <p:cNvPr id="31752" name="组合 62"/>
            <p:cNvGrpSpPr>
              <a:grpSpLocks/>
            </p:cNvGrpSpPr>
            <p:nvPr/>
          </p:nvGrpSpPr>
          <p:grpSpPr bwMode="auto">
            <a:xfrm>
              <a:off x="3931293" y="1238674"/>
              <a:ext cx="2435333" cy="2435330"/>
              <a:chOff x="3191199" y="1282702"/>
              <a:chExt cx="3098962" cy="3098958"/>
            </a:xfrm>
          </p:grpSpPr>
          <p:sp>
            <p:nvSpPr>
              <p:cNvPr id="65" name="椭圆 64"/>
              <p:cNvSpPr/>
              <p:nvPr/>
            </p:nvSpPr>
            <p:spPr>
              <a:xfrm>
                <a:off x="3273422" y="1360382"/>
                <a:ext cx="2943625" cy="294359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8" name="同心圆 67"/>
              <p:cNvSpPr/>
              <p:nvPr/>
            </p:nvSpPr>
            <p:spPr>
              <a:xfrm>
                <a:off x="3191199" y="1282702"/>
                <a:ext cx="3098962" cy="3098958"/>
              </a:xfrm>
              <a:prstGeom prst="donut">
                <a:avLst>
                  <a:gd name="adj" fmla="val 8132"/>
                </a:avLst>
              </a:prstGeom>
              <a:solidFill>
                <a:srgbClr val="D9AA27"/>
              </a:solidFill>
              <a:ln w="1270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sp>
          <p:nvSpPr>
            <p:cNvPr id="31753"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dirty="0">
                  <a:solidFill>
                    <a:srgbClr val="F8F8F8"/>
                  </a:solidFill>
                  <a:latin typeface="微软雅黑" pitchFamily="34" charset="-122"/>
                  <a:ea typeface="微软雅黑" pitchFamily="34" charset="-122"/>
                </a:rPr>
                <a:t>③ </a:t>
              </a:r>
              <a:endParaRPr lang="en-US" altLang="zh-CN" sz="2800" b="1" dirty="0">
                <a:solidFill>
                  <a:srgbClr val="F8F8F8"/>
                </a:solidFill>
                <a:latin typeface="微软雅黑" pitchFamily="34" charset="-122"/>
                <a:ea typeface="微软雅黑" pitchFamily="34" charset="-122"/>
              </a:endParaRPr>
            </a:p>
            <a:p>
              <a:pPr algn="ctr">
                <a:lnSpc>
                  <a:spcPct val="130000"/>
                </a:lnSpc>
              </a:pPr>
              <a:r>
                <a:rPr lang="zh-CN" altLang="en-US" sz="1800" b="1" dirty="0">
                  <a:solidFill>
                    <a:srgbClr val="F8F8F8"/>
                  </a:solidFill>
                  <a:latin typeface="微软雅黑" pitchFamily="34" charset="-122"/>
                  <a:ea typeface="微软雅黑" pitchFamily="34" charset="-122"/>
                </a:rPr>
                <a:t>您的标题</a:t>
              </a:r>
              <a:endParaRPr lang="zh-CN" altLang="en-US" sz="1800" b="1" dirty="0">
                <a:solidFill>
                  <a:srgbClr val="F8F8F8"/>
                </a:solidFill>
                <a:ea typeface="微软雅黑" pitchFamily="34" charset="-122"/>
              </a:endParaRPr>
            </a:p>
          </p:txBody>
        </p:sp>
      </p:grpSp>
      <p:sp>
        <p:nvSpPr>
          <p:cNvPr id="69" name="矩形 68"/>
          <p:cNvSpPr/>
          <p:nvPr/>
        </p:nvSpPr>
        <p:spPr>
          <a:xfrm>
            <a:off x="5315744" y="4038743"/>
            <a:ext cx="3365500" cy="1212850"/>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rgbClr val="D9AA27"/>
                </a:solidFill>
                <a:latin typeface="微软雅黑" pitchFamily="34" charset="-122"/>
                <a:ea typeface="微软雅黑" pitchFamily="34" charset="-122"/>
              </a:rPr>
              <a:t>单击填加标题</a:t>
            </a:r>
            <a:endParaRPr lang="en-US" altLang="zh-CN" sz="1800" dirty="0">
              <a:solidFill>
                <a:srgbClr val="D9AA27"/>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0" name="矩形 69"/>
          <p:cNvSpPr/>
          <p:nvPr/>
        </p:nvSpPr>
        <p:spPr>
          <a:xfrm>
            <a:off x="7025482" y="1562243"/>
            <a:ext cx="2447925" cy="1452563"/>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rgbClr val="A27802"/>
                </a:solidFill>
                <a:latin typeface="微软雅黑" pitchFamily="34" charset="-122"/>
                <a:ea typeface="微软雅黑" pitchFamily="34" charset="-122"/>
              </a:rPr>
              <a:t>单击填加标题</a:t>
            </a:r>
            <a:endParaRPr lang="en-US" altLang="zh-CN" sz="1800" dirty="0">
              <a:solidFill>
                <a:srgbClr val="A27802"/>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1" name="矩形 70"/>
          <p:cNvSpPr/>
          <p:nvPr/>
        </p:nvSpPr>
        <p:spPr>
          <a:xfrm>
            <a:off x="543719" y="2370281"/>
            <a:ext cx="2449513" cy="1452562"/>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accent2">
                    <a:lumMod val="75000"/>
                  </a:schemeClr>
                </a:solidFill>
                <a:latin typeface="微软雅黑" pitchFamily="34" charset="-122"/>
                <a:ea typeface="微软雅黑" pitchFamily="34" charset="-122"/>
              </a:rPr>
              <a:t>单击填加标题</a:t>
            </a:r>
            <a:endParaRPr lang="en-US" altLang="zh-CN" sz="1800" dirty="0">
              <a:solidFill>
                <a:schemeClr val="accent2">
                  <a:lumMod val="75000"/>
                </a:schemeClr>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34"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5" name="组合 34"/>
          <p:cNvGrpSpPr/>
          <p:nvPr/>
        </p:nvGrpSpPr>
        <p:grpSpPr>
          <a:xfrm>
            <a:off x="352591" y="688270"/>
            <a:ext cx="9369259" cy="67851"/>
            <a:chOff x="288133" y="483063"/>
            <a:chExt cx="8772740" cy="64666"/>
          </a:xfrm>
        </p:grpSpPr>
        <p:sp>
          <p:nvSpPr>
            <p:cNvPr id="37" name="任意多边形 3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37"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9" name="组合 48"/>
          <p:cNvGrpSpPr/>
          <p:nvPr/>
        </p:nvGrpSpPr>
        <p:grpSpPr>
          <a:xfrm>
            <a:off x="0" y="290390"/>
            <a:ext cx="641111" cy="353788"/>
            <a:chOff x="0" y="252065"/>
            <a:chExt cx="641111" cy="392113"/>
          </a:xfrm>
        </p:grpSpPr>
        <p:sp>
          <p:nvSpPr>
            <p:cNvPr id="50"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1"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2" name="五边形 51"/>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4"/>
                                        </p:tgtEl>
                                        <p:attrNameLst>
                                          <p:attrName>ppt_y</p:attrName>
                                        </p:attrNameLst>
                                      </p:cBhvr>
                                      <p:tavLst>
                                        <p:tav tm="0">
                                          <p:val>
                                            <p:strVal val="#ppt_y"/>
                                          </p:val>
                                        </p:tav>
                                        <p:tav tm="100000">
                                          <p:val>
                                            <p:strVal val="#ppt_y"/>
                                          </p:val>
                                        </p:tav>
                                      </p:tavLst>
                                    </p:anim>
                                    <p:anim calcmode="lin" valueType="num">
                                      <p:cBhvr>
                                        <p:cTn id="18"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4"/>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4"/>
                                        </p:tgtEl>
                                      </p:cBhvr>
                                    </p:animEffect>
                                  </p:childTnLst>
                                </p:cTn>
                              </p:par>
                            </p:childTnLst>
                          </p:cTn>
                        </p:par>
                        <p:par>
                          <p:cTn id="21" fill="hold">
                            <p:stCondLst>
                              <p:cond delay="1450"/>
                            </p:stCondLst>
                            <p:childTnLst>
                              <p:par>
                                <p:cTn id="22" presetID="23" presetClass="entr" presetSubtype="3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strVal val="(6*min(max(#ppt_w*#ppt_h,.3),1)-7.4)/-.7*#ppt_w"/>
                                          </p:val>
                                        </p:tav>
                                        <p:tav tm="100000">
                                          <p:val>
                                            <p:strVal val="#ppt_w"/>
                                          </p:val>
                                        </p:tav>
                                      </p:tavLst>
                                    </p:anim>
                                    <p:anim calcmode="lin" valueType="num">
                                      <p:cBhvr>
                                        <p:cTn id="25" dur="500" fill="hold"/>
                                        <p:tgtEl>
                                          <p:spTgt spid="2"/>
                                        </p:tgtEl>
                                        <p:attrNameLst>
                                          <p:attrName>ppt_h</p:attrName>
                                        </p:attrNameLst>
                                      </p:cBhvr>
                                      <p:tavLst>
                                        <p:tav tm="0">
                                          <p:val>
                                            <p:strVal val="(6*min(max(#ppt_w*#ppt_h,.3),1)-7.4)/-.7*#ppt_h"/>
                                          </p:val>
                                        </p:tav>
                                        <p:tav tm="100000">
                                          <p:val>
                                            <p:strVal val="#ppt_h"/>
                                          </p:val>
                                        </p:tav>
                                      </p:tavLst>
                                    </p:anim>
                                    <p:anim calcmode="lin" valueType="num">
                                      <p:cBhvr>
                                        <p:cTn id="26" dur="500" fill="hold"/>
                                        <p:tgtEl>
                                          <p:spTgt spid="2"/>
                                        </p:tgtEl>
                                        <p:attrNameLst>
                                          <p:attrName>ppt_x</p:attrName>
                                        </p:attrNameLst>
                                      </p:cBhvr>
                                      <p:tavLst>
                                        <p:tav tm="0">
                                          <p:val>
                                            <p:fltVal val="0.5"/>
                                          </p:val>
                                        </p:tav>
                                        <p:tav tm="100000">
                                          <p:val>
                                            <p:strVal val="#ppt_x"/>
                                          </p:val>
                                        </p:tav>
                                      </p:tavLst>
                                    </p:anim>
                                    <p:anim calcmode="lin" valueType="num">
                                      <p:cBhvr>
                                        <p:cTn id="27"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8" fill="hold" nodeType="afterGroup">
                            <p:stCondLst>
                              <p:cond delay="1950"/>
                            </p:stCondLst>
                            <p:childTnLst>
                              <p:par>
                                <p:cTn id="29" presetID="23" presetClass="entr" presetSubtype="3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6*min(max(#ppt_w*#ppt_h,.3),1)-7.4)/-.7*#ppt_w"/>
                                          </p:val>
                                        </p:tav>
                                        <p:tav tm="100000">
                                          <p:val>
                                            <p:strVal val="#ppt_w"/>
                                          </p:val>
                                        </p:tav>
                                      </p:tavLst>
                                    </p:anim>
                                    <p:anim calcmode="lin" valueType="num">
                                      <p:cBhvr>
                                        <p:cTn id="32" dur="500" fill="hold"/>
                                        <p:tgtEl>
                                          <p:spTgt spid="5"/>
                                        </p:tgtEl>
                                        <p:attrNameLst>
                                          <p:attrName>ppt_h</p:attrName>
                                        </p:attrNameLst>
                                      </p:cBhvr>
                                      <p:tavLst>
                                        <p:tav tm="0">
                                          <p:val>
                                            <p:strVal val="(6*min(max(#ppt_w*#ppt_h,.3),1)-7.4)/-.7*#ppt_h"/>
                                          </p:val>
                                        </p:tav>
                                        <p:tav tm="100000">
                                          <p:val>
                                            <p:strVal val="#ppt_h"/>
                                          </p:val>
                                        </p:tav>
                                      </p:tavLst>
                                    </p:anim>
                                    <p:anim calcmode="lin" valueType="num">
                                      <p:cBhvr>
                                        <p:cTn id="33" dur="500" fill="hold"/>
                                        <p:tgtEl>
                                          <p:spTgt spid="5"/>
                                        </p:tgtEl>
                                        <p:attrNameLst>
                                          <p:attrName>ppt_x</p:attrName>
                                        </p:attrNameLst>
                                      </p:cBhvr>
                                      <p:tavLst>
                                        <p:tav tm="0">
                                          <p:val>
                                            <p:fltVal val="0.5"/>
                                          </p:val>
                                        </p:tav>
                                        <p:tav tm="100000">
                                          <p:val>
                                            <p:strVal val="#ppt_x"/>
                                          </p:val>
                                        </p:tav>
                                      </p:tavLst>
                                    </p:anim>
                                    <p:anim calcmode="lin" valueType="num">
                                      <p:cBhvr>
                                        <p:cTn id="34"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5" fill="hold" nodeType="afterGroup">
                            <p:stCondLst>
                              <p:cond delay="2450"/>
                            </p:stCondLst>
                            <p:childTnLst>
                              <p:par>
                                <p:cTn id="36" presetID="23" presetClass="entr" presetSubtype="3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strVal val="(6*min(max(#ppt_w*#ppt_h,.3),1)-7.4)/-.7*#ppt_w"/>
                                          </p:val>
                                        </p:tav>
                                        <p:tav tm="100000">
                                          <p:val>
                                            <p:strVal val="#ppt_w"/>
                                          </p:val>
                                        </p:tav>
                                      </p:tavLst>
                                    </p:anim>
                                    <p:anim calcmode="lin" valueType="num">
                                      <p:cBhvr>
                                        <p:cTn id="39" dur="500" fill="hold"/>
                                        <p:tgtEl>
                                          <p:spTgt spid="8"/>
                                        </p:tgtEl>
                                        <p:attrNameLst>
                                          <p:attrName>ppt_h</p:attrName>
                                        </p:attrNameLst>
                                      </p:cBhvr>
                                      <p:tavLst>
                                        <p:tav tm="0">
                                          <p:val>
                                            <p:strVal val="(6*min(max(#ppt_w*#ppt_h,.3),1)-7.4)/-.7*#ppt_h"/>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42" fill="hold" nodeType="afterGroup">
                            <p:stCondLst>
                              <p:cond delay="2950"/>
                            </p:stCondLst>
                            <p:childTnLst>
                              <p:par>
                                <p:cTn id="43" presetID="2" presetClass="entr" presetSubtype="6" decel="100000"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1+#ppt_w/2"/>
                                          </p:val>
                                        </p:tav>
                                        <p:tav tm="100000">
                                          <p:val>
                                            <p:strVal val="#ppt_x"/>
                                          </p:val>
                                        </p:tav>
                                      </p:tavLst>
                                    </p:anim>
                                    <p:anim calcmode="lin" valueType="num">
                                      <p:cBhvr additive="base">
                                        <p:cTn id="46" dur="500" fill="hold"/>
                                        <p:tgtEl>
                                          <p:spTgt spid="69"/>
                                        </p:tgtEl>
                                        <p:attrNameLst>
                                          <p:attrName>ppt_y</p:attrName>
                                        </p:attrNameLst>
                                      </p:cBhvr>
                                      <p:tavLst>
                                        <p:tav tm="0">
                                          <p:val>
                                            <p:strVal val="1+#ppt_h/2"/>
                                          </p:val>
                                        </p:tav>
                                        <p:tav tm="100000">
                                          <p:val>
                                            <p:strVal val="#ppt_y"/>
                                          </p:val>
                                        </p:tav>
                                      </p:tavLst>
                                    </p:anim>
                                  </p:childTnLst>
                                </p:cTn>
                              </p:par>
                              <p:par>
                                <p:cTn id="47" presetID="2" presetClass="entr" presetSubtype="2" decel="10000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1+#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fill="hold"/>
                                        <p:tgtEl>
                                          <p:spTgt spid="71"/>
                                        </p:tgtEl>
                                        <p:attrNameLst>
                                          <p:attrName>ppt_x</p:attrName>
                                        </p:attrNameLst>
                                      </p:cBhvr>
                                      <p:tavLst>
                                        <p:tav tm="0">
                                          <p:val>
                                            <p:strVal val="0-#ppt_w/2"/>
                                          </p:val>
                                        </p:tav>
                                        <p:tav tm="100000">
                                          <p:val>
                                            <p:strVal val="#ppt_x"/>
                                          </p:val>
                                        </p:tav>
                                      </p:tavLst>
                                    </p:anim>
                                    <p:anim calcmode="lin" valueType="num">
                                      <p:cBhvr additive="base">
                                        <p:cTn id="54"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34"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67" name="组合 66"/>
          <p:cNvGrpSpPr/>
          <p:nvPr/>
        </p:nvGrpSpPr>
        <p:grpSpPr>
          <a:xfrm>
            <a:off x="352591" y="688270"/>
            <a:ext cx="9369259" cy="67851"/>
            <a:chOff x="288133" y="483063"/>
            <a:chExt cx="8772740" cy="64666"/>
          </a:xfrm>
        </p:grpSpPr>
        <p:sp>
          <p:nvSpPr>
            <p:cNvPr id="68" name="任意多边形 6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a:stCxn id="6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0" name="组合 69"/>
          <p:cNvGrpSpPr/>
          <p:nvPr/>
        </p:nvGrpSpPr>
        <p:grpSpPr>
          <a:xfrm>
            <a:off x="0" y="290390"/>
            <a:ext cx="641111" cy="353788"/>
            <a:chOff x="0" y="252065"/>
            <a:chExt cx="641111" cy="392113"/>
          </a:xfrm>
        </p:grpSpPr>
        <p:sp>
          <p:nvSpPr>
            <p:cNvPr id="71"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2"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3" name="五边形 7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Freeform 5"/>
          <p:cNvSpPr>
            <a:spLocks noChangeArrowheads="1"/>
          </p:cNvSpPr>
          <p:nvPr/>
        </p:nvSpPr>
        <p:spPr bwMode="auto">
          <a:xfrm>
            <a:off x="2287588" y="1109662"/>
            <a:ext cx="1562100" cy="1574800"/>
          </a:xfrm>
          <a:custGeom>
            <a:avLst/>
            <a:gdLst>
              <a:gd name="T0" fmla="*/ 771771 w 455"/>
              <a:gd name="T1" fmla="*/ 1576036 h 459"/>
              <a:gd name="T2" fmla="*/ 1560693 w 455"/>
              <a:gd name="T3" fmla="*/ 789735 h 459"/>
              <a:gd name="T4" fmla="*/ 771771 w 455"/>
              <a:gd name="T5" fmla="*/ 0 h 459"/>
              <a:gd name="T6" fmla="*/ 0 w 455"/>
              <a:gd name="T7" fmla="*/ 635222 h 459"/>
              <a:gd name="T8" fmla="*/ 17150 w 455"/>
              <a:gd name="T9" fmla="*/ 1576036 h 459"/>
              <a:gd name="T10" fmla="*/ 771771 w 455"/>
              <a:gd name="T11" fmla="*/ 1576036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D9AA27"/>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6"/>
          <p:cNvSpPr>
            <a:spLocks noChangeArrowheads="1"/>
          </p:cNvSpPr>
          <p:nvPr/>
        </p:nvSpPr>
        <p:spPr bwMode="auto">
          <a:xfrm>
            <a:off x="4384675" y="1146175"/>
            <a:ext cx="1565275" cy="1576387"/>
          </a:xfrm>
          <a:custGeom>
            <a:avLst/>
            <a:gdLst>
              <a:gd name="T0" fmla="*/ 775662 w 456"/>
              <a:gd name="T1" fmla="*/ 1576036 h 459"/>
              <a:gd name="T2" fmla="*/ 1565053 w 456"/>
              <a:gd name="T3" fmla="*/ 786301 h 459"/>
              <a:gd name="T4" fmla="*/ 775662 w 456"/>
              <a:gd name="T5" fmla="*/ 0 h 459"/>
              <a:gd name="T6" fmla="*/ 0 w 456"/>
              <a:gd name="T7" fmla="*/ 635222 h 459"/>
              <a:gd name="T8" fmla="*/ 17161 w 456"/>
              <a:gd name="T9" fmla="*/ 1576036 h 459"/>
              <a:gd name="T10" fmla="*/ 775662 w 456"/>
              <a:gd name="T11" fmla="*/ 1576036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chemeClr val="accent2">
              <a:lumMod val="75000"/>
            </a:schemeClr>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7"/>
          <p:cNvSpPr>
            <a:spLocks noChangeArrowheads="1"/>
          </p:cNvSpPr>
          <p:nvPr/>
        </p:nvSpPr>
        <p:spPr bwMode="auto">
          <a:xfrm>
            <a:off x="6575425" y="1127125"/>
            <a:ext cx="1565275" cy="1577975"/>
          </a:xfrm>
          <a:custGeom>
            <a:avLst/>
            <a:gdLst>
              <a:gd name="T0" fmla="*/ 775662 w 456"/>
              <a:gd name="T1" fmla="*/ 1578942 h 460"/>
              <a:gd name="T2" fmla="*/ 1565053 w 456"/>
              <a:gd name="T3" fmla="*/ 789471 h 460"/>
              <a:gd name="T4" fmla="*/ 775662 w 456"/>
              <a:gd name="T5" fmla="*/ 0 h 460"/>
              <a:gd name="T6" fmla="*/ 0 w 456"/>
              <a:gd name="T7" fmla="*/ 638442 h 460"/>
              <a:gd name="T8" fmla="*/ 17161 w 456"/>
              <a:gd name="T9" fmla="*/ 1578942 h 460"/>
              <a:gd name="T10" fmla="*/ 775662 w 456"/>
              <a:gd name="T11" fmla="*/ 1578942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A27802"/>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379"/>
          <p:cNvSpPr>
            <a:spLocks noChangeArrowheads="1"/>
          </p:cNvSpPr>
          <p:nvPr/>
        </p:nvSpPr>
        <p:spPr bwMode="auto">
          <a:xfrm>
            <a:off x="1466851" y="2911475"/>
            <a:ext cx="1665288" cy="222250"/>
          </a:xfrm>
          <a:custGeom>
            <a:avLst/>
            <a:gdLst>
              <a:gd name="T0" fmla="*/ 879162 w 256"/>
              <a:gd name="T1" fmla="*/ 112831 h 65"/>
              <a:gd name="T2" fmla="*/ 820780 w 256"/>
              <a:gd name="T3" fmla="*/ 0 h 65"/>
              <a:gd name="T4" fmla="*/ 58382 w 256"/>
              <a:gd name="T5" fmla="*/ 0 h 65"/>
              <a:gd name="T6" fmla="*/ 0 w 256"/>
              <a:gd name="T7" fmla="*/ 112831 h 65"/>
              <a:gd name="T8" fmla="*/ 0 w 256"/>
              <a:gd name="T9" fmla="*/ 112831 h 65"/>
              <a:gd name="T10" fmla="*/ 58382 w 256"/>
              <a:gd name="T11" fmla="*/ 222243 h 65"/>
              <a:gd name="T12" fmla="*/ 820780 w 256"/>
              <a:gd name="T13" fmla="*/ 222243 h 65"/>
              <a:gd name="T14" fmla="*/ 879162 w 256"/>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D9AA27"/>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380"/>
          <p:cNvSpPr>
            <a:spLocks noChangeArrowheads="1"/>
          </p:cNvSpPr>
          <p:nvPr/>
        </p:nvSpPr>
        <p:spPr bwMode="auto">
          <a:xfrm>
            <a:off x="3022600" y="2911475"/>
            <a:ext cx="1417638" cy="222250"/>
          </a:xfrm>
          <a:custGeom>
            <a:avLst/>
            <a:gdLst>
              <a:gd name="T0" fmla="*/ 1418283 w 413"/>
              <a:gd name="T1" fmla="*/ 112831 h 65"/>
              <a:gd name="T2" fmla="*/ 1359903 w 413"/>
              <a:gd name="T3" fmla="*/ 0 h 65"/>
              <a:gd name="T4" fmla="*/ 58380 w 413"/>
              <a:gd name="T5" fmla="*/ 0 h 65"/>
              <a:gd name="T6" fmla="*/ 0 w 413"/>
              <a:gd name="T7" fmla="*/ 112831 h 65"/>
              <a:gd name="T8" fmla="*/ 0 w 413"/>
              <a:gd name="T9" fmla="*/ 112831 h 65"/>
              <a:gd name="T10" fmla="*/ 58380 w 413"/>
              <a:gd name="T11" fmla="*/ 222243 h 65"/>
              <a:gd name="T12" fmla="*/ 1359903 w 413"/>
              <a:gd name="T13" fmla="*/ 222243 h 65"/>
              <a:gd name="T14" fmla="*/ 1418283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chemeClr val="accent2">
              <a:lumMod val="75000"/>
            </a:schemeClr>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381"/>
          <p:cNvSpPr>
            <a:spLocks noChangeArrowheads="1"/>
          </p:cNvSpPr>
          <p:nvPr/>
        </p:nvSpPr>
        <p:spPr bwMode="auto">
          <a:xfrm>
            <a:off x="4070350" y="2911475"/>
            <a:ext cx="1416050" cy="222250"/>
          </a:xfrm>
          <a:custGeom>
            <a:avLst/>
            <a:gdLst>
              <a:gd name="T0" fmla="*/ 1416831 w 413"/>
              <a:gd name="T1" fmla="*/ 112831 h 65"/>
              <a:gd name="T2" fmla="*/ 1358511 w 413"/>
              <a:gd name="T3" fmla="*/ 0 h 65"/>
              <a:gd name="T4" fmla="*/ 58320 w 413"/>
              <a:gd name="T5" fmla="*/ 0 h 65"/>
              <a:gd name="T6" fmla="*/ 0 w 413"/>
              <a:gd name="T7" fmla="*/ 112831 h 65"/>
              <a:gd name="T8" fmla="*/ 0 w 413"/>
              <a:gd name="T9" fmla="*/ 112831 h 65"/>
              <a:gd name="T10" fmla="*/ 58320 w 413"/>
              <a:gd name="T11" fmla="*/ 222243 h 65"/>
              <a:gd name="T12" fmla="*/ 1358511 w 413"/>
              <a:gd name="T13" fmla="*/ 222243 h 65"/>
              <a:gd name="T14" fmla="*/ 1416831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chemeClr val="accent2">
              <a:lumMod val="75000"/>
            </a:schemeClr>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382"/>
          <p:cNvSpPr>
            <a:spLocks noChangeArrowheads="1"/>
          </p:cNvSpPr>
          <p:nvPr/>
        </p:nvSpPr>
        <p:spPr bwMode="auto">
          <a:xfrm>
            <a:off x="5353050" y="2911475"/>
            <a:ext cx="2689225" cy="222250"/>
          </a:xfrm>
          <a:custGeom>
            <a:avLst/>
            <a:gdLst>
              <a:gd name="T0" fmla="*/ 2689798 w 514"/>
              <a:gd name="T1" fmla="*/ 112831 h 65"/>
              <a:gd name="T2" fmla="*/ 2600835 w 514"/>
              <a:gd name="T3" fmla="*/ 0 h 65"/>
              <a:gd name="T4" fmla="*/ 88962 w 514"/>
              <a:gd name="T5" fmla="*/ 0 h 65"/>
              <a:gd name="T6" fmla="*/ 0 w 514"/>
              <a:gd name="T7" fmla="*/ 112831 h 65"/>
              <a:gd name="T8" fmla="*/ 0 w 514"/>
              <a:gd name="T9" fmla="*/ 112831 h 65"/>
              <a:gd name="T10" fmla="*/ 88962 w 514"/>
              <a:gd name="T11" fmla="*/ 222243 h 65"/>
              <a:gd name="T12" fmla="*/ 2600835 w 514"/>
              <a:gd name="T13" fmla="*/ 222243 h 65"/>
              <a:gd name="T14" fmla="*/ 2689798 w 514"/>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514"/>
              <a:gd name="T25" fmla="*/ 0 h 65"/>
              <a:gd name="T26" fmla="*/ 514 w 514"/>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A27802"/>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Oval 414"/>
          <p:cNvSpPr>
            <a:spLocks noChangeArrowheads="1"/>
          </p:cNvSpPr>
          <p:nvPr/>
        </p:nvSpPr>
        <p:spPr bwMode="auto">
          <a:xfrm>
            <a:off x="6635750" y="2798762"/>
            <a:ext cx="481013" cy="477838"/>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Calibri" pitchFamily="34" charset="0"/>
              <a:ea typeface="微软雅黑" pitchFamily="34" charset="-122"/>
              <a:sym typeface="宋体" pitchFamily="2" charset="-122"/>
            </a:endParaRPr>
          </a:p>
        </p:txBody>
      </p:sp>
      <p:sp>
        <p:nvSpPr>
          <p:cNvPr id="106" name="Oval 415"/>
          <p:cNvSpPr>
            <a:spLocks noChangeArrowheads="1"/>
          </p:cNvSpPr>
          <p:nvPr/>
        </p:nvSpPr>
        <p:spPr bwMode="auto">
          <a:xfrm>
            <a:off x="6777038" y="2924175"/>
            <a:ext cx="198437" cy="196850"/>
          </a:xfrm>
          <a:prstGeom prst="ellipse">
            <a:avLst/>
          </a:prstGeom>
          <a:solidFill>
            <a:srgbClr val="A27802"/>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srgbClr val="1AB39F">
                  <a:lumMod val="50000"/>
                </a:srgbClr>
              </a:solidFill>
              <a:effectLst/>
              <a:uLnTx/>
              <a:uFillTx/>
              <a:latin typeface="Calibri" pitchFamily="34" charset="0"/>
              <a:ea typeface="微软雅黑" pitchFamily="34" charset="-122"/>
              <a:sym typeface="宋体" pitchFamily="2" charset="-122"/>
            </a:endParaRPr>
          </a:p>
        </p:txBody>
      </p:sp>
      <p:sp>
        <p:nvSpPr>
          <p:cNvPr id="107" name="Oval 416"/>
          <p:cNvSpPr>
            <a:spLocks noChangeArrowheads="1"/>
          </p:cNvSpPr>
          <p:nvPr/>
        </p:nvSpPr>
        <p:spPr bwMode="auto">
          <a:xfrm>
            <a:off x="4298950" y="2784475"/>
            <a:ext cx="479425" cy="477837"/>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Calibri" pitchFamily="34" charset="0"/>
              <a:ea typeface="微软雅黑" pitchFamily="34" charset="-122"/>
              <a:sym typeface="宋体" pitchFamily="2" charset="-122"/>
            </a:endParaRPr>
          </a:p>
        </p:txBody>
      </p:sp>
      <p:sp>
        <p:nvSpPr>
          <p:cNvPr id="108" name="Oval 417"/>
          <p:cNvSpPr>
            <a:spLocks noChangeArrowheads="1"/>
          </p:cNvSpPr>
          <p:nvPr/>
        </p:nvSpPr>
        <p:spPr bwMode="auto">
          <a:xfrm>
            <a:off x="4440238" y="2924175"/>
            <a:ext cx="198437" cy="196850"/>
          </a:xfrm>
          <a:prstGeom prst="ellipse">
            <a:avLst/>
          </a:prstGeom>
          <a:solidFill>
            <a:schemeClr val="accent2">
              <a:lumMod val="75000"/>
            </a:schemeClr>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srgbClr val="000000"/>
              </a:solidFill>
              <a:effectLst/>
              <a:uLnTx/>
              <a:uFillTx/>
              <a:latin typeface="Calibri" pitchFamily="34" charset="0"/>
              <a:ea typeface="微软雅黑" pitchFamily="34" charset="-122"/>
              <a:sym typeface="宋体" pitchFamily="2" charset="-122"/>
            </a:endParaRPr>
          </a:p>
        </p:txBody>
      </p:sp>
      <p:sp>
        <p:nvSpPr>
          <p:cNvPr id="109" name="Oval 416"/>
          <p:cNvSpPr>
            <a:spLocks noChangeArrowheads="1"/>
          </p:cNvSpPr>
          <p:nvPr/>
        </p:nvSpPr>
        <p:spPr bwMode="auto">
          <a:xfrm>
            <a:off x="1997075" y="2784475"/>
            <a:ext cx="479425" cy="477837"/>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Calibri" pitchFamily="34" charset="0"/>
              <a:ea typeface="微软雅黑" pitchFamily="34" charset="-122"/>
              <a:sym typeface="宋体" pitchFamily="2" charset="-122"/>
            </a:endParaRPr>
          </a:p>
        </p:txBody>
      </p:sp>
      <p:sp>
        <p:nvSpPr>
          <p:cNvPr id="110" name="Oval 417"/>
          <p:cNvSpPr>
            <a:spLocks noChangeArrowheads="1"/>
          </p:cNvSpPr>
          <p:nvPr/>
        </p:nvSpPr>
        <p:spPr bwMode="auto">
          <a:xfrm>
            <a:off x="2138363" y="2924175"/>
            <a:ext cx="200025" cy="196850"/>
          </a:xfrm>
          <a:prstGeom prst="ellipse">
            <a:avLst/>
          </a:prstGeom>
          <a:solidFill>
            <a:srgbClr val="D9AA27"/>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srgbClr val="000000"/>
              </a:solidFill>
              <a:effectLst/>
              <a:uLnTx/>
              <a:uFillTx/>
              <a:latin typeface="Calibri" pitchFamily="34" charset="0"/>
              <a:ea typeface="微软雅黑" pitchFamily="34" charset="-122"/>
              <a:sym typeface="宋体" pitchFamily="2" charset="-122"/>
            </a:endParaRPr>
          </a:p>
        </p:txBody>
      </p:sp>
      <p:sp>
        <p:nvSpPr>
          <p:cNvPr id="111" name="TextBox 692"/>
          <p:cNvSpPr>
            <a:spLocks noChangeArrowheads="1"/>
          </p:cNvSpPr>
          <p:nvPr/>
        </p:nvSpPr>
        <p:spPr bwMode="auto">
          <a:xfrm>
            <a:off x="2438400"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112" name="矩形 1"/>
          <p:cNvSpPr>
            <a:spLocks noChangeArrowheads="1"/>
          </p:cNvSpPr>
          <p:nvPr/>
        </p:nvSpPr>
        <p:spPr bwMode="auto">
          <a:xfrm>
            <a:off x="2346325" y="1857375"/>
            <a:ext cx="1436688"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113" name="TextBox 692"/>
          <p:cNvSpPr>
            <a:spLocks noChangeArrowheads="1"/>
          </p:cNvSpPr>
          <p:nvPr/>
        </p:nvSpPr>
        <p:spPr bwMode="auto">
          <a:xfrm>
            <a:off x="4530725"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114" name="矩形 1"/>
          <p:cNvSpPr>
            <a:spLocks noChangeArrowheads="1"/>
          </p:cNvSpPr>
          <p:nvPr/>
        </p:nvSpPr>
        <p:spPr bwMode="auto">
          <a:xfrm>
            <a:off x="4440238" y="1857375"/>
            <a:ext cx="1435100"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115" name="TextBox 692"/>
          <p:cNvSpPr>
            <a:spLocks noChangeArrowheads="1"/>
          </p:cNvSpPr>
          <p:nvPr/>
        </p:nvSpPr>
        <p:spPr bwMode="auto">
          <a:xfrm>
            <a:off x="6727825"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dirty="0">
                <a:solidFill>
                  <a:srgbClr val="FFFFFF"/>
                </a:solidFill>
                <a:latin typeface="微软雅黑" pitchFamily="34" charset="-122"/>
                <a:ea typeface="微软雅黑" pitchFamily="34" charset="-122"/>
                <a:sym typeface="Arial" pitchFamily="34" charset="0"/>
              </a:rPr>
              <a:t>添加标题</a:t>
            </a:r>
          </a:p>
        </p:txBody>
      </p:sp>
      <p:sp>
        <p:nvSpPr>
          <p:cNvPr id="116" name="矩形 1"/>
          <p:cNvSpPr>
            <a:spLocks noChangeArrowheads="1"/>
          </p:cNvSpPr>
          <p:nvPr/>
        </p:nvSpPr>
        <p:spPr bwMode="auto">
          <a:xfrm>
            <a:off x="6637338" y="1857375"/>
            <a:ext cx="1435100"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117" name="TextBox 692"/>
          <p:cNvSpPr>
            <a:spLocks noChangeArrowheads="1"/>
          </p:cNvSpPr>
          <p:nvPr/>
        </p:nvSpPr>
        <p:spPr bwMode="auto">
          <a:xfrm>
            <a:off x="1466850" y="3524250"/>
            <a:ext cx="18319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3300" b="1">
                <a:solidFill>
                  <a:srgbClr val="284848"/>
                </a:solidFill>
                <a:latin typeface="微软雅黑" pitchFamily="34" charset="-122"/>
                <a:ea typeface="微软雅黑" pitchFamily="34" charset="-122"/>
                <a:sym typeface="Arial" pitchFamily="34" charset="0"/>
              </a:rPr>
              <a:t>添加标题</a:t>
            </a:r>
          </a:p>
        </p:txBody>
      </p:sp>
      <p:sp>
        <p:nvSpPr>
          <p:cNvPr id="118" name="矩形 1"/>
          <p:cNvSpPr>
            <a:spLocks noChangeArrowheads="1"/>
          </p:cNvSpPr>
          <p:nvPr/>
        </p:nvSpPr>
        <p:spPr bwMode="auto">
          <a:xfrm>
            <a:off x="3708400" y="3613150"/>
            <a:ext cx="4333875"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a:t>
            </a:r>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a:t>
            </a:r>
            <a:r>
              <a:rPr lang="zh-CN" altLang="en-US" sz="1000" dirty="0">
                <a:latin typeface="微软雅黑" pitchFamily="34" charset="-122"/>
                <a:ea typeface="微软雅黑" pitchFamily="34" charset="-122"/>
                <a:sym typeface="微软雅黑" pitchFamily="34" charset="-122"/>
              </a:rPr>
              <a:t>请在这里输入您要的内容</a:t>
            </a:r>
            <a:endParaRPr lang="en-US" altLang="zh-CN" sz="1000" dirty="0">
              <a:latin typeface="微软雅黑" pitchFamily="34" charset="-122"/>
              <a:ea typeface="微软雅黑" pitchFamily="34" charset="-122"/>
              <a:sym typeface="微软雅黑" pitchFamily="34" charset="-122"/>
            </a:endParaRPr>
          </a:p>
          <a:p>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在这里输入您要的内容</a:t>
            </a:r>
            <a:endParaRPr lang="en-US" altLang="zh-CN" sz="1000" dirty="0">
              <a:latin typeface="微软雅黑" pitchFamily="34" charset="-122"/>
              <a:ea typeface="微软雅黑" pitchFamily="34" charset="-122"/>
              <a:sym typeface="微软雅黑" pitchFamily="34" charset="-122"/>
            </a:endParaRPr>
          </a:p>
          <a:p>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在这里输入您要的内容</a:t>
            </a:r>
            <a:endParaRPr lang="en-US" altLang="zh-CN" sz="1000" dirty="0">
              <a:latin typeface="微软雅黑" pitchFamily="34" charset="-122"/>
              <a:ea typeface="微软雅黑" pitchFamily="34" charset="-122"/>
              <a:sym typeface="微软雅黑" pitchFamily="34" charset="-122"/>
            </a:endParaRPr>
          </a:p>
        </p:txBody>
      </p:sp>
      <p:sp>
        <p:nvSpPr>
          <p:cNvPr id="119" name="直接连接符 31"/>
          <p:cNvSpPr>
            <a:spLocks noChangeShapeType="1"/>
          </p:cNvSpPr>
          <p:nvPr/>
        </p:nvSpPr>
        <p:spPr bwMode="auto">
          <a:xfrm>
            <a:off x="2424113" y="1806575"/>
            <a:ext cx="1271587" cy="0"/>
          </a:xfrm>
          <a:prstGeom prst="line">
            <a:avLst/>
          </a:prstGeom>
          <a:noFill/>
          <a:ln w="9525">
            <a:solidFill>
              <a:sysClr val="window" lastClr="FFFFFF"/>
            </a:solidFill>
            <a:miter lim="800000"/>
            <a:headEnd/>
            <a:tailEn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直接连接符 32"/>
          <p:cNvSpPr>
            <a:spLocks noChangeShapeType="1"/>
          </p:cNvSpPr>
          <p:nvPr/>
        </p:nvSpPr>
        <p:spPr bwMode="auto">
          <a:xfrm>
            <a:off x="4510088" y="1806575"/>
            <a:ext cx="1270000" cy="0"/>
          </a:xfrm>
          <a:prstGeom prst="line">
            <a:avLst/>
          </a:prstGeom>
          <a:noFill/>
          <a:ln w="9525">
            <a:solidFill>
              <a:sysClr val="window" lastClr="FFFFFF"/>
            </a:solidFill>
            <a:miter lim="800000"/>
            <a:headEnd/>
            <a:tailEn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直接连接符 33"/>
          <p:cNvSpPr>
            <a:spLocks noChangeShapeType="1"/>
          </p:cNvSpPr>
          <p:nvPr/>
        </p:nvSpPr>
        <p:spPr bwMode="auto">
          <a:xfrm>
            <a:off x="6692900" y="1806575"/>
            <a:ext cx="1271588" cy="0"/>
          </a:xfrm>
          <a:prstGeom prst="line">
            <a:avLst/>
          </a:prstGeom>
          <a:noFill/>
          <a:ln w="9525">
            <a:solidFill>
              <a:sysClr val="window" lastClr="FFFFFF"/>
            </a:solidFill>
            <a:miter lim="800000"/>
            <a:headEnd/>
            <a:tailEn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8734721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wipe(down)">
                                      <p:cBhvr>
                                        <p:cTn id="12" dur="500"/>
                                        <p:tgtEl>
                                          <p:spTgt spid="6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6"/>
                                        </p:tgtEl>
                                        <p:attrNameLst>
                                          <p:attrName>style.visibility</p:attrName>
                                        </p:attrNameLst>
                                      </p:cBhvr>
                                      <p:to>
                                        <p:strVal val="visible"/>
                                      </p:to>
                                    </p:set>
                                    <p:anim calcmode="lin" valueType="num">
                                      <p:cBhvr>
                                        <p:cTn id="16"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6"/>
                                        </p:tgtEl>
                                        <p:attrNameLst>
                                          <p:attrName>ppt_y</p:attrName>
                                        </p:attrNameLst>
                                      </p:cBhvr>
                                      <p:tavLst>
                                        <p:tav tm="0">
                                          <p:val>
                                            <p:strVal val="#ppt_y"/>
                                          </p:val>
                                        </p:tav>
                                        <p:tav tm="100000">
                                          <p:val>
                                            <p:strVal val="#ppt_y"/>
                                          </p:val>
                                        </p:tav>
                                      </p:tavLst>
                                    </p:anim>
                                    <p:anim calcmode="lin" valueType="num">
                                      <p:cBhvr>
                                        <p:cTn id="18"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6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wipe(left)">
                                      <p:cBhvr>
                                        <p:cTn id="23" dur="500"/>
                                        <p:tgtEl>
                                          <p:spTgt spid="10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2"/>
                                        </p:tgtEl>
                                        <p:attrNameLst>
                                          <p:attrName>style.visibility</p:attrName>
                                        </p:attrNameLst>
                                      </p:cBhvr>
                                      <p:to>
                                        <p:strVal val="visible"/>
                                      </p:to>
                                    </p:set>
                                    <p:animEffect transition="in" filter="wipe(left)">
                                      <p:cBhvr>
                                        <p:cTn id="26" dur="500"/>
                                        <p:tgtEl>
                                          <p:spTgt spid="10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wipe(left)">
                                      <p:cBhvr>
                                        <p:cTn id="29" dur="500"/>
                                        <p:tgtEl>
                                          <p:spTgt spid="10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wipe(left)">
                                      <p:cBhvr>
                                        <p:cTn id="32" dur="500"/>
                                        <p:tgtEl>
                                          <p:spTgt spid="104"/>
                                        </p:tgtEl>
                                      </p:cBhvr>
                                    </p:animEffect>
                                  </p:childTnLst>
                                </p:cTn>
                              </p:par>
                            </p:childTnLst>
                          </p:cTn>
                        </p:par>
                        <p:par>
                          <p:cTn id="33" fill="hold">
                            <p:stCondLst>
                              <p:cond delay="1450"/>
                            </p:stCondLst>
                            <p:childTnLst>
                              <p:par>
                                <p:cTn id="34" presetID="53" presetClass="entr" presetSubtype="16" fill="hold" grpId="0" nodeType="afterEffect">
                                  <p:stCondLst>
                                    <p:cond delay="0"/>
                                  </p:stCondLst>
                                  <p:childTnLst>
                                    <p:set>
                                      <p:cBhvr>
                                        <p:cTn id="35" dur="1" fill="hold">
                                          <p:stCondLst>
                                            <p:cond delay="0"/>
                                          </p:stCondLst>
                                        </p:cTn>
                                        <p:tgtEl>
                                          <p:spTgt spid="109"/>
                                        </p:tgtEl>
                                        <p:attrNameLst>
                                          <p:attrName>style.visibility</p:attrName>
                                        </p:attrNameLst>
                                      </p:cBhvr>
                                      <p:to>
                                        <p:strVal val="visible"/>
                                      </p:to>
                                    </p:set>
                                    <p:anim calcmode="lin" valueType="num">
                                      <p:cBhvr>
                                        <p:cTn id="36" dur="500" fill="hold"/>
                                        <p:tgtEl>
                                          <p:spTgt spid="109"/>
                                        </p:tgtEl>
                                        <p:attrNameLst>
                                          <p:attrName>ppt_w</p:attrName>
                                        </p:attrNameLst>
                                      </p:cBhvr>
                                      <p:tavLst>
                                        <p:tav tm="0">
                                          <p:val>
                                            <p:fltVal val="0"/>
                                          </p:val>
                                        </p:tav>
                                        <p:tav tm="100000">
                                          <p:val>
                                            <p:strVal val="#ppt_w"/>
                                          </p:val>
                                        </p:tav>
                                      </p:tavLst>
                                    </p:anim>
                                    <p:anim calcmode="lin" valueType="num">
                                      <p:cBhvr>
                                        <p:cTn id="37" dur="500" fill="hold"/>
                                        <p:tgtEl>
                                          <p:spTgt spid="109"/>
                                        </p:tgtEl>
                                        <p:attrNameLst>
                                          <p:attrName>ppt_h</p:attrName>
                                        </p:attrNameLst>
                                      </p:cBhvr>
                                      <p:tavLst>
                                        <p:tav tm="0">
                                          <p:val>
                                            <p:fltVal val="0"/>
                                          </p:val>
                                        </p:tav>
                                        <p:tav tm="100000">
                                          <p:val>
                                            <p:strVal val="#ppt_h"/>
                                          </p:val>
                                        </p:tav>
                                      </p:tavLst>
                                    </p:anim>
                                    <p:animEffect transition="in" filter="fade">
                                      <p:cBhvr>
                                        <p:cTn id="38" dur="500"/>
                                        <p:tgtEl>
                                          <p:spTgt spid="109"/>
                                        </p:tgtEl>
                                      </p:cBhvr>
                                    </p:animEffect>
                                  </p:childTnLst>
                                </p:cTn>
                              </p:par>
                            </p:childTnLst>
                          </p:cTn>
                        </p:par>
                        <p:par>
                          <p:cTn id="39" fill="hold">
                            <p:stCondLst>
                              <p:cond delay="1950"/>
                            </p:stCondLst>
                            <p:childTnLst>
                              <p:par>
                                <p:cTn id="40" presetID="53" presetClass="entr" presetSubtype="16" fill="hold" grpId="0" nodeType="afterEffect">
                                  <p:stCondLst>
                                    <p:cond delay="0"/>
                                  </p:stCondLst>
                                  <p:childTnLst>
                                    <p:set>
                                      <p:cBhvr>
                                        <p:cTn id="41" dur="1" fill="hold">
                                          <p:stCondLst>
                                            <p:cond delay="0"/>
                                          </p:stCondLst>
                                        </p:cTn>
                                        <p:tgtEl>
                                          <p:spTgt spid="110"/>
                                        </p:tgtEl>
                                        <p:attrNameLst>
                                          <p:attrName>style.visibility</p:attrName>
                                        </p:attrNameLst>
                                      </p:cBhvr>
                                      <p:to>
                                        <p:strVal val="visible"/>
                                      </p:to>
                                    </p:set>
                                    <p:anim calcmode="lin" valueType="num">
                                      <p:cBhvr>
                                        <p:cTn id="42" dur="500" fill="hold"/>
                                        <p:tgtEl>
                                          <p:spTgt spid="110"/>
                                        </p:tgtEl>
                                        <p:attrNameLst>
                                          <p:attrName>ppt_w</p:attrName>
                                        </p:attrNameLst>
                                      </p:cBhvr>
                                      <p:tavLst>
                                        <p:tav tm="0">
                                          <p:val>
                                            <p:fltVal val="0"/>
                                          </p:val>
                                        </p:tav>
                                        <p:tav tm="100000">
                                          <p:val>
                                            <p:strVal val="#ppt_w"/>
                                          </p:val>
                                        </p:tav>
                                      </p:tavLst>
                                    </p:anim>
                                    <p:anim calcmode="lin" valueType="num">
                                      <p:cBhvr>
                                        <p:cTn id="43" dur="500" fill="hold"/>
                                        <p:tgtEl>
                                          <p:spTgt spid="110"/>
                                        </p:tgtEl>
                                        <p:attrNameLst>
                                          <p:attrName>ppt_h</p:attrName>
                                        </p:attrNameLst>
                                      </p:cBhvr>
                                      <p:tavLst>
                                        <p:tav tm="0">
                                          <p:val>
                                            <p:fltVal val="0"/>
                                          </p:val>
                                        </p:tav>
                                        <p:tav tm="100000">
                                          <p:val>
                                            <p:strVal val="#ppt_h"/>
                                          </p:val>
                                        </p:tav>
                                      </p:tavLst>
                                    </p:anim>
                                    <p:animEffect transition="in" filter="fade">
                                      <p:cBhvr>
                                        <p:cTn id="44" dur="500"/>
                                        <p:tgtEl>
                                          <p:spTgt spid="110"/>
                                        </p:tgtEl>
                                      </p:cBhvr>
                                    </p:animEffect>
                                  </p:childTnLst>
                                </p:cTn>
                              </p:par>
                            </p:childTnLst>
                          </p:cTn>
                        </p:par>
                        <p:par>
                          <p:cTn id="45" fill="hold">
                            <p:stCondLst>
                              <p:cond delay="2450"/>
                            </p:stCondLst>
                            <p:childTnLst>
                              <p:par>
                                <p:cTn id="46" presetID="14" presetClass="entr" presetSubtype="10" fill="hold" grpId="0" nodeType="afterEffect">
                                  <p:stCondLst>
                                    <p:cond delay="0"/>
                                  </p:stCondLst>
                                  <p:childTnLst>
                                    <p:set>
                                      <p:cBhvr>
                                        <p:cTn id="47" dur="1" fill="hold">
                                          <p:stCondLst>
                                            <p:cond delay="0"/>
                                          </p:stCondLst>
                                        </p:cTn>
                                        <p:tgtEl>
                                          <p:spTgt spid="98"/>
                                        </p:tgtEl>
                                        <p:attrNameLst>
                                          <p:attrName>style.visibility</p:attrName>
                                        </p:attrNameLst>
                                      </p:cBhvr>
                                      <p:to>
                                        <p:strVal val="visible"/>
                                      </p:to>
                                    </p:set>
                                    <p:animEffect transition="in" filter="randombar(horizontal)">
                                      <p:cBhvr>
                                        <p:cTn id="48" dur="500"/>
                                        <p:tgtEl>
                                          <p:spTgt spid="98"/>
                                        </p:tgtEl>
                                      </p:cBhvr>
                                    </p:animEffect>
                                  </p:childTnLst>
                                </p:cTn>
                              </p:par>
                            </p:childTnLst>
                          </p:cTn>
                        </p:par>
                        <p:par>
                          <p:cTn id="49" fill="hold">
                            <p:stCondLst>
                              <p:cond delay="2950"/>
                            </p:stCondLst>
                            <p:childTnLst>
                              <p:par>
                                <p:cTn id="50" presetID="22" presetClass="entr" presetSubtype="8" fill="hold" grpId="0" nodeType="afterEffect">
                                  <p:stCondLst>
                                    <p:cond delay="0"/>
                                  </p:stCondLst>
                                  <p:childTnLst>
                                    <p:set>
                                      <p:cBhvr>
                                        <p:cTn id="51" dur="1" fill="hold">
                                          <p:stCondLst>
                                            <p:cond delay="0"/>
                                          </p:stCondLst>
                                        </p:cTn>
                                        <p:tgtEl>
                                          <p:spTgt spid="119"/>
                                        </p:tgtEl>
                                        <p:attrNameLst>
                                          <p:attrName>style.visibility</p:attrName>
                                        </p:attrNameLst>
                                      </p:cBhvr>
                                      <p:to>
                                        <p:strVal val="visible"/>
                                      </p:to>
                                    </p:set>
                                    <p:animEffect transition="in" filter="wipe(left)">
                                      <p:cBhvr>
                                        <p:cTn id="52" dur="500"/>
                                        <p:tgtEl>
                                          <p:spTgt spid="1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11"/>
                                        </p:tgtEl>
                                        <p:attrNameLst>
                                          <p:attrName>style.visibility</p:attrName>
                                        </p:attrNameLst>
                                      </p:cBhvr>
                                      <p:to>
                                        <p:strVal val="visible"/>
                                      </p:to>
                                    </p:set>
                                    <p:animEffect transition="in" filter="wipe(left)">
                                      <p:cBhvr>
                                        <p:cTn id="55" dur="500"/>
                                        <p:tgtEl>
                                          <p:spTgt spid="111"/>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2"/>
                                        </p:tgtEl>
                                        <p:attrNameLst>
                                          <p:attrName>style.visibility</p:attrName>
                                        </p:attrNameLst>
                                      </p:cBhvr>
                                      <p:to>
                                        <p:strVal val="visible"/>
                                      </p:to>
                                    </p:set>
                                    <p:animEffect transition="in" filter="wipe(left)">
                                      <p:cBhvr>
                                        <p:cTn id="58" dur="500"/>
                                        <p:tgtEl>
                                          <p:spTgt spid="112"/>
                                        </p:tgtEl>
                                      </p:cBhvr>
                                    </p:animEffect>
                                  </p:childTnLst>
                                </p:cTn>
                              </p:par>
                            </p:childTnLst>
                          </p:cTn>
                        </p:par>
                        <p:par>
                          <p:cTn id="59" fill="hold">
                            <p:stCondLst>
                              <p:cond delay="3450"/>
                            </p:stCondLst>
                            <p:childTnLst>
                              <p:par>
                                <p:cTn id="60" presetID="53" presetClass="entr" presetSubtype="16" fill="hold" grpId="0" nodeType="afterEffect">
                                  <p:stCondLst>
                                    <p:cond delay="0"/>
                                  </p:stCondLst>
                                  <p:childTnLst>
                                    <p:set>
                                      <p:cBhvr>
                                        <p:cTn id="61" dur="1" fill="hold">
                                          <p:stCondLst>
                                            <p:cond delay="0"/>
                                          </p:stCondLst>
                                        </p:cTn>
                                        <p:tgtEl>
                                          <p:spTgt spid="107"/>
                                        </p:tgtEl>
                                        <p:attrNameLst>
                                          <p:attrName>style.visibility</p:attrName>
                                        </p:attrNameLst>
                                      </p:cBhvr>
                                      <p:to>
                                        <p:strVal val="visible"/>
                                      </p:to>
                                    </p:set>
                                    <p:anim calcmode="lin" valueType="num">
                                      <p:cBhvr>
                                        <p:cTn id="62" dur="500" fill="hold"/>
                                        <p:tgtEl>
                                          <p:spTgt spid="107"/>
                                        </p:tgtEl>
                                        <p:attrNameLst>
                                          <p:attrName>ppt_w</p:attrName>
                                        </p:attrNameLst>
                                      </p:cBhvr>
                                      <p:tavLst>
                                        <p:tav tm="0">
                                          <p:val>
                                            <p:fltVal val="0"/>
                                          </p:val>
                                        </p:tav>
                                        <p:tav tm="100000">
                                          <p:val>
                                            <p:strVal val="#ppt_w"/>
                                          </p:val>
                                        </p:tav>
                                      </p:tavLst>
                                    </p:anim>
                                    <p:anim calcmode="lin" valueType="num">
                                      <p:cBhvr>
                                        <p:cTn id="63" dur="500" fill="hold"/>
                                        <p:tgtEl>
                                          <p:spTgt spid="107"/>
                                        </p:tgtEl>
                                        <p:attrNameLst>
                                          <p:attrName>ppt_h</p:attrName>
                                        </p:attrNameLst>
                                      </p:cBhvr>
                                      <p:tavLst>
                                        <p:tav tm="0">
                                          <p:val>
                                            <p:fltVal val="0"/>
                                          </p:val>
                                        </p:tav>
                                        <p:tav tm="100000">
                                          <p:val>
                                            <p:strVal val="#ppt_h"/>
                                          </p:val>
                                        </p:tav>
                                      </p:tavLst>
                                    </p:anim>
                                    <p:animEffect transition="in" filter="fade">
                                      <p:cBhvr>
                                        <p:cTn id="64" dur="500"/>
                                        <p:tgtEl>
                                          <p:spTgt spid="107"/>
                                        </p:tgtEl>
                                      </p:cBhvr>
                                    </p:animEffect>
                                  </p:childTnLst>
                                </p:cTn>
                              </p:par>
                            </p:childTnLst>
                          </p:cTn>
                        </p:par>
                        <p:par>
                          <p:cTn id="65" fill="hold">
                            <p:stCondLst>
                              <p:cond delay="3950"/>
                            </p:stCondLst>
                            <p:childTnLst>
                              <p:par>
                                <p:cTn id="66" presetID="53" presetClass="entr" presetSubtype="16" fill="hold" grpId="0" nodeType="after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p:cTn id="68" dur="500" fill="hold"/>
                                        <p:tgtEl>
                                          <p:spTgt spid="108"/>
                                        </p:tgtEl>
                                        <p:attrNameLst>
                                          <p:attrName>ppt_w</p:attrName>
                                        </p:attrNameLst>
                                      </p:cBhvr>
                                      <p:tavLst>
                                        <p:tav tm="0">
                                          <p:val>
                                            <p:fltVal val="0"/>
                                          </p:val>
                                        </p:tav>
                                        <p:tav tm="100000">
                                          <p:val>
                                            <p:strVal val="#ppt_w"/>
                                          </p:val>
                                        </p:tav>
                                      </p:tavLst>
                                    </p:anim>
                                    <p:anim calcmode="lin" valueType="num">
                                      <p:cBhvr>
                                        <p:cTn id="69" dur="500" fill="hold"/>
                                        <p:tgtEl>
                                          <p:spTgt spid="108"/>
                                        </p:tgtEl>
                                        <p:attrNameLst>
                                          <p:attrName>ppt_h</p:attrName>
                                        </p:attrNameLst>
                                      </p:cBhvr>
                                      <p:tavLst>
                                        <p:tav tm="0">
                                          <p:val>
                                            <p:fltVal val="0"/>
                                          </p:val>
                                        </p:tav>
                                        <p:tav tm="100000">
                                          <p:val>
                                            <p:strVal val="#ppt_h"/>
                                          </p:val>
                                        </p:tav>
                                      </p:tavLst>
                                    </p:anim>
                                    <p:animEffect transition="in" filter="fade">
                                      <p:cBhvr>
                                        <p:cTn id="70" dur="500"/>
                                        <p:tgtEl>
                                          <p:spTgt spid="108"/>
                                        </p:tgtEl>
                                      </p:cBhvr>
                                    </p:animEffect>
                                  </p:childTnLst>
                                </p:cTn>
                              </p:par>
                            </p:childTnLst>
                          </p:cTn>
                        </p:par>
                        <p:par>
                          <p:cTn id="71" fill="hold">
                            <p:stCondLst>
                              <p:cond delay="4450"/>
                            </p:stCondLst>
                            <p:childTnLst>
                              <p:par>
                                <p:cTn id="72" presetID="14" presetClass="entr" presetSubtype="10" fill="hold" grpId="0" nodeType="afterEffect">
                                  <p:stCondLst>
                                    <p:cond delay="0"/>
                                  </p:stCondLst>
                                  <p:childTnLst>
                                    <p:set>
                                      <p:cBhvr>
                                        <p:cTn id="73" dur="1" fill="hold">
                                          <p:stCondLst>
                                            <p:cond delay="0"/>
                                          </p:stCondLst>
                                        </p:cTn>
                                        <p:tgtEl>
                                          <p:spTgt spid="99"/>
                                        </p:tgtEl>
                                        <p:attrNameLst>
                                          <p:attrName>style.visibility</p:attrName>
                                        </p:attrNameLst>
                                      </p:cBhvr>
                                      <p:to>
                                        <p:strVal val="visible"/>
                                      </p:to>
                                    </p:set>
                                    <p:animEffect transition="in" filter="randombar(horizontal)">
                                      <p:cBhvr>
                                        <p:cTn id="74" dur="500"/>
                                        <p:tgtEl>
                                          <p:spTgt spid="99"/>
                                        </p:tgtEl>
                                      </p:cBhvr>
                                    </p:animEffect>
                                  </p:childTnLst>
                                </p:cTn>
                              </p:par>
                            </p:childTnLst>
                          </p:cTn>
                        </p:par>
                        <p:par>
                          <p:cTn id="75" fill="hold">
                            <p:stCondLst>
                              <p:cond delay="4950"/>
                            </p:stCondLst>
                            <p:childTnLst>
                              <p:par>
                                <p:cTn id="76" presetID="22" presetClass="entr" presetSubtype="8" fill="hold" grpId="0" nodeType="afterEffect">
                                  <p:stCondLst>
                                    <p:cond delay="0"/>
                                  </p:stCondLst>
                                  <p:childTnLst>
                                    <p:set>
                                      <p:cBhvr>
                                        <p:cTn id="77" dur="1" fill="hold">
                                          <p:stCondLst>
                                            <p:cond delay="0"/>
                                          </p:stCondLst>
                                        </p:cTn>
                                        <p:tgtEl>
                                          <p:spTgt spid="120"/>
                                        </p:tgtEl>
                                        <p:attrNameLst>
                                          <p:attrName>style.visibility</p:attrName>
                                        </p:attrNameLst>
                                      </p:cBhvr>
                                      <p:to>
                                        <p:strVal val="visible"/>
                                      </p:to>
                                    </p:set>
                                    <p:animEffect transition="in" filter="wipe(left)">
                                      <p:cBhvr>
                                        <p:cTn id="78" dur="500"/>
                                        <p:tgtEl>
                                          <p:spTgt spid="12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13"/>
                                        </p:tgtEl>
                                        <p:attrNameLst>
                                          <p:attrName>style.visibility</p:attrName>
                                        </p:attrNameLst>
                                      </p:cBhvr>
                                      <p:to>
                                        <p:strVal val="visible"/>
                                      </p:to>
                                    </p:set>
                                    <p:animEffect transition="in" filter="wipe(left)">
                                      <p:cBhvr>
                                        <p:cTn id="81" dur="500"/>
                                        <p:tgtEl>
                                          <p:spTgt spid="11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14"/>
                                        </p:tgtEl>
                                        <p:attrNameLst>
                                          <p:attrName>style.visibility</p:attrName>
                                        </p:attrNameLst>
                                      </p:cBhvr>
                                      <p:to>
                                        <p:strVal val="visible"/>
                                      </p:to>
                                    </p:set>
                                    <p:animEffect transition="in" filter="wipe(left)">
                                      <p:cBhvr>
                                        <p:cTn id="84" dur="500"/>
                                        <p:tgtEl>
                                          <p:spTgt spid="114"/>
                                        </p:tgtEl>
                                      </p:cBhvr>
                                    </p:animEffect>
                                  </p:childTnLst>
                                </p:cTn>
                              </p:par>
                            </p:childTnLst>
                          </p:cTn>
                        </p:par>
                        <p:par>
                          <p:cTn id="85" fill="hold">
                            <p:stCondLst>
                              <p:cond delay="5450"/>
                            </p:stCondLst>
                            <p:childTnLst>
                              <p:par>
                                <p:cTn id="86" presetID="53" presetClass="entr" presetSubtype="16" fill="hold" grpId="0" nodeType="afterEffect">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cBhvr>
                                        <p:cTn id="88" dur="500" fill="hold"/>
                                        <p:tgtEl>
                                          <p:spTgt spid="105"/>
                                        </p:tgtEl>
                                        <p:attrNameLst>
                                          <p:attrName>ppt_w</p:attrName>
                                        </p:attrNameLst>
                                      </p:cBhvr>
                                      <p:tavLst>
                                        <p:tav tm="0">
                                          <p:val>
                                            <p:fltVal val="0"/>
                                          </p:val>
                                        </p:tav>
                                        <p:tav tm="100000">
                                          <p:val>
                                            <p:strVal val="#ppt_w"/>
                                          </p:val>
                                        </p:tav>
                                      </p:tavLst>
                                    </p:anim>
                                    <p:anim calcmode="lin" valueType="num">
                                      <p:cBhvr>
                                        <p:cTn id="89" dur="500" fill="hold"/>
                                        <p:tgtEl>
                                          <p:spTgt spid="105"/>
                                        </p:tgtEl>
                                        <p:attrNameLst>
                                          <p:attrName>ppt_h</p:attrName>
                                        </p:attrNameLst>
                                      </p:cBhvr>
                                      <p:tavLst>
                                        <p:tav tm="0">
                                          <p:val>
                                            <p:fltVal val="0"/>
                                          </p:val>
                                        </p:tav>
                                        <p:tav tm="100000">
                                          <p:val>
                                            <p:strVal val="#ppt_h"/>
                                          </p:val>
                                        </p:tav>
                                      </p:tavLst>
                                    </p:anim>
                                    <p:animEffect transition="in" filter="fade">
                                      <p:cBhvr>
                                        <p:cTn id="90" dur="500"/>
                                        <p:tgtEl>
                                          <p:spTgt spid="105"/>
                                        </p:tgtEl>
                                      </p:cBhvr>
                                    </p:animEffect>
                                  </p:childTnLst>
                                </p:cTn>
                              </p:par>
                            </p:childTnLst>
                          </p:cTn>
                        </p:par>
                        <p:par>
                          <p:cTn id="91" fill="hold">
                            <p:stCondLst>
                              <p:cond delay="5950"/>
                            </p:stCondLst>
                            <p:childTnLst>
                              <p:par>
                                <p:cTn id="92" presetID="53" presetClass="entr" presetSubtype="16" fill="hold" grpId="0" nodeType="afterEffect">
                                  <p:stCondLst>
                                    <p:cond delay="0"/>
                                  </p:stCondLst>
                                  <p:childTnLst>
                                    <p:set>
                                      <p:cBhvr>
                                        <p:cTn id="93" dur="1" fill="hold">
                                          <p:stCondLst>
                                            <p:cond delay="0"/>
                                          </p:stCondLst>
                                        </p:cTn>
                                        <p:tgtEl>
                                          <p:spTgt spid="106"/>
                                        </p:tgtEl>
                                        <p:attrNameLst>
                                          <p:attrName>style.visibility</p:attrName>
                                        </p:attrNameLst>
                                      </p:cBhvr>
                                      <p:to>
                                        <p:strVal val="visible"/>
                                      </p:to>
                                    </p:set>
                                    <p:anim calcmode="lin" valueType="num">
                                      <p:cBhvr>
                                        <p:cTn id="94" dur="500" fill="hold"/>
                                        <p:tgtEl>
                                          <p:spTgt spid="106"/>
                                        </p:tgtEl>
                                        <p:attrNameLst>
                                          <p:attrName>ppt_w</p:attrName>
                                        </p:attrNameLst>
                                      </p:cBhvr>
                                      <p:tavLst>
                                        <p:tav tm="0">
                                          <p:val>
                                            <p:fltVal val="0"/>
                                          </p:val>
                                        </p:tav>
                                        <p:tav tm="100000">
                                          <p:val>
                                            <p:strVal val="#ppt_w"/>
                                          </p:val>
                                        </p:tav>
                                      </p:tavLst>
                                    </p:anim>
                                    <p:anim calcmode="lin" valueType="num">
                                      <p:cBhvr>
                                        <p:cTn id="95" dur="500" fill="hold"/>
                                        <p:tgtEl>
                                          <p:spTgt spid="106"/>
                                        </p:tgtEl>
                                        <p:attrNameLst>
                                          <p:attrName>ppt_h</p:attrName>
                                        </p:attrNameLst>
                                      </p:cBhvr>
                                      <p:tavLst>
                                        <p:tav tm="0">
                                          <p:val>
                                            <p:fltVal val="0"/>
                                          </p:val>
                                        </p:tav>
                                        <p:tav tm="100000">
                                          <p:val>
                                            <p:strVal val="#ppt_h"/>
                                          </p:val>
                                        </p:tav>
                                      </p:tavLst>
                                    </p:anim>
                                    <p:animEffect transition="in" filter="fade">
                                      <p:cBhvr>
                                        <p:cTn id="96" dur="500"/>
                                        <p:tgtEl>
                                          <p:spTgt spid="106"/>
                                        </p:tgtEl>
                                      </p:cBhvr>
                                    </p:animEffect>
                                  </p:childTnLst>
                                </p:cTn>
                              </p:par>
                            </p:childTnLst>
                          </p:cTn>
                        </p:par>
                        <p:par>
                          <p:cTn id="97" fill="hold">
                            <p:stCondLst>
                              <p:cond delay="6450"/>
                            </p:stCondLst>
                            <p:childTnLst>
                              <p:par>
                                <p:cTn id="98" presetID="14" presetClass="entr" presetSubtype="10" fill="hold" grpId="0" nodeType="afterEffect">
                                  <p:stCondLst>
                                    <p:cond delay="0"/>
                                  </p:stCondLst>
                                  <p:childTnLst>
                                    <p:set>
                                      <p:cBhvr>
                                        <p:cTn id="99" dur="1" fill="hold">
                                          <p:stCondLst>
                                            <p:cond delay="0"/>
                                          </p:stCondLst>
                                        </p:cTn>
                                        <p:tgtEl>
                                          <p:spTgt spid="100"/>
                                        </p:tgtEl>
                                        <p:attrNameLst>
                                          <p:attrName>style.visibility</p:attrName>
                                        </p:attrNameLst>
                                      </p:cBhvr>
                                      <p:to>
                                        <p:strVal val="visible"/>
                                      </p:to>
                                    </p:set>
                                    <p:animEffect transition="in" filter="randombar(horizontal)">
                                      <p:cBhvr>
                                        <p:cTn id="100" dur="500"/>
                                        <p:tgtEl>
                                          <p:spTgt spid="100"/>
                                        </p:tgtEl>
                                      </p:cBhvr>
                                    </p:animEffect>
                                  </p:childTnLst>
                                </p:cTn>
                              </p:par>
                            </p:childTnLst>
                          </p:cTn>
                        </p:par>
                        <p:par>
                          <p:cTn id="101" fill="hold">
                            <p:stCondLst>
                              <p:cond delay="6950"/>
                            </p:stCondLst>
                            <p:childTnLst>
                              <p:par>
                                <p:cTn id="102" presetID="22" presetClass="entr" presetSubtype="8" fill="hold" grpId="0" nodeType="afterEffect">
                                  <p:stCondLst>
                                    <p:cond delay="0"/>
                                  </p:stCondLst>
                                  <p:childTnLst>
                                    <p:set>
                                      <p:cBhvr>
                                        <p:cTn id="103" dur="1" fill="hold">
                                          <p:stCondLst>
                                            <p:cond delay="0"/>
                                          </p:stCondLst>
                                        </p:cTn>
                                        <p:tgtEl>
                                          <p:spTgt spid="121"/>
                                        </p:tgtEl>
                                        <p:attrNameLst>
                                          <p:attrName>style.visibility</p:attrName>
                                        </p:attrNameLst>
                                      </p:cBhvr>
                                      <p:to>
                                        <p:strVal val="visible"/>
                                      </p:to>
                                    </p:set>
                                    <p:animEffect transition="in" filter="wipe(left)">
                                      <p:cBhvr>
                                        <p:cTn id="104" dur="500"/>
                                        <p:tgtEl>
                                          <p:spTgt spid="121"/>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16"/>
                                        </p:tgtEl>
                                        <p:attrNameLst>
                                          <p:attrName>style.visibility</p:attrName>
                                        </p:attrNameLst>
                                      </p:cBhvr>
                                      <p:to>
                                        <p:strVal val="visible"/>
                                      </p:to>
                                    </p:set>
                                    <p:animEffect transition="in" filter="wipe(left)">
                                      <p:cBhvr>
                                        <p:cTn id="107" dur="500"/>
                                        <p:tgtEl>
                                          <p:spTgt spid="116"/>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15"/>
                                        </p:tgtEl>
                                        <p:attrNameLst>
                                          <p:attrName>style.visibility</p:attrName>
                                        </p:attrNameLst>
                                      </p:cBhvr>
                                      <p:to>
                                        <p:strVal val="visible"/>
                                      </p:to>
                                    </p:set>
                                    <p:animEffect transition="in" filter="wipe(left)">
                                      <p:cBhvr>
                                        <p:cTn id="110" dur="500"/>
                                        <p:tgtEl>
                                          <p:spTgt spid="115"/>
                                        </p:tgtEl>
                                      </p:cBhvr>
                                    </p:animEffect>
                                  </p:childTnLst>
                                </p:cTn>
                              </p:par>
                            </p:childTnLst>
                          </p:cTn>
                        </p:par>
                        <p:par>
                          <p:cTn id="111" fill="hold">
                            <p:stCondLst>
                              <p:cond delay="7450"/>
                            </p:stCondLst>
                            <p:childTnLst>
                              <p:par>
                                <p:cTn id="112" presetID="53" presetClass="entr" presetSubtype="16" fill="hold" grpId="0" nodeType="afterEffect">
                                  <p:stCondLst>
                                    <p:cond delay="0"/>
                                  </p:stCondLst>
                                  <p:childTnLst>
                                    <p:set>
                                      <p:cBhvr>
                                        <p:cTn id="113" dur="1" fill="hold">
                                          <p:stCondLst>
                                            <p:cond delay="0"/>
                                          </p:stCondLst>
                                        </p:cTn>
                                        <p:tgtEl>
                                          <p:spTgt spid="117"/>
                                        </p:tgtEl>
                                        <p:attrNameLst>
                                          <p:attrName>style.visibility</p:attrName>
                                        </p:attrNameLst>
                                      </p:cBhvr>
                                      <p:to>
                                        <p:strVal val="visible"/>
                                      </p:to>
                                    </p:set>
                                    <p:anim calcmode="lin" valueType="num">
                                      <p:cBhvr>
                                        <p:cTn id="114" dur="500" fill="hold"/>
                                        <p:tgtEl>
                                          <p:spTgt spid="117"/>
                                        </p:tgtEl>
                                        <p:attrNameLst>
                                          <p:attrName>ppt_w</p:attrName>
                                        </p:attrNameLst>
                                      </p:cBhvr>
                                      <p:tavLst>
                                        <p:tav tm="0">
                                          <p:val>
                                            <p:fltVal val="0"/>
                                          </p:val>
                                        </p:tav>
                                        <p:tav tm="100000">
                                          <p:val>
                                            <p:strVal val="#ppt_w"/>
                                          </p:val>
                                        </p:tav>
                                      </p:tavLst>
                                    </p:anim>
                                    <p:anim calcmode="lin" valueType="num">
                                      <p:cBhvr>
                                        <p:cTn id="115" dur="500" fill="hold"/>
                                        <p:tgtEl>
                                          <p:spTgt spid="117"/>
                                        </p:tgtEl>
                                        <p:attrNameLst>
                                          <p:attrName>ppt_h</p:attrName>
                                        </p:attrNameLst>
                                      </p:cBhvr>
                                      <p:tavLst>
                                        <p:tav tm="0">
                                          <p:val>
                                            <p:fltVal val="0"/>
                                          </p:val>
                                        </p:tav>
                                        <p:tav tm="100000">
                                          <p:val>
                                            <p:strVal val="#ppt_h"/>
                                          </p:val>
                                        </p:tav>
                                      </p:tavLst>
                                    </p:anim>
                                    <p:animEffect transition="in" filter="fade">
                                      <p:cBhvr>
                                        <p:cTn id="116" dur="500"/>
                                        <p:tgtEl>
                                          <p:spTgt spid="117"/>
                                        </p:tgtEl>
                                      </p:cBhvr>
                                    </p:animEffect>
                                  </p:childTnLst>
                                </p:cTn>
                              </p:par>
                            </p:childTnLst>
                          </p:cTn>
                        </p:par>
                        <p:par>
                          <p:cTn id="117" fill="hold">
                            <p:stCondLst>
                              <p:cond delay="7950"/>
                            </p:stCondLst>
                            <p:childTnLst>
                              <p:par>
                                <p:cTn id="118" presetID="14" presetClass="entr" presetSubtype="10" fill="hold" grpId="0" nodeType="afterEffect">
                                  <p:stCondLst>
                                    <p:cond delay="0"/>
                                  </p:stCondLst>
                                  <p:childTnLst>
                                    <p:set>
                                      <p:cBhvr>
                                        <p:cTn id="119" dur="1" fill="hold">
                                          <p:stCondLst>
                                            <p:cond delay="0"/>
                                          </p:stCondLst>
                                        </p:cTn>
                                        <p:tgtEl>
                                          <p:spTgt spid="118"/>
                                        </p:tgtEl>
                                        <p:attrNameLst>
                                          <p:attrName>style.visibility</p:attrName>
                                        </p:attrNameLst>
                                      </p:cBhvr>
                                      <p:to>
                                        <p:strVal val="visible"/>
                                      </p:to>
                                    </p:set>
                                    <p:animEffect transition="in" filter="randombar(horizontal)">
                                      <p:cBhvr>
                                        <p:cTn id="120"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bldLvl="0" autoUpdateAnimBg="0"/>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p:bldP spid="112" grpId="0"/>
      <p:bldP spid="113" grpId="0"/>
      <p:bldP spid="114" grpId="0"/>
      <p:bldP spid="115" grpId="0"/>
      <p:bldP spid="116" grpId="0"/>
      <p:bldP spid="117" grpId="0"/>
      <p:bldP spid="118" grpId="0"/>
      <p:bldP spid="119" grpId="0" animBg="1"/>
      <p:bldP spid="120" grpId="0" animBg="1"/>
      <p:bldP spid="1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
          <p:cNvSpPr>
            <a:spLocks/>
          </p:cNvSpPr>
          <p:nvPr/>
        </p:nvSpPr>
        <p:spPr bwMode="auto">
          <a:xfrm>
            <a:off x="0" y="901700"/>
            <a:ext cx="5708650" cy="4498975"/>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83831" tIns="41916" rIns="83831" bIns="41916" anchor="ctr"/>
          <a:lstStyle/>
          <a:p>
            <a:pPr algn="ctr" defTabSz="967801">
              <a:defRPr/>
            </a:pPr>
            <a:endParaRPr lang="zh-CN" altLang="en-US" sz="1700" b="1" kern="0">
              <a:solidFill>
                <a:srgbClr val="000000"/>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1798638" y="3759200"/>
            <a:ext cx="2122487" cy="392113"/>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2012</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4</a:t>
            </a:r>
            <a:r>
              <a:rPr lang="zh-CN" altLang="en-US" sz="1700" dirty="0">
                <a:latin typeface="微软雅黑" panose="020B0503020204020204" pitchFamily="34" charset="-122"/>
              </a:rPr>
              <a:t>月</a:t>
            </a:r>
          </a:p>
        </p:txBody>
      </p:sp>
      <p:sp>
        <p:nvSpPr>
          <p:cNvPr id="31" name="圆角矩形 30"/>
          <p:cNvSpPr/>
          <p:nvPr/>
        </p:nvSpPr>
        <p:spPr>
          <a:xfrm>
            <a:off x="2689225" y="2911475"/>
            <a:ext cx="2122488" cy="393700"/>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2013</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5</a:t>
            </a:r>
            <a:r>
              <a:rPr lang="zh-CN" altLang="en-US" sz="1700" dirty="0">
                <a:latin typeface="微软雅黑" panose="020B0503020204020204" pitchFamily="34" charset="-122"/>
              </a:rPr>
              <a:t>月</a:t>
            </a:r>
          </a:p>
        </p:txBody>
      </p:sp>
      <p:sp>
        <p:nvSpPr>
          <p:cNvPr id="32" name="圆角矩形 31"/>
          <p:cNvSpPr/>
          <p:nvPr/>
        </p:nvSpPr>
        <p:spPr>
          <a:xfrm>
            <a:off x="3351213" y="2095500"/>
            <a:ext cx="2122487" cy="393700"/>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2014</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6</a:t>
            </a:r>
            <a:r>
              <a:rPr lang="zh-CN" altLang="en-US" sz="1700" dirty="0">
                <a:latin typeface="微软雅黑" panose="020B0503020204020204" pitchFamily="34" charset="-122"/>
              </a:rPr>
              <a:t>月</a:t>
            </a:r>
          </a:p>
        </p:txBody>
      </p:sp>
      <p:sp>
        <p:nvSpPr>
          <p:cNvPr id="33" name="圆角矩形 32"/>
          <p:cNvSpPr/>
          <p:nvPr/>
        </p:nvSpPr>
        <p:spPr>
          <a:xfrm>
            <a:off x="4095750" y="1323975"/>
            <a:ext cx="2122488" cy="393700"/>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2015</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12</a:t>
            </a:r>
            <a:r>
              <a:rPr lang="zh-CN" altLang="en-US" sz="1700" dirty="0">
                <a:latin typeface="微软雅黑" panose="020B0503020204020204" pitchFamily="34" charset="-122"/>
              </a:rPr>
              <a:t>月</a:t>
            </a:r>
          </a:p>
        </p:txBody>
      </p:sp>
      <p:sp>
        <p:nvSpPr>
          <p:cNvPr id="34" name="圆角矩形 33"/>
          <p:cNvSpPr/>
          <p:nvPr/>
        </p:nvSpPr>
        <p:spPr>
          <a:xfrm>
            <a:off x="955675" y="4533900"/>
            <a:ext cx="2122488" cy="393700"/>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2011</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3</a:t>
            </a:r>
            <a:r>
              <a:rPr lang="zh-CN" altLang="en-US" sz="1700" dirty="0">
                <a:latin typeface="微软雅黑" panose="020B0503020204020204" pitchFamily="34" charset="-122"/>
              </a:rPr>
              <a:t>月</a:t>
            </a:r>
          </a:p>
        </p:txBody>
      </p:sp>
      <p:sp>
        <p:nvSpPr>
          <p:cNvPr id="35" name="矩形 34"/>
          <p:cNvSpPr/>
          <p:nvPr/>
        </p:nvSpPr>
        <p:spPr>
          <a:xfrm>
            <a:off x="4095750" y="4508500"/>
            <a:ext cx="2105025" cy="546100"/>
          </a:xfrm>
          <a:prstGeom prst="rect">
            <a:avLst/>
          </a:prstGeom>
          <a:ln>
            <a:solidFill>
              <a:srgbClr val="D9AA27"/>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6" name="矩形 35"/>
          <p:cNvSpPr/>
          <p:nvPr/>
        </p:nvSpPr>
        <p:spPr>
          <a:xfrm>
            <a:off x="4656138" y="3676650"/>
            <a:ext cx="2105025" cy="546100"/>
          </a:xfrm>
          <a:prstGeom prst="rect">
            <a:avLst/>
          </a:prstGeom>
          <a:ln>
            <a:solidFill>
              <a:srgbClr val="D9AA27"/>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7" name="矩形 36"/>
          <p:cNvSpPr/>
          <p:nvPr/>
        </p:nvSpPr>
        <p:spPr>
          <a:xfrm>
            <a:off x="5200650" y="2844800"/>
            <a:ext cx="2105025" cy="546100"/>
          </a:xfrm>
          <a:prstGeom prst="rect">
            <a:avLst/>
          </a:prstGeom>
          <a:ln>
            <a:solidFill>
              <a:srgbClr val="D9AA27"/>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8" name="矩形 37"/>
          <p:cNvSpPr/>
          <p:nvPr/>
        </p:nvSpPr>
        <p:spPr>
          <a:xfrm>
            <a:off x="5708650" y="2012950"/>
            <a:ext cx="2106613" cy="546100"/>
          </a:xfrm>
          <a:prstGeom prst="rect">
            <a:avLst/>
          </a:prstGeom>
          <a:ln>
            <a:solidFill>
              <a:srgbClr val="D9AA27"/>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9" name="矩形 38"/>
          <p:cNvSpPr/>
          <p:nvPr/>
        </p:nvSpPr>
        <p:spPr>
          <a:xfrm>
            <a:off x="6507163" y="1257300"/>
            <a:ext cx="2105025" cy="546100"/>
          </a:xfrm>
          <a:prstGeom prst="rect">
            <a:avLst/>
          </a:prstGeom>
          <a:ln>
            <a:solidFill>
              <a:srgbClr val="D9AA27"/>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40"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1" name="组合 40"/>
          <p:cNvGrpSpPr/>
          <p:nvPr/>
        </p:nvGrpSpPr>
        <p:grpSpPr>
          <a:xfrm>
            <a:off x="352591" y="688270"/>
            <a:ext cx="9369259" cy="67851"/>
            <a:chOff x="288133" y="483063"/>
            <a:chExt cx="8772740" cy="64666"/>
          </a:xfrm>
        </p:grpSpPr>
        <p:sp>
          <p:nvSpPr>
            <p:cNvPr id="42" name="任意多边形 41"/>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a:stCxn id="42"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4" name="组合 43"/>
          <p:cNvGrpSpPr/>
          <p:nvPr/>
        </p:nvGrpSpPr>
        <p:grpSpPr>
          <a:xfrm>
            <a:off x="0" y="290390"/>
            <a:ext cx="641111" cy="353788"/>
            <a:chOff x="0" y="252065"/>
            <a:chExt cx="641111" cy="392113"/>
          </a:xfrm>
        </p:grpSpPr>
        <p:sp>
          <p:nvSpPr>
            <p:cNvPr id="45"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6"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7" name="五边形 46"/>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9166272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down)">
                                      <p:cBhvr>
                                        <p:cTn id="12" dur="500"/>
                                        <p:tgtEl>
                                          <p:spTgt spid="41"/>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0"/>
                                        </p:tgtEl>
                                        <p:attrNameLst>
                                          <p:attrName>ppt_y</p:attrName>
                                        </p:attrNameLst>
                                      </p:cBhvr>
                                      <p:tavLst>
                                        <p:tav tm="0">
                                          <p:val>
                                            <p:strVal val="#ppt_y"/>
                                          </p:val>
                                        </p:tav>
                                        <p:tav tm="100000">
                                          <p:val>
                                            <p:strVal val="#ppt_y"/>
                                          </p:val>
                                        </p:tav>
                                      </p:tavLst>
                                    </p:anim>
                                    <p:anim calcmode="lin" valueType="num">
                                      <p:cBhvr>
                                        <p:cTn id="18"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0"/>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1+#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70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0-#ppt_w/2"/>
                                          </p:val>
                                        </p:tav>
                                        <p:tav tm="100000">
                                          <p:val>
                                            <p:strVal val="#ppt_x"/>
                                          </p:val>
                                        </p:tav>
                                      </p:tavLst>
                                    </p:anim>
                                    <p:anim calcmode="lin" valueType="num">
                                      <p:cBhvr additive="base">
                                        <p:cTn id="44" dur="50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0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90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90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1+#ppt_w/2"/>
                                          </p:val>
                                        </p:tav>
                                        <p:tav tm="100000">
                                          <p:val>
                                            <p:strVal val="#ppt_x"/>
                                          </p:val>
                                        </p:tav>
                                      </p:tavLst>
                                    </p:anim>
                                    <p:anim calcmode="lin" valueType="num">
                                      <p:cBhvr additive="base">
                                        <p:cTn id="56" dur="500" fill="hold"/>
                                        <p:tgtEl>
                                          <p:spTgt spid="3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20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0-#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20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fill="hold"/>
                                        <p:tgtEl>
                                          <p:spTgt spid="39"/>
                                        </p:tgtEl>
                                        <p:attrNameLst>
                                          <p:attrName>ppt_x</p:attrName>
                                        </p:attrNameLst>
                                      </p:cBhvr>
                                      <p:tavLst>
                                        <p:tav tm="0">
                                          <p:val>
                                            <p:strVal val="1+#ppt_w/2"/>
                                          </p:val>
                                        </p:tav>
                                        <p:tav tm="100000">
                                          <p:val>
                                            <p:strVal val="#ppt_x"/>
                                          </p:val>
                                        </p:tav>
                                      </p:tavLst>
                                    </p:anim>
                                    <p:anim calcmode="lin" valueType="num">
                                      <p:cBhvr additive="base">
                                        <p:cTn id="64"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1130300" y="873125"/>
            <a:ext cx="7978775" cy="360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a:solidFill>
                <a:schemeClr val="bg1"/>
              </a:solidFill>
              <a:ea typeface="微软雅黑" pitchFamily="34" charset="-122"/>
            </a:endParaRPr>
          </a:p>
        </p:txBody>
      </p:sp>
      <p:sp>
        <p:nvSpPr>
          <p:cNvPr id="4" name="Arc 8"/>
          <p:cNvSpPr>
            <a:spLocks/>
          </p:cNvSpPr>
          <p:nvPr/>
        </p:nvSpPr>
        <p:spPr bwMode="auto">
          <a:xfrm>
            <a:off x="3297238" y="1441450"/>
            <a:ext cx="1589087" cy="3041650"/>
          </a:xfrm>
          <a:custGeom>
            <a:avLst/>
            <a:gdLst>
              <a:gd name="T0" fmla="*/ 0 w 22625"/>
              <a:gd name="T1" fmla="*/ 141 h 43200"/>
              <a:gd name="T2" fmla="*/ 1219927 w 22625"/>
              <a:gd name="T3" fmla="*/ 586855 h 43200"/>
              <a:gd name="T4" fmla="*/ 22616 w 22625"/>
              <a:gd name="T5" fmla="*/ 1520825 h 43200"/>
              <a:gd name="T6" fmla="*/ 0 60000 65536"/>
              <a:gd name="T7" fmla="*/ 0 60000 65536"/>
              <a:gd name="T8" fmla="*/ 0 60000 65536"/>
              <a:gd name="T9" fmla="*/ 0 w 22625"/>
              <a:gd name="T10" fmla="*/ 0 h 43200"/>
              <a:gd name="T11" fmla="*/ 22625 w 22625"/>
              <a:gd name="T12" fmla="*/ 43200 h 43200"/>
            </a:gdLst>
            <a:ahLst/>
            <a:cxnLst>
              <a:cxn ang="T6">
                <a:pos x="T0" y="T1"/>
              </a:cxn>
              <a:cxn ang="T7">
                <a:pos x="T2" y="T3"/>
              </a:cxn>
              <a:cxn ang="T8">
                <a:pos x="T4" y="T5"/>
              </a:cxn>
            </a:cxnLst>
            <a:rect l="T9" t="T10" r="T11" b="T12"/>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chemeClr val="accent2">
              <a:lumMod val="75000"/>
            </a:schemeClr>
          </a:solidFill>
          <a:ln>
            <a:noFill/>
          </a:ln>
          <a:extLst/>
        </p:spPr>
        <p:txBody>
          <a:bodyPr anchor="ctr"/>
          <a:lstStyle/>
          <a:p>
            <a:endParaRPr lang="zh-CN" altLang="en-US"/>
          </a:p>
        </p:txBody>
      </p:sp>
      <p:sp>
        <p:nvSpPr>
          <p:cNvPr id="5" name="Arc 9"/>
          <p:cNvSpPr>
            <a:spLocks/>
          </p:cNvSpPr>
          <p:nvPr/>
        </p:nvSpPr>
        <p:spPr bwMode="auto">
          <a:xfrm>
            <a:off x="4792663" y="1441450"/>
            <a:ext cx="1220787" cy="1520825"/>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rgbClr val="D9AA27"/>
          </a:solidFill>
          <a:ln w="3175" cap="flat" cmpd="sng">
            <a:noFill/>
            <a:bevel/>
            <a:headEnd/>
            <a:tailEnd/>
          </a:ln>
        </p:spPr>
        <p:txBody>
          <a:bodyPr anchor="ctr"/>
          <a:lstStyle/>
          <a:p>
            <a:pPr defTabSz="967801" fontAlgn="auto">
              <a:spcBef>
                <a:spcPts val="0"/>
              </a:spcBef>
              <a:spcAft>
                <a:spcPts val="0"/>
              </a:spcAft>
              <a:defRPr/>
            </a:pPr>
            <a:endParaRPr lang="zh-CN" altLang="en-US">
              <a:solidFill>
                <a:srgbClr val="F8F8F8"/>
              </a:solidFill>
              <a:latin typeface="+mn-lt"/>
              <a:ea typeface="+mn-ea"/>
            </a:endParaRPr>
          </a:p>
        </p:txBody>
      </p:sp>
      <p:sp>
        <p:nvSpPr>
          <p:cNvPr id="6" name="Arc 10"/>
          <p:cNvSpPr>
            <a:spLocks/>
          </p:cNvSpPr>
          <p:nvPr/>
        </p:nvSpPr>
        <p:spPr bwMode="auto">
          <a:xfrm rot="5400000">
            <a:off x="4473576" y="2355850"/>
            <a:ext cx="2220912" cy="1519237"/>
          </a:xfrm>
          <a:custGeom>
            <a:avLst/>
            <a:gdLst>
              <a:gd name="T0" fmla="*/ 0 w 31543"/>
              <a:gd name="T1" fmla="*/ 335358 h 21600"/>
              <a:gd name="T2" fmla="*/ 2220913 w 31543"/>
              <a:gd name="T3" fmla="*/ 680140 h 21600"/>
              <a:gd name="T4" fmla="*/ 953127 w 31543"/>
              <a:gd name="T5" fmla="*/ 1519237 h 21600"/>
              <a:gd name="T6" fmla="*/ 0 60000 65536"/>
              <a:gd name="T7" fmla="*/ 0 60000 65536"/>
              <a:gd name="T8" fmla="*/ 0 60000 65536"/>
              <a:gd name="T9" fmla="*/ 0 w 31543"/>
              <a:gd name="T10" fmla="*/ 0 h 21600"/>
              <a:gd name="T11" fmla="*/ 31543 w 31543"/>
              <a:gd name="T12" fmla="*/ 21600 h 21600"/>
            </a:gdLst>
            <a:ahLst/>
            <a:cxnLst>
              <a:cxn ang="T6">
                <a:pos x="T0" y="T1"/>
              </a:cxn>
              <a:cxn ang="T7">
                <a:pos x="T2" y="T3"/>
              </a:cxn>
              <a:cxn ang="T8">
                <a:pos x="T4" y="T5"/>
              </a:cxn>
            </a:cxnLst>
            <a:rect l="T9" t="T10" r="T11" b="T12"/>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chemeClr val="accent2">
              <a:lumMod val="75000"/>
            </a:schemeClr>
          </a:solidFill>
          <a:ln>
            <a:noFill/>
          </a:ln>
          <a:extLst/>
        </p:spPr>
        <p:txBody>
          <a:bodyPr anchor="ctr"/>
          <a:lstStyle/>
          <a:p>
            <a:endParaRPr lang="zh-CN" altLang="en-US"/>
          </a:p>
        </p:txBody>
      </p:sp>
      <p:sp>
        <p:nvSpPr>
          <p:cNvPr id="7" name="Arc 11"/>
          <p:cNvSpPr>
            <a:spLocks/>
          </p:cNvSpPr>
          <p:nvPr/>
        </p:nvSpPr>
        <p:spPr bwMode="auto">
          <a:xfrm rot="9670427">
            <a:off x="4638675" y="2924175"/>
            <a:ext cx="820738" cy="1519238"/>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rgbClr val="D9AA27"/>
          </a:solidFill>
          <a:ln w="3175" cap="flat" cmpd="sng">
            <a:noFill/>
            <a:bevel/>
            <a:headEnd/>
            <a:tailEnd/>
          </a:ln>
        </p:spPr>
        <p:txBody>
          <a:bodyPr anchor="ctr"/>
          <a:lstStyle/>
          <a:p>
            <a:pPr defTabSz="967801" fontAlgn="auto">
              <a:spcBef>
                <a:spcPts val="0"/>
              </a:spcBef>
              <a:spcAft>
                <a:spcPts val="0"/>
              </a:spcAft>
              <a:defRPr/>
            </a:pPr>
            <a:endParaRPr lang="zh-CN" altLang="en-US">
              <a:solidFill>
                <a:srgbClr val="F8F8F8"/>
              </a:solidFill>
              <a:latin typeface="+mn-lt"/>
              <a:ea typeface="+mn-ea"/>
            </a:endParaRPr>
          </a:p>
        </p:txBody>
      </p:sp>
      <p:sp>
        <p:nvSpPr>
          <p:cNvPr id="30727" name="Oval 12"/>
          <p:cNvSpPr>
            <a:spLocks noChangeArrowheads="1"/>
          </p:cNvSpPr>
          <p:nvPr/>
        </p:nvSpPr>
        <p:spPr bwMode="auto">
          <a:xfrm>
            <a:off x="4300538" y="2454275"/>
            <a:ext cx="1035050" cy="103505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ea typeface="微软雅黑" pitchFamily="34" charset="-122"/>
            </a:endParaRPr>
          </a:p>
        </p:txBody>
      </p:sp>
      <p:sp>
        <p:nvSpPr>
          <p:cNvPr id="9" name="Text Box 13"/>
          <p:cNvSpPr txBox="1">
            <a:spLocks noChangeArrowheads="1"/>
          </p:cNvSpPr>
          <p:nvPr/>
        </p:nvSpPr>
        <p:spPr bwMode="auto">
          <a:xfrm>
            <a:off x="3330575" y="2730500"/>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50%</a:t>
            </a:r>
          </a:p>
        </p:txBody>
      </p:sp>
      <p:sp>
        <p:nvSpPr>
          <p:cNvPr id="10" name="Text Box 14"/>
          <p:cNvSpPr txBox="1">
            <a:spLocks noChangeArrowheads="1"/>
          </p:cNvSpPr>
          <p:nvPr/>
        </p:nvSpPr>
        <p:spPr bwMode="auto">
          <a:xfrm>
            <a:off x="5335588" y="2909888"/>
            <a:ext cx="885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24%</a:t>
            </a:r>
          </a:p>
        </p:txBody>
      </p:sp>
      <p:sp>
        <p:nvSpPr>
          <p:cNvPr id="11" name="Text Box 15"/>
          <p:cNvSpPr txBox="1">
            <a:spLocks noChangeArrowheads="1"/>
          </p:cNvSpPr>
          <p:nvPr/>
        </p:nvSpPr>
        <p:spPr bwMode="auto">
          <a:xfrm>
            <a:off x="4849813" y="1854200"/>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16%</a:t>
            </a:r>
          </a:p>
        </p:txBody>
      </p:sp>
      <p:sp>
        <p:nvSpPr>
          <p:cNvPr id="12" name="Text Box 16"/>
          <p:cNvSpPr txBox="1">
            <a:spLocks noChangeArrowheads="1"/>
          </p:cNvSpPr>
          <p:nvPr/>
        </p:nvSpPr>
        <p:spPr bwMode="auto">
          <a:xfrm>
            <a:off x="4848225" y="3816350"/>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10%</a:t>
            </a:r>
          </a:p>
        </p:txBody>
      </p:sp>
      <p:grpSp>
        <p:nvGrpSpPr>
          <p:cNvPr id="2" name="Group 17"/>
          <p:cNvGrpSpPr>
            <a:grpSpLocks/>
          </p:cNvGrpSpPr>
          <p:nvPr/>
        </p:nvGrpSpPr>
        <p:grpSpPr bwMode="auto">
          <a:xfrm>
            <a:off x="5951538" y="1155700"/>
            <a:ext cx="2747962" cy="965200"/>
            <a:chOff x="0" y="0"/>
            <a:chExt cx="4325" cy="1520"/>
          </a:xfrm>
        </p:grpSpPr>
        <p:sp>
          <p:nvSpPr>
            <p:cNvPr id="14" name="AutoShape 18"/>
            <p:cNvSpPr>
              <a:spLocks noChangeArrowheads="1"/>
            </p:cNvSpPr>
            <p:nvPr/>
          </p:nvSpPr>
          <p:spPr bwMode="auto">
            <a:xfrm>
              <a:off x="949" y="0"/>
              <a:ext cx="3376" cy="152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5" name="AutoShape 19"/>
            <p:cNvSpPr>
              <a:spLocks noChangeArrowheads="1"/>
            </p:cNvSpPr>
            <p:nvPr/>
          </p:nvSpPr>
          <p:spPr bwMode="auto">
            <a:xfrm>
              <a:off x="155" y="418"/>
              <a:ext cx="1509"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6" name="Arc 20"/>
            <p:cNvSpPr>
              <a:spLocks/>
            </p:cNvSpPr>
            <p:nvPr/>
          </p:nvSpPr>
          <p:spPr bwMode="auto">
            <a:xfrm>
              <a:off x="1142" y="480"/>
              <a:ext cx="430" cy="548"/>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rgbClr val="D9AA27"/>
            </a:solidFill>
            <a:ln>
              <a:noFill/>
            </a:ln>
            <a:effectLst>
              <a:outerShdw dist="38100" algn="ctr" rotWithShape="0">
                <a:srgbClr val="C0C0C0">
                  <a:alpha val="50000"/>
                </a:srgbClr>
              </a:outerShdw>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7" name="Text Box 21"/>
            <p:cNvSpPr txBox="1">
              <a:spLocks noChangeArrowheads="1"/>
            </p:cNvSpPr>
            <p:nvPr/>
          </p:nvSpPr>
          <p:spPr bwMode="auto">
            <a:xfrm>
              <a:off x="0" y="488"/>
              <a:ext cx="1289" cy="530"/>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dirty="0">
                  <a:solidFill>
                    <a:schemeClr val="accent6">
                      <a:lumMod val="75000"/>
                      <a:lumOff val="25000"/>
                    </a:schemeClr>
                  </a:solidFill>
                  <a:latin typeface="微软雅黑" pitchFamily="34" charset="-122"/>
                  <a:ea typeface="微软雅黑" pitchFamily="34" charset="-122"/>
                </a:rPr>
                <a:t>16%</a:t>
              </a:r>
            </a:p>
          </p:txBody>
        </p:sp>
        <p:sp>
          <p:nvSpPr>
            <p:cNvPr id="18" name="Rectangle 22"/>
            <p:cNvSpPr>
              <a:spLocks noChangeArrowheads="1"/>
            </p:cNvSpPr>
            <p:nvPr/>
          </p:nvSpPr>
          <p:spPr bwMode="auto">
            <a:xfrm>
              <a:off x="1682" y="35"/>
              <a:ext cx="2519" cy="578"/>
            </a:xfrm>
            <a:prstGeom prst="rect">
              <a:avLst/>
            </a:prstGeom>
            <a:noFill/>
            <a:ln>
              <a:noFill/>
            </a:ln>
            <a:effectLst/>
            <a:extLst/>
          </p:spPr>
          <p:txBody>
            <a:bodyPr>
              <a:spAutoFit/>
            </a:bodyPr>
            <a:lstStyle/>
            <a:p>
              <a:pPr algn="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区域二</a:t>
              </a:r>
            </a:p>
          </p:txBody>
        </p:sp>
        <p:sp>
          <p:nvSpPr>
            <p:cNvPr id="19" name="Text Box 23"/>
            <p:cNvSpPr txBox="1">
              <a:spLocks noChangeArrowheads="1"/>
            </p:cNvSpPr>
            <p:nvPr/>
          </p:nvSpPr>
          <p:spPr bwMode="auto">
            <a:xfrm>
              <a:off x="1589" y="613"/>
              <a:ext cx="2711" cy="822"/>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13" name="Group 24"/>
          <p:cNvGrpSpPr>
            <a:grpSpLocks/>
          </p:cNvGrpSpPr>
          <p:nvPr/>
        </p:nvGrpSpPr>
        <p:grpSpPr bwMode="auto">
          <a:xfrm>
            <a:off x="5942013" y="3824288"/>
            <a:ext cx="2740025" cy="993775"/>
            <a:chOff x="0" y="0"/>
            <a:chExt cx="4315" cy="1565"/>
          </a:xfrm>
        </p:grpSpPr>
        <p:sp>
          <p:nvSpPr>
            <p:cNvPr id="21" name="AutoShape 25"/>
            <p:cNvSpPr>
              <a:spLocks noChangeArrowheads="1"/>
            </p:cNvSpPr>
            <p:nvPr/>
          </p:nvSpPr>
          <p:spPr bwMode="auto">
            <a:xfrm>
              <a:off x="940" y="0"/>
              <a:ext cx="3375" cy="156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2" name="AutoShape 26"/>
            <p:cNvSpPr>
              <a:spLocks noChangeArrowheads="1"/>
            </p:cNvSpPr>
            <p:nvPr/>
          </p:nvSpPr>
          <p:spPr bwMode="auto">
            <a:xfrm>
              <a:off x="142" y="472"/>
              <a:ext cx="1513"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3" name="Arc 27"/>
            <p:cNvSpPr>
              <a:spLocks/>
            </p:cNvSpPr>
            <p:nvPr/>
          </p:nvSpPr>
          <p:spPr bwMode="auto">
            <a:xfrm rot="5400000">
              <a:off x="987" y="600"/>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2">
                <a:lumMod val="75000"/>
              </a:schemeClr>
            </a:solidFill>
            <a:ln>
              <a:noFill/>
            </a:ln>
            <a:effectLst>
              <a:outerShdw dist="56796" dir="1593903" algn="ctr" rotWithShape="0">
                <a:srgbClr val="C0C0C0">
                  <a:alpha val="50000"/>
                </a:srgbClr>
              </a:outerShdw>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4" name="Text Box 28"/>
            <p:cNvSpPr txBox="1">
              <a:spLocks noChangeArrowheads="1"/>
            </p:cNvSpPr>
            <p:nvPr/>
          </p:nvSpPr>
          <p:spPr bwMode="auto">
            <a:xfrm>
              <a:off x="0" y="535"/>
              <a:ext cx="1290" cy="527"/>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a:solidFill>
                    <a:schemeClr val="accent6">
                      <a:lumMod val="75000"/>
                      <a:lumOff val="25000"/>
                    </a:schemeClr>
                  </a:solidFill>
                  <a:latin typeface="微软雅黑" pitchFamily="34" charset="-122"/>
                  <a:ea typeface="微软雅黑" pitchFamily="34" charset="-122"/>
                </a:rPr>
                <a:t>24%</a:t>
              </a:r>
            </a:p>
          </p:txBody>
        </p:sp>
        <p:sp>
          <p:nvSpPr>
            <p:cNvPr id="26" name="Rectangle 29"/>
            <p:cNvSpPr>
              <a:spLocks noChangeArrowheads="1"/>
            </p:cNvSpPr>
            <p:nvPr/>
          </p:nvSpPr>
          <p:spPr bwMode="auto">
            <a:xfrm>
              <a:off x="1645" y="57"/>
              <a:ext cx="2545" cy="583"/>
            </a:xfrm>
            <a:prstGeom prst="rect">
              <a:avLst/>
            </a:prstGeom>
            <a:noFill/>
            <a:ln>
              <a:noFill/>
            </a:ln>
            <a:effectLst/>
            <a:extLst/>
          </p:spPr>
          <p:txBody>
            <a:bodyPr>
              <a:spAutoFit/>
            </a:bodyPr>
            <a:lstStyle/>
            <a:p>
              <a:pPr algn="r" defTabSz="967801" eaLnBrk="0" fontAlgn="auto" hangingPunct="0">
                <a:spcBef>
                  <a:spcPts val="0"/>
                </a:spcBef>
                <a:spcAft>
                  <a:spcPts val="0"/>
                </a:spcAft>
                <a:defRPr/>
              </a:pPr>
              <a:r>
                <a:rPr lang="zh-CN" altLang="en-US" sz="1800" b="1" dirty="0">
                  <a:solidFill>
                    <a:schemeClr val="accent6">
                      <a:lumMod val="75000"/>
                      <a:lumOff val="25000"/>
                    </a:schemeClr>
                  </a:solidFill>
                  <a:latin typeface="+mn-lt"/>
                  <a:ea typeface="微软雅黑" pitchFamily="34" charset="-122"/>
                </a:rPr>
                <a:t>区域三</a:t>
              </a:r>
              <a:endParaRPr lang="en-US" sz="1200" b="1" dirty="0">
                <a:solidFill>
                  <a:schemeClr val="accent6">
                    <a:lumMod val="75000"/>
                    <a:lumOff val="25000"/>
                  </a:schemeClr>
                </a:solidFill>
                <a:latin typeface="+mn-lt"/>
                <a:ea typeface="+mn-ea"/>
              </a:endParaRPr>
            </a:p>
          </p:txBody>
        </p:sp>
        <p:sp>
          <p:nvSpPr>
            <p:cNvPr id="27" name="Text Box 30"/>
            <p:cNvSpPr txBox="1">
              <a:spLocks noChangeArrowheads="1"/>
            </p:cNvSpPr>
            <p:nvPr/>
          </p:nvSpPr>
          <p:spPr bwMode="auto">
            <a:xfrm>
              <a:off x="1605" y="650"/>
              <a:ext cx="2710" cy="817"/>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0" name="Group 31"/>
          <p:cNvGrpSpPr>
            <a:grpSpLocks/>
          </p:cNvGrpSpPr>
          <p:nvPr/>
        </p:nvGrpSpPr>
        <p:grpSpPr bwMode="auto">
          <a:xfrm>
            <a:off x="889000" y="3825875"/>
            <a:ext cx="2757488" cy="1035050"/>
            <a:chOff x="0" y="0"/>
            <a:chExt cx="4343" cy="1630"/>
          </a:xfrm>
        </p:grpSpPr>
        <p:sp>
          <p:nvSpPr>
            <p:cNvPr id="29" name="AutoShape 32"/>
            <p:cNvSpPr>
              <a:spLocks noChangeArrowheads="1"/>
            </p:cNvSpPr>
            <p:nvPr/>
          </p:nvSpPr>
          <p:spPr bwMode="auto">
            <a:xfrm>
              <a:off x="0" y="0"/>
              <a:ext cx="3375" cy="163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0" name="AutoShape 33"/>
            <p:cNvSpPr>
              <a:spLocks noChangeArrowheads="1"/>
            </p:cNvSpPr>
            <p:nvPr/>
          </p:nvSpPr>
          <p:spPr bwMode="auto">
            <a:xfrm>
              <a:off x="2775" y="450"/>
              <a:ext cx="1568" cy="718"/>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1" name="Arc 34"/>
            <p:cNvSpPr>
              <a:spLocks/>
            </p:cNvSpPr>
            <p:nvPr/>
          </p:nvSpPr>
          <p:spPr bwMode="auto">
            <a:xfrm rot="9670427">
              <a:off x="3800" y="493"/>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rgbClr val="D9AA27"/>
            </a:solidFill>
            <a:ln w="9525" cap="flat" cmpd="sng">
              <a:noFill/>
              <a:miter lim="800000"/>
              <a:headEnd/>
              <a:tailEnd/>
            </a:ln>
            <a:effectLst>
              <a:outerShdw dist="52363" dir="842175" algn="ctr" rotWithShape="0">
                <a:srgbClr val="C0C0C0">
                  <a:alpha val="50000"/>
                </a:srgbClr>
              </a:outerShdw>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2" name="Text Box 35"/>
            <p:cNvSpPr txBox="1">
              <a:spLocks noChangeArrowheads="1"/>
            </p:cNvSpPr>
            <p:nvPr/>
          </p:nvSpPr>
          <p:spPr bwMode="auto">
            <a:xfrm>
              <a:off x="2820" y="523"/>
              <a:ext cx="980" cy="527"/>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b="1">
                  <a:solidFill>
                    <a:schemeClr val="accent6">
                      <a:lumMod val="75000"/>
                      <a:lumOff val="25000"/>
                    </a:schemeClr>
                  </a:solidFill>
                  <a:latin typeface="+mn-lt"/>
                  <a:ea typeface="+mn-ea"/>
                </a:rPr>
                <a:t>10%</a:t>
              </a:r>
            </a:p>
          </p:txBody>
        </p:sp>
        <p:sp>
          <p:nvSpPr>
            <p:cNvPr id="33" name="Rectangle 36"/>
            <p:cNvSpPr>
              <a:spLocks noChangeArrowheads="1"/>
            </p:cNvSpPr>
            <p:nvPr/>
          </p:nvSpPr>
          <p:spPr bwMode="auto">
            <a:xfrm>
              <a:off x="95" y="115"/>
              <a:ext cx="3033" cy="578"/>
            </a:xfrm>
            <a:prstGeom prst="rect">
              <a:avLst/>
            </a:prstGeom>
            <a:noFill/>
            <a:ln>
              <a:noFill/>
            </a:ln>
            <a:effectLst/>
            <a:extLst/>
          </p:spPr>
          <p:txBody>
            <a:bodyPr>
              <a:spAutoFit/>
            </a:bodyPr>
            <a:lstStyle/>
            <a:p>
              <a:pP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区域四</a:t>
              </a:r>
              <a:endParaRPr lang="en-US" sz="1000" b="1" dirty="0">
                <a:solidFill>
                  <a:schemeClr val="accent6">
                    <a:lumMod val="75000"/>
                    <a:lumOff val="25000"/>
                  </a:schemeClr>
                </a:solidFill>
                <a:latin typeface="+mn-lt"/>
                <a:ea typeface="+mn-ea"/>
              </a:endParaRPr>
            </a:p>
          </p:txBody>
        </p:sp>
        <p:sp>
          <p:nvSpPr>
            <p:cNvPr id="34" name="Text Box 37"/>
            <p:cNvSpPr txBox="1">
              <a:spLocks noChangeArrowheads="1"/>
            </p:cNvSpPr>
            <p:nvPr/>
          </p:nvSpPr>
          <p:spPr bwMode="auto">
            <a:xfrm>
              <a:off x="113" y="648"/>
              <a:ext cx="2710" cy="817"/>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5" name="Group 38"/>
          <p:cNvGrpSpPr>
            <a:grpSpLocks/>
          </p:cNvGrpSpPr>
          <p:nvPr/>
        </p:nvGrpSpPr>
        <p:grpSpPr bwMode="auto">
          <a:xfrm>
            <a:off x="938213" y="1131888"/>
            <a:ext cx="2763837" cy="987425"/>
            <a:chOff x="0" y="0"/>
            <a:chExt cx="4352" cy="1555"/>
          </a:xfrm>
        </p:grpSpPr>
        <p:sp>
          <p:nvSpPr>
            <p:cNvPr id="36" name="AutoShape 39"/>
            <p:cNvSpPr>
              <a:spLocks noChangeArrowheads="1"/>
            </p:cNvSpPr>
            <p:nvPr/>
          </p:nvSpPr>
          <p:spPr bwMode="auto">
            <a:xfrm>
              <a:off x="0" y="0"/>
              <a:ext cx="3375" cy="155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7" name="AutoShape 40"/>
            <p:cNvSpPr>
              <a:spLocks noChangeArrowheads="1"/>
            </p:cNvSpPr>
            <p:nvPr/>
          </p:nvSpPr>
          <p:spPr bwMode="auto">
            <a:xfrm>
              <a:off x="2742" y="402"/>
              <a:ext cx="1610" cy="770"/>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8" name="Arc 41"/>
            <p:cNvSpPr>
              <a:spLocks/>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accent2">
                <a:lumMod val="75000"/>
              </a:schemeClr>
            </a:solidFill>
            <a:ln>
              <a:noFill/>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9" name="Text Box 42"/>
            <p:cNvSpPr txBox="1">
              <a:spLocks noChangeArrowheads="1"/>
            </p:cNvSpPr>
            <p:nvPr/>
          </p:nvSpPr>
          <p:spPr bwMode="auto">
            <a:xfrm>
              <a:off x="2742" y="545"/>
              <a:ext cx="1027" cy="527"/>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a:solidFill>
                    <a:schemeClr val="accent6">
                      <a:lumMod val="75000"/>
                      <a:lumOff val="25000"/>
                    </a:schemeClr>
                  </a:solidFill>
                  <a:latin typeface="微软雅黑" pitchFamily="34" charset="-122"/>
                  <a:ea typeface="微软雅黑" pitchFamily="34" charset="-122"/>
                </a:rPr>
                <a:t>50%</a:t>
              </a:r>
            </a:p>
          </p:txBody>
        </p:sp>
        <p:sp>
          <p:nvSpPr>
            <p:cNvPr id="40" name="Rectangle 43"/>
            <p:cNvSpPr>
              <a:spLocks noChangeArrowheads="1"/>
            </p:cNvSpPr>
            <p:nvPr/>
          </p:nvSpPr>
          <p:spPr bwMode="auto">
            <a:xfrm>
              <a:off x="107" y="72"/>
              <a:ext cx="2750" cy="578"/>
            </a:xfrm>
            <a:prstGeom prst="rect">
              <a:avLst/>
            </a:prstGeom>
            <a:noFill/>
            <a:ln>
              <a:noFill/>
            </a:ln>
            <a:effectLst/>
            <a:extLst/>
          </p:spPr>
          <p:txBody>
            <a:bodyPr>
              <a:spAutoFit/>
            </a:bodyPr>
            <a:lstStyle/>
            <a:p>
              <a:pP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区域一</a:t>
              </a:r>
              <a:endParaRPr lang="en-US" sz="1200" b="1" dirty="0">
                <a:solidFill>
                  <a:schemeClr val="accent6">
                    <a:lumMod val="75000"/>
                    <a:lumOff val="25000"/>
                  </a:schemeClr>
                </a:solidFill>
                <a:latin typeface="+mn-lt"/>
                <a:ea typeface="+mn-ea"/>
              </a:endParaRPr>
            </a:p>
          </p:txBody>
        </p:sp>
        <p:sp>
          <p:nvSpPr>
            <p:cNvPr id="41" name="Text Box 44"/>
            <p:cNvSpPr txBox="1">
              <a:spLocks noChangeArrowheads="1"/>
            </p:cNvSpPr>
            <p:nvPr/>
          </p:nvSpPr>
          <p:spPr bwMode="auto">
            <a:xfrm>
              <a:off x="35" y="545"/>
              <a:ext cx="2710" cy="822"/>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sp>
        <p:nvSpPr>
          <p:cNvPr id="48"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9" name="组合 48"/>
          <p:cNvGrpSpPr/>
          <p:nvPr/>
        </p:nvGrpSpPr>
        <p:grpSpPr>
          <a:xfrm>
            <a:off x="352591" y="688270"/>
            <a:ext cx="9369259" cy="67851"/>
            <a:chOff x="288133" y="483063"/>
            <a:chExt cx="8772740" cy="64666"/>
          </a:xfrm>
        </p:grpSpPr>
        <p:sp>
          <p:nvSpPr>
            <p:cNvPr id="58" name="任意多边形 5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stCxn id="5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0" name="组合 59"/>
          <p:cNvGrpSpPr/>
          <p:nvPr/>
        </p:nvGrpSpPr>
        <p:grpSpPr>
          <a:xfrm>
            <a:off x="0" y="290390"/>
            <a:ext cx="641111" cy="353788"/>
            <a:chOff x="0" y="252065"/>
            <a:chExt cx="641111" cy="392113"/>
          </a:xfrm>
        </p:grpSpPr>
        <p:sp>
          <p:nvSpPr>
            <p:cNvPr id="61"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62"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63" name="五边形 6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8"/>
                                        </p:tgtEl>
                                        <p:attrNameLst>
                                          <p:attrName>ppt_y</p:attrName>
                                        </p:attrNameLst>
                                      </p:cBhvr>
                                      <p:tavLst>
                                        <p:tav tm="0">
                                          <p:val>
                                            <p:strVal val="#ppt_y"/>
                                          </p:val>
                                        </p:tav>
                                        <p:tav tm="100000">
                                          <p:val>
                                            <p:strVal val="#ppt_y"/>
                                          </p:val>
                                        </p:tav>
                                      </p:tavLst>
                                    </p:anim>
                                    <p:anim calcmode="lin" valueType="num">
                                      <p:cBhvr>
                                        <p:cTn id="18"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8"/>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8"/>
                                        </p:tgtEl>
                                      </p:cBhvr>
                                    </p:animEffect>
                                  </p:childTnLst>
                                </p:cTn>
                              </p:par>
                            </p:childTnLst>
                          </p:cTn>
                        </p:par>
                        <p:par>
                          <p:cTn id="21" fill="hold">
                            <p:stCondLst>
                              <p:cond delay="1450"/>
                            </p:stCondLst>
                            <p:childTnLst>
                              <p:par>
                                <p:cTn id="22" presetID="18" presetClass="entr" presetSubtype="12"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strips(downLeft)">
                                      <p:cBhvr>
                                        <p:cTn id="24" dur="500"/>
                                        <p:tgtEl>
                                          <p:spTgt spid="4"/>
                                        </p:tgtEl>
                                      </p:cBhvr>
                                    </p:animEffect>
                                  </p:childTnLst>
                                </p:cTn>
                              </p:par>
                              <p:par>
                                <p:cTn id="25" presetID="18" presetClass="entr" presetSubtype="1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trips(downLeft)">
                                      <p:cBhvr>
                                        <p:cTn id="27" dur="500"/>
                                        <p:tgtEl>
                                          <p:spTgt spid="5"/>
                                        </p:tgtEl>
                                      </p:cBhvr>
                                    </p:animEffect>
                                  </p:childTnLst>
                                </p:cTn>
                              </p:par>
                              <p:par>
                                <p:cTn id="28" presetID="18" presetClass="entr" presetSubtype="12"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strips(downLeft)">
                                      <p:cBhvr>
                                        <p:cTn id="30" dur="500"/>
                                        <p:tgtEl>
                                          <p:spTgt spid="6"/>
                                        </p:tgtEl>
                                      </p:cBhvr>
                                    </p:animEffect>
                                  </p:childTnLst>
                                </p:cTn>
                              </p:par>
                              <p:par>
                                <p:cTn id="31" presetID="18" presetClass="entr" presetSubtype="12"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strips(downLeft)">
                                      <p:cBhvr>
                                        <p:cTn id="33" dur="500"/>
                                        <p:tgtEl>
                                          <p:spTgt spid="7"/>
                                        </p:tgtEl>
                                      </p:cBhvr>
                                    </p:animEffect>
                                  </p:childTnLst>
                                </p:cTn>
                              </p:par>
                              <p:par>
                                <p:cTn id="34" presetID="18" presetClass="entr" presetSubtype="12" fill="hold" grpId="0" nodeType="withEffect">
                                  <p:stCondLst>
                                    <p:cond delay="0"/>
                                  </p:stCondLst>
                                  <p:childTnLst>
                                    <p:set>
                                      <p:cBhvr>
                                        <p:cTn id="35" dur="1" fill="hold">
                                          <p:stCondLst>
                                            <p:cond delay="0"/>
                                          </p:stCondLst>
                                        </p:cTn>
                                        <p:tgtEl>
                                          <p:spTgt spid="30727"/>
                                        </p:tgtEl>
                                        <p:attrNameLst>
                                          <p:attrName>style.visibility</p:attrName>
                                        </p:attrNameLst>
                                      </p:cBhvr>
                                      <p:to>
                                        <p:strVal val="visible"/>
                                      </p:to>
                                    </p:set>
                                    <p:animEffect transition="in" filter="strips(downLeft)">
                                      <p:cBhvr>
                                        <p:cTn id="36" dur="500"/>
                                        <p:tgtEl>
                                          <p:spTgt spid="30727"/>
                                        </p:tgtEl>
                                      </p:cBhvr>
                                    </p:animEffect>
                                  </p:childTnLst>
                                </p:cTn>
                              </p:par>
                            </p:childTnLst>
                          </p:cTn>
                        </p:par>
                        <p:par>
                          <p:cTn id="37" fill="hold" nodeType="afterGroup">
                            <p:stCondLst>
                              <p:cond delay="19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0"/>
                                        </p:tgtEl>
                                        <p:attrNameLst>
                                          <p:attrName>ppt_y</p:attrName>
                                        </p:attrNameLst>
                                      </p:cBhvr>
                                      <p:tavLst>
                                        <p:tav tm="0">
                                          <p:val>
                                            <p:strVal val="#ppt_y"/>
                                          </p:val>
                                        </p:tav>
                                        <p:tav tm="100000">
                                          <p:val>
                                            <p:strVal val="#ppt_y"/>
                                          </p:val>
                                        </p:tav>
                                      </p:tavLst>
                                    </p:anim>
                                    <p:anim calcmode="lin" valueType="num">
                                      <p:cBhvr>
                                        <p:cTn id="4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p:tgtEl>
                                          <p:spTgt spid="10"/>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2"/>
                                        </p:tgtEl>
                                        <p:attrNameLst>
                                          <p:attrName>ppt_y</p:attrName>
                                        </p:attrNameLst>
                                      </p:cBhvr>
                                      <p:tavLst>
                                        <p:tav tm="0">
                                          <p:val>
                                            <p:strVal val="#ppt_y"/>
                                          </p:val>
                                        </p:tav>
                                        <p:tav tm="100000">
                                          <p:val>
                                            <p:strVal val="#ppt_y"/>
                                          </p:val>
                                        </p:tav>
                                      </p:tavLst>
                                    </p:anim>
                                    <p:anim calcmode="lin" valueType="num">
                                      <p:cBhvr>
                                        <p:cTn id="4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2"/>
                                        </p:tgtEl>
                                      </p:cBhvr>
                                    </p:animEffect>
                                  </p:childTnLst>
                                </p:cTn>
                              </p:par>
                              <p:par>
                                <p:cTn id="52" presetID="41" presetClass="entr" presetSubtype="0" fill="hold" grpId="0" nodeType="with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9"/>
                                        </p:tgtEl>
                                        <p:attrNameLst>
                                          <p:attrName>ppt_y</p:attrName>
                                        </p:attrNameLst>
                                      </p:cBhvr>
                                      <p:tavLst>
                                        <p:tav tm="0">
                                          <p:val>
                                            <p:strVal val="#ppt_y"/>
                                          </p:val>
                                        </p:tav>
                                        <p:tav tm="100000">
                                          <p:val>
                                            <p:strVal val="#ppt_y"/>
                                          </p:val>
                                        </p:tav>
                                      </p:tavLst>
                                    </p:anim>
                                    <p:anim calcmode="lin" valueType="num">
                                      <p:cBhvr>
                                        <p:cTn id="6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p:tgtEl>
                                          <p:spTgt spid="9"/>
                                        </p:tgtEl>
                                      </p:cBhvr>
                                    </p:animEffect>
                                  </p:childTnLst>
                                </p:cTn>
                              </p:par>
                            </p:childTnLst>
                          </p:cTn>
                        </p:par>
                        <p:par>
                          <p:cTn id="66" fill="hold" nodeType="afterGroup">
                            <p:stCondLst>
                              <p:cond delay="2550"/>
                            </p:stCondLst>
                            <p:childTnLst>
                              <p:par>
                                <p:cTn id="67" presetID="2" presetClass="entr" presetSubtype="2"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1+#ppt_w/2"/>
                                          </p:val>
                                        </p:tav>
                                        <p:tav tm="100000">
                                          <p:val>
                                            <p:strVal val="#ppt_x"/>
                                          </p:val>
                                        </p:tav>
                                      </p:tavLst>
                                    </p:anim>
                                    <p:anim calcmode="lin" valueType="num">
                                      <p:cBhvr additive="base">
                                        <p:cTn id="70" dur="500" fill="hold"/>
                                        <p:tgtEl>
                                          <p:spTgt spid="13"/>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3050"/>
                            </p:stCondLst>
                            <p:childTnLst>
                              <p:par>
                                <p:cTn id="72" presetID="2" presetClass="entr" presetSubtype="2"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fill="hold"/>
                                        <p:tgtEl>
                                          <p:spTgt spid="2"/>
                                        </p:tgtEl>
                                        <p:attrNameLst>
                                          <p:attrName>ppt_x</p:attrName>
                                        </p:attrNameLst>
                                      </p:cBhvr>
                                      <p:tavLst>
                                        <p:tav tm="0">
                                          <p:val>
                                            <p:strVal val="1+#ppt_w/2"/>
                                          </p:val>
                                        </p:tav>
                                        <p:tav tm="100000">
                                          <p:val>
                                            <p:strVal val="#ppt_x"/>
                                          </p:val>
                                        </p:tav>
                                      </p:tavLst>
                                    </p:anim>
                                    <p:anim calcmode="lin" valueType="num">
                                      <p:cBhvr additive="base">
                                        <p:cTn id="75" dur="500" fill="hold"/>
                                        <p:tgtEl>
                                          <p:spTgt spid="2"/>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3550"/>
                            </p:stCondLst>
                            <p:childTnLst>
                              <p:par>
                                <p:cTn id="77" presetID="2" presetClass="entr" presetSubtype="8" fill="hold"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0-#ppt_w/2"/>
                                          </p:val>
                                        </p:tav>
                                        <p:tav tm="100000">
                                          <p:val>
                                            <p:strVal val="#ppt_x"/>
                                          </p:val>
                                        </p:tav>
                                      </p:tavLst>
                                    </p:anim>
                                    <p:anim calcmode="lin" valueType="num">
                                      <p:cBhvr additive="base">
                                        <p:cTn id="80" dur="500" fill="hold"/>
                                        <p:tgtEl>
                                          <p:spTgt spid="25"/>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4050"/>
                            </p:stCondLst>
                            <p:childTnLst>
                              <p:par>
                                <p:cTn id="82" presetID="2" presetClass="entr" presetSubtype="8"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fill="hold"/>
                                        <p:tgtEl>
                                          <p:spTgt spid="20"/>
                                        </p:tgtEl>
                                        <p:attrNameLst>
                                          <p:attrName>ppt_x</p:attrName>
                                        </p:attrNameLst>
                                      </p:cBhvr>
                                      <p:tavLst>
                                        <p:tav tm="0">
                                          <p:val>
                                            <p:strVal val="0-#ppt_w/2"/>
                                          </p:val>
                                        </p:tav>
                                        <p:tav tm="100000">
                                          <p:val>
                                            <p:strVal val="#ppt_x"/>
                                          </p:val>
                                        </p:tav>
                                      </p:tavLst>
                                    </p:anim>
                                    <p:anim calcmode="lin" valueType="num">
                                      <p:cBhvr additive="base">
                                        <p:cTn id="8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30727" grpId="0" animBg="1"/>
      <p:bldP spid="9" grpId="0" bldLvl="0" autoUpdateAnimBg="0"/>
      <p:bldP spid="10" grpId="0" bldLvl="0" autoUpdateAnimBg="0"/>
      <p:bldP spid="11" grpId="0" bldLvl="0" autoUpdateAnimBg="0"/>
      <p:bldP spid="12" grpId="0" bldLvl="0" autoUpdateAnimBg="0"/>
      <p:bldP spid="48"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5920755" y="1078212"/>
            <a:ext cx="1966912"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4">
            <a:grayscl/>
            <a:extLst>
              <a:ext uri="{28A0092B-C50C-407E-A947-70E740481C1C}">
                <a14:useLocalDpi xmlns:a14="http://schemas.microsoft.com/office/drawing/2010/main" val="0"/>
              </a:ext>
            </a:extLst>
          </a:blip>
          <a:srcRect l="362" t="-104" r="388" b="4996"/>
          <a:stretch>
            <a:fillRect/>
          </a:stretch>
        </p:blipFill>
        <p:spPr bwMode="auto">
          <a:xfrm>
            <a:off x="1709117" y="1078212"/>
            <a:ext cx="1979613"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descr="E:\图片素材库\jpg\商务\图片包\631.jpg"/>
          <p:cNvPicPr>
            <a:picLocks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3780805" y="2468862"/>
            <a:ext cx="2009775"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nvGrpSpPr>
          <p:cNvPr id="2" name="组合 16"/>
          <p:cNvGrpSpPr>
            <a:grpSpLocks/>
          </p:cNvGrpSpPr>
          <p:nvPr/>
        </p:nvGrpSpPr>
        <p:grpSpPr bwMode="auto">
          <a:xfrm>
            <a:off x="5920755" y="2468862"/>
            <a:ext cx="1957387" cy="1284288"/>
            <a:chOff x="3946913" y="1827911"/>
            <a:chExt cx="1958168" cy="1283142"/>
          </a:xfrm>
          <a:solidFill>
            <a:srgbClr val="005A9E"/>
          </a:solidFill>
        </p:grpSpPr>
        <p:sp>
          <p:nvSpPr>
            <p:cNvPr id="18" name="矩形 17"/>
            <p:cNvSpPr/>
            <p:nvPr/>
          </p:nvSpPr>
          <p:spPr>
            <a:xfrm>
              <a:off x="3946913" y="1827911"/>
              <a:ext cx="1958168" cy="1283142"/>
            </a:xfrm>
            <a:prstGeom prst="rect">
              <a:avLst/>
            </a:prstGeom>
            <a:solidFill>
              <a:srgbClr val="A27802"/>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19" name="TextBox 17"/>
            <p:cNvSpPr txBox="1">
              <a:spLocks noChangeArrowheads="1"/>
            </p:cNvSpPr>
            <p:nvPr/>
          </p:nvSpPr>
          <p:spPr bwMode="auto">
            <a:xfrm flipH="1">
              <a:off x="4286774" y="2206985"/>
              <a:ext cx="1335620" cy="52340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3" name="组合 19"/>
          <p:cNvGrpSpPr>
            <a:grpSpLocks/>
          </p:cNvGrpSpPr>
          <p:nvPr/>
        </p:nvGrpSpPr>
        <p:grpSpPr bwMode="auto">
          <a:xfrm>
            <a:off x="1709117" y="2468862"/>
            <a:ext cx="1979613" cy="1284288"/>
            <a:chOff x="0" y="2095862"/>
            <a:chExt cx="1979711" cy="1283142"/>
          </a:xfrm>
        </p:grpSpPr>
        <p:sp>
          <p:nvSpPr>
            <p:cNvPr id="21" name="矩形 20"/>
            <p:cNvSpPr/>
            <p:nvPr/>
          </p:nvSpPr>
          <p:spPr>
            <a:xfrm>
              <a:off x="0" y="2095862"/>
              <a:ext cx="1979711" cy="1283142"/>
            </a:xfrm>
            <a:prstGeom prst="rect">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latin typeface="+mj-ea"/>
                <a:ea typeface="+mj-ea"/>
              </a:endParaRPr>
            </a:p>
          </p:txBody>
        </p:sp>
        <p:sp>
          <p:nvSpPr>
            <p:cNvPr id="22" name="TextBox 18"/>
            <p:cNvSpPr txBox="1">
              <a:spLocks noChangeArrowheads="1"/>
            </p:cNvSpPr>
            <p:nvPr/>
          </p:nvSpPr>
          <p:spPr bwMode="auto">
            <a:xfrm flipH="1">
              <a:off x="322279" y="2432112"/>
              <a:ext cx="1335153" cy="52340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4" name="组合 22"/>
          <p:cNvGrpSpPr>
            <a:grpSpLocks/>
          </p:cNvGrpSpPr>
          <p:nvPr/>
        </p:nvGrpSpPr>
        <p:grpSpPr bwMode="auto">
          <a:xfrm>
            <a:off x="3780805" y="1078212"/>
            <a:ext cx="2009775" cy="1268413"/>
            <a:chOff x="2072433" y="511758"/>
            <a:chExt cx="2009463" cy="1267904"/>
          </a:xfrm>
          <a:solidFill>
            <a:srgbClr val="2156FF"/>
          </a:solidFill>
        </p:grpSpPr>
        <p:sp>
          <p:nvSpPr>
            <p:cNvPr id="24" name="矩形 23"/>
            <p:cNvSpPr/>
            <p:nvPr/>
          </p:nvSpPr>
          <p:spPr>
            <a:xfrm>
              <a:off x="2072433" y="511758"/>
              <a:ext cx="2009463" cy="1267904"/>
            </a:xfrm>
            <a:prstGeom prst="rect">
              <a:avLst/>
            </a:prstGeom>
            <a:solidFill>
              <a:schemeClr val="accent2">
                <a:lumMod val="75000"/>
              </a:schemeClr>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25" name="TextBox 18"/>
            <p:cNvSpPr txBox="1">
              <a:spLocks noChangeArrowheads="1"/>
            </p:cNvSpPr>
            <p:nvPr/>
          </p:nvSpPr>
          <p:spPr bwMode="auto">
            <a:xfrm flipH="1">
              <a:off x="2408931" y="867215"/>
              <a:ext cx="1336467" cy="52207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sp>
        <p:nvSpPr>
          <p:cNvPr id="26" name="TextBox 25"/>
          <p:cNvSpPr txBox="1"/>
          <p:nvPr/>
        </p:nvSpPr>
        <p:spPr>
          <a:xfrm>
            <a:off x="1697547" y="3941545"/>
            <a:ext cx="6237288" cy="1106488"/>
          </a:xfrm>
          <a:prstGeom prst="rect">
            <a:avLst/>
          </a:prstGeom>
          <a:noFill/>
        </p:spPr>
        <p:txBody>
          <a:bodyPr>
            <a:spAutoFit/>
          </a:bodyPr>
          <a:lstStyle/>
          <a:p>
            <a:pPr algn="ctr" defTabSz="967801" fontAlgn="auto">
              <a:lnSpc>
                <a:spcPct val="150000"/>
              </a:lnSpc>
              <a:spcBef>
                <a:spcPts val="0"/>
              </a:spcBef>
              <a:spcAft>
                <a:spcPts val="0"/>
              </a:spcAft>
              <a:defRPr/>
            </a:pPr>
            <a:r>
              <a:rPr lang="zh-CN" altLang="en-US" sz="1600" b="1" dirty="0">
                <a:solidFill>
                  <a:schemeClr val="accent2">
                    <a:lumMod val="75000"/>
                  </a:schemeClr>
                </a:solidFill>
                <a:latin typeface="+mn-ea"/>
                <a:ea typeface="+mn-ea"/>
              </a:rPr>
              <a:t>解决方案</a:t>
            </a:r>
            <a:endParaRPr lang="en-US" altLang="zh-CN" sz="1600" b="1" dirty="0">
              <a:solidFill>
                <a:schemeClr val="accent2">
                  <a:lumMod val="75000"/>
                </a:schemeClr>
              </a:solidFill>
              <a:latin typeface="+mn-ea"/>
              <a:ea typeface="+mn-ea"/>
            </a:endParaRPr>
          </a:p>
          <a:p>
            <a:pPr algn="ctr" defTabSz="967801" fontAlgn="auto">
              <a:lnSpc>
                <a:spcPct val="150000"/>
              </a:lnSpc>
              <a:spcBef>
                <a:spcPts val="0"/>
              </a:spcBef>
              <a:spcAft>
                <a:spcPts val="0"/>
              </a:spcAft>
              <a:defRPr/>
            </a:pPr>
            <a:r>
              <a:rPr lang="zh-CN" altLang="en-US" sz="1400" dirty="0" smtClean="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smtClean="0">
              <a:solidFill>
                <a:schemeClr val="tx1">
                  <a:lumMod val="65000"/>
                  <a:lumOff val="35000"/>
                </a:schemeClr>
              </a:solidFill>
              <a:latin typeface="+mn-ea"/>
              <a:ea typeface="+mn-ea"/>
            </a:endParaRPr>
          </a:p>
          <a:p>
            <a:pPr algn="ctr" defTabSz="967801" fontAlgn="auto">
              <a:lnSpc>
                <a:spcPct val="150000"/>
              </a:lnSpc>
              <a:spcBef>
                <a:spcPts val="0"/>
              </a:spcBef>
              <a:spcAft>
                <a:spcPts val="0"/>
              </a:spcAft>
              <a:defRPr/>
            </a:pPr>
            <a:r>
              <a:rPr lang="zh-CN" altLang="en-US" sz="1400" dirty="0" smtClean="0">
                <a:solidFill>
                  <a:schemeClr val="tx1">
                    <a:lumMod val="65000"/>
                    <a:lumOff val="35000"/>
                  </a:schemeClr>
                </a:solidFill>
                <a:latin typeface="+mn-ea"/>
                <a:ea typeface="+mn-ea"/>
              </a:rPr>
              <a:t>单击</a:t>
            </a:r>
            <a:r>
              <a:rPr lang="zh-CN" altLang="en-US" sz="1400" dirty="0">
                <a:solidFill>
                  <a:schemeClr val="tx1">
                    <a:lumMod val="65000"/>
                    <a:lumOff val="35000"/>
                  </a:schemeClr>
                </a:solidFill>
                <a:latin typeface="+mn-ea"/>
                <a:ea typeface="+mn-ea"/>
              </a:rPr>
              <a:t>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p:txBody>
      </p:sp>
      <p:sp>
        <p:nvSpPr>
          <p:cNvPr id="2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7" name="组合 26"/>
          <p:cNvGrpSpPr/>
          <p:nvPr/>
        </p:nvGrpSpPr>
        <p:grpSpPr>
          <a:xfrm>
            <a:off x="352591" y="688270"/>
            <a:ext cx="9369259" cy="67851"/>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stCxn id="2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0" y="290390"/>
            <a:ext cx="641111" cy="353788"/>
            <a:chOff x="0" y="252065"/>
            <a:chExt cx="641111" cy="392113"/>
          </a:xfrm>
        </p:grpSpPr>
        <p:sp>
          <p:nvSpPr>
            <p:cNvPr id="39"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0"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1" name="五边形 40"/>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5035474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3" presetClass="entr" presetSubtype="52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ppt_x</p:attrName>
                                        </p:attrNameLst>
                                      </p:cBhvr>
                                      <p:tavLst>
                                        <p:tav tm="0">
                                          <p:val>
                                            <p:fltVal val="0.5"/>
                                          </p:val>
                                        </p:tav>
                                        <p:tav tm="100000">
                                          <p:val>
                                            <p:strVal val="#ppt_x"/>
                                          </p:val>
                                        </p:tav>
                                      </p:tavLst>
                                    </p:anim>
                                    <p:anim calcmode="lin" valueType="num">
                                      <p:cBhvr>
                                        <p:cTn id="27" dur="500" fill="hold"/>
                                        <p:tgtEl>
                                          <p:spTgt spid="14"/>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 calcmode="lin" valueType="num">
                                      <p:cBhvr>
                                        <p:cTn id="32" dur="500" fill="hold"/>
                                        <p:tgtEl>
                                          <p:spTgt spid="3"/>
                                        </p:tgtEl>
                                        <p:attrNameLst>
                                          <p:attrName>ppt_x</p:attrName>
                                        </p:attrNameLst>
                                      </p:cBhvr>
                                      <p:tavLst>
                                        <p:tav tm="0">
                                          <p:val>
                                            <p:fltVal val="0.5"/>
                                          </p:val>
                                        </p:tav>
                                        <p:tav tm="100000">
                                          <p:val>
                                            <p:strVal val="#ppt_x"/>
                                          </p:val>
                                        </p:tav>
                                      </p:tavLst>
                                    </p:anim>
                                    <p:anim calcmode="lin" valueType="num">
                                      <p:cBhvr>
                                        <p:cTn id="33" dur="500" fill="hold"/>
                                        <p:tgtEl>
                                          <p:spTgt spid="3"/>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30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 calcmode="lin" valueType="num">
                                      <p:cBhvr>
                                        <p:cTn id="44" dur="500" fill="hold"/>
                                        <p:tgtEl>
                                          <p:spTgt spid="4"/>
                                        </p:tgtEl>
                                        <p:attrNameLst>
                                          <p:attrName>ppt_x</p:attrName>
                                        </p:attrNameLst>
                                      </p:cBhvr>
                                      <p:tavLst>
                                        <p:tav tm="0">
                                          <p:val>
                                            <p:fltVal val="0.5"/>
                                          </p:val>
                                        </p:tav>
                                        <p:tav tm="100000">
                                          <p:val>
                                            <p:strVal val="#ppt_x"/>
                                          </p:val>
                                        </p:tav>
                                      </p:tavLst>
                                    </p:anim>
                                    <p:anim calcmode="lin" valueType="num">
                                      <p:cBhvr>
                                        <p:cTn id="45" dur="500" fill="hold"/>
                                        <p:tgtEl>
                                          <p:spTgt spid="4"/>
                                        </p:tgtEl>
                                        <p:attrNameLst>
                                          <p:attrName>ppt_y</p:attrName>
                                        </p:attrNameLst>
                                      </p:cBhvr>
                                      <p:tavLst>
                                        <p:tav tm="0">
                                          <p:val>
                                            <p:fltVal val="0.5"/>
                                          </p:val>
                                        </p:tav>
                                        <p:tav tm="100000">
                                          <p:val>
                                            <p:strVal val="#ppt_y"/>
                                          </p:val>
                                        </p:tav>
                                      </p:tavLst>
                                    </p:anim>
                                  </p:childTnLst>
                                </p:cTn>
                              </p:par>
                              <p:par>
                                <p:cTn id="46" presetID="23" presetClass="entr" presetSubtype="528" fill="hold" nodeType="withEffect">
                                  <p:stCondLst>
                                    <p:cond delay="75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ppt_x</p:attrName>
                                        </p:attrNameLst>
                                      </p:cBhvr>
                                      <p:tavLst>
                                        <p:tav tm="0">
                                          <p:val>
                                            <p:fltVal val="0.5"/>
                                          </p:val>
                                        </p:tav>
                                        <p:tav tm="100000">
                                          <p:val>
                                            <p:strVal val="#ppt_x"/>
                                          </p:val>
                                        </p:tav>
                                      </p:tavLst>
                                    </p:anim>
                                    <p:anim calcmode="lin" valueType="num">
                                      <p:cBhvr>
                                        <p:cTn id="51" dur="500" fill="hold"/>
                                        <p:tgtEl>
                                          <p:spTgt spid="13"/>
                                        </p:tgtEl>
                                        <p:attrNameLst>
                                          <p:attrName>ppt_y</p:attrName>
                                        </p:attrNameLst>
                                      </p:cBhvr>
                                      <p:tavLst>
                                        <p:tav tm="0">
                                          <p:val>
                                            <p:fltVal val="0.5"/>
                                          </p:val>
                                        </p:tav>
                                        <p:tav tm="100000">
                                          <p:val>
                                            <p:strVal val="#ppt_y"/>
                                          </p:val>
                                        </p:tav>
                                      </p:tavLst>
                                    </p:anim>
                                  </p:childTnLst>
                                </p:cTn>
                              </p:par>
                              <p:par>
                                <p:cTn id="52" presetID="23" presetClass="entr" presetSubtype="528" fill="hold" nodeType="withEffect">
                                  <p:stCondLst>
                                    <p:cond delay="1000"/>
                                  </p:stCondLst>
                                  <p:childTnLst>
                                    <p:set>
                                      <p:cBhvr>
                                        <p:cTn id="53" dur="1" fill="hold">
                                          <p:stCondLst>
                                            <p:cond delay="0"/>
                                          </p:stCondLst>
                                        </p:cTn>
                                        <p:tgtEl>
                                          <p:spTgt spid="2"/>
                                        </p:tgtEl>
                                        <p:attrNameLst>
                                          <p:attrName>style.visibility</p:attrName>
                                        </p:attrNameLst>
                                      </p:cBhvr>
                                      <p:to>
                                        <p:strVal val="visible"/>
                                      </p:to>
                                    </p:set>
                                    <p:anim calcmode="lin" valueType="num">
                                      <p:cBhvr>
                                        <p:cTn id="54" dur="500" fill="hold"/>
                                        <p:tgtEl>
                                          <p:spTgt spid="2"/>
                                        </p:tgtEl>
                                        <p:attrNameLst>
                                          <p:attrName>ppt_w</p:attrName>
                                        </p:attrNameLst>
                                      </p:cBhvr>
                                      <p:tavLst>
                                        <p:tav tm="0">
                                          <p:val>
                                            <p:fltVal val="0"/>
                                          </p:val>
                                        </p:tav>
                                        <p:tav tm="100000">
                                          <p:val>
                                            <p:strVal val="#ppt_w"/>
                                          </p:val>
                                        </p:tav>
                                      </p:tavLst>
                                    </p:anim>
                                    <p:anim calcmode="lin" valueType="num">
                                      <p:cBhvr>
                                        <p:cTn id="55" dur="500" fill="hold"/>
                                        <p:tgtEl>
                                          <p:spTgt spid="2"/>
                                        </p:tgtEl>
                                        <p:attrNameLst>
                                          <p:attrName>ppt_h</p:attrName>
                                        </p:attrNameLst>
                                      </p:cBhvr>
                                      <p:tavLst>
                                        <p:tav tm="0">
                                          <p:val>
                                            <p:fltVal val="0"/>
                                          </p:val>
                                        </p:tav>
                                        <p:tav tm="100000">
                                          <p:val>
                                            <p:strVal val="#ppt_h"/>
                                          </p:val>
                                        </p:tav>
                                      </p:tavLst>
                                    </p:anim>
                                    <p:anim calcmode="lin" valueType="num">
                                      <p:cBhvr>
                                        <p:cTn id="56" dur="500" fill="hold"/>
                                        <p:tgtEl>
                                          <p:spTgt spid="2"/>
                                        </p:tgtEl>
                                        <p:attrNameLst>
                                          <p:attrName>ppt_x</p:attrName>
                                        </p:attrNameLst>
                                      </p:cBhvr>
                                      <p:tavLst>
                                        <p:tav tm="0">
                                          <p:val>
                                            <p:fltVal val="0.5"/>
                                          </p:val>
                                        </p:tav>
                                        <p:tav tm="100000">
                                          <p:val>
                                            <p:strVal val="#ppt_x"/>
                                          </p:val>
                                        </p:tav>
                                      </p:tavLst>
                                    </p:anim>
                                    <p:anim calcmode="lin" valueType="num">
                                      <p:cBhvr>
                                        <p:cTn id="57" dur="500" fill="hold"/>
                                        <p:tgtEl>
                                          <p:spTgt spid="2"/>
                                        </p:tgtEl>
                                        <p:attrNameLst>
                                          <p:attrName>ppt_y</p:attrName>
                                        </p:attrNameLst>
                                      </p:cBhvr>
                                      <p:tavLst>
                                        <p:tav tm="0">
                                          <p:val>
                                            <p:fltVal val="0.5"/>
                                          </p:val>
                                        </p:tav>
                                        <p:tav tm="100000">
                                          <p:val>
                                            <p:strVal val="#ppt_y"/>
                                          </p:val>
                                        </p:tav>
                                      </p:tavLst>
                                    </p:anim>
                                  </p:childTnLst>
                                </p:cTn>
                              </p:par>
                            </p:childTnLst>
                          </p:cTn>
                        </p:par>
                        <p:par>
                          <p:cTn id="58" fill="hold" nodeType="afterGroup">
                            <p:stCondLst>
                              <p:cond delay="295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3"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472199" y="372293"/>
            <a:ext cx="656171" cy="656171"/>
            <a:chOff x="7008498" y="4342329"/>
            <a:chExt cx="656171" cy="656171"/>
          </a:xfrm>
          <a:solidFill>
            <a:schemeClr val="accent2">
              <a:lumMod val="75000"/>
            </a:schemeClr>
          </a:solidFill>
        </p:grpSpPr>
        <p:grpSp>
          <p:nvGrpSpPr>
            <p:cNvPr id="97" name="组合 96"/>
            <p:cNvGrpSpPr/>
            <p:nvPr/>
          </p:nvGrpSpPr>
          <p:grpSpPr>
            <a:xfrm>
              <a:off x="7008498" y="4342329"/>
              <a:ext cx="656171" cy="656171"/>
              <a:chOff x="8415028" y="1301255"/>
              <a:chExt cx="1491176" cy="1491176"/>
            </a:xfrm>
            <a:grpFill/>
            <a:effectLst>
              <a:outerShdw blurRad="304800" dist="63500" dir="8100000" algn="tr" rotWithShape="0">
                <a:schemeClr val="tx1">
                  <a:alpha val="60000"/>
                </a:schemeClr>
              </a:outerShdw>
            </a:effectLst>
          </p:grpSpPr>
          <p:sp>
            <p:nvSpPr>
              <p:cNvPr id="101" name="椭圆 100"/>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7193414" y="4427385"/>
              <a:ext cx="286339" cy="498320"/>
              <a:chOff x="10990263" y="1525588"/>
              <a:chExt cx="1228725" cy="2138362"/>
            </a:xfrm>
            <a:grpFill/>
            <a:effectLst/>
          </p:grpSpPr>
          <p:sp>
            <p:nvSpPr>
              <p:cNvPr id="99"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100" name="任意多边形 99"/>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sp>
        <p:nvSpPr>
          <p:cNvPr id="22" name="流程图: 摘录 3"/>
          <p:cNvSpPr>
            <a:spLocks noChangeArrowheads="1"/>
          </p:cNvSpPr>
          <p:nvPr/>
        </p:nvSpPr>
        <p:spPr bwMode="auto">
          <a:xfrm>
            <a:off x="5718547" y="350761"/>
            <a:ext cx="3144837" cy="2892773"/>
          </a:xfrm>
          <a:prstGeom prst="flowChartExtract">
            <a:avLst/>
          </a:prstGeom>
          <a:solidFill>
            <a:schemeClr val="accent2">
              <a:lumMod val="75000"/>
            </a:schemeClr>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23" name="流程图: 摘录 4"/>
          <p:cNvSpPr>
            <a:spLocks noChangeArrowheads="1"/>
          </p:cNvSpPr>
          <p:nvPr/>
        </p:nvSpPr>
        <p:spPr bwMode="auto">
          <a:xfrm>
            <a:off x="5974134" y="649770"/>
            <a:ext cx="2635250" cy="2425490"/>
          </a:xfrm>
          <a:prstGeom prst="flowChartExtract">
            <a:avLst/>
          </a:prstGeom>
          <a:solidFill>
            <a:schemeClr val="accent2">
              <a:lumMod val="75000"/>
            </a:schemeClr>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24" name="流程图: 摘录 5"/>
          <p:cNvSpPr>
            <a:spLocks noChangeArrowheads="1"/>
          </p:cNvSpPr>
          <p:nvPr/>
        </p:nvSpPr>
        <p:spPr bwMode="auto">
          <a:xfrm>
            <a:off x="6205909" y="960278"/>
            <a:ext cx="2171700" cy="1999094"/>
          </a:xfrm>
          <a:prstGeom prst="flowChartExtract">
            <a:avLst/>
          </a:prstGeom>
          <a:solidFill>
            <a:schemeClr val="accent2">
              <a:lumMod val="75000"/>
            </a:schemeClr>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37" name="流程图: 摘录 6"/>
          <p:cNvSpPr>
            <a:spLocks noChangeArrowheads="1"/>
          </p:cNvSpPr>
          <p:nvPr/>
        </p:nvSpPr>
        <p:spPr bwMode="auto">
          <a:xfrm>
            <a:off x="6455147" y="1291800"/>
            <a:ext cx="1673225" cy="1540572"/>
          </a:xfrm>
          <a:prstGeom prst="flowChartExtract">
            <a:avLst/>
          </a:prstGeom>
          <a:solidFill>
            <a:schemeClr val="accent2">
              <a:lumMod val="75000"/>
            </a:schemeClr>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grpSp>
        <p:nvGrpSpPr>
          <p:cNvPr id="38" name="Group 6"/>
          <p:cNvGrpSpPr>
            <a:grpSpLocks/>
          </p:cNvGrpSpPr>
          <p:nvPr/>
        </p:nvGrpSpPr>
        <p:grpSpPr bwMode="auto">
          <a:xfrm>
            <a:off x="6718672" y="1638135"/>
            <a:ext cx="1146175" cy="1089905"/>
            <a:chOff x="0" y="0"/>
            <a:chExt cx="1145547" cy="1184308"/>
          </a:xfrm>
          <a:solidFill>
            <a:schemeClr val="accent2">
              <a:lumMod val="75000"/>
            </a:schemeClr>
          </a:solidFill>
        </p:grpSpPr>
        <p:sp>
          <p:nvSpPr>
            <p:cNvPr id="39" name="流程图: 摘录 8"/>
            <p:cNvSpPr>
              <a:spLocks noChangeArrowheads="1"/>
            </p:cNvSpPr>
            <p:nvPr/>
          </p:nvSpPr>
          <p:spPr bwMode="auto">
            <a:xfrm>
              <a:off x="0" y="0"/>
              <a:ext cx="1145547" cy="1145548"/>
            </a:xfrm>
            <a:prstGeom prst="flowChartExtract">
              <a:avLst/>
            </a:prstGeom>
            <a:grpFill/>
            <a:ln w="57150">
              <a:solidFill>
                <a:schemeClr val="bg1">
                  <a:lumMod val="95000"/>
                </a:schemeClr>
              </a:solidFill>
              <a:miter lim="800000"/>
              <a:headEnd/>
              <a:tailEnd/>
            </a:ln>
            <a:extLst/>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40" name="矩形 9"/>
            <p:cNvSpPr>
              <a:spLocks noChangeArrowheads="1"/>
            </p:cNvSpPr>
            <p:nvPr/>
          </p:nvSpPr>
          <p:spPr bwMode="auto">
            <a:xfrm>
              <a:off x="212731" y="76312"/>
              <a:ext cx="655949" cy="110799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6600" b="1" dirty="0">
                  <a:solidFill>
                    <a:srgbClr val="EEF0EF"/>
                  </a:solidFill>
                  <a:ea typeface="微软雅黑" pitchFamily="34" charset="-122"/>
                  <a:sym typeface="Arial" pitchFamily="34" charset="0"/>
                </a:rPr>
                <a:t>4</a:t>
              </a:r>
              <a:endParaRPr lang="zh-CN" altLang="en-US" sz="6600" b="1" dirty="0">
                <a:solidFill>
                  <a:srgbClr val="EEF0EF"/>
                </a:solidFill>
                <a:ea typeface="微软雅黑" pitchFamily="34" charset="-122"/>
                <a:sym typeface="Arial" pitchFamily="34" charset="0"/>
              </a:endParaRPr>
            </a:p>
          </p:txBody>
        </p:sp>
      </p:grpSp>
      <p:sp>
        <p:nvSpPr>
          <p:cNvPr id="41" name="矩形 11"/>
          <p:cNvSpPr>
            <a:spLocks noChangeArrowheads="1"/>
          </p:cNvSpPr>
          <p:nvPr/>
        </p:nvSpPr>
        <p:spPr bwMode="auto">
          <a:xfrm>
            <a:off x="5508997" y="3391172"/>
            <a:ext cx="3563937" cy="647700"/>
          </a:xfrm>
          <a:prstGeom prst="rect">
            <a:avLst/>
          </a:prstGeom>
          <a:solidFill>
            <a:schemeClr val="accent2">
              <a:lumMod val="75000"/>
            </a:schemeClr>
          </a:solidFill>
          <a:ln>
            <a:noFill/>
          </a:ln>
          <a:extLst/>
        </p:spPr>
        <p:txBody>
          <a:bodyPr anchor="ctr"/>
          <a:lstStyle/>
          <a:p>
            <a:pPr algn="ctr"/>
            <a:r>
              <a:rPr lang="zh-CN" altLang="en-US" sz="4000" dirty="0" smtClean="0">
                <a:solidFill>
                  <a:schemeClr val="bg1"/>
                </a:solidFill>
                <a:latin typeface="宋体" pitchFamily="2" charset="-122"/>
                <a:ea typeface="微软雅黑" pitchFamily="34" charset="-122"/>
                <a:sym typeface="宋体" pitchFamily="2" charset="-122"/>
              </a:rPr>
              <a:t>发展计划</a:t>
            </a:r>
            <a:endParaRPr lang="zh-CN" altLang="en-US" sz="4000" dirty="0">
              <a:solidFill>
                <a:schemeClr val="bg1"/>
              </a:solidFill>
              <a:latin typeface="宋体" pitchFamily="2" charset="-122"/>
              <a:ea typeface="微软雅黑" pitchFamily="34" charset="-122"/>
              <a:sym typeface="宋体" pitchFamily="2" charset="-122"/>
            </a:endParaRPr>
          </a:p>
        </p:txBody>
      </p:sp>
      <p:sp>
        <p:nvSpPr>
          <p:cNvPr id="42" name="矩形 12"/>
          <p:cNvSpPr>
            <a:spLocks noChangeArrowheads="1"/>
          </p:cNvSpPr>
          <p:nvPr/>
        </p:nvSpPr>
        <p:spPr bwMode="auto">
          <a:xfrm>
            <a:off x="5508997" y="4038872"/>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dirty="0" smtClean="0">
                <a:solidFill>
                  <a:schemeClr val="accent2">
                    <a:lumMod val="75000"/>
                  </a:schemeClr>
                </a:solidFill>
                <a:latin typeface="微软雅黑" pitchFamily="34" charset="-122"/>
                <a:ea typeface="微软雅黑" pitchFamily="34" charset="-122"/>
              </a:rPr>
              <a:t>DEVELOPMENT PLAN</a:t>
            </a:r>
            <a:endParaRPr lang="zh-CN" altLang="en-US" sz="2400" dirty="0">
              <a:solidFill>
                <a:schemeClr val="accent2">
                  <a:lumMod val="75000"/>
                </a:schemeClr>
              </a:solidFill>
              <a:latin typeface="微软雅黑" pitchFamily="34" charset="-122"/>
              <a:ea typeface="微软雅黑" pitchFamily="34" charset="-122"/>
              <a:sym typeface="微软雅黑" pitchFamily="34" charset="-122"/>
            </a:endParaRPr>
          </a:p>
        </p:txBody>
      </p:sp>
      <p:grpSp>
        <p:nvGrpSpPr>
          <p:cNvPr id="43" name="组合 42"/>
          <p:cNvGrpSpPr/>
          <p:nvPr/>
        </p:nvGrpSpPr>
        <p:grpSpPr>
          <a:xfrm>
            <a:off x="-1" y="-1"/>
            <a:ext cx="5667376" cy="5400676"/>
            <a:chOff x="175369" y="80153"/>
            <a:chExt cx="5492006" cy="5230924"/>
          </a:xfrm>
        </p:grpSpPr>
        <p:sp>
          <p:nvSpPr>
            <p:cNvPr id="44"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0" y="0"/>
            <a:ext cx="5385610" cy="5400675"/>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47"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8"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9"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0"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1"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2"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3"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4"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grpSp>
    </p:spTree>
    <p:extLst>
      <p:ext uri="{BB962C8B-B14F-4D97-AF65-F5344CB8AC3E}">
        <p14:creationId xmlns:p14="http://schemas.microsoft.com/office/powerpoint/2010/main" val="189818288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par>
                                <p:cTn id="8" presetID="22" presetClass="entr" presetSubtype="1"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up)">
                                      <p:cBhvr>
                                        <p:cTn id="10" dur="1000"/>
                                        <p:tgtEl>
                                          <p:spTgt spid="43"/>
                                        </p:tgtEl>
                                      </p:cBhvr>
                                    </p:animEffect>
                                  </p:childTnLst>
                                </p:cTn>
                              </p:par>
                              <p:par>
                                <p:cTn id="11" presetID="31" presetClass="entr" presetSubtype="0"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1000" fill="hold"/>
                                        <p:tgtEl>
                                          <p:spTgt spid="96"/>
                                        </p:tgtEl>
                                        <p:attrNameLst>
                                          <p:attrName>ppt_w</p:attrName>
                                        </p:attrNameLst>
                                      </p:cBhvr>
                                      <p:tavLst>
                                        <p:tav tm="0">
                                          <p:val>
                                            <p:fltVal val="0"/>
                                          </p:val>
                                        </p:tav>
                                        <p:tav tm="100000">
                                          <p:val>
                                            <p:strVal val="#ppt_w"/>
                                          </p:val>
                                        </p:tav>
                                      </p:tavLst>
                                    </p:anim>
                                    <p:anim calcmode="lin" valueType="num">
                                      <p:cBhvr>
                                        <p:cTn id="14" dur="1000" fill="hold"/>
                                        <p:tgtEl>
                                          <p:spTgt spid="96"/>
                                        </p:tgtEl>
                                        <p:attrNameLst>
                                          <p:attrName>ppt_h</p:attrName>
                                        </p:attrNameLst>
                                      </p:cBhvr>
                                      <p:tavLst>
                                        <p:tav tm="0">
                                          <p:val>
                                            <p:fltVal val="0"/>
                                          </p:val>
                                        </p:tav>
                                        <p:tav tm="100000">
                                          <p:val>
                                            <p:strVal val="#ppt_h"/>
                                          </p:val>
                                        </p:tav>
                                      </p:tavLst>
                                    </p:anim>
                                    <p:anim calcmode="lin" valueType="num">
                                      <p:cBhvr>
                                        <p:cTn id="15" dur="1000" fill="hold"/>
                                        <p:tgtEl>
                                          <p:spTgt spid="96"/>
                                        </p:tgtEl>
                                        <p:attrNameLst>
                                          <p:attrName>style.rotation</p:attrName>
                                        </p:attrNameLst>
                                      </p:cBhvr>
                                      <p:tavLst>
                                        <p:tav tm="0">
                                          <p:val>
                                            <p:fltVal val="90"/>
                                          </p:val>
                                        </p:tav>
                                        <p:tav tm="100000">
                                          <p:val>
                                            <p:fltVal val="0"/>
                                          </p:val>
                                        </p:tav>
                                      </p:tavLst>
                                    </p:anim>
                                    <p:animEffect transition="in" filter="fade">
                                      <p:cBhvr>
                                        <p:cTn id="16" dur="1000"/>
                                        <p:tgtEl>
                                          <p:spTgt spid="96"/>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p:cBhvr>
                                        <p:cTn id="51" dur="750"/>
                                        <p:tgtEl>
                                          <p:spTgt spid="41"/>
                                        </p:tgtEl>
                                      </p:cBhvr>
                                    </p:animEffect>
                                    <p:anim calcmode="lin" valueType="num">
                                      <p:cBhvr>
                                        <p:cTn id="52" dur="750" fill="hold"/>
                                        <p:tgtEl>
                                          <p:spTgt spid="41"/>
                                        </p:tgtEl>
                                        <p:attrNameLst>
                                          <p:attrName>ppt_x</p:attrName>
                                        </p:attrNameLst>
                                      </p:cBhvr>
                                      <p:tavLst>
                                        <p:tav tm="0">
                                          <p:val>
                                            <p:strVal val="#ppt_x"/>
                                          </p:val>
                                        </p:tav>
                                        <p:tav tm="100000">
                                          <p:val>
                                            <p:strVal val="#ppt_x"/>
                                          </p:val>
                                        </p:tav>
                                      </p:tavLst>
                                    </p:anim>
                                    <p:anim calcmode="lin" valueType="num">
                                      <p:cBhvr>
                                        <p:cTn id="53" dur="750" fill="hold"/>
                                        <p:tgtEl>
                                          <p:spTgt spid="4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2"/>
                                        </p:tgtEl>
                                        <p:attrNameLst>
                                          <p:attrName>style.visibility</p:attrName>
                                        </p:attrNameLst>
                                      </p:cBhvr>
                                      <p:to>
                                        <p:strVal val="visible"/>
                                      </p:to>
                                    </p:set>
                                    <p:animEffect>
                                      <p:cBhvr>
                                        <p:cTn id="56" dur="750"/>
                                        <p:tgtEl>
                                          <p:spTgt spid="42"/>
                                        </p:tgtEl>
                                      </p:cBhvr>
                                    </p:animEffect>
                                    <p:anim calcmode="lin" valueType="num">
                                      <p:cBhvr>
                                        <p:cTn id="57" dur="750" fill="hold"/>
                                        <p:tgtEl>
                                          <p:spTgt spid="42"/>
                                        </p:tgtEl>
                                        <p:attrNameLst>
                                          <p:attrName>ppt_x</p:attrName>
                                        </p:attrNameLst>
                                      </p:cBhvr>
                                      <p:tavLst>
                                        <p:tav tm="0">
                                          <p:val>
                                            <p:strVal val="#ppt_x"/>
                                          </p:val>
                                        </p:tav>
                                        <p:tav tm="100000">
                                          <p:val>
                                            <p:strVal val="#ppt_x"/>
                                          </p:val>
                                        </p:tav>
                                      </p:tavLst>
                                    </p:anim>
                                    <p:anim calcmode="lin" valueType="num">
                                      <p:cBhvr>
                                        <p:cTn id="58" dur="7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41" grpId="0" bldLvl="0" animBg="1" autoUpdateAnimBg="0"/>
      <p:bldP spid="42"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椭圆 392"/>
          <p:cNvSpPr/>
          <p:nvPr/>
        </p:nvSpPr>
        <p:spPr>
          <a:xfrm>
            <a:off x="3672505" y="4420005"/>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394" name="组合 393"/>
          <p:cNvGrpSpPr/>
          <p:nvPr/>
        </p:nvGrpSpPr>
        <p:grpSpPr>
          <a:xfrm>
            <a:off x="3758195" y="987391"/>
            <a:ext cx="2155176" cy="3613065"/>
            <a:chOff x="3546995" y="2016281"/>
            <a:chExt cx="1616382" cy="2709799"/>
          </a:xfrm>
        </p:grpSpPr>
        <p:sp>
          <p:nvSpPr>
            <p:cNvPr id="395"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6"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nvGrpSpPr>
            <p:cNvPr id="397" name="组合 396"/>
            <p:cNvGrpSpPr/>
            <p:nvPr/>
          </p:nvGrpSpPr>
          <p:grpSpPr>
            <a:xfrm>
              <a:off x="3999883" y="4025097"/>
              <a:ext cx="716912" cy="700983"/>
              <a:chOff x="3759201" y="3508375"/>
              <a:chExt cx="828024" cy="809626"/>
            </a:xfrm>
          </p:grpSpPr>
          <p:sp>
            <p:nvSpPr>
              <p:cNvPr id="398"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9"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0"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1"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2"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3"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4"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5"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6"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7"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8"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9"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0"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1"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2"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3"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4"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5"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6"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7"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8"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9"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0"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grpSp>
        <p:nvGrpSpPr>
          <p:cNvPr id="421" name="Group 37"/>
          <p:cNvGrpSpPr>
            <a:grpSpLocks noChangeAspect="1"/>
          </p:cNvGrpSpPr>
          <p:nvPr/>
        </p:nvGrpSpPr>
        <p:grpSpPr bwMode="auto">
          <a:xfrm>
            <a:off x="3731641" y="963600"/>
            <a:ext cx="2208313" cy="2671983"/>
            <a:chOff x="2250" y="790"/>
            <a:chExt cx="1205" cy="1458"/>
          </a:xfrm>
          <a:solidFill>
            <a:schemeClr val="accent2">
              <a:lumMod val="75000"/>
            </a:schemeClr>
          </a:solidFill>
        </p:grpSpPr>
        <p:sp>
          <p:nvSpPr>
            <p:cNvPr id="422"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3"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4"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5"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6"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7"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8"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9"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0"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1"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2"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3"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4"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5"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6"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7"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8"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9"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0"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1"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2"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3"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4"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5"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6"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7"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8"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9"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0"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1"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2"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3"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4"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5"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6"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7"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8"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9"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0"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1"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2"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3"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4"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5"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6"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7"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8"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9"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0"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1"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2"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3"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4"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5"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6"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7"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8"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9"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0"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1"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2"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3"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4"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5"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6"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7"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8"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9"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0"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1"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2"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3"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4"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5"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6"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7"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8"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9"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0"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1"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2"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3"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4"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5"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6" name="Oval 122"/>
            <p:cNvSpPr>
              <a:spLocks noChangeArrowheads="1"/>
            </p:cNvSpPr>
            <p:nvPr/>
          </p:nvSpPr>
          <p:spPr bwMode="auto">
            <a:xfrm>
              <a:off x="2786" y="1291"/>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7" name="Oval 123"/>
            <p:cNvSpPr>
              <a:spLocks noChangeArrowheads="1"/>
            </p:cNvSpPr>
            <p:nvPr/>
          </p:nvSpPr>
          <p:spPr bwMode="auto">
            <a:xfrm>
              <a:off x="2306" y="1591"/>
              <a:ext cx="111" cy="114"/>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8" name="Oval 124"/>
            <p:cNvSpPr>
              <a:spLocks noChangeArrowheads="1"/>
            </p:cNvSpPr>
            <p:nvPr/>
          </p:nvSpPr>
          <p:spPr bwMode="auto">
            <a:xfrm>
              <a:off x="2798" y="2137"/>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9" name="Oval 125"/>
            <p:cNvSpPr>
              <a:spLocks noChangeArrowheads="1"/>
            </p:cNvSpPr>
            <p:nvPr/>
          </p:nvSpPr>
          <p:spPr bwMode="auto">
            <a:xfrm>
              <a:off x="2798" y="1579"/>
              <a:ext cx="111" cy="11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0" name="Oval 126"/>
            <p:cNvSpPr>
              <a:spLocks noChangeArrowheads="1"/>
            </p:cNvSpPr>
            <p:nvPr/>
          </p:nvSpPr>
          <p:spPr bwMode="auto">
            <a:xfrm>
              <a:off x="2781" y="1761"/>
              <a:ext cx="144" cy="144"/>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1" name="Oval 127"/>
            <p:cNvSpPr>
              <a:spLocks noChangeArrowheads="1"/>
            </p:cNvSpPr>
            <p:nvPr/>
          </p:nvSpPr>
          <p:spPr bwMode="auto">
            <a:xfrm>
              <a:off x="3341" y="1421"/>
              <a:ext cx="114" cy="11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2" name="Oval 128"/>
            <p:cNvSpPr>
              <a:spLocks noChangeArrowheads="1"/>
            </p:cNvSpPr>
            <p:nvPr/>
          </p:nvSpPr>
          <p:spPr bwMode="auto">
            <a:xfrm>
              <a:off x="2524" y="835"/>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3" name="Oval 129"/>
            <p:cNvSpPr>
              <a:spLocks noChangeArrowheads="1"/>
            </p:cNvSpPr>
            <p:nvPr/>
          </p:nvSpPr>
          <p:spPr bwMode="auto">
            <a:xfrm>
              <a:off x="2521" y="1227"/>
              <a:ext cx="81" cy="8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4" name="Oval 130"/>
            <p:cNvSpPr>
              <a:spLocks noChangeArrowheads="1"/>
            </p:cNvSpPr>
            <p:nvPr/>
          </p:nvSpPr>
          <p:spPr bwMode="auto">
            <a:xfrm>
              <a:off x="2250" y="1249"/>
              <a:ext cx="80"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5" name="Oval 131"/>
            <p:cNvSpPr>
              <a:spLocks noChangeArrowheads="1"/>
            </p:cNvSpPr>
            <p:nvPr/>
          </p:nvSpPr>
          <p:spPr bwMode="auto">
            <a:xfrm>
              <a:off x="2351" y="1001"/>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6" name="Oval 132"/>
            <p:cNvSpPr>
              <a:spLocks noChangeArrowheads="1"/>
            </p:cNvSpPr>
            <p:nvPr/>
          </p:nvSpPr>
          <p:spPr bwMode="auto">
            <a:xfrm>
              <a:off x="2942" y="1069"/>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7" name="Oval 133"/>
            <p:cNvSpPr>
              <a:spLocks noChangeArrowheads="1"/>
            </p:cNvSpPr>
            <p:nvPr/>
          </p:nvSpPr>
          <p:spPr bwMode="auto">
            <a:xfrm>
              <a:off x="3346" y="1109"/>
              <a:ext cx="80" cy="8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8" name="Oval 134"/>
            <p:cNvSpPr>
              <a:spLocks noChangeArrowheads="1"/>
            </p:cNvSpPr>
            <p:nvPr/>
          </p:nvSpPr>
          <p:spPr bwMode="auto">
            <a:xfrm>
              <a:off x="3110" y="1558"/>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9" name="Oval 135"/>
            <p:cNvSpPr>
              <a:spLocks noChangeArrowheads="1"/>
            </p:cNvSpPr>
            <p:nvPr/>
          </p:nvSpPr>
          <p:spPr bwMode="auto">
            <a:xfrm>
              <a:off x="3204" y="1225"/>
              <a:ext cx="78" cy="78"/>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0" name="Oval 136"/>
            <p:cNvSpPr>
              <a:spLocks noChangeArrowheads="1"/>
            </p:cNvSpPr>
            <p:nvPr/>
          </p:nvSpPr>
          <p:spPr bwMode="auto">
            <a:xfrm>
              <a:off x="2491" y="1962"/>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1" name="Oval 137"/>
            <p:cNvSpPr>
              <a:spLocks noChangeArrowheads="1"/>
            </p:cNvSpPr>
            <p:nvPr/>
          </p:nvSpPr>
          <p:spPr bwMode="auto">
            <a:xfrm>
              <a:off x="3136" y="190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2" name="Oval 138"/>
            <p:cNvSpPr>
              <a:spLocks noChangeArrowheads="1"/>
            </p:cNvSpPr>
            <p:nvPr/>
          </p:nvSpPr>
          <p:spPr bwMode="auto">
            <a:xfrm>
              <a:off x="2746" y="1102"/>
              <a:ext cx="57" cy="59"/>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3" name="Oval 139"/>
            <p:cNvSpPr>
              <a:spLocks noChangeArrowheads="1"/>
            </p:cNvSpPr>
            <p:nvPr/>
          </p:nvSpPr>
          <p:spPr bwMode="auto">
            <a:xfrm>
              <a:off x="2422" y="1395"/>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4" name="Oval 140"/>
            <p:cNvSpPr>
              <a:spLocks noChangeArrowheads="1"/>
            </p:cNvSpPr>
            <p:nvPr/>
          </p:nvSpPr>
          <p:spPr bwMode="auto">
            <a:xfrm>
              <a:off x="2573" y="135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5" name="Oval 141"/>
            <p:cNvSpPr>
              <a:spLocks noChangeArrowheads="1"/>
            </p:cNvSpPr>
            <p:nvPr/>
          </p:nvSpPr>
          <p:spPr bwMode="auto">
            <a:xfrm>
              <a:off x="3065" y="1362"/>
              <a:ext cx="59"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6" name="Oval 142"/>
            <p:cNvSpPr>
              <a:spLocks noChangeArrowheads="1"/>
            </p:cNvSpPr>
            <p:nvPr/>
          </p:nvSpPr>
          <p:spPr bwMode="auto">
            <a:xfrm>
              <a:off x="2968" y="1610"/>
              <a:ext cx="57"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7" name="Oval 143"/>
            <p:cNvSpPr>
              <a:spLocks noChangeArrowheads="1"/>
            </p:cNvSpPr>
            <p:nvPr/>
          </p:nvSpPr>
          <p:spPr bwMode="auto">
            <a:xfrm>
              <a:off x="2873" y="79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8" name="Oval 144"/>
            <p:cNvSpPr>
              <a:spLocks noChangeArrowheads="1"/>
            </p:cNvSpPr>
            <p:nvPr/>
          </p:nvSpPr>
          <p:spPr bwMode="auto">
            <a:xfrm>
              <a:off x="3178" y="923"/>
              <a:ext cx="57" cy="56"/>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9" name="Oval 145"/>
            <p:cNvSpPr>
              <a:spLocks noChangeArrowheads="1"/>
            </p:cNvSpPr>
            <p:nvPr/>
          </p:nvSpPr>
          <p:spPr bwMode="auto">
            <a:xfrm>
              <a:off x="3254" y="170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0" name="Oval 146"/>
            <p:cNvSpPr>
              <a:spLocks noChangeArrowheads="1"/>
            </p:cNvSpPr>
            <p:nvPr/>
          </p:nvSpPr>
          <p:spPr bwMode="auto">
            <a:xfrm>
              <a:off x="3119" y="2139"/>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1" name="Oval 147"/>
            <p:cNvSpPr>
              <a:spLocks noChangeArrowheads="1"/>
            </p:cNvSpPr>
            <p:nvPr/>
          </p:nvSpPr>
          <p:spPr bwMode="auto">
            <a:xfrm>
              <a:off x="2994" y="217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2" name="Oval 148"/>
            <p:cNvSpPr>
              <a:spLocks noChangeArrowheads="1"/>
            </p:cNvSpPr>
            <p:nvPr/>
          </p:nvSpPr>
          <p:spPr bwMode="auto">
            <a:xfrm>
              <a:off x="2557" y="2172"/>
              <a:ext cx="56"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3" name="Oval 149"/>
            <p:cNvSpPr>
              <a:spLocks noChangeArrowheads="1"/>
            </p:cNvSpPr>
            <p:nvPr/>
          </p:nvSpPr>
          <p:spPr bwMode="auto">
            <a:xfrm>
              <a:off x="2618" y="1735"/>
              <a:ext cx="81"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4" name="Oval 150"/>
            <p:cNvSpPr>
              <a:spLocks noChangeArrowheads="1"/>
            </p:cNvSpPr>
            <p:nvPr/>
          </p:nvSpPr>
          <p:spPr bwMode="auto">
            <a:xfrm>
              <a:off x="2989" y="1809"/>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5" name="Oval 151"/>
            <p:cNvSpPr>
              <a:spLocks noChangeArrowheads="1"/>
            </p:cNvSpPr>
            <p:nvPr/>
          </p:nvSpPr>
          <p:spPr bwMode="auto">
            <a:xfrm>
              <a:off x="2994" y="2009"/>
              <a:ext cx="80"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6" name="Oval 152"/>
            <p:cNvSpPr>
              <a:spLocks noChangeArrowheads="1"/>
            </p:cNvSpPr>
            <p:nvPr/>
          </p:nvSpPr>
          <p:spPr bwMode="auto">
            <a:xfrm>
              <a:off x="2694" y="199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7" name="Oval 153"/>
            <p:cNvSpPr>
              <a:spLocks noChangeArrowheads="1"/>
            </p:cNvSpPr>
            <p:nvPr/>
          </p:nvSpPr>
          <p:spPr bwMode="auto">
            <a:xfrm>
              <a:off x="2583" y="1483"/>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grpSp>
      <p:grpSp>
        <p:nvGrpSpPr>
          <p:cNvPr id="539" name="组合 538"/>
          <p:cNvGrpSpPr/>
          <p:nvPr/>
        </p:nvGrpSpPr>
        <p:grpSpPr>
          <a:xfrm>
            <a:off x="2572171" y="2949826"/>
            <a:ext cx="282481" cy="282481"/>
            <a:chOff x="2798757" y="2999947"/>
            <a:chExt cx="211861" cy="211861"/>
          </a:xfrm>
        </p:grpSpPr>
        <p:sp>
          <p:nvSpPr>
            <p:cNvPr id="541" name="椭圆 540"/>
            <p:cNvSpPr/>
            <p:nvPr/>
          </p:nvSpPr>
          <p:spPr>
            <a:xfrm>
              <a:off x="2798757" y="2999947"/>
              <a:ext cx="211861" cy="211861"/>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2"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43" name="矩形 542"/>
          <p:cNvSpPr/>
          <p:nvPr/>
        </p:nvSpPr>
        <p:spPr>
          <a:xfrm flipH="1">
            <a:off x="651972" y="3694149"/>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44" name="矩形 543"/>
          <p:cNvSpPr/>
          <p:nvPr/>
        </p:nvSpPr>
        <p:spPr>
          <a:xfrm>
            <a:off x="1605139" y="33773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45" name="组合 544"/>
          <p:cNvGrpSpPr/>
          <p:nvPr/>
        </p:nvGrpSpPr>
        <p:grpSpPr>
          <a:xfrm>
            <a:off x="2572172" y="1221633"/>
            <a:ext cx="282481" cy="282481"/>
            <a:chOff x="2798757" y="2999947"/>
            <a:chExt cx="211861" cy="211861"/>
          </a:xfrm>
        </p:grpSpPr>
        <p:sp>
          <p:nvSpPr>
            <p:cNvPr id="547" name="椭圆 546"/>
            <p:cNvSpPr/>
            <p:nvPr/>
          </p:nvSpPr>
          <p:spPr>
            <a:xfrm>
              <a:off x="2798757" y="2999947"/>
              <a:ext cx="211861" cy="211861"/>
            </a:xfrm>
            <a:prstGeom prst="ellips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49" name="矩形 548"/>
          <p:cNvSpPr/>
          <p:nvPr/>
        </p:nvSpPr>
        <p:spPr>
          <a:xfrm flipH="1">
            <a:off x="651972" y="1965957"/>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50" name="矩形 549"/>
          <p:cNvSpPr/>
          <p:nvPr/>
        </p:nvSpPr>
        <p:spPr>
          <a:xfrm>
            <a:off x="1605139" y="16491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51" name="组合 550"/>
          <p:cNvGrpSpPr/>
          <p:nvPr/>
        </p:nvGrpSpPr>
        <p:grpSpPr>
          <a:xfrm>
            <a:off x="6884717" y="1221634"/>
            <a:ext cx="282481" cy="282481"/>
            <a:chOff x="2798757" y="2999947"/>
            <a:chExt cx="211861" cy="211861"/>
          </a:xfrm>
        </p:grpSpPr>
        <p:sp>
          <p:nvSpPr>
            <p:cNvPr id="553" name="椭圆 552"/>
            <p:cNvSpPr/>
            <p:nvPr/>
          </p:nvSpPr>
          <p:spPr>
            <a:xfrm>
              <a:off x="2798757" y="2999947"/>
              <a:ext cx="211861" cy="211861"/>
            </a:xfrm>
            <a:prstGeom prst="ellips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55" name="矩形 554"/>
          <p:cNvSpPr/>
          <p:nvPr/>
        </p:nvSpPr>
        <p:spPr>
          <a:xfrm flipH="1">
            <a:off x="6749376" y="1965957"/>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smtClean="0">
                <a:solidFill>
                  <a:prstClr val="black">
                    <a:lumMod val="50000"/>
                    <a:lumOff val="50000"/>
                  </a:prstClr>
                </a:solidFill>
                <a:latin typeface="微软雅黑" pitchFamily="34" charset="-122"/>
                <a:ea typeface="微软雅黑" pitchFamily="34" charset="-122"/>
              </a:rPr>
              <a:t>请输入你的文字</a:t>
            </a:r>
            <a:r>
              <a:rPr lang="zh-CN" altLang="en-US" sz="1200" dirty="0">
                <a:solidFill>
                  <a:prstClr val="black">
                    <a:lumMod val="50000"/>
                    <a:lumOff val="50000"/>
                  </a:prstClr>
                </a:solidFill>
                <a:latin typeface="微软雅黑" pitchFamily="34" charset="-122"/>
                <a:ea typeface="微软雅黑" pitchFamily="34" charset="-122"/>
              </a:rPr>
              <a:t>内容、请输入你的文字</a:t>
            </a:r>
            <a:r>
              <a:rPr lang="zh-CN" altLang="en-US" sz="1200" dirty="0" smtClean="0">
                <a:solidFill>
                  <a:prstClr val="black">
                    <a:lumMod val="50000"/>
                    <a:lumOff val="50000"/>
                  </a:prstClr>
                </a:solidFill>
                <a:latin typeface="微软雅黑" pitchFamily="34" charset="-122"/>
                <a:ea typeface="微软雅黑" pitchFamily="34" charset="-122"/>
              </a:rPr>
              <a:t>内容。</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56" name="矩形 555"/>
          <p:cNvSpPr/>
          <p:nvPr/>
        </p:nvSpPr>
        <p:spPr>
          <a:xfrm>
            <a:off x="6749385" y="16491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57" name="组合 556"/>
          <p:cNvGrpSpPr/>
          <p:nvPr/>
        </p:nvGrpSpPr>
        <p:grpSpPr>
          <a:xfrm>
            <a:off x="6884717" y="2949826"/>
            <a:ext cx="282481" cy="282481"/>
            <a:chOff x="2798757" y="2999947"/>
            <a:chExt cx="211861" cy="211861"/>
          </a:xfrm>
        </p:grpSpPr>
        <p:sp>
          <p:nvSpPr>
            <p:cNvPr id="559" name="椭圆 558"/>
            <p:cNvSpPr/>
            <p:nvPr/>
          </p:nvSpPr>
          <p:spPr>
            <a:xfrm>
              <a:off x="2798757" y="2999947"/>
              <a:ext cx="211861" cy="211861"/>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6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61" name="矩形 560"/>
          <p:cNvSpPr/>
          <p:nvPr/>
        </p:nvSpPr>
        <p:spPr>
          <a:xfrm flipH="1">
            <a:off x="6749376" y="3694149"/>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62" name="矩形 561"/>
          <p:cNvSpPr/>
          <p:nvPr/>
        </p:nvSpPr>
        <p:spPr>
          <a:xfrm>
            <a:off x="6749385" y="33773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17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88" name="组合 187"/>
          <p:cNvGrpSpPr/>
          <p:nvPr/>
        </p:nvGrpSpPr>
        <p:grpSpPr>
          <a:xfrm>
            <a:off x="352591" y="688270"/>
            <a:ext cx="9369259" cy="67851"/>
            <a:chOff x="288133" y="483063"/>
            <a:chExt cx="8772740" cy="64666"/>
          </a:xfrm>
        </p:grpSpPr>
        <p:sp>
          <p:nvSpPr>
            <p:cNvPr id="189" name="任意多边形 18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0" name="直接连接符 189"/>
            <p:cNvCxnSpPr>
              <a:stCxn id="189"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1" name="组合 190"/>
          <p:cNvGrpSpPr/>
          <p:nvPr/>
        </p:nvGrpSpPr>
        <p:grpSpPr>
          <a:xfrm>
            <a:off x="0" y="290390"/>
            <a:ext cx="641111" cy="353788"/>
            <a:chOff x="0" y="252065"/>
            <a:chExt cx="641111" cy="392113"/>
          </a:xfrm>
        </p:grpSpPr>
        <p:sp>
          <p:nvSpPr>
            <p:cNvPr id="192"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3"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4" name="五边形 19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8828934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1"/>
                                        </p:tgtEl>
                                        <p:attrNameLst>
                                          <p:attrName>style.visibility</p:attrName>
                                        </p:attrNameLst>
                                      </p:cBhvr>
                                      <p:to>
                                        <p:strVal val="visible"/>
                                      </p:to>
                                    </p:set>
                                    <p:animEffect transition="in" filter="wipe(left)">
                                      <p:cBhvr>
                                        <p:cTn id="7" dur="500"/>
                                        <p:tgtEl>
                                          <p:spTgt spid="1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8"/>
                                        </p:tgtEl>
                                        <p:attrNameLst>
                                          <p:attrName>style.visibility</p:attrName>
                                        </p:attrNameLst>
                                      </p:cBhvr>
                                      <p:to>
                                        <p:strVal val="visible"/>
                                      </p:to>
                                    </p:set>
                                    <p:animEffect transition="in" filter="wipe(down)">
                                      <p:cBhvr>
                                        <p:cTn id="12" dur="500"/>
                                        <p:tgtEl>
                                          <p:spTgt spid="18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9"/>
                                        </p:tgtEl>
                                        <p:attrNameLst>
                                          <p:attrName>style.visibility</p:attrName>
                                        </p:attrNameLst>
                                      </p:cBhvr>
                                      <p:to>
                                        <p:strVal val="visible"/>
                                      </p:to>
                                    </p:set>
                                    <p:anim calcmode="lin" valueType="num">
                                      <p:cBhvr>
                                        <p:cTn id="16" dur="500" fill="hold"/>
                                        <p:tgtEl>
                                          <p:spTgt spid="17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79"/>
                                        </p:tgtEl>
                                        <p:attrNameLst>
                                          <p:attrName>ppt_y</p:attrName>
                                        </p:attrNameLst>
                                      </p:cBhvr>
                                      <p:tavLst>
                                        <p:tav tm="0">
                                          <p:val>
                                            <p:strVal val="#ppt_y"/>
                                          </p:val>
                                        </p:tav>
                                        <p:tav tm="100000">
                                          <p:val>
                                            <p:strVal val="#ppt_y"/>
                                          </p:val>
                                        </p:tav>
                                      </p:tavLst>
                                    </p:anim>
                                    <p:anim calcmode="lin" valueType="num">
                                      <p:cBhvr>
                                        <p:cTn id="18" dur="500" fill="hold"/>
                                        <p:tgtEl>
                                          <p:spTgt spid="17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7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79"/>
                                        </p:tgtEl>
                                      </p:cBhvr>
                                    </p:animEffect>
                                  </p:childTnLst>
                                </p:cTn>
                              </p:par>
                            </p:childTnLst>
                          </p:cTn>
                        </p:par>
                        <p:par>
                          <p:cTn id="21" fill="hold">
                            <p:stCondLst>
                              <p:cond delay="1450"/>
                            </p:stCondLst>
                            <p:childTnLst>
                              <p:par>
                                <p:cTn id="22" presetID="2" presetClass="entr" presetSubtype="1" fill="hold" nodeType="afterEffect">
                                  <p:stCondLst>
                                    <p:cond delay="0"/>
                                  </p:stCondLst>
                                  <p:childTnLst>
                                    <p:set>
                                      <p:cBhvr>
                                        <p:cTn id="23" dur="1" fill="hold">
                                          <p:stCondLst>
                                            <p:cond delay="0"/>
                                          </p:stCondLst>
                                        </p:cTn>
                                        <p:tgtEl>
                                          <p:spTgt spid="394"/>
                                        </p:tgtEl>
                                        <p:attrNameLst>
                                          <p:attrName>style.visibility</p:attrName>
                                        </p:attrNameLst>
                                      </p:cBhvr>
                                      <p:to>
                                        <p:strVal val="visible"/>
                                      </p:to>
                                    </p:set>
                                    <p:anim calcmode="lin" valueType="num">
                                      <p:cBhvr additive="base">
                                        <p:cTn id="24" dur="300" fill="hold"/>
                                        <p:tgtEl>
                                          <p:spTgt spid="394"/>
                                        </p:tgtEl>
                                        <p:attrNameLst>
                                          <p:attrName>ppt_x</p:attrName>
                                        </p:attrNameLst>
                                      </p:cBhvr>
                                      <p:tavLst>
                                        <p:tav tm="0">
                                          <p:val>
                                            <p:strVal val="#ppt_x"/>
                                          </p:val>
                                        </p:tav>
                                        <p:tav tm="100000">
                                          <p:val>
                                            <p:strVal val="#ppt_x"/>
                                          </p:val>
                                        </p:tav>
                                      </p:tavLst>
                                    </p:anim>
                                    <p:anim calcmode="lin" valueType="num">
                                      <p:cBhvr additive="base">
                                        <p:cTn id="25" dur="300" fill="hold"/>
                                        <p:tgtEl>
                                          <p:spTgt spid="394"/>
                                        </p:tgtEl>
                                        <p:attrNameLst>
                                          <p:attrName>ppt_y</p:attrName>
                                        </p:attrNameLst>
                                      </p:cBhvr>
                                      <p:tavLst>
                                        <p:tav tm="0">
                                          <p:val>
                                            <p:strVal val="0-#ppt_h/2"/>
                                          </p:val>
                                        </p:tav>
                                        <p:tav tm="100000">
                                          <p:val>
                                            <p:strVal val="#ppt_y"/>
                                          </p:val>
                                        </p:tav>
                                      </p:tavLst>
                                    </p:anim>
                                  </p:childTnLst>
                                </p:cTn>
                              </p:par>
                              <p:par>
                                <p:cTn id="26" presetID="6" presetClass="entr" presetSubtype="32" fill="hold" grpId="0" nodeType="withEffect">
                                  <p:stCondLst>
                                    <p:cond delay="0"/>
                                  </p:stCondLst>
                                  <p:childTnLst>
                                    <p:set>
                                      <p:cBhvr>
                                        <p:cTn id="27" dur="1" fill="hold">
                                          <p:stCondLst>
                                            <p:cond delay="0"/>
                                          </p:stCondLst>
                                        </p:cTn>
                                        <p:tgtEl>
                                          <p:spTgt spid="393"/>
                                        </p:tgtEl>
                                        <p:attrNameLst>
                                          <p:attrName>style.visibility</p:attrName>
                                        </p:attrNameLst>
                                      </p:cBhvr>
                                      <p:to>
                                        <p:strVal val="visible"/>
                                      </p:to>
                                    </p:set>
                                    <p:animEffect transition="in" filter="circle(out)">
                                      <p:cBhvr>
                                        <p:cTn id="28" dur="300"/>
                                        <p:tgtEl>
                                          <p:spTgt spid="393"/>
                                        </p:tgtEl>
                                      </p:cBhvr>
                                    </p:animEffect>
                                  </p:childTnLst>
                                </p:cTn>
                              </p:par>
                            </p:childTnLst>
                          </p:cTn>
                        </p:par>
                        <p:par>
                          <p:cTn id="29" fill="hold">
                            <p:stCondLst>
                              <p:cond delay="1750"/>
                            </p:stCondLst>
                            <p:childTnLst>
                              <p:par>
                                <p:cTn id="30" presetID="10" presetClass="entr" presetSubtype="0" fill="hold" nodeType="afterEffect">
                                  <p:stCondLst>
                                    <p:cond delay="0"/>
                                  </p:stCondLst>
                                  <p:childTnLst>
                                    <p:set>
                                      <p:cBhvr>
                                        <p:cTn id="31" dur="1" fill="hold">
                                          <p:stCondLst>
                                            <p:cond delay="0"/>
                                          </p:stCondLst>
                                        </p:cTn>
                                        <p:tgtEl>
                                          <p:spTgt spid="421"/>
                                        </p:tgtEl>
                                        <p:attrNameLst>
                                          <p:attrName>style.visibility</p:attrName>
                                        </p:attrNameLst>
                                      </p:cBhvr>
                                      <p:to>
                                        <p:strVal val="visible"/>
                                      </p:to>
                                    </p:set>
                                    <p:animEffect transition="in" filter="fade">
                                      <p:cBhvr>
                                        <p:cTn id="32" dur="500"/>
                                        <p:tgtEl>
                                          <p:spTgt spid="421"/>
                                        </p:tgtEl>
                                      </p:cBhvr>
                                    </p:animEffect>
                                  </p:childTnLst>
                                </p:cTn>
                              </p:par>
                              <p:par>
                                <p:cTn id="33" presetID="26" presetClass="emph" presetSubtype="0" fill="hold" nodeType="withEffect">
                                  <p:stCondLst>
                                    <p:cond delay="0"/>
                                  </p:stCondLst>
                                  <p:childTnLst>
                                    <p:animEffect transition="out" filter="fade">
                                      <p:cBhvr>
                                        <p:cTn id="34" dur="400" tmFilter="0, 0; .2, .5; .8, .5; 1, 0"/>
                                        <p:tgtEl>
                                          <p:spTgt spid="421"/>
                                        </p:tgtEl>
                                      </p:cBhvr>
                                    </p:animEffect>
                                    <p:animScale>
                                      <p:cBhvr>
                                        <p:cTn id="35" dur="200" autoRev="1" fill="hold"/>
                                        <p:tgtEl>
                                          <p:spTgt spid="421"/>
                                        </p:tgtEl>
                                      </p:cBhvr>
                                      <p:by x="105000" y="105000"/>
                                    </p:animScale>
                                  </p:childTnLst>
                                </p:cTn>
                              </p:par>
                            </p:childTnLst>
                          </p:cTn>
                        </p:par>
                        <p:par>
                          <p:cTn id="36" fill="hold">
                            <p:stCondLst>
                              <p:cond delay="2250"/>
                            </p:stCondLst>
                            <p:childTnLst>
                              <p:par>
                                <p:cTn id="37" presetID="10" presetClass="entr" presetSubtype="0" fill="hold" nodeType="afterEffect">
                                  <p:stCondLst>
                                    <p:cond delay="0"/>
                                  </p:stCondLst>
                                  <p:childTnLst>
                                    <p:set>
                                      <p:cBhvr>
                                        <p:cTn id="38" dur="1" fill="hold">
                                          <p:stCondLst>
                                            <p:cond delay="0"/>
                                          </p:stCondLst>
                                        </p:cTn>
                                        <p:tgtEl>
                                          <p:spTgt spid="545"/>
                                        </p:tgtEl>
                                        <p:attrNameLst>
                                          <p:attrName>style.visibility</p:attrName>
                                        </p:attrNameLst>
                                      </p:cBhvr>
                                      <p:to>
                                        <p:strVal val="visible"/>
                                      </p:to>
                                    </p:set>
                                    <p:animEffect transition="in" filter="fade">
                                      <p:cBhvr>
                                        <p:cTn id="39" dur="350"/>
                                        <p:tgtEl>
                                          <p:spTgt spid="545"/>
                                        </p:tgtEl>
                                      </p:cBhvr>
                                    </p:animEffect>
                                  </p:childTnLst>
                                </p:cTn>
                              </p:par>
                              <p:par>
                                <p:cTn id="40" presetID="26" presetClass="emph" presetSubtype="0" fill="hold" nodeType="withEffect">
                                  <p:stCondLst>
                                    <p:cond delay="0"/>
                                  </p:stCondLst>
                                  <p:childTnLst>
                                    <p:animEffect transition="out" filter="fade">
                                      <p:cBhvr>
                                        <p:cTn id="41" dur="400" tmFilter="0, 0; .2, .5; .8, .5; 1, 0"/>
                                        <p:tgtEl>
                                          <p:spTgt spid="545"/>
                                        </p:tgtEl>
                                      </p:cBhvr>
                                    </p:animEffect>
                                    <p:animScale>
                                      <p:cBhvr>
                                        <p:cTn id="42" dur="200" autoRev="1" fill="hold"/>
                                        <p:tgtEl>
                                          <p:spTgt spid="545"/>
                                        </p:tgtEl>
                                      </p:cBhvr>
                                      <p:by x="105000" y="105000"/>
                                    </p:animScale>
                                  </p:childTnLst>
                                </p:cTn>
                              </p:par>
                            </p:childTnLst>
                          </p:cTn>
                        </p:par>
                        <p:par>
                          <p:cTn id="43" fill="hold">
                            <p:stCondLst>
                              <p:cond delay="2650"/>
                            </p:stCondLst>
                            <p:childTnLst>
                              <p:par>
                                <p:cTn id="44" presetID="10" presetClass="entr" presetSubtype="0" fill="hold" grpId="0" nodeType="afterEffect">
                                  <p:stCondLst>
                                    <p:cond delay="0"/>
                                  </p:stCondLst>
                                  <p:childTnLst>
                                    <p:set>
                                      <p:cBhvr>
                                        <p:cTn id="45" dur="1" fill="hold">
                                          <p:stCondLst>
                                            <p:cond delay="0"/>
                                          </p:stCondLst>
                                        </p:cTn>
                                        <p:tgtEl>
                                          <p:spTgt spid="550"/>
                                        </p:tgtEl>
                                        <p:attrNameLst>
                                          <p:attrName>style.visibility</p:attrName>
                                        </p:attrNameLst>
                                      </p:cBhvr>
                                      <p:to>
                                        <p:strVal val="visible"/>
                                      </p:to>
                                    </p:set>
                                    <p:animEffect transition="in" filter="fade">
                                      <p:cBhvr>
                                        <p:cTn id="46" dur="350"/>
                                        <p:tgtEl>
                                          <p:spTgt spid="550"/>
                                        </p:tgtEl>
                                      </p:cBhvr>
                                    </p:animEffect>
                                  </p:childTnLst>
                                </p:cTn>
                              </p:par>
                              <p:par>
                                <p:cTn id="47" presetID="26" presetClass="emph" presetSubtype="0" fill="hold" grpId="1" nodeType="withEffect">
                                  <p:stCondLst>
                                    <p:cond delay="0"/>
                                  </p:stCondLst>
                                  <p:childTnLst>
                                    <p:animEffect transition="out" filter="fade">
                                      <p:cBhvr>
                                        <p:cTn id="48" dur="400" tmFilter="0, 0; .2, .5; .8, .5; 1, 0"/>
                                        <p:tgtEl>
                                          <p:spTgt spid="550"/>
                                        </p:tgtEl>
                                      </p:cBhvr>
                                    </p:animEffect>
                                    <p:animScale>
                                      <p:cBhvr>
                                        <p:cTn id="49" dur="200" autoRev="1" fill="hold"/>
                                        <p:tgtEl>
                                          <p:spTgt spid="550"/>
                                        </p:tgtEl>
                                      </p:cBhvr>
                                      <p:by x="105000" y="105000"/>
                                    </p:animScale>
                                  </p:childTnLst>
                                </p:cTn>
                              </p:par>
                            </p:childTnLst>
                          </p:cTn>
                        </p:par>
                        <p:par>
                          <p:cTn id="50" fill="hold">
                            <p:stCondLst>
                              <p:cond delay="3050"/>
                            </p:stCondLst>
                            <p:childTnLst>
                              <p:par>
                                <p:cTn id="51" presetID="10" presetClass="entr" presetSubtype="0" fill="hold" grpId="0" nodeType="afterEffect">
                                  <p:stCondLst>
                                    <p:cond delay="0"/>
                                  </p:stCondLst>
                                  <p:childTnLst>
                                    <p:set>
                                      <p:cBhvr>
                                        <p:cTn id="52" dur="1" fill="hold">
                                          <p:stCondLst>
                                            <p:cond delay="0"/>
                                          </p:stCondLst>
                                        </p:cTn>
                                        <p:tgtEl>
                                          <p:spTgt spid="549"/>
                                        </p:tgtEl>
                                        <p:attrNameLst>
                                          <p:attrName>style.visibility</p:attrName>
                                        </p:attrNameLst>
                                      </p:cBhvr>
                                      <p:to>
                                        <p:strVal val="visible"/>
                                      </p:to>
                                    </p:set>
                                    <p:animEffect transition="in" filter="fade">
                                      <p:cBhvr>
                                        <p:cTn id="53" dur="500"/>
                                        <p:tgtEl>
                                          <p:spTgt spid="549"/>
                                        </p:tgtEl>
                                      </p:cBhvr>
                                    </p:animEffect>
                                  </p:childTnLst>
                                </p:cTn>
                              </p:par>
                            </p:childTnLst>
                          </p:cTn>
                        </p:par>
                        <p:par>
                          <p:cTn id="54" fill="hold">
                            <p:stCondLst>
                              <p:cond delay="3550"/>
                            </p:stCondLst>
                            <p:childTnLst>
                              <p:par>
                                <p:cTn id="55" presetID="10" presetClass="entr" presetSubtype="0" fill="hold" nodeType="afterEffect">
                                  <p:stCondLst>
                                    <p:cond delay="0"/>
                                  </p:stCondLst>
                                  <p:childTnLst>
                                    <p:set>
                                      <p:cBhvr>
                                        <p:cTn id="56" dur="1" fill="hold">
                                          <p:stCondLst>
                                            <p:cond delay="0"/>
                                          </p:stCondLst>
                                        </p:cTn>
                                        <p:tgtEl>
                                          <p:spTgt spid="539"/>
                                        </p:tgtEl>
                                        <p:attrNameLst>
                                          <p:attrName>style.visibility</p:attrName>
                                        </p:attrNameLst>
                                      </p:cBhvr>
                                      <p:to>
                                        <p:strVal val="visible"/>
                                      </p:to>
                                    </p:set>
                                    <p:animEffect transition="in" filter="fade">
                                      <p:cBhvr>
                                        <p:cTn id="57" dur="350"/>
                                        <p:tgtEl>
                                          <p:spTgt spid="539"/>
                                        </p:tgtEl>
                                      </p:cBhvr>
                                    </p:animEffect>
                                  </p:childTnLst>
                                </p:cTn>
                              </p:par>
                              <p:par>
                                <p:cTn id="58" presetID="26" presetClass="emph" presetSubtype="0" fill="hold" nodeType="withEffect">
                                  <p:stCondLst>
                                    <p:cond delay="0"/>
                                  </p:stCondLst>
                                  <p:childTnLst>
                                    <p:animEffect transition="out" filter="fade">
                                      <p:cBhvr>
                                        <p:cTn id="59" dur="400" tmFilter="0, 0; .2, .5; .8, .5; 1, 0"/>
                                        <p:tgtEl>
                                          <p:spTgt spid="539"/>
                                        </p:tgtEl>
                                      </p:cBhvr>
                                    </p:animEffect>
                                    <p:animScale>
                                      <p:cBhvr>
                                        <p:cTn id="60" dur="200" autoRev="1" fill="hold"/>
                                        <p:tgtEl>
                                          <p:spTgt spid="539"/>
                                        </p:tgtEl>
                                      </p:cBhvr>
                                      <p:by x="105000" y="105000"/>
                                    </p:animScale>
                                  </p:childTnLst>
                                </p:cTn>
                              </p:par>
                            </p:childTnLst>
                          </p:cTn>
                        </p:par>
                        <p:par>
                          <p:cTn id="61" fill="hold">
                            <p:stCondLst>
                              <p:cond delay="3950"/>
                            </p:stCondLst>
                            <p:childTnLst>
                              <p:par>
                                <p:cTn id="62" presetID="10" presetClass="entr" presetSubtype="0" fill="hold" grpId="0" nodeType="afterEffect">
                                  <p:stCondLst>
                                    <p:cond delay="0"/>
                                  </p:stCondLst>
                                  <p:childTnLst>
                                    <p:set>
                                      <p:cBhvr>
                                        <p:cTn id="63" dur="1" fill="hold">
                                          <p:stCondLst>
                                            <p:cond delay="0"/>
                                          </p:stCondLst>
                                        </p:cTn>
                                        <p:tgtEl>
                                          <p:spTgt spid="544"/>
                                        </p:tgtEl>
                                        <p:attrNameLst>
                                          <p:attrName>style.visibility</p:attrName>
                                        </p:attrNameLst>
                                      </p:cBhvr>
                                      <p:to>
                                        <p:strVal val="visible"/>
                                      </p:to>
                                    </p:set>
                                    <p:animEffect transition="in" filter="fade">
                                      <p:cBhvr>
                                        <p:cTn id="64" dur="350"/>
                                        <p:tgtEl>
                                          <p:spTgt spid="544"/>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544"/>
                                        </p:tgtEl>
                                      </p:cBhvr>
                                    </p:animEffect>
                                    <p:animScale>
                                      <p:cBhvr>
                                        <p:cTn id="67" dur="200" autoRev="1" fill="hold"/>
                                        <p:tgtEl>
                                          <p:spTgt spid="544"/>
                                        </p:tgtEl>
                                      </p:cBhvr>
                                      <p:by x="105000" y="105000"/>
                                    </p:animScale>
                                  </p:childTnLst>
                                </p:cTn>
                              </p:par>
                            </p:childTnLst>
                          </p:cTn>
                        </p:par>
                        <p:par>
                          <p:cTn id="68" fill="hold">
                            <p:stCondLst>
                              <p:cond delay="4350"/>
                            </p:stCondLst>
                            <p:childTnLst>
                              <p:par>
                                <p:cTn id="69" presetID="10" presetClass="entr" presetSubtype="0" fill="hold" grpId="0" nodeType="afterEffect">
                                  <p:stCondLst>
                                    <p:cond delay="0"/>
                                  </p:stCondLst>
                                  <p:childTnLst>
                                    <p:set>
                                      <p:cBhvr>
                                        <p:cTn id="70" dur="1" fill="hold">
                                          <p:stCondLst>
                                            <p:cond delay="0"/>
                                          </p:stCondLst>
                                        </p:cTn>
                                        <p:tgtEl>
                                          <p:spTgt spid="543"/>
                                        </p:tgtEl>
                                        <p:attrNameLst>
                                          <p:attrName>style.visibility</p:attrName>
                                        </p:attrNameLst>
                                      </p:cBhvr>
                                      <p:to>
                                        <p:strVal val="visible"/>
                                      </p:to>
                                    </p:set>
                                    <p:animEffect transition="in" filter="fade">
                                      <p:cBhvr>
                                        <p:cTn id="71" dur="500"/>
                                        <p:tgtEl>
                                          <p:spTgt spid="543"/>
                                        </p:tgtEl>
                                      </p:cBhvr>
                                    </p:animEffect>
                                  </p:childTnLst>
                                </p:cTn>
                              </p:par>
                            </p:childTnLst>
                          </p:cTn>
                        </p:par>
                        <p:par>
                          <p:cTn id="72" fill="hold">
                            <p:stCondLst>
                              <p:cond delay="4850"/>
                            </p:stCondLst>
                            <p:childTnLst>
                              <p:par>
                                <p:cTn id="73" presetID="10" presetClass="entr" presetSubtype="0" fill="hold" nodeType="afterEffect">
                                  <p:stCondLst>
                                    <p:cond delay="0"/>
                                  </p:stCondLst>
                                  <p:childTnLst>
                                    <p:set>
                                      <p:cBhvr>
                                        <p:cTn id="74" dur="1" fill="hold">
                                          <p:stCondLst>
                                            <p:cond delay="0"/>
                                          </p:stCondLst>
                                        </p:cTn>
                                        <p:tgtEl>
                                          <p:spTgt spid="551"/>
                                        </p:tgtEl>
                                        <p:attrNameLst>
                                          <p:attrName>style.visibility</p:attrName>
                                        </p:attrNameLst>
                                      </p:cBhvr>
                                      <p:to>
                                        <p:strVal val="visible"/>
                                      </p:to>
                                    </p:set>
                                    <p:animEffect transition="in" filter="fade">
                                      <p:cBhvr>
                                        <p:cTn id="75" dur="350"/>
                                        <p:tgtEl>
                                          <p:spTgt spid="551"/>
                                        </p:tgtEl>
                                      </p:cBhvr>
                                    </p:animEffect>
                                  </p:childTnLst>
                                </p:cTn>
                              </p:par>
                              <p:par>
                                <p:cTn id="76" presetID="26" presetClass="emph" presetSubtype="0" fill="hold" nodeType="withEffect">
                                  <p:stCondLst>
                                    <p:cond delay="0"/>
                                  </p:stCondLst>
                                  <p:childTnLst>
                                    <p:animEffect transition="out" filter="fade">
                                      <p:cBhvr>
                                        <p:cTn id="77" dur="400" tmFilter="0, 0; .2, .5; .8, .5; 1, 0"/>
                                        <p:tgtEl>
                                          <p:spTgt spid="551"/>
                                        </p:tgtEl>
                                      </p:cBhvr>
                                    </p:animEffect>
                                    <p:animScale>
                                      <p:cBhvr>
                                        <p:cTn id="78" dur="200" autoRev="1" fill="hold"/>
                                        <p:tgtEl>
                                          <p:spTgt spid="551"/>
                                        </p:tgtEl>
                                      </p:cBhvr>
                                      <p:by x="105000" y="105000"/>
                                    </p:animScale>
                                  </p:childTnLst>
                                </p:cTn>
                              </p:par>
                            </p:childTnLst>
                          </p:cTn>
                        </p:par>
                        <p:par>
                          <p:cTn id="79" fill="hold">
                            <p:stCondLst>
                              <p:cond delay="5250"/>
                            </p:stCondLst>
                            <p:childTnLst>
                              <p:par>
                                <p:cTn id="80" presetID="10" presetClass="entr" presetSubtype="0" fill="hold" grpId="0" nodeType="afterEffect">
                                  <p:stCondLst>
                                    <p:cond delay="0"/>
                                  </p:stCondLst>
                                  <p:childTnLst>
                                    <p:set>
                                      <p:cBhvr>
                                        <p:cTn id="81" dur="1" fill="hold">
                                          <p:stCondLst>
                                            <p:cond delay="0"/>
                                          </p:stCondLst>
                                        </p:cTn>
                                        <p:tgtEl>
                                          <p:spTgt spid="556"/>
                                        </p:tgtEl>
                                        <p:attrNameLst>
                                          <p:attrName>style.visibility</p:attrName>
                                        </p:attrNameLst>
                                      </p:cBhvr>
                                      <p:to>
                                        <p:strVal val="visible"/>
                                      </p:to>
                                    </p:set>
                                    <p:animEffect transition="in" filter="fade">
                                      <p:cBhvr>
                                        <p:cTn id="82" dur="350"/>
                                        <p:tgtEl>
                                          <p:spTgt spid="556"/>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556"/>
                                        </p:tgtEl>
                                      </p:cBhvr>
                                    </p:animEffect>
                                    <p:animScale>
                                      <p:cBhvr>
                                        <p:cTn id="85" dur="200" autoRev="1" fill="hold"/>
                                        <p:tgtEl>
                                          <p:spTgt spid="556"/>
                                        </p:tgtEl>
                                      </p:cBhvr>
                                      <p:by x="105000" y="105000"/>
                                    </p:animScale>
                                  </p:childTnLst>
                                </p:cTn>
                              </p:par>
                            </p:childTnLst>
                          </p:cTn>
                        </p:par>
                        <p:par>
                          <p:cTn id="86" fill="hold">
                            <p:stCondLst>
                              <p:cond delay="5650"/>
                            </p:stCondLst>
                            <p:childTnLst>
                              <p:par>
                                <p:cTn id="87" presetID="10" presetClass="entr" presetSubtype="0" fill="hold" grpId="0" nodeType="afterEffect">
                                  <p:stCondLst>
                                    <p:cond delay="0"/>
                                  </p:stCondLst>
                                  <p:childTnLst>
                                    <p:set>
                                      <p:cBhvr>
                                        <p:cTn id="88" dur="1" fill="hold">
                                          <p:stCondLst>
                                            <p:cond delay="0"/>
                                          </p:stCondLst>
                                        </p:cTn>
                                        <p:tgtEl>
                                          <p:spTgt spid="555"/>
                                        </p:tgtEl>
                                        <p:attrNameLst>
                                          <p:attrName>style.visibility</p:attrName>
                                        </p:attrNameLst>
                                      </p:cBhvr>
                                      <p:to>
                                        <p:strVal val="visible"/>
                                      </p:to>
                                    </p:set>
                                    <p:animEffect transition="in" filter="fade">
                                      <p:cBhvr>
                                        <p:cTn id="89" dur="500"/>
                                        <p:tgtEl>
                                          <p:spTgt spid="555"/>
                                        </p:tgtEl>
                                      </p:cBhvr>
                                    </p:animEffect>
                                  </p:childTnLst>
                                </p:cTn>
                              </p:par>
                            </p:childTnLst>
                          </p:cTn>
                        </p:par>
                        <p:par>
                          <p:cTn id="90" fill="hold">
                            <p:stCondLst>
                              <p:cond delay="6150"/>
                            </p:stCondLst>
                            <p:childTnLst>
                              <p:par>
                                <p:cTn id="91" presetID="10" presetClass="entr" presetSubtype="0" fill="hold" nodeType="afterEffect">
                                  <p:stCondLst>
                                    <p:cond delay="0"/>
                                  </p:stCondLst>
                                  <p:childTnLst>
                                    <p:set>
                                      <p:cBhvr>
                                        <p:cTn id="92" dur="1" fill="hold">
                                          <p:stCondLst>
                                            <p:cond delay="0"/>
                                          </p:stCondLst>
                                        </p:cTn>
                                        <p:tgtEl>
                                          <p:spTgt spid="557"/>
                                        </p:tgtEl>
                                        <p:attrNameLst>
                                          <p:attrName>style.visibility</p:attrName>
                                        </p:attrNameLst>
                                      </p:cBhvr>
                                      <p:to>
                                        <p:strVal val="visible"/>
                                      </p:to>
                                    </p:set>
                                    <p:animEffect transition="in" filter="fade">
                                      <p:cBhvr>
                                        <p:cTn id="93" dur="350"/>
                                        <p:tgtEl>
                                          <p:spTgt spid="557"/>
                                        </p:tgtEl>
                                      </p:cBhvr>
                                    </p:animEffect>
                                  </p:childTnLst>
                                </p:cTn>
                              </p:par>
                              <p:par>
                                <p:cTn id="94" presetID="26" presetClass="emph" presetSubtype="0" fill="hold" nodeType="withEffect">
                                  <p:stCondLst>
                                    <p:cond delay="0"/>
                                  </p:stCondLst>
                                  <p:childTnLst>
                                    <p:animEffect transition="out" filter="fade">
                                      <p:cBhvr>
                                        <p:cTn id="95" dur="400" tmFilter="0, 0; .2, .5; .8, .5; 1, 0"/>
                                        <p:tgtEl>
                                          <p:spTgt spid="557"/>
                                        </p:tgtEl>
                                      </p:cBhvr>
                                    </p:animEffect>
                                    <p:animScale>
                                      <p:cBhvr>
                                        <p:cTn id="96" dur="200" autoRev="1" fill="hold"/>
                                        <p:tgtEl>
                                          <p:spTgt spid="557"/>
                                        </p:tgtEl>
                                      </p:cBhvr>
                                      <p:by x="105000" y="105000"/>
                                    </p:animScale>
                                  </p:childTnLst>
                                </p:cTn>
                              </p:par>
                            </p:childTnLst>
                          </p:cTn>
                        </p:par>
                        <p:par>
                          <p:cTn id="97" fill="hold">
                            <p:stCondLst>
                              <p:cond delay="6550"/>
                            </p:stCondLst>
                            <p:childTnLst>
                              <p:par>
                                <p:cTn id="98" presetID="10" presetClass="entr" presetSubtype="0" fill="hold" grpId="0" nodeType="afterEffect">
                                  <p:stCondLst>
                                    <p:cond delay="0"/>
                                  </p:stCondLst>
                                  <p:childTnLst>
                                    <p:set>
                                      <p:cBhvr>
                                        <p:cTn id="99" dur="1" fill="hold">
                                          <p:stCondLst>
                                            <p:cond delay="0"/>
                                          </p:stCondLst>
                                        </p:cTn>
                                        <p:tgtEl>
                                          <p:spTgt spid="562"/>
                                        </p:tgtEl>
                                        <p:attrNameLst>
                                          <p:attrName>style.visibility</p:attrName>
                                        </p:attrNameLst>
                                      </p:cBhvr>
                                      <p:to>
                                        <p:strVal val="visible"/>
                                      </p:to>
                                    </p:set>
                                    <p:animEffect transition="in" filter="fade">
                                      <p:cBhvr>
                                        <p:cTn id="100" dur="350"/>
                                        <p:tgtEl>
                                          <p:spTgt spid="562"/>
                                        </p:tgtEl>
                                      </p:cBhvr>
                                    </p:animEffect>
                                  </p:childTnLst>
                                </p:cTn>
                              </p:par>
                              <p:par>
                                <p:cTn id="101" presetID="26" presetClass="emph" presetSubtype="0" fill="hold" grpId="1" nodeType="withEffect">
                                  <p:stCondLst>
                                    <p:cond delay="0"/>
                                  </p:stCondLst>
                                  <p:childTnLst>
                                    <p:animEffect transition="out" filter="fade">
                                      <p:cBhvr>
                                        <p:cTn id="102" dur="400" tmFilter="0, 0; .2, .5; .8, .5; 1, 0"/>
                                        <p:tgtEl>
                                          <p:spTgt spid="562"/>
                                        </p:tgtEl>
                                      </p:cBhvr>
                                    </p:animEffect>
                                    <p:animScale>
                                      <p:cBhvr>
                                        <p:cTn id="103" dur="200" autoRev="1" fill="hold"/>
                                        <p:tgtEl>
                                          <p:spTgt spid="562"/>
                                        </p:tgtEl>
                                      </p:cBhvr>
                                      <p:by x="105000" y="105000"/>
                                    </p:animScale>
                                  </p:childTnLst>
                                </p:cTn>
                              </p:par>
                            </p:childTnLst>
                          </p:cTn>
                        </p:par>
                        <p:par>
                          <p:cTn id="104" fill="hold">
                            <p:stCondLst>
                              <p:cond delay="6950"/>
                            </p:stCondLst>
                            <p:childTnLst>
                              <p:par>
                                <p:cTn id="105" presetID="10" presetClass="entr" presetSubtype="0" fill="hold" grpId="0" nodeType="afterEffect">
                                  <p:stCondLst>
                                    <p:cond delay="0"/>
                                  </p:stCondLst>
                                  <p:childTnLst>
                                    <p:set>
                                      <p:cBhvr>
                                        <p:cTn id="106" dur="1" fill="hold">
                                          <p:stCondLst>
                                            <p:cond delay="0"/>
                                          </p:stCondLst>
                                        </p:cTn>
                                        <p:tgtEl>
                                          <p:spTgt spid="561"/>
                                        </p:tgtEl>
                                        <p:attrNameLst>
                                          <p:attrName>style.visibility</p:attrName>
                                        </p:attrNameLst>
                                      </p:cBhvr>
                                      <p:to>
                                        <p:strVal val="visible"/>
                                      </p:to>
                                    </p:set>
                                    <p:animEffect transition="in" filter="fade">
                                      <p:cBhvr>
                                        <p:cTn id="107" dur="500"/>
                                        <p:tgtEl>
                                          <p:spTgt spid="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543" grpId="0"/>
      <p:bldP spid="544" grpId="0"/>
      <p:bldP spid="544" grpId="1"/>
      <p:bldP spid="549" grpId="0"/>
      <p:bldP spid="550" grpId="0"/>
      <p:bldP spid="550" grpId="1"/>
      <p:bldP spid="555" grpId="0"/>
      <p:bldP spid="556" grpId="0"/>
      <p:bldP spid="556" grpId="1"/>
      <p:bldP spid="561" grpId="0"/>
      <p:bldP spid="562" grpId="0"/>
      <p:bldP spid="562" grpId="1"/>
      <p:bldP spid="179"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5508997" y="3389584"/>
            <a:ext cx="3563937" cy="649288"/>
          </a:xfrm>
          <a:prstGeom prst="rect">
            <a:avLst/>
          </a:prstGeom>
          <a:solidFill>
            <a:schemeClr val="accent2">
              <a:lumMod val="75000"/>
            </a:schemeClr>
          </a:solidFill>
          <a:ln w="25400" cap="flat" cmpd="sng">
            <a:noFill/>
            <a:miter lim="800000"/>
            <a:headEnd/>
            <a:tailEnd/>
          </a:ln>
        </p:spPr>
        <p:txBody>
          <a:bodyPr anchor="ctr"/>
          <a:lstStyle/>
          <a:p>
            <a:pPr algn="ctr" defTabSz="967801" fontAlgn="auto">
              <a:spcBef>
                <a:spcPts val="0"/>
              </a:spcBef>
              <a:spcAft>
                <a:spcPts val="0"/>
              </a:spcAft>
              <a:defRPr/>
            </a:pPr>
            <a:r>
              <a:rPr lang="zh-CN" altLang="en-US" sz="4000" dirty="0" smtClean="0">
                <a:solidFill>
                  <a:srgbClr val="ECECEC"/>
                </a:solidFill>
                <a:latin typeface="宋体" pitchFamily="2" charset="-122"/>
                <a:ea typeface="+mn-ea"/>
                <a:sym typeface="宋体" pitchFamily="2" charset="-122"/>
              </a:rPr>
              <a:t>整体概述</a:t>
            </a:r>
            <a:endParaRPr lang="zh-CN" altLang="en-US" sz="4000" dirty="0">
              <a:solidFill>
                <a:srgbClr val="ECECEC"/>
              </a:solidFill>
              <a:latin typeface="宋体" pitchFamily="2" charset="-122"/>
              <a:ea typeface="+mn-ea"/>
              <a:sym typeface="宋体" pitchFamily="2" charset="-122"/>
            </a:endParaRPr>
          </a:p>
        </p:txBody>
      </p:sp>
      <p:sp>
        <p:nvSpPr>
          <p:cNvPr id="3" name="椭圆 7"/>
          <p:cNvSpPr>
            <a:spLocks noChangeArrowheads="1"/>
          </p:cNvSpPr>
          <p:nvPr/>
        </p:nvSpPr>
        <p:spPr bwMode="auto">
          <a:xfrm>
            <a:off x="5915397" y="509859"/>
            <a:ext cx="2752725" cy="2752725"/>
          </a:xfrm>
          <a:prstGeom prst="ellipse">
            <a:avLst/>
          </a:prstGeom>
          <a:solidFill>
            <a:schemeClr val="accent2">
              <a:lumMod val="75000"/>
            </a:schemeClr>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4" name="椭圆 6"/>
          <p:cNvSpPr>
            <a:spLocks noChangeArrowheads="1"/>
          </p:cNvSpPr>
          <p:nvPr/>
        </p:nvSpPr>
        <p:spPr bwMode="auto">
          <a:xfrm>
            <a:off x="6136059" y="728934"/>
            <a:ext cx="2311400" cy="2312988"/>
          </a:xfrm>
          <a:prstGeom prst="ellipse">
            <a:avLst/>
          </a:prstGeom>
          <a:solidFill>
            <a:schemeClr val="accent2">
              <a:lumMod val="75000"/>
            </a:schemeClr>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 name="椭圆 5"/>
          <p:cNvSpPr>
            <a:spLocks noChangeArrowheads="1"/>
          </p:cNvSpPr>
          <p:nvPr/>
        </p:nvSpPr>
        <p:spPr bwMode="auto">
          <a:xfrm>
            <a:off x="6320209" y="913084"/>
            <a:ext cx="1943100" cy="1944688"/>
          </a:xfrm>
          <a:prstGeom prst="ellipse">
            <a:avLst/>
          </a:prstGeom>
          <a:solidFill>
            <a:schemeClr val="accent2">
              <a:lumMod val="75000"/>
            </a:schemeClr>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6" name="椭圆 4"/>
          <p:cNvSpPr>
            <a:spLocks noChangeArrowheads="1"/>
          </p:cNvSpPr>
          <p:nvPr/>
        </p:nvSpPr>
        <p:spPr bwMode="auto">
          <a:xfrm>
            <a:off x="6536109" y="1128984"/>
            <a:ext cx="1511300" cy="1512888"/>
          </a:xfrm>
          <a:prstGeom prst="ellipse">
            <a:avLst/>
          </a:prstGeom>
          <a:solidFill>
            <a:schemeClr val="accent2">
              <a:lumMod val="75000"/>
            </a:schemeClr>
          </a:solidFill>
          <a:ln w="76200" cap="flat" cmpd="sng">
            <a:solidFill>
              <a:srgbClr val="F6F6F6"/>
            </a:solidFill>
            <a:round/>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7" name="椭圆 3"/>
          <p:cNvSpPr>
            <a:spLocks noChangeArrowheads="1"/>
          </p:cNvSpPr>
          <p:nvPr/>
        </p:nvSpPr>
        <p:spPr bwMode="auto">
          <a:xfrm>
            <a:off x="6752009" y="1344884"/>
            <a:ext cx="1079500" cy="1081088"/>
          </a:xfrm>
          <a:prstGeom prst="ellipse">
            <a:avLst/>
          </a:prstGeom>
          <a:solidFill>
            <a:schemeClr val="accent2">
              <a:lumMod val="75000"/>
            </a:schemeClr>
          </a:solidFill>
          <a:ln w="76200" cap="flat" cmpd="sng">
            <a:solidFill>
              <a:srgbClr val="F6F6F6"/>
            </a:solidFill>
            <a:round/>
            <a:headEnd/>
            <a:tailEnd/>
          </a:ln>
        </p:spPr>
        <p:txBody>
          <a:bodyPr anchor="ctr"/>
          <a:lstStyle/>
          <a:p>
            <a:pPr algn="ctr" defTabSz="967801" fontAlgn="auto">
              <a:spcBef>
                <a:spcPts val="0"/>
              </a:spcBef>
              <a:spcAft>
                <a:spcPts val="0"/>
              </a:spcAft>
              <a:defRPr/>
            </a:pPr>
            <a:r>
              <a:rPr lang="en-US" altLang="zh-CN" sz="8000" b="1" dirty="0">
                <a:solidFill>
                  <a:srgbClr val="F8F8F8"/>
                </a:solidFill>
                <a:latin typeface="+mn-lt"/>
                <a:ea typeface="+mn-ea"/>
                <a:sym typeface="Arial" pitchFamily="34" charset="0"/>
              </a:rPr>
              <a:t>1</a:t>
            </a:r>
            <a:endParaRPr lang="zh-CN" altLang="en-US" sz="8000" b="1" dirty="0">
              <a:solidFill>
                <a:srgbClr val="F8F8F8"/>
              </a:solidFill>
              <a:latin typeface="+mn-lt"/>
              <a:ea typeface="+mn-ea"/>
              <a:sym typeface="Arial" pitchFamily="34" charset="0"/>
            </a:endParaRPr>
          </a:p>
        </p:txBody>
      </p:sp>
      <p:sp>
        <p:nvSpPr>
          <p:cNvPr id="8" name="矩形 20"/>
          <p:cNvSpPr>
            <a:spLocks noChangeArrowheads="1"/>
          </p:cNvSpPr>
          <p:nvPr/>
        </p:nvSpPr>
        <p:spPr bwMode="auto">
          <a:xfrm>
            <a:off x="5508997" y="4038872"/>
            <a:ext cx="3563937" cy="461665"/>
          </a:xfrm>
          <a:prstGeom prst="rect">
            <a:avLst/>
          </a:prstGeom>
          <a:noFill/>
          <a:ln>
            <a:noFill/>
          </a:ln>
          <a:extLst/>
        </p:spPr>
        <p:txBody>
          <a:bodyPr>
            <a:spAutoFit/>
          </a:bodyPr>
          <a:lstStyle/>
          <a:p>
            <a:pPr algn="ctr" defTabSz="967801" fontAlgn="auto">
              <a:spcBef>
                <a:spcPts val="0"/>
              </a:spcBef>
              <a:spcAft>
                <a:spcPts val="0"/>
              </a:spcAft>
              <a:defRPr/>
            </a:pPr>
            <a:r>
              <a:rPr lang="en-US" altLang="zh-CN" sz="2400" dirty="0">
                <a:solidFill>
                  <a:schemeClr val="accent2">
                    <a:lumMod val="75000"/>
                  </a:schemeClr>
                </a:solidFill>
                <a:latin typeface="微软雅黑" pitchFamily="34" charset="-122"/>
                <a:ea typeface="微软雅黑" pitchFamily="34" charset="-122"/>
                <a:sym typeface="微软雅黑" pitchFamily="34" charset="-122"/>
              </a:rPr>
              <a:t>OVERALL SUMMARY</a:t>
            </a:r>
            <a:endParaRPr lang="zh-CN" altLang="en-US" sz="2400" dirty="0">
              <a:solidFill>
                <a:schemeClr val="accent2">
                  <a:lumMod val="75000"/>
                </a:schemeClr>
              </a:solidFill>
              <a:latin typeface="微软雅黑" pitchFamily="34" charset="-122"/>
              <a:ea typeface="微软雅黑" pitchFamily="34" charset="-122"/>
              <a:sym typeface="微软雅黑" pitchFamily="34" charset="-122"/>
            </a:endParaRPr>
          </a:p>
        </p:txBody>
      </p:sp>
      <p:grpSp>
        <p:nvGrpSpPr>
          <p:cNvPr id="77" name="组合 76"/>
          <p:cNvGrpSpPr/>
          <p:nvPr/>
        </p:nvGrpSpPr>
        <p:grpSpPr>
          <a:xfrm>
            <a:off x="481994" y="372584"/>
            <a:ext cx="656171" cy="656171"/>
            <a:chOff x="6157069" y="4376643"/>
            <a:chExt cx="656171" cy="656171"/>
          </a:xfrm>
          <a:solidFill>
            <a:schemeClr val="accent2">
              <a:lumMod val="75000"/>
            </a:schemeClr>
          </a:solidFill>
        </p:grpSpPr>
        <p:grpSp>
          <p:nvGrpSpPr>
            <p:cNvPr id="78" name="组合 77"/>
            <p:cNvGrpSpPr/>
            <p:nvPr/>
          </p:nvGrpSpPr>
          <p:grpSpPr>
            <a:xfrm>
              <a:off x="6157069" y="4376643"/>
              <a:ext cx="656171" cy="656171"/>
              <a:chOff x="8415028" y="1301255"/>
              <a:chExt cx="1491176" cy="1491176"/>
            </a:xfrm>
            <a:grpFill/>
            <a:effectLst>
              <a:outerShdw blurRad="304800" dist="63500" dir="8100000" algn="tr" rotWithShape="0">
                <a:schemeClr val="tx1">
                  <a:alpha val="60000"/>
                </a:schemeClr>
              </a:outerShdw>
            </a:effectLst>
          </p:grpSpPr>
          <p:sp>
            <p:nvSpPr>
              <p:cNvPr id="80" name="椭圆 79"/>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1" y="-1"/>
            <a:ext cx="5667376" cy="5400676"/>
            <a:chOff x="175369" y="80153"/>
            <a:chExt cx="5492006" cy="5230924"/>
          </a:xfrm>
        </p:grpSpPr>
        <p:sp>
          <p:nvSpPr>
            <p:cNvPr id="39"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0"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p:cNvGrpSpPr/>
          <p:nvPr/>
        </p:nvGrpSpPr>
        <p:grpSpPr>
          <a:xfrm>
            <a:off x="0" y="0"/>
            <a:ext cx="5385610" cy="5400675"/>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42"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3"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4"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5"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6"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7"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8"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9"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1000"/>
                                        <p:tgtEl>
                                          <p:spTgt spid="41"/>
                                        </p:tgtEl>
                                      </p:cBhvr>
                                    </p:animEffect>
                                  </p:childTnLst>
                                </p:cTn>
                              </p:par>
                              <p:par>
                                <p:cTn id="8" presetID="22" presetClass="entr" presetSubtype="1"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up)">
                                      <p:cBhvr>
                                        <p:cTn id="10" dur="1000"/>
                                        <p:tgtEl>
                                          <p:spTgt spid="3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77"/>
                                        </p:tgtEl>
                                        <p:attrNameLst>
                                          <p:attrName>style.visibility</p:attrName>
                                        </p:attrNameLst>
                                      </p:cBhvr>
                                      <p:to>
                                        <p:strVal val="visible"/>
                                      </p:to>
                                    </p:set>
                                    <p:anim calcmode="lin" valueType="num">
                                      <p:cBhvr>
                                        <p:cTn id="14" dur="500" fill="hold"/>
                                        <p:tgtEl>
                                          <p:spTgt spid="77"/>
                                        </p:tgtEl>
                                        <p:attrNameLst>
                                          <p:attrName>ppt_w</p:attrName>
                                        </p:attrNameLst>
                                      </p:cBhvr>
                                      <p:tavLst>
                                        <p:tav tm="0">
                                          <p:val>
                                            <p:fltVal val="0"/>
                                          </p:val>
                                        </p:tav>
                                        <p:tav tm="100000">
                                          <p:val>
                                            <p:strVal val="#ppt_w"/>
                                          </p:val>
                                        </p:tav>
                                      </p:tavLst>
                                    </p:anim>
                                    <p:anim calcmode="lin" valueType="num">
                                      <p:cBhvr>
                                        <p:cTn id="15" dur="500" fill="hold"/>
                                        <p:tgtEl>
                                          <p:spTgt spid="77"/>
                                        </p:tgtEl>
                                        <p:attrNameLst>
                                          <p:attrName>ppt_h</p:attrName>
                                        </p:attrNameLst>
                                      </p:cBhvr>
                                      <p:tavLst>
                                        <p:tav tm="0">
                                          <p:val>
                                            <p:fltVal val="0"/>
                                          </p:val>
                                        </p:tav>
                                        <p:tav tm="100000">
                                          <p:val>
                                            <p:strVal val="#ppt_h"/>
                                          </p:val>
                                        </p:tav>
                                      </p:tavLst>
                                    </p:anim>
                                    <p:anim calcmode="lin" valueType="num">
                                      <p:cBhvr>
                                        <p:cTn id="16" dur="500" fill="hold"/>
                                        <p:tgtEl>
                                          <p:spTgt spid="77"/>
                                        </p:tgtEl>
                                        <p:attrNameLst>
                                          <p:attrName>style.rotation</p:attrName>
                                        </p:attrNameLst>
                                      </p:cBhvr>
                                      <p:tavLst>
                                        <p:tav tm="0">
                                          <p:val>
                                            <p:fltVal val="90"/>
                                          </p:val>
                                        </p:tav>
                                        <p:tav tm="100000">
                                          <p:val>
                                            <p:fltVal val="0"/>
                                          </p:val>
                                        </p:tav>
                                      </p:tavLst>
                                    </p:anim>
                                    <p:animEffect transition="in" filter="fade">
                                      <p:cBhvr>
                                        <p:cTn id="17" dur="500"/>
                                        <p:tgtEl>
                                          <p:spTgt spid="77"/>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2000"/>
                                        <p:tgtEl>
                                          <p:spTgt spid="3"/>
                                        </p:tgtEl>
                                      </p:cBhvr>
                                    </p:animEffect>
                                  </p:childTnLst>
                                </p:cTn>
                              </p:par>
                              <p:par>
                                <p:cTn id="22" presetID="21" presetClass="entr" presetSubtype="1"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par>
                                <p:cTn id="25" presetID="21" presetClass="entr" presetSubtype="1"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par>
                                <p:cTn id="28" presetID="21" presetClass="entr" presetSubtype="1"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par>
                                <p:cTn id="31" presetID="21" presetClass="entr" presetSubtype="1" fill="hold" grpId="0" nodeType="withEffect">
                                  <p:stCondLst>
                                    <p:cond delay="2000"/>
                                  </p:stCondLst>
                                  <p:childTnLst>
                                    <p:set>
                                      <p:cBhvr>
                                        <p:cTn id="32" dur="1" fill="hold">
                                          <p:stCondLst>
                                            <p:cond delay="0"/>
                                          </p:stCondLst>
                                        </p:cTn>
                                        <p:tgtEl>
                                          <p:spTgt spid="7"/>
                                        </p:tgtEl>
                                        <p:attrNameLst>
                                          <p:attrName>style.visibility</p:attrName>
                                        </p:attrNameLst>
                                      </p:cBhvr>
                                      <p:to>
                                        <p:strVal val="visible"/>
                                      </p:to>
                                    </p:set>
                                    <p:animEffect transition="in" filter="wheel(1)">
                                      <p:cBhvr>
                                        <p:cTn id="33" dur="2000"/>
                                        <p:tgtEl>
                                          <p:spTgt spid="7"/>
                                        </p:tgtEl>
                                      </p:cBhvr>
                                    </p:animEffect>
                                  </p:childTnLst>
                                </p:cTn>
                              </p:par>
                            </p:childTnLst>
                          </p:cTn>
                        </p:par>
                        <p:par>
                          <p:cTn id="34" fill="hold" nodeType="afterGroup">
                            <p:stCondLst>
                              <p:cond delay="55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p:cBhvr>
                                        <p:cTn id="37" dur="750"/>
                                        <p:tgtEl>
                                          <p:spTgt spid="2"/>
                                        </p:tgtEl>
                                      </p:cBhvr>
                                    </p:animEffect>
                                    <p:anim calcmode="lin" valueType="num">
                                      <p:cBhvr>
                                        <p:cTn id="38" dur="750" fill="hold"/>
                                        <p:tgtEl>
                                          <p:spTgt spid="2"/>
                                        </p:tgtEl>
                                        <p:attrNameLst>
                                          <p:attrName>ppt_x</p:attrName>
                                        </p:attrNameLst>
                                      </p:cBhvr>
                                      <p:tavLst>
                                        <p:tav tm="0">
                                          <p:val>
                                            <p:strVal val="#ppt_x"/>
                                          </p:val>
                                        </p:tav>
                                        <p:tav tm="100000">
                                          <p:val>
                                            <p:strVal val="#ppt_x"/>
                                          </p:val>
                                        </p:tav>
                                      </p:tavLst>
                                    </p:anim>
                                    <p:anim calcmode="lin" valueType="num">
                                      <p:cBhvr>
                                        <p:cTn id="39" dur="750" fill="hold"/>
                                        <p:tgtEl>
                                          <p:spTgt spid="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50"/>
                                  </p:stCondLst>
                                  <p:childTnLst>
                                    <p:set>
                                      <p:cBhvr>
                                        <p:cTn id="41" dur="1" fill="hold">
                                          <p:stCondLst>
                                            <p:cond delay="0"/>
                                          </p:stCondLst>
                                        </p:cTn>
                                        <p:tgtEl>
                                          <p:spTgt spid="8"/>
                                        </p:tgtEl>
                                        <p:attrNameLst>
                                          <p:attrName>style.visibility</p:attrName>
                                        </p:attrNameLst>
                                      </p:cBhvr>
                                      <p:to>
                                        <p:strVal val="visible"/>
                                      </p:to>
                                    </p:set>
                                    <p:animEffect>
                                      <p:cBhvr>
                                        <p:cTn id="42" dur="750"/>
                                        <p:tgtEl>
                                          <p:spTgt spid="8"/>
                                        </p:tgtEl>
                                      </p:cBhvr>
                                    </p:animEffect>
                                    <p:anim calcmode="lin" valueType="num">
                                      <p:cBhvr>
                                        <p:cTn id="43" dur="750" fill="hold"/>
                                        <p:tgtEl>
                                          <p:spTgt spid="8"/>
                                        </p:tgtEl>
                                        <p:attrNameLst>
                                          <p:attrName>ppt_x</p:attrName>
                                        </p:attrNameLst>
                                      </p:cBhvr>
                                      <p:tavLst>
                                        <p:tav tm="0">
                                          <p:val>
                                            <p:strVal val="#ppt_x"/>
                                          </p:val>
                                        </p:tav>
                                        <p:tav tm="100000">
                                          <p:val>
                                            <p:strVal val="#ppt_x"/>
                                          </p:val>
                                        </p:tav>
                                      </p:tavLst>
                                    </p:anim>
                                    <p:anim calcmode="lin" valueType="num">
                                      <p:cBhvr>
                                        <p:cTn id="44"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7" grpId="0" bldLvl="0" animBg="1" autoUpdateAnimBg="0"/>
      <p:bldP spid="8"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59" name="组合 58"/>
          <p:cNvGrpSpPr/>
          <p:nvPr/>
        </p:nvGrpSpPr>
        <p:grpSpPr>
          <a:xfrm>
            <a:off x="352591" y="688270"/>
            <a:ext cx="9369259" cy="67851"/>
            <a:chOff x="288133" y="483063"/>
            <a:chExt cx="8772740" cy="64666"/>
          </a:xfrm>
        </p:grpSpPr>
        <p:sp>
          <p:nvSpPr>
            <p:cNvPr id="60" name="任意多边形 5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a:stCxn id="60"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7" name="组合 66"/>
          <p:cNvGrpSpPr/>
          <p:nvPr/>
        </p:nvGrpSpPr>
        <p:grpSpPr>
          <a:xfrm>
            <a:off x="0" y="290390"/>
            <a:ext cx="641111" cy="353788"/>
            <a:chOff x="0" y="252065"/>
            <a:chExt cx="641111" cy="392113"/>
          </a:xfrm>
        </p:grpSpPr>
        <p:sp>
          <p:nvSpPr>
            <p:cNvPr id="68"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83"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84" name="五边形 8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a:off x="3061672" y="1324508"/>
            <a:ext cx="1657676" cy="1657675"/>
            <a:chOff x="3356096" y="2378025"/>
            <a:chExt cx="1295503" cy="1295501"/>
          </a:xfrm>
          <a:solidFill>
            <a:srgbClr val="D9AA27"/>
          </a:solidFill>
        </p:grpSpPr>
        <p:sp>
          <p:nvSpPr>
            <p:cNvPr id="133" name="同心圆 132"/>
            <p:cNvSpPr/>
            <p:nvPr/>
          </p:nvSpPr>
          <p:spPr>
            <a:xfrm>
              <a:off x="3356096" y="2378025"/>
              <a:ext cx="1295501" cy="1295501"/>
            </a:xfrm>
            <a:prstGeom prst="donut">
              <a:avLst>
                <a:gd name="adj" fmla="val 17790"/>
              </a:avLst>
            </a:prstGeom>
            <a:solidFill>
              <a:schemeClr val="accent2">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grpSp>
          <p:nvGrpSpPr>
            <p:cNvPr id="134" name="组合 133"/>
            <p:cNvGrpSpPr/>
            <p:nvPr/>
          </p:nvGrpSpPr>
          <p:grpSpPr>
            <a:xfrm>
              <a:off x="3893253" y="2753956"/>
              <a:ext cx="221187" cy="539642"/>
              <a:chOff x="704850" y="2103438"/>
              <a:chExt cx="263525" cy="642937"/>
            </a:xfrm>
            <a:grpFill/>
          </p:grpSpPr>
          <p:sp>
            <p:nvSpPr>
              <p:cNvPr id="136" name="Freeform 7"/>
              <p:cNvSpPr>
                <a:spLocks/>
              </p:cNvSpPr>
              <p:nvPr/>
            </p:nvSpPr>
            <p:spPr bwMode="auto">
              <a:xfrm>
                <a:off x="704850" y="2508250"/>
                <a:ext cx="263525" cy="173038"/>
              </a:xfrm>
              <a:custGeom>
                <a:avLst/>
                <a:gdLst>
                  <a:gd name="T0" fmla="*/ 66 w 70"/>
                  <a:gd name="T1" fmla="*/ 0 h 46"/>
                  <a:gd name="T2" fmla="*/ 4 w 70"/>
                  <a:gd name="T3" fmla="*/ 0 h 46"/>
                  <a:gd name="T4" fmla="*/ 0 w 70"/>
                  <a:gd name="T5" fmla="*/ 4 h 46"/>
                  <a:gd name="T6" fmla="*/ 0 w 70"/>
                  <a:gd name="T7" fmla="*/ 21 h 46"/>
                  <a:gd name="T8" fmla="*/ 4 w 70"/>
                  <a:gd name="T9" fmla="*/ 26 h 46"/>
                  <a:gd name="T10" fmla="*/ 5 w 70"/>
                  <a:gd name="T11" fmla="*/ 26 h 46"/>
                  <a:gd name="T12" fmla="*/ 11 w 70"/>
                  <a:gd name="T13" fmla="*/ 35 h 46"/>
                  <a:gd name="T14" fmla="*/ 21 w 70"/>
                  <a:gd name="T15" fmla="*/ 46 h 46"/>
                  <a:gd name="T16" fmla="*/ 48 w 70"/>
                  <a:gd name="T17" fmla="*/ 46 h 46"/>
                  <a:gd name="T18" fmla="*/ 59 w 70"/>
                  <a:gd name="T19" fmla="*/ 35 h 46"/>
                  <a:gd name="T20" fmla="*/ 65 w 70"/>
                  <a:gd name="T21" fmla="*/ 26 h 46"/>
                  <a:gd name="T22" fmla="*/ 66 w 70"/>
                  <a:gd name="T23" fmla="*/ 26 h 46"/>
                  <a:gd name="T24" fmla="*/ 70 w 70"/>
                  <a:gd name="T25" fmla="*/ 21 h 46"/>
                  <a:gd name="T26" fmla="*/ 70 w 70"/>
                  <a:gd name="T27" fmla="*/ 4 h 46"/>
                  <a:gd name="T28" fmla="*/ 66 w 70"/>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46">
                    <a:moveTo>
                      <a:pt x="66" y="0"/>
                    </a:moveTo>
                    <a:cubicBezTo>
                      <a:pt x="4" y="0"/>
                      <a:pt x="4" y="0"/>
                      <a:pt x="4" y="0"/>
                    </a:cubicBezTo>
                    <a:cubicBezTo>
                      <a:pt x="2" y="0"/>
                      <a:pt x="0" y="2"/>
                      <a:pt x="0" y="4"/>
                    </a:cubicBezTo>
                    <a:cubicBezTo>
                      <a:pt x="0" y="21"/>
                      <a:pt x="0" y="21"/>
                      <a:pt x="0" y="21"/>
                    </a:cubicBezTo>
                    <a:cubicBezTo>
                      <a:pt x="0" y="24"/>
                      <a:pt x="2" y="26"/>
                      <a:pt x="4" y="26"/>
                    </a:cubicBezTo>
                    <a:cubicBezTo>
                      <a:pt x="5" y="26"/>
                      <a:pt x="5" y="26"/>
                      <a:pt x="5" y="26"/>
                    </a:cubicBezTo>
                    <a:cubicBezTo>
                      <a:pt x="11" y="35"/>
                      <a:pt x="11" y="35"/>
                      <a:pt x="11" y="35"/>
                    </a:cubicBezTo>
                    <a:cubicBezTo>
                      <a:pt x="11" y="41"/>
                      <a:pt x="16" y="46"/>
                      <a:pt x="21" y="46"/>
                    </a:cubicBezTo>
                    <a:cubicBezTo>
                      <a:pt x="48" y="46"/>
                      <a:pt x="48" y="46"/>
                      <a:pt x="48" y="46"/>
                    </a:cubicBezTo>
                    <a:cubicBezTo>
                      <a:pt x="54" y="46"/>
                      <a:pt x="59" y="41"/>
                      <a:pt x="59" y="35"/>
                    </a:cubicBezTo>
                    <a:cubicBezTo>
                      <a:pt x="65" y="26"/>
                      <a:pt x="65" y="26"/>
                      <a:pt x="65" y="26"/>
                    </a:cubicBezTo>
                    <a:cubicBezTo>
                      <a:pt x="66" y="26"/>
                      <a:pt x="66" y="26"/>
                      <a:pt x="66" y="26"/>
                    </a:cubicBezTo>
                    <a:cubicBezTo>
                      <a:pt x="68" y="26"/>
                      <a:pt x="70" y="24"/>
                      <a:pt x="70" y="21"/>
                    </a:cubicBezTo>
                    <a:cubicBezTo>
                      <a:pt x="70" y="4"/>
                      <a:pt x="70" y="4"/>
                      <a:pt x="70" y="4"/>
                    </a:cubicBezTo>
                    <a:cubicBezTo>
                      <a:pt x="70" y="2"/>
                      <a:pt x="68" y="0"/>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7" name="Freeform 8"/>
              <p:cNvSpPr>
                <a:spLocks/>
              </p:cNvSpPr>
              <p:nvPr/>
            </p:nvSpPr>
            <p:spPr bwMode="auto">
              <a:xfrm>
                <a:off x="768350" y="2693988"/>
                <a:ext cx="136525" cy="17463"/>
              </a:xfrm>
              <a:custGeom>
                <a:avLst/>
                <a:gdLst>
                  <a:gd name="T0" fmla="*/ 36 w 36"/>
                  <a:gd name="T1" fmla="*/ 2 h 5"/>
                  <a:gd name="T2" fmla="*/ 34 w 36"/>
                  <a:gd name="T3" fmla="*/ 5 h 5"/>
                  <a:gd name="T4" fmla="*/ 2 w 36"/>
                  <a:gd name="T5" fmla="*/ 5 h 5"/>
                  <a:gd name="T6" fmla="*/ 0 w 36"/>
                  <a:gd name="T7" fmla="*/ 2 h 5"/>
                  <a:gd name="T8" fmla="*/ 0 w 36"/>
                  <a:gd name="T9" fmla="*/ 2 h 5"/>
                  <a:gd name="T10" fmla="*/ 2 w 36"/>
                  <a:gd name="T11" fmla="*/ 0 h 5"/>
                  <a:gd name="T12" fmla="*/ 34 w 36"/>
                  <a:gd name="T13" fmla="*/ 0 h 5"/>
                  <a:gd name="T14" fmla="*/ 36 w 36"/>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
                    <a:moveTo>
                      <a:pt x="36" y="2"/>
                    </a:moveTo>
                    <a:cubicBezTo>
                      <a:pt x="36" y="4"/>
                      <a:pt x="35" y="5"/>
                      <a:pt x="34" y="5"/>
                    </a:cubicBezTo>
                    <a:cubicBezTo>
                      <a:pt x="2" y="5"/>
                      <a:pt x="2" y="5"/>
                      <a:pt x="2" y="5"/>
                    </a:cubicBezTo>
                    <a:cubicBezTo>
                      <a:pt x="1" y="5"/>
                      <a:pt x="0" y="4"/>
                      <a:pt x="0" y="2"/>
                    </a:cubicBezTo>
                    <a:cubicBezTo>
                      <a:pt x="0" y="2"/>
                      <a:pt x="0" y="2"/>
                      <a:pt x="0" y="2"/>
                    </a:cubicBezTo>
                    <a:cubicBezTo>
                      <a:pt x="0" y="1"/>
                      <a:pt x="1" y="0"/>
                      <a:pt x="2" y="0"/>
                    </a:cubicBezTo>
                    <a:cubicBezTo>
                      <a:pt x="34" y="0"/>
                      <a:pt x="34" y="0"/>
                      <a:pt x="34" y="0"/>
                    </a:cubicBezTo>
                    <a:cubicBezTo>
                      <a:pt x="35" y="0"/>
                      <a:pt x="36" y="1"/>
                      <a:pt x="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8" name="Freeform 9"/>
              <p:cNvSpPr>
                <a:spLocks/>
              </p:cNvSpPr>
              <p:nvPr/>
            </p:nvSpPr>
            <p:spPr bwMode="auto">
              <a:xfrm>
                <a:off x="795338" y="2727325"/>
                <a:ext cx="82550" cy="19050"/>
              </a:xfrm>
              <a:custGeom>
                <a:avLst/>
                <a:gdLst>
                  <a:gd name="T0" fmla="*/ 2 w 22"/>
                  <a:gd name="T1" fmla="*/ 5 h 5"/>
                  <a:gd name="T2" fmla="*/ 0 w 22"/>
                  <a:gd name="T3" fmla="*/ 3 h 5"/>
                  <a:gd name="T4" fmla="*/ 0 w 22"/>
                  <a:gd name="T5" fmla="*/ 3 h 5"/>
                  <a:gd name="T6" fmla="*/ 2 w 22"/>
                  <a:gd name="T7" fmla="*/ 0 h 5"/>
                  <a:gd name="T8" fmla="*/ 20 w 22"/>
                  <a:gd name="T9" fmla="*/ 0 h 5"/>
                  <a:gd name="T10" fmla="*/ 22 w 22"/>
                  <a:gd name="T11" fmla="*/ 3 h 5"/>
                  <a:gd name="T12" fmla="*/ 22 w 22"/>
                  <a:gd name="T13" fmla="*/ 3 h 5"/>
                  <a:gd name="T14" fmla="*/ 20 w 2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
                    <a:moveTo>
                      <a:pt x="2" y="5"/>
                    </a:moveTo>
                    <a:cubicBezTo>
                      <a:pt x="1" y="5"/>
                      <a:pt x="0" y="4"/>
                      <a:pt x="0" y="3"/>
                    </a:cubicBezTo>
                    <a:cubicBezTo>
                      <a:pt x="0" y="3"/>
                      <a:pt x="0" y="3"/>
                      <a:pt x="0" y="3"/>
                    </a:cubicBezTo>
                    <a:cubicBezTo>
                      <a:pt x="0" y="1"/>
                      <a:pt x="1" y="0"/>
                      <a:pt x="2" y="0"/>
                    </a:cubicBezTo>
                    <a:cubicBezTo>
                      <a:pt x="20" y="0"/>
                      <a:pt x="20" y="0"/>
                      <a:pt x="20" y="0"/>
                    </a:cubicBezTo>
                    <a:cubicBezTo>
                      <a:pt x="21" y="0"/>
                      <a:pt x="22" y="1"/>
                      <a:pt x="22" y="3"/>
                    </a:cubicBezTo>
                    <a:cubicBezTo>
                      <a:pt x="22" y="3"/>
                      <a:pt x="22" y="3"/>
                      <a:pt x="22" y="3"/>
                    </a:cubicBezTo>
                    <a:cubicBezTo>
                      <a:pt x="22" y="4"/>
                      <a:pt x="21" y="5"/>
                      <a:pt x="2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9" name="Freeform 10"/>
              <p:cNvSpPr>
                <a:spLocks/>
              </p:cNvSpPr>
              <p:nvPr/>
            </p:nvSpPr>
            <p:spPr bwMode="auto">
              <a:xfrm>
                <a:off x="795338" y="2103438"/>
                <a:ext cx="82550" cy="388938"/>
              </a:xfrm>
              <a:custGeom>
                <a:avLst/>
                <a:gdLst>
                  <a:gd name="T0" fmla="*/ 22 w 22"/>
                  <a:gd name="T1" fmla="*/ 10 h 103"/>
                  <a:gd name="T2" fmla="*/ 11 w 22"/>
                  <a:gd name="T3" fmla="*/ 0 h 103"/>
                  <a:gd name="T4" fmla="*/ 11 w 22"/>
                  <a:gd name="T5" fmla="*/ 0 h 103"/>
                  <a:gd name="T6" fmla="*/ 0 w 22"/>
                  <a:gd name="T7" fmla="*/ 10 h 103"/>
                  <a:gd name="T8" fmla="*/ 0 w 22"/>
                  <a:gd name="T9" fmla="*/ 92 h 103"/>
                  <a:gd name="T10" fmla="*/ 11 w 22"/>
                  <a:gd name="T11" fmla="*/ 103 h 103"/>
                  <a:gd name="T12" fmla="*/ 11 w 22"/>
                  <a:gd name="T13" fmla="*/ 103 h 103"/>
                  <a:gd name="T14" fmla="*/ 22 w 22"/>
                  <a:gd name="T15" fmla="*/ 92 h 103"/>
                  <a:gd name="T16" fmla="*/ 22 w 22"/>
                  <a:gd name="T17"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03">
                    <a:moveTo>
                      <a:pt x="22" y="10"/>
                    </a:moveTo>
                    <a:cubicBezTo>
                      <a:pt x="22" y="4"/>
                      <a:pt x="17" y="0"/>
                      <a:pt x="11" y="0"/>
                    </a:cubicBezTo>
                    <a:cubicBezTo>
                      <a:pt x="11" y="0"/>
                      <a:pt x="11" y="0"/>
                      <a:pt x="11" y="0"/>
                    </a:cubicBezTo>
                    <a:cubicBezTo>
                      <a:pt x="5" y="0"/>
                      <a:pt x="0" y="4"/>
                      <a:pt x="0" y="10"/>
                    </a:cubicBezTo>
                    <a:cubicBezTo>
                      <a:pt x="0" y="92"/>
                      <a:pt x="0" y="92"/>
                      <a:pt x="0" y="92"/>
                    </a:cubicBezTo>
                    <a:cubicBezTo>
                      <a:pt x="0" y="98"/>
                      <a:pt x="5" y="103"/>
                      <a:pt x="11" y="103"/>
                    </a:cubicBezTo>
                    <a:cubicBezTo>
                      <a:pt x="11" y="103"/>
                      <a:pt x="11" y="103"/>
                      <a:pt x="11" y="103"/>
                    </a:cubicBezTo>
                    <a:cubicBezTo>
                      <a:pt x="17" y="103"/>
                      <a:pt x="22" y="98"/>
                      <a:pt x="22" y="92"/>
                    </a:cubicBezTo>
                    <a:lnTo>
                      <a:pt x="2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0" name="Freeform 11"/>
              <p:cNvSpPr>
                <a:spLocks/>
              </p:cNvSpPr>
              <p:nvPr/>
            </p:nvSpPr>
            <p:spPr bwMode="auto">
              <a:xfrm>
                <a:off x="727075" y="2125663"/>
                <a:ext cx="57150" cy="366713"/>
              </a:xfrm>
              <a:custGeom>
                <a:avLst/>
                <a:gdLst>
                  <a:gd name="T0" fmla="*/ 15 w 15"/>
                  <a:gd name="T1" fmla="*/ 10 h 97"/>
                  <a:gd name="T2" fmla="*/ 7 w 15"/>
                  <a:gd name="T3" fmla="*/ 0 h 97"/>
                  <a:gd name="T4" fmla="*/ 7 w 15"/>
                  <a:gd name="T5" fmla="*/ 0 h 97"/>
                  <a:gd name="T6" fmla="*/ 0 w 15"/>
                  <a:gd name="T7" fmla="*/ 10 h 97"/>
                  <a:gd name="T8" fmla="*/ 0 w 15"/>
                  <a:gd name="T9" fmla="*/ 87 h 97"/>
                  <a:gd name="T10" fmla="*/ 7 w 15"/>
                  <a:gd name="T11" fmla="*/ 97 h 97"/>
                  <a:gd name="T12" fmla="*/ 7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1" y="0"/>
                      <a:pt x="7" y="0"/>
                    </a:cubicBezTo>
                    <a:cubicBezTo>
                      <a:pt x="7" y="0"/>
                      <a:pt x="7" y="0"/>
                      <a:pt x="7" y="0"/>
                    </a:cubicBezTo>
                    <a:cubicBezTo>
                      <a:pt x="4" y="0"/>
                      <a:pt x="0" y="4"/>
                      <a:pt x="0" y="10"/>
                    </a:cubicBezTo>
                    <a:cubicBezTo>
                      <a:pt x="0" y="87"/>
                      <a:pt x="0" y="87"/>
                      <a:pt x="0" y="87"/>
                    </a:cubicBezTo>
                    <a:cubicBezTo>
                      <a:pt x="0" y="93"/>
                      <a:pt x="4" y="97"/>
                      <a:pt x="7" y="97"/>
                    </a:cubicBezTo>
                    <a:cubicBezTo>
                      <a:pt x="7" y="97"/>
                      <a:pt x="7" y="97"/>
                      <a:pt x="7" y="97"/>
                    </a:cubicBezTo>
                    <a:cubicBezTo>
                      <a:pt x="11" y="97"/>
                      <a:pt x="15" y="93"/>
                      <a:pt x="15" y="87"/>
                    </a:cubicBezTo>
                    <a:lnTo>
                      <a:pt x="1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1" name="Freeform 12"/>
              <p:cNvSpPr>
                <a:spLocks/>
              </p:cNvSpPr>
              <p:nvPr/>
            </p:nvSpPr>
            <p:spPr bwMode="auto">
              <a:xfrm>
                <a:off x="893763" y="2125663"/>
                <a:ext cx="55563" cy="366713"/>
              </a:xfrm>
              <a:custGeom>
                <a:avLst/>
                <a:gdLst>
                  <a:gd name="T0" fmla="*/ 15 w 15"/>
                  <a:gd name="T1" fmla="*/ 10 h 97"/>
                  <a:gd name="T2" fmla="*/ 8 w 15"/>
                  <a:gd name="T3" fmla="*/ 0 h 97"/>
                  <a:gd name="T4" fmla="*/ 8 w 15"/>
                  <a:gd name="T5" fmla="*/ 0 h 97"/>
                  <a:gd name="T6" fmla="*/ 0 w 15"/>
                  <a:gd name="T7" fmla="*/ 10 h 97"/>
                  <a:gd name="T8" fmla="*/ 0 w 15"/>
                  <a:gd name="T9" fmla="*/ 87 h 97"/>
                  <a:gd name="T10" fmla="*/ 8 w 15"/>
                  <a:gd name="T11" fmla="*/ 97 h 97"/>
                  <a:gd name="T12" fmla="*/ 8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2" y="0"/>
                      <a:pt x="8" y="0"/>
                    </a:cubicBezTo>
                    <a:cubicBezTo>
                      <a:pt x="8" y="0"/>
                      <a:pt x="8" y="0"/>
                      <a:pt x="8" y="0"/>
                    </a:cubicBezTo>
                    <a:cubicBezTo>
                      <a:pt x="4" y="0"/>
                      <a:pt x="0" y="4"/>
                      <a:pt x="0" y="10"/>
                    </a:cubicBezTo>
                    <a:cubicBezTo>
                      <a:pt x="0" y="87"/>
                      <a:pt x="0" y="87"/>
                      <a:pt x="0" y="87"/>
                    </a:cubicBezTo>
                    <a:cubicBezTo>
                      <a:pt x="0" y="93"/>
                      <a:pt x="4" y="97"/>
                      <a:pt x="8" y="97"/>
                    </a:cubicBezTo>
                    <a:cubicBezTo>
                      <a:pt x="8" y="97"/>
                      <a:pt x="8" y="97"/>
                      <a:pt x="8" y="97"/>
                    </a:cubicBezTo>
                    <a:cubicBezTo>
                      <a:pt x="12" y="97"/>
                      <a:pt x="15" y="93"/>
                      <a:pt x="15" y="87"/>
                    </a:cubicBezTo>
                    <a:lnTo>
                      <a:pt x="1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135" name="空心弧 134"/>
            <p:cNvSpPr/>
            <p:nvPr/>
          </p:nvSpPr>
          <p:spPr>
            <a:xfrm>
              <a:off x="3357139" y="2378025"/>
              <a:ext cx="1294460" cy="1294460"/>
            </a:xfrm>
            <a:prstGeom prst="blockArc">
              <a:avLst>
                <a:gd name="adj1" fmla="val 16221204"/>
                <a:gd name="adj2" fmla="val 1740664"/>
                <a:gd name="adj3" fmla="val 17652"/>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grpSp>
      <p:grpSp>
        <p:nvGrpSpPr>
          <p:cNvPr id="142" name="组合 141"/>
          <p:cNvGrpSpPr/>
          <p:nvPr/>
        </p:nvGrpSpPr>
        <p:grpSpPr>
          <a:xfrm>
            <a:off x="5052942" y="1324508"/>
            <a:ext cx="1625786" cy="1625786"/>
            <a:chOff x="4986776" y="2378025"/>
            <a:chExt cx="1295502" cy="1295501"/>
          </a:xfrm>
          <a:solidFill>
            <a:schemeClr val="accent2">
              <a:lumMod val="75000"/>
            </a:schemeClr>
          </a:solidFill>
        </p:grpSpPr>
        <p:grpSp>
          <p:nvGrpSpPr>
            <p:cNvPr id="143" name="组合 142"/>
            <p:cNvGrpSpPr/>
            <p:nvPr/>
          </p:nvGrpSpPr>
          <p:grpSpPr>
            <a:xfrm>
              <a:off x="4986776" y="2378025"/>
              <a:ext cx="1295502" cy="1295501"/>
              <a:chOff x="5318245" y="2292023"/>
              <a:chExt cx="1543479" cy="1543478"/>
            </a:xfrm>
            <a:grpFill/>
          </p:grpSpPr>
          <p:sp>
            <p:nvSpPr>
              <p:cNvPr id="149" name="同心圆 148"/>
              <p:cNvSpPr/>
              <p:nvPr/>
            </p:nvSpPr>
            <p:spPr>
              <a:xfrm>
                <a:off x="5318245" y="2292023"/>
                <a:ext cx="1543478" cy="1543478"/>
              </a:xfrm>
              <a:prstGeom prst="donut">
                <a:avLst>
                  <a:gd name="adj" fmla="val 17790"/>
                </a:avLst>
              </a:prstGeom>
              <a:solidFill>
                <a:schemeClr val="accent2">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50" name="空心弧 149"/>
              <p:cNvSpPr/>
              <p:nvPr/>
            </p:nvSpPr>
            <p:spPr>
              <a:xfrm>
                <a:off x="5319486" y="2292023"/>
                <a:ext cx="1542238" cy="1542238"/>
              </a:xfrm>
              <a:prstGeom prst="blockArc">
                <a:avLst>
                  <a:gd name="adj1" fmla="val 16221204"/>
                  <a:gd name="adj2" fmla="val 3738950"/>
                  <a:gd name="adj3" fmla="val 17717"/>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latin typeface="Arial"/>
                  <a:ea typeface="微软雅黑"/>
                  <a:cs typeface="+mn-cs"/>
                </a:endParaRPr>
              </a:p>
            </p:txBody>
          </p:sp>
        </p:grpSp>
        <p:grpSp>
          <p:nvGrpSpPr>
            <p:cNvPr id="144" name="组合 143"/>
            <p:cNvGrpSpPr/>
            <p:nvPr/>
          </p:nvGrpSpPr>
          <p:grpSpPr>
            <a:xfrm>
              <a:off x="5396401" y="2758850"/>
              <a:ext cx="476250" cy="554037"/>
              <a:chOff x="2263775" y="2405063"/>
              <a:chExt cx="476250" cy="554037"/>
            </a:xfrm>
            <a:grpFill/>
          </p:grpSpPr>
          <p:sp>
            <p:nvSpPr>
              <p:cNvPr id="145" name="Rectangle 18"/>
              <p:cNvSpPr>
                <a:spLocks noChangeArrowheads="1"/>
              </p:cNvSpPr>
              <p:nvPr/>
            </p:nvSpPr>
            <p:spPr bwMode="auto">
              <a:xfrm>
                <a:off x="2263775" y="2922588"/>
                <a:ext cx="382587" cy="36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6" name="Freeform 19"/>
              <p:cNvSpPr>
                <a:spLocks/>
              </p:cNvSpPr>
              <p:nvPr/>
            </p:nvSpPr>
            <p:spPr bwMode="auto">
              <a:xfrm>
                <a:off x="2641600" y="2441575"/>
                <a:ext cx="98425" cy="163512"/>
              </a:xfrm>
              <a:custGeom>
                <a:avLst/>
                <a:gdLst>
                  <a:gd name="T0" fmla="*/ 25 w 26"/>
                  <a:gd name="T1" fmla="*/ 19 h 43"/>
                  <a:gd name="T2" fmla="*/ 23 w 26"/>
                  <a:gd name="T3" fmla="*/ 15 h 43"/>
                  <a:gd name="T4" fmla="*/ 10 w 26"/>
                  <a:gd name="T5" fmla="*/ 2 h 43"/>
                  <a:gd name="T6" fmla="*/ 2 w 26"/>
                  <a:gd name="T7" fmla="*/ 3 h 43"/>
                  <a:gd name="T8" fmla="*/ 2 w 26"/>
                  <a:gd name="T9" fmla="*/ 11 h 43"/>
                  <a:gd name="T10" fmla="*/ 14 w 26"/>
                  <a:gd name="T11" fmla="*/ 21 h 43"/>
                  <a:gd name="T12" fmla="*/ 15 w 26"/>
                  <a:gd name="T13" fmla="*/ 37 h 43"/>
                  <a:gd name="T14" fmla="*/ 21 w 26"/>
                  <a:gd name="T15" fmla="*/ 43 h 43"/>
                  <a:gd name="T16" fmla="*/ 26 w 26"/>
                  <a:gd name="T17" fmla="*/ 37 h 43"/>
                  <a:gd name="T18" fmla="*/ 25 w 26"/>
                  <a:gd name="T19" fmla="*/ 19 h 43"/>
                  <a:gd name="T20" fmla="*/ 25 w 26"/>
                  <a:gd name="T21"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3">
                    <a:moveTo>
                      <a:pt x="25" y="19"/>
                    </a:moveTo>
                    <a:cubicBezTo>
                      <a:pt x="25" y="17"/>
                      <a:pt x="25" y="16"/>
                      <a:pt x="23" y="15"/>
                    </a:cubicBezTo>
                    <a:cubicBezTo>
                      <a:pt x="10" y="2"/>
                      <a:pt x="10" y="2"/>
                      <a:pt x="10" y="2"/>
                    </a:cubicBezTo>
                    <a:cubicBezTo>
                      <a:pt x="8" y="0"/>
                      <a:pt x="4" y="1"/>
                      <a:pt x="2" y="3"/>
                    </a:cubicBezTo>
                    <a:cubicBezTo>
                      <a:pt x="0" y="5"/>
                      <a:pt x="0" y="9"/>
                      <a:pt x="2" y="11"/>
                    </a:cubicBezTo>
                    <a:cubicBezTo>
                      <a:pt x="14" y="21"/>
                      <a:pt x="14" y="21"/>
                      <a:pt x="14" y="21"/>
                    </a:cubicBezTo>
                    <a:cubicBezTo>
                      <a:pt x="15" y="37"/>
                      <a:pt x="15" y="37"/>
                      <a:pt x="15" y="37"/>
                    </a:cubicBezTo>
                    <a:cubicBezTo>
                      <a:pt x="15" y="40"/>
                      <a:pt x="18" y="43"/>
                      <a:pt x="21" y="43"/>
                    </a:cubicBezTo>
                    <a:cubicBezTo>
                      <a:pt x="24" y="42"/>
                      <a:pt x="26" y="40"/>
                      <a:pt x="26" y="37"/>
                    </a:cubicBezTo>
                    <a:cubicBezTo>
                      <a:pt x="25" y="19"/>
                      <a:pt x="25" y="19"/>
                      <a:pt x="25" y="19"/>
                    </a:cubicBezTo>
                    <a:cubicBezTo>
                      <a:pt x="25" y="19"/>
                      <a:pt x="25" y="19"/>
                      <a:pt x="2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7" name="Freeform 20"/>
              <p:cNvSpPr>
                <a:spLocks/>
              </p:cNvSpPr>
              <p:nvPr/>
            </p:nvSpPr>
            <p:spPr bwMode="auto">
              <a:xfrm>
                <a:off x="2646363" y="2630488"/>
                <a:ext cx="93662" cy="276225"/>
              </a:xfrm>
              <a:custGeom>
                <a:avLst/>
                <a:gdLst>
                  <a:gd name="T0" fmla="*/ 19 w 25"/>
                  <a:gd name="T1" fmla="*/ 0 h 73"/>
                  <a:gd name="T2" fmla="*/ 19 w 25"/>
                  <a:gd name="T3" fmla="*/ 60 h 73"/>
                  <a:gd name="T4" fmla="*/ 12 w 25"/>
                  <a:gd name="T5" fmla="*/ 66 h 73"/>
                  <a:gd name="T6" fmla="*/ 6 w 25"/>
                  <a:gd name="T7" fmla="*/ 60 h 73"/>
                  <a:gd name="T8" fmla="*/ 6 w 25"/>
                  <a:gd name="T9" fmla="*/ 15 h 73"/>
                  <a:gd name="T10" fmla="*/ 0 w 25"/>
                  <a:gd name="T11" fmla="*/ 15 h 73"/>
                  <a:gd name="T12" fmla="*/ 0 w 25"/>
                  <a:gd name="T13" fmla="*/ 60 h 73"/>
                  <a:gd name="T14" fmla="*/ 12 w 25"/>
                  <a:gd name="T15" fmla="*/ 73 h 73"/>
                  <a:gd name="T16" fmla="*/ 25 w 25"/>
                  <a:gd name="T17" fmla="*/ 60 h 73"/>
                  <a:gd name="T18" fmla="*/ 25 w 25"/>
                  <a:gd name="T19" fmla="*/ 0 h 73"/>
                  <a:gd name="T20" fmla="*/ 19 w 25"/>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73">
                    <a:moveTo>
                      <a:pt x="19" y="0"/>
                    </a:moveTo>
                    <a:cubicBezTo>
                      <a:pt x="19" y="60"/>
                      <a:pt x="19" y="60"/>
                      <a:pt x="19" y="60"/>
                    </a:cubicBezTo>
                    <a:cubicBezTo>
                      <a:pt x="19" y="63"/>
                      <a:pt x="16" y="66"/>
                      <a:pt x="12" y="66"/>
                    </a:cubicBezTo>
                    <a:cubicBezTo>
                      <a:pt x="9" y="66"/>
                      <a:pt x="6" y="63"/>
                      <a:pt x="6" y="60"/>
                    </a:cubicBezTo>
                    <a:cubicBezTo>
                      <a:pt x="6" y="15"/>
                      <a:pt x="6" y="15"/>
                      <a:pt x="6" y="15"/>
                    </a:cubicBezTo>
                    <a:cubicBezTo>
                      <a:pt x="0" y="15"/>
                      <a:pt x="0" y="15"/>
                      <a:pt x="0" y="15"/>
                    </a:cubicBezTo>
                    <a:cubicBezTo>
                      <a:pt x="0" y="60"/>
                      <a:pt x="0" y="60"/>
                      <a:pt x="0" y="60"/>
                    </a:cubicBezTo>
                    <a:cubicBezTo>
                      <a:pt x="0" y="67"/>
                      <a:pt x="5" y="73"/>
                      <a:pt x="12" y="73"/>
                    </a:cubicBezTo>
                    <a:cubicBezTo>
                      <a:pt x="19" y="73"/>
                      <a:pt x="25" y="67"/>
                      <a:pt x="25" y="60"/>
                    </a:cubicBezTo>
                    <a:cubicBezTo>
                      <a:pt x="25" y="0"/>
                      <a:pt x="25" y="0"/>
                      <a:pt x="25" y="0"/>
                    </a:cubicBez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8" name="Freeform 21"/>
              <p:cNvSpPr>
                <a:spLocks noEditPoints="1"/>
              </p:cNvSpPr>
              <p:nvPr/>
            </p:nvSpPr>
            <p:spPr bwMode="auto">
              <a:xfrm>
                <a:off x="2301875" y="2405063"/>
                <a:ext cx="314325" cy="487362"/>
              </a:xfrm>
              <a:custGeom>
                <a:avLst/>
                <a:gdLst>
                  <a:gd name="T0" fmla="*/ 73 w 83"/>
                  <a:gd name="T1" fmla="*/ 0 h 129"/>
                  <a:gd name="T2" fmla="*/ 11 w 83"/>
                  <a:gd name="T3" fmla="*/ 0 h 129"/>
                  <a:gd name="T4" fmla="*/ 0 w 83"/>
                  <a:gd name="T5" fmla="*/ 11 h 129"/>
                  <a:gd name="T6" fmla="*/ 0 w 83"/>
                  <a:gd name="T7" fmla="*/ 92 h 129"/>
                  <a:gd name="T8" fmla="*/ 0 w 83"/>
                  <a:gd name="T9" fmla="*/ 109 h 129"/>
                  <a:gd name="T10" fmla="*/ 0 w 83"/>
                  <a:gd name="T11" fmla="*/ 129 h 129"/>
                  <a:gd name="T12" fmla="*/ 83 w 83"/>
                  <a:gd name="T13" fmla="*/ 129 h 129"/>
                  <a:gd name="T14" fmla="*/ 83 w 83"/>
                  <a:gd name="T15" fmla="*/ 109 h 129"/>
                  <a:gd name="T16" fmla="*/ 83 w 83"/>
                  <a:gd name="T17" fmla="*/ 92 h 129"/>
                  <a:gd name="T18" fmla="*/ 83 w 83"/>
                  <a:gd name="T19" fmla="*/ 11 h 129"/>
                  <a:gd name="T20" fmla="*/ 73 w 83"/>
                  <a:gd name="T21" fmla="*/ 0 h 129"/>
                  <a:gd name="T22" fmla="*/ 13 w 83"/>
                  <a:gd name="T23" fmla="*/ 27 h 129"/>
                  <a:gd name="T24" fmla="*/ 24 w 83"/>
                  <a:gd name="T25" fmla="*/ 16 h 129"/>
                  <a:gd name="T26" fmla="*/ 58 w 83"/>
                  <a:gd name="T27" fmla="*/ 16 h 129"/>
                  <a:gd name="T28" fmla="*/ 68 w 83"/>
                  <a:gd name="T29" fmla="*/ 27 h 129"/>
                  <a:gd name="T30" fmla="*/ 68 w 83"/>
                  <a:gd name="T31" fmla="*/ 33 h 129"/>
                  <a:gd name="T32" fmla="*/ 58 w 83"/>
                  <a:gd name="T33" fmla="*/ 44 h 129"/>
                  <a:gd name="T34" fmla="*/ 24 w 83"/>
                  <a:gd name="T35" fmla="*/ 44 h 129"/>
                  <a:gd name="T36" fmla="*/ 13 w 83"/>
                  <a:gd name="T37" fmla="*/ 33 h 129"/>
                  <a:gd name="T38" fmla="*/ 13 w 83"/>
                  <a:gd name="T39" fmla="*/ 2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29">
                    <a:moveTo>
                      <a:pt x="73" y="0"/>
                    </a:moveTo>
                    <a:cubicBezTo>
                      <a:pt x="11" y="0"/>
                      <a:pt x="11" y="0"/>
                      <a:pt x="11" y="0"/>
                    </a:cubicBezTo>
                    <a:cubicBezTo>
                      <a:pt x="5" y="0"/>
                      <a:pt x="0" y="5"/>
                      <a:pt x="0" y="11"/>
                    </a:cubicBezTo>
                    <a:cubicBezTo>
                      <a:pt x="0" y="92"/>
                      <a:pt x="0" y="92"/>
                      <a:pt x="0" y="92"/>
                    </a:cubicBezTo>
                    <a:cubicBezTo>
                      <a:pt x="0" y="109"/>
                      <a:pt x="0" y="109"/>
                      <a:pt x="0" y="109"/>
                    </a:cubicBezTo>
                    <a:cubicBezTo>
                      <a:pt x="0" y="129"/>
                      <a:pt x="0" y="129"/>
                      <a:pt x="0" y="129"/>
                    </a:cubicBezTo>
                    <a:cubicBezTo>
                      <a:pt x="83" y="129"/>
                      <a:pt x="83" y="129"/>
                      <a:pt x="83" y="129"/>
                    </a:cubicBezTo>
                    <a:cubicBezTo>
                      <a:pt x="83" y="109"/>
                      <a:pt x="83" y="109"/>
                      <a:pt x="83" y="109"/>
                    </a:cubicBezTo>
                    <a:cubicBezTo>
                      <a:pt x="83" y="92"/>
                      <a:pt x="83" y="92"/>
                      <a:pt x="83" y="92"/>
                    </a:cubicBezTo>
                    <a:cubicBezTo>
                      <a:pt x="83" y="11"/>
                      <a:pt x="83" y="11"/>
                      <a:pt x="83" y="11"/>
                    </a:cubicBezTo>
                    <a:cubicBezTo>
                      <a:pt x="83" y="5"/>
                      <a:pt x="78" y="0"/>
                      <a:pt x="73" y="0"/>
                    </a:cubicBezTo>
                    <a:close/>
                    <a:moveTo>
                      <a:pt x="13" y="27"/>
                    </a:moveTo>
                    <a:cubicBezTo>
                      <a:pt x="13" y="21"/>
                      <a:pt x="18" y="16"/>
                      <a:pt x="24" y="16"/>
                    </a:cubicBezTo>
                    <a:cubicBezTo>
                      <a:pt x="58" y="16"/>
                      <a:pt x="58" y="16"/>
                      <a:pt x="58" y="16"/>
                    </a:cubicBezTo>
                    <a:cubicBezTo>
                      <a:pt x="64" y="16"/>
                      <a:pt x="68" y="21"/>
                      <a:pt x="68" y="27"/>
                    </a:cubicBezTo>
                    <a:cubicBezTo>
                      <a:pt x="68" y="33"/>
                      <a:pt x="68" y="33"/>
                      <a:pt x="68" y="33"/>
                    </a:cubicBezTo>
                    <a:cubicBezTo>
                      <a:pt x="68" y="39"/>
                      <a:pt x="64" y="44"/>
                      <a:pt x="58" y="44"/>
                    </a:cubicBezTo>
                    <a:cubicBezTo>
                      <a:pt x="24" y="44"/>
                      <a:pt x="24" y="44"/>
                      <a:pt x="24" y="44"/>
                    </a:cubicBezTo>
                    <a:cubicBezTo>
                      <a:pt x="18" y="44"/>
                      <a:pt x="13" y="39"/>
                      <a:pt x="13" y="33"/>
                    </a:cubicBezTo>
                    <a:lnTo>
                      <a:pt x="13"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151" name="组合 150"/>
          <p:cNvGrpSpPr/>
          <p:nvPr/>
        </p:nvGrpSpPr>
        <p:grpSpPr>
          <a:xfrm>
            <a:off x="7012322" y="1324507"/>
            <a:ext cx="1625786" cy="1625786"/>
            <a:chOff x="9460299" y="2020374"/>
            <a:chExt cx="1625786" cy="1625785"/>
          </a:xfrm>
          <a:solidFill>
            <a:srgbClr val="D9AA27"/>
          </a:solidFill>
        </p:grpSpPr>
        <p:grpSp>
          <p:nvGrpSpPr>
            <p:cNvPr id="152" name="组合 151"/>
            <p:cNvGrpSpPr/>
            <p:nvPr/>
          </p:nvGrpSpPr>
          <p:grpSpPr>
            <a:xfrm>
              <a:off x="9460299" y="2020374"/>
              <a:ext cx="1625786" cy="1625785"/>
              <a:chOff x="5318245" y="2292022"/>
              <a:chExt cx="1543479" cy="1543478"/>
            </a:xfrm>
            <a:grpFill/>
          </p:grpSpPr>
          <p:sp>
            <p:nvSpPr>
              <p:cNvPr id="160" name="同心圆 159"/>
              <p:cNvSpPr/>
              <p:nvPr/>
            </p:nvSpPr>
            <p:spPr>
              <a:xfrm>
                <a:off x="5318245" y="2292022"/>
                <a:ext cx="1543478" cy="1543478"/>
              </a:xfrm>
              <a:prstGeom prst="donut">
                <a:avLst>
                  <a:gd name="adj" fmla="val 17790"/>
                </a:avLst>
              </a:prstGeom>
              <a:solidFill>
                <a:schemeClr val="accent2">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61" name="空心弧 160"/>
              <p:cNvSpPr/>
              <p:nvPr/>
            </p:nvSpPr>
            <p:spPr>
              <a:xfrm>
                <a:off x="5319486" y="2292023"/>
                <a:ext cx="1542238" cy="1542238"/>
              </a:xfrm>
              <a:prstGeom prst="blockArc">
                <a:avLst>
                  <a:gd name="adj1" fmla="val 16221204"/>
                  <a:gd name="adj2" fmla="val 21060889"/>
                  <a:gd name="adj3" fmla="val 17798"/>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grpSp>
        <p:grpSp>
          <p:nvGrpSpPr>
            <p:cNvPr id="153" name="组合 152"/>
            <p:cNvGrpSpPr/>
            <p:nvPr/>
          </p:nvGrpSpPr>
          <p:grpSpPr>
            <a:xfrm>
              <a:off x="10012840" y="2506189"/>
              <a:ext cx="520701" cy="687388"/>
              <a:chOff x="2149475" y="2638425"/>
              <a:chExt cx="520701" cy="687388"/>
            </a:xfrm>
            <a:grpFill/>
          </p:grpSpPr>
          <p:sp>
            <p:nvSpPr>
              <p:cNvPr id="154" name="Freeform 27"/>
              <p:cNvSpPr>
                <a:spLocks/>
              </p:cNvSpPr>
              <p:nvPr/>
            </p:nvSpPr>
            <p:spPr bwMode="auto">
              <a:xfrm>
                <a:off x="2217738" y="2755900"/>
                <a:ext cx="452438" cy="101600"/>
              </a:xfrm>
              <a:custGeom>
                <a:avLst/>
                <a:gdLst>
                  <a:gd name="T0" fmla="*/ 108 w 120"/>
                  <a:gd name="T1" fmla="*/ 0 h 27"/>
                  <a:gd name="T2" fmla="*/ 13 w 120"/>
                  <a:gd name="T3" fmla="*/ 0 h 27"/>
                  <a:gd name="T4" fmla="*/ 0 w 120"/>
                  <a:gd name="T5" fmla="*/ 13 h 27"/>
                  <a:gd name="T6" fmla="*/ 0 w 120"/>
                  <a:gd name="T7" fmla="*/ 27 h 27"/>
                  <a:gd name="T8" fmla="*/ 120 w 120"/>
                  <a:gd name="T9" fmla="*/ 27 h 27"/>
                  <a:gd name="T10" fmla="*/ 120 w 120"/>
                  <a:gd name="T11" fmla="*/ 13 h 27"/>
                  <a:gd name="T12" fmla="*/ 108 w 12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20" h="27">
                    <a:moveTo>
                      <a:pt x="108" y="0"/>
                    </a:moveTo>
                    <a:cubicBezTo>
                      <a:pt x="13" y="0"/>
                      <a:pt x="13" y="0"/>
                      <a:pt x="13" y="0"/>
                    </a:cubicBezTo>
                    <a:cubicBezTo>
                      <a:pt x="6" y="0"/>
                      <a:pt x="0" y="6"/>
                      <a:pt x="0" y="13"/>
                    </a:cubicBezTo>
                    <a:cubicBezTo>
                      <a:pt x="0" y="27"/>
                      <a:pt x="0" y="27"/>
                      <a:pt x="0" y="27"/>
                    </a:cubicBezTo>
                    <a:cubicBezTo>
                      <a:pt x="120" y="27"/>
                      <a:pt x="120" y="27"/>
                      <a:pt x="120" y="27"/>
                    </a:cubicBezTo>
                    <a:cubicBezTo>
                      <a:pt x="120" y="13"/>
                      <a:pt x="120" y="13"/>
                      <a:pt x="120" y="13"/>
                    </a:cubicBezTo>
                    <a:cubicBezTo>
                      <a:pt x="120" y="6"/>
                      <a:pt x="115" y="0"/>
                      <a:pt x="1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5" name="Rectangle 28"/>
              <p:cNvSpPr>
                <a:spLocks noChangeArrowheads="1"/>
              </p:cNvSpPr>
              <p:nvPr/>
            </p:nvSpPr>
            <p:spPr bwMode="auto">
              <a:xfrm>
                <a:off x="2217738" y="2868613"/>
                <a:ext cx="176213"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6" name="Oval 29"/>
              <p:cNvSpPr>
                <a:spLocks noChangeArrowheads="1"/>
              </p:cNvSpPr>
              <p:nvPr/>
            </p:nvSpPr>
            <p:spPr bwMode="auto">
              <a:xfrm>
                <a:off x="2413000" y="2638425"/>
                <a:ext cx="95250" cy="93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7" name="Oval 30"/>
              <p:cNvSpPr>
                <a:spLocks noChangeArrowheads="1"/>
              </p:cNvSpPr>
              <p:nvPr/>
            </p:nvSpPr>
            <p:spPr bwMode="auto">
              <a:xfrm>
                <a:off x="2557463" y="2638425"/>
                <a:ext cx="93663" cy="93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8" name="Oval 31"/>
              <p:cNvSpPr>
                <a:spLocks noChangeArrowheads="1"/>
              </p:cNvSpPr>
              <p:nvPr/>
            </p:nvSpPr>
            <p:spPr bwMode="auto">
              <a:xfrm>
                <a:off x="2511425" y="2663825"/>
                <a:ext cx="46038" cy="460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9" name="Freeform 32"/>
              <p:cNvSpPr>
                <a:spLocks/>
              </p:cNvSpPr>
              <p:nvPr/>
            </p:nvSpPr>
            <p:spPr bwMode="auto">
              <a:xfrm>
                <a:off x="2149475" y="2944813"/>
                <a:ext cx="312738" cy="381000"/>
              </a:xfrm>
              <a:custGeom>
                <a:avLst/>
                <a:gdLst>
                  <a:gd name="T0" fmla="*/ 69 w 83"/>
                  <a:gd name="T1" fmla="*/ 51 h 101"/>
                  <a:gd name="T2" fmla="*/ 41 w 83"/>
                  <a:gd name="T3" fmla="*/ 101 h 101"/>
                  <a:gd name="T4" fmla="*/ 14 w 83"/>
                  <a:gd name="T5" fmla="*/ 51 h 101"/>
                  <a:gd name="T6" fmla="*/ 41 w 83"/>
                  <a:gd name="T7" fmla="*/ 0 h 101"/>
                  <a:gd name="T8" fmla="*/ 69 w 83"/>
                  <a:gd name="T9" fmla="*/ 51 h 101"/>
                </a:gdLst>
                <a:ahLst/>
                <a:cxnLst>
                  <a:cxn ang="0">
                    <a:pos x="T0" y="T1"/>
                  </a:cxn>
                  <a:cxn ang="0">
                    <a:pos x="T2" y="T3"/>
                  </a:cxn>
                  <a:cxn ang="0">
                    <a:pos x="T4" y="T5"/>
                  </a:cxn>
                  <a:cxn ang="0">
                    <a:pos x="T6" y="T7"/>
                  </a:cxn>
                  <a:cxn ang="0">
                    <a:pos x="T8" y="T9"/>
                  </a:cxn>
                </a:cxnLst>
                <a:rect l="0" t="0" r="r" b="b"/>
                <a:pathLst>
                  <a:path w="83" h="101">
                    <a:moveTo>
                      <a:pt x="69" y="51"/>
                    </a:moveTo>
                    <a:cubicBezTo>
                      <a:pt x="83" y="79"/>
                      <a:pt x="70" y="101"/>
                      <a:pt x="41" y="101"/>
                    </a:cubicBezTo>
                    <a:cubicBezTo>
                      <a:pt x="12" y="101"/>
                      <a:pt x="0" y="79"/>
                      <a:pt x="14" y="51"/>
                    </a:cubicBezTo>
                    <a:cubicBezTo>
                      <a:pt x="28" y="23"/>
                      <a:pt x="40" y="0"/>
                      <a:pt x="41" y="0"/>
                    </a:cubicBezTo>
                    <a:cubicBezTo>
                      <a:pt x="42" y="0"/>
                      <a:pt x="55" y="23"/>
                      <a:pt x="69"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162" name="组合 161"/>
          <p:cNvGrpSpPr/>
          <p:nvPr/>
        </p:nvGrpSpPr>
        <p:grpSpPr>
          <a:xfrm>
            <a:off x="1070404" y="1324508"/>
            <a:ext cx="1657675" cy="1657676"/>
            <a:chOff x="3518381" y="1989818"/>
            <a:chExt cx="1657675" cy="1657675"/>
          </a:xfrm>
          <a:solidFill>
            <a:srgbClr val="1AB39F">
              <a:lumMod val="75000"/>
            </a:srgbClr>
          </a:solidFill>
        </p:grpSpPr>
        <p:sp>
          <p:nvSpPr>
            <p:cNvPr id="163" name="Freeform 38"/>
            <p:cNvSpPr>
              <a:spLocks noEditPoints="1"/>
            </p:cNvSpPr>
            <p:nvPr/>
          </p:nvSpPr>
          <p:spPr bwMode="auto">
            <a:xfrm>
              <a:off x="4066230" y="2522858"/>
              <a:ext cx="561975" cy="579437"/>
            </a:xfrm>
            <a:custGeom>
              <a:avLst/>
              <a:gdLst>
                <a:gd name="T0" fmla="*/ 117 w 149"/>
                <a:gd name="T1" fmla="*/ 38 h 153"/>
                <a:gd name="T2" fmla="*/ 95 w 149"/>
                <a:gd name="T3" fmla="*/ 53 h 153"/>
                <a:gd name="T4" fmla="*/ 93 w 149"/>
                <a:gd name="T5" fmla="*/ 53 h 153"/>
                <a:gd name="T6" fmla="*/ 89 w 149"/>
                <a:gd name="T7" fmla="*/ 46 h 153"/>
                <a:gd name="T8" fmla="*/ 73 w 149"/>
                <a:gd name="T9" fmla="*/ 17 h 153"/>
                <a:gd name="T10" fmla="*/ 92 w 149"/>
                <a:gd name="T11" fmla="*/ 2 h 153"/>
                <a:gd name="T12" fmla="*/ 113 w 149"/>
                <a:gd name="T13" fmla="*/ 29 h 153"/>
                <a:gd name="T14" fmla="*/ 118 w 149"/>
                <a:gd name="T15" fmla="*/ 37 h 153"/>
                <a:gd name="T16" fmla="*/ 87 w 149"/>
                <a:gd name="T17" fmla="*/ 0 h 153"/>
                <a:gd name="T18" fmla="*/ 48 w 149"/>
                <a:gd name="T19" fmla="*/ 2 h 153"/>
                <a:gd name="T20" fmla="*/ 28 w 149"/>
                <a:gd name="T21" fmla="*/ 38 h 153"/>
                <a:gd name="T22" fmla="*/ 55 w 149"/>
                <a:gd name="T23" fmla="*/ 43 h 153"/>
                <a:gd name="T24" fmla="*/ 71 w 149"/>
                <a:gd name="T25" fmla="*/ 16 h 153"/>
                <a:gd name="T26" fmla="*/ 71 w 149"/>
                <a:gd name="T27" fmla="*/ 16 h 153"/>
                <a:gd name="T28" fmla="*/ 94 w 149"/>
                <a:gd name="T29" fmla="*/ 153 h 153"/>
                <a:gd name="T30" fmla="*/ 116 w 149"/>
                <a:gd name="T31" fmla="*/ 137 h 153"/>
                <a:gd name="T32" fmla="*/ 126 w 149"/>
                <a:gd name="T33" fmla="*/ 114 h 153"/>
                <a:gd name="T34" fmla="*/ 117 w 149"/>
                <a:gd name="T35" fmla="*/ 107 h 153"/>
                <a:gd name="T36" fmla="*/ 89 w 149"/>
                <a:gd name="T37" fmla="*/ 91 h 153"/>
                <a:gd name="T38" fmla="*/ 82 w 149"/>
                <a:gd name="T39" fmla="*/ 107 h 153"/>
                <a:gd name="T40" fmla="*/ 75 w 149"/>
                <a:gd name="T41" fmla="*/ 123 h 153"/>
                <a:gd name="T42" fmla="*/ 84 w 149"/>
                <a:gd name="T43" fmla="*/ 137 h 153"/>
                <a:gd name="T44" fmla="*/ 128 w 149"/>
                <a:gd name="T45" fmla="*/ 113 h 153"/>
                <a:gd name="T46" fmla="*/ 149 w 149"/>
                <a:gd name="T47" fmla="*/ 97 h 153"/>
                <a:gd name="T48" fmla="*/ 148 w 149"/>
                <a:gd name="T49" fmla="*/ 93 h 153"/>
                <a:gd name="T50" fmla="*/ 104 w 149"/>
                <a:gd name="T51" fmla="*/ 71 h 153"/>
                <a:gd name="T52" fmla="*/ 122 w 149"/>
                <a:gd name="T53" fmla="*/ 102 h 153"/>
                <a:gd name="T54" fmla="*/ 125 w 149"/>
                <a:gd name="T55" fmla="*/ 106 h 153"/>
                <a:gd name="T56" fmla="*/ 128 w 149"/>
                <a:gd name="T57" fmla="*/ 113 h 153"/>
                <a:gd name="T58" fmla="*/ 15 w 149"/>
                <a:gd name="T59" fmla="*/ 68 h 153"/>
                <a:gd name="T60" fmla="*/ 2 w 149"/>
                <a:gd name="T61" fmla="*/ 99 h 153"/>
                <a:gd name="T62" fmla="*/ 25 w 149"/>
                <a:gd name="T63" fmla="*/ 108 h 153"/>
                <a:gd name="T64" fmla="*/ 42 w 149"/>
                <a:gd name="T65" fmla="*/ 81 h 153"/>
                <a:gd name="T66" fmla="*/ 46 w 149"/>
                <a:gd name="T67" fmla="*/ 74 h 153"/>
                <a:gd name="T68" fmla="*/ 44 w 149"/>
                <a:gd name="T69" fmla="*/ 71 h 153"/>
                <a:gd name="T70" fmla="*/ 21 w 149"/>
                <a:gd name="T71" fmla="*/ 60 h 153"/>
                <a:gd name="T72" fmla="*/ 0 w 149"/>
                <a:gd name="T73" fmla="*/ 61 h 153"/>
                <a:gd name="T74" fmla="*/ 3 w 149"/>
                <a:gd name="T75" fmla="*/ 105 h 153"/>
                <a:gd name="T76" fmla="*/ 24 w 149"/>
                <a:gd name="T77" fmla="*/ 137 h 153"/>
                <a:gd name="T78" fmla="*/ 65 w 149"/>
                <a:gd name="T79" fmla="*/ 137 h 153"/>
                <a:gd name="T80" fmla="*/ 56 w 149"/>
                <a:gd name="T81" fmla="*/ 111 h 153"/>
                <a:gd name="T82" fmla="*/ 25 w 149"/>
                <a:gd name="T83" fmla="*/ 111 h 153"/>
                <a:gd name="T84" fmla="*/ 24 w 149"/>
                <a:gd name="T85" fmla="*/ 11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53">
                  <a:moveTo>
                    <a:pt x="118" y="37"/>
                  </a:moveTo>
                  <a:cubicBezTo>
                    <a:pt x="117" y="38"/>
                    <a:pt x="117" y="38"/>
                    <a:pt x="117" y="38"/>
                  </a:cubicBezTo>
                  <a:cubicBezTo>
                    <a:pt x="111" y="51"/>
                    <a:pt x="111" y="51"/>
                    <a:pt x="111" y="51"/>
                  </a:cubicBezTo>
                  <a:cubicBezTo>
                    <a:pt x="95" y="53"/>
                    <a:pt x="95" y="53"/>
                    <a:pt x="95" y="53"/>
                  </a:cubicBezTo>
                  <a:cubicBezTo>
                    <a:pt x="93" y="53"/>
                    <a:pt x="93" y="53"/>
                    <a:pt x="93" y="53"/>
                  </a:cubicBezTo>
                  <a:cubicBezTo>
                    <a:pt x="93" y="53"/>
                    <a:pt x="93" y="53"/>
                    <a:pt x="93" y="53"/>
                  </a:cubicBezTo>
                  <a:cubicBezTo>
                    <a:pt x="76" y="55"/>
                    <a:pt x="76" y="55"/>
                    <a:pt x="76" y="55"/>
                  </a:cubicBezTo>
                  <a:cubicBezTo>
                    <a:pt x="89" y="46"/>
                    <a:pt x="89" y="46"/>
                    <a:pt x="89" y="46"/>
                  </a:cubicBezTo>
                  <a:cubicBezTo>
                    <a:pt x="84" y="37"/>
                    <a:pt x="79" y="29"/>
                    <a:pt x="76" y="22"/>
                  </a:cubicBezTo>
                  <a:cubicBezTo>
                    <a:pt x="75" y="21"/>
                    <a:pt x="74" y="19"/>
                    <a:pt x="73" y="17"/>
                  </a:cubicBezTo>
                  <a:cubicBezTo>
                    <a:pt x="74" y="16"/>
                    <a:pt x="76" y="14"/>
                    <a:pt x="77" y="12"/>
                  </a:cubicBezTo>
                  <a:cubicBezTo>
                    <a:pt x="81" y="7"/>
                    <a:pt x="87" y="2"/>
                    <a:pt x="92" y="2"/>
                  </a:cubicBezTo>
                  <a:cubicBezTo>
                    <a:pt x="96" y="2"/>
                    <a:pt x="99" y="4"/>
                    <a:pt x="102" y="9"/>
                  </a:cubicBezTo>
                  <a:cubicBezTo>
                    <a:pt x="113" y="29"/>
                    <a:pt x="113" y="29"/>
                    <a:pt x="113" y="29"/>
                  </a:cubicBezTo>
                  <a:cubicBezTo>
                    <a:pt x="126" y="19"/>
                    <a:pt x="126" y="19"/>
                    <a:pt x="126" y="19"/>
                  </a:cubicBezTo>
                  <a:lnTo>
                    <a:pt x="118" y="37"/>
                  </a:lnTo>
                  <a:close/>
                  <a:moveTo>
                    <a:pt x="75" y="10"/>
                  </a:moveTo>
                  <a:cubicBezTo>
                    <a:pt x="78" y="6"/>
                    <a:pt x="82" y="2"/>
                    <a:pt x="87" y="0"/>
                  </a:cubicBezTo>
                  <a:cubicBezTo>
                    <a:pt x="51" y="0"/>
                    <a:pt x="51" y="0"/>
                    <a:pt x="51" y="0"/>
                  </a:cubicBezTo>
                  <a:cubicBezTo>
                    <a:pt x="50" y="1"/>
                    <a:pt x="49" y="2"/>
                    <a:pt x="48" y="2"/>
                  </a:cubicBezTo>
                  <a:cubicBezTo>
                    <a:pt x="48" y="3"/>
                    <a:pt x="48" y="3"/>
                    <a:pt x="48" y="3"/>
                  </a:cubicBezTo>
                  <a:cubicBezTo>
                    <a:pt x="28" y="38"/>
                    <a:pt x="28" y="38"/>
                    <a:pt x="28" y="38"/>
                  </a:cubicBezTo>
                  <a:cubicBezTo>
                    <a:pt x="50" y="52"/>
                    <a:pt x="50" y="52"/>
                    <a:pt x="50" y="52"/>
                  </a:cubicBezTo>
                  <a:cubicBezTo>
                    <a:pt x="52" y="49"/>
                    <a:pt x="54" y="46"/>
                    <a:pt x="55" y="43"/>
                  </a:cubicBezTo>
                  <a:cubicBezTo>
                    <a:pt x="68" y="21"/>
                    <a:pt x="68" y="21"/>
                    <a:pt x="68" y="21"/>
                  </a:cubicBezTo>
                  <a:cubicBezTo>
                    <a:pt x="69" y="20"/>
                    <a:pt x="69" y="18"/>
                    <a:pt x="71" y="16"/>
                  </a:cubicBezTo>
                  <a:cubicBezTo>
                    <a:pt x="71" y="16"/>
                    <a:pt x="71" y="16"/>
                    <a:pt x="71" y="16"/>
                  </a:cubicBezTo>
                  <a:cubicBezTo>
                    <a:pt x="71" y="16"/>
                    <a:pt x="71" y="16"/>
                    <a:pt x="71" y="16"/>
                  </a:cubicBezTo>
                  <a:cubicBezTo>
                    <a:pt x="72" y="14"/>
                    <a:pt x="74" y="12"/>
                    <a:pt x="75" y="10"/>
                  </a:cubicBezTo>
                  <a:close/>
                  <a:moveTo>
                    <a:pt x="94" y="153"/>
                  </a:moveTo>
                  <a:cubicBezTo>
                    <a:pt x="93" y="137"/>
                    <a:pt x="93" y="137"/>
                    <a:pt x="93" y="137"/>
                  </a:cubicBezTo>
                  <a:cubicBezTo>
                    <a:pt x="116" y="137"/>
                    <a:pt x="116" y="137"/>
                    <a:pt x="116" y="137"/>
                  </a:cubicBezTo>
                  <a:cubicBezTo>
                    <a:pt x="121" y="136"/>
                    <a:pt x="124" y="135"/>
                    <a:pt x="126" y="132"/>
                  </a:cubicBezTo>
                  <a:cubicBezTo>
                    <a:pt x="129" y="127"/>
                    <a:pt x="128" y="120"/>
                    <a:pt x="126" y="114"/>
                  </a:cubicBezTo>
                  <a:cubicBezTo>
                    <a:pt x="125" y="112"/>
                    <a:pt x="124" y="110"/>
                    <a:pt x="123" y="108"/>
                  </a:cubicBezTo>
                  <a:cubicBezTo>
                    <a:pt x="121" y="108"/>
                    <a:pt x="119" y="107"/>
                    <a:pt x="117" y="107"/>
                  </a:cubicBezTo>
                  <a:cubicBezTo>
                    <a:pt x="110" y="107"/>
                    <a:pt x="100" y="107"/>
                    <a:pt x="90" y="107"/>
                  </a:cubicBezTo>
                  <a:cubicBezTo>
                    <a:pt x="89" y="91"/>
                    <a:pt x="89" y="91"/>
                    <a:pt x="89" y="91"/>
                  </a:cubicBezTo>
                  <a:cubicBezTo>
                    <a:pt x="82" y="107"/>
                    <a:pt x="82" y="107"/>
                    <a:pt x="82" y="107"/>
                  </a:cubicBezTo>
                  <a:cubicBezTo>
                    <a:pt x="82" y="107"/>
                    <a:pt x="82" y="107"/>
                    <a:pt x="82" y="107"/>
                  </a:cubicBezTo>
                  <a:cubicBezTo>
                    <a:pt x="81" y="109"/>
                    <a:pt x="81" y="109"/>
                    <a:pt x="81" y="109"/>
                  </a:cubicBezTo>
                  <a:cubicBezTo>
                    <a:pt x="75" y="123"/>
                    <a:pt x="75" y="123"/>
                    <a:pt x="75" y="123"/>
                  </a:cubicBezTo>
                  <a:cubicBezTo>
                    <a:pt x="83" y="135"/>
                    <a:pt x="83" y="135"/>
                    <a:pt x="83" y="135"/>
                  </a:cubicBezTo>
                  <a:cubicBezTo>
                    <a:pt x="84" y="137"/>
                    <a:pt x="84" y="137"/>
                    <a:pt x="84" y="137"/>
                  </a:cubicBezTo>
                  <a:lnTo>
                    <a:pt x="94" y="153"/>
                  </a:lnTo>
                  <a:close/>
                  <a:moveTo>
                    <a:pt x="128" y="113"/>
                  </a:moveTo>
                  <a:cubicBezTo>
                    <a:pt x="130" y="118"/>
                    <a:pt x="132" y="124"/>
                    <a:pt x="131" y="128"/>
                  </a:cubicBezTo>
                  <a:cubicBezTo>
                    <a:pt x="149" y="97"/>
                    <a:pt x="149" y="97"/>
                    <a:pt x="149" y="97"/>
                  </a:cubicBezTo>
                  <a:cubicBezTo>
                    <a:pt x="149" y="95"/>
                    <a:pt x="148" y="94"/>
                    <a:pt x="148" y="94"/>
                  </a:cubicBezTo>
                  <a:cubicBezTo>
                    <a:pt x="148" y="93"/>
                    <a:pt x="148" y="93"/>
                    <a:pt x="148" y="93"/>
                  </a:cubicBezTo>
                  <a:cubicBezTo>
                    <a:pt x="128" y="58"/>
                    <a:pt x="128" y="58"/>
                    <a:pt x="128" y="58"/>
                  </a:cubicBezTo>
                  <a:cubicBezTo>
                    <a:pt x="104" y="71"/>
                    <a:pt x="104" y="71"/>
                    <a:pt x="104" y="71"/>
                  </a:cubicBezTo>
                  <a:cubicBezTo>
                    <a:pt x="106" y="73"/>
                    <a:pt x="108" y="76"/>
                    <a:pt x="109" y="80"/>
                  </a:cubicBezTo>
                  <a:cubicBezTo>
                    <a:pt x="122" y="102"/>
                    <a:pt x="122" y="102"/>
                    <a:pt x="122" y="102"/>
                  </a:cubicBezTo>
                  <a:cubicBezTo>
                    <a:pt x="123" y="102"/>
                    <a:pt x="124" y="104"/>
                    <a:pt x="125" y="106"/>
                  </a:cubicBezTo>
                  <a:cubicBezTo>
                    <a:pt x="125" y="106"/>
                    <a:pt x="125" y="106"/>
                    <a:pt x="125" y="106"/>
                  </a:cubicBezTo>
                  <a:cubicBezTo>
                    <a:pt x="125" y="107"/>
                    <a:pt x="125" y="107"/>
                    <a:pt x="125" y="107"/>
                  </a:cubicBezTo>
                  <a:cubicBezTo>
                    <a:pt x="126" y="109"/>
                    <a:pt x="127" y="111"/>
                    <a:pt x="128" y="113"/>
                  </a:cubicBezTo>
                  <a:close/>
                  <a:moveTo>
                    <a:pt x="0" y="61"/>
                  </a:moveTo>
                  <a:cubicBezTo>
                    <a:pt x="15" y="68"/>
                    <a:pt x="15" y="68"/>
                    <a:pt x="15" y="68"/>
                  </a:cubicBezTo>
                  <a:cubicBezTo>
                    <a:pt x="3" y="88"/>
                    <a:pt x="3" y="88"/>
                    <a:pt x="3" y="88"/>
                  </a:cubicBezTo>
                  <a:cubicBezTo>
                    <a:pt x="1" y="93"/>
                    <a:pt x="1" y="97"/>
                    <a:pt x="2" y="99"/>
                  </a:cubicBezTo>
                  <a:cubicBezTo>
                    <a:pt x="5" y="104"/>
                    <a:pt x="12" y="107"/>
                    <a:pt x="18" y="108"/>
                  </a:cubicBezTo>
                  <a:cubicBezTo>
                    <a:pt x="20" y="108"/>
                    <a:pt x="23" y="108"/>
                    <a:pt x="25" y="108"/>
                  </a:cubicBezTo>
                  <a:cubicBezTo>
                    <a:pt x="26" y="107"/>
                    <a:pt x="27" y="105"/>
                    <a:pt x="28" y="104"/>
                  </a:cubicBezTo>
                  <a:cubicBezTo>
                    <a:pt x="32" y="98"/>
                    <a:pt x="37" y="90"/>
                    <a:pt x="42" y="81"/>
                  </a:cubicBezTo>
                  <a:cubicBezTo>
                    <a:pt x="56" y="87"/>
                    <a:pt x="56" y="87"/>
                    <a:pt x="56" y="87"/>
                  </a:cubicBezTo>
                  <a:cubicBezTo>
                    <a:pt x="46" y="74"/>
                    <a:pt x="46" y="74"/>
                    <a:pt x="46" y="74"/>
                  </a:cubicBezTo>
                  <a:cubicBezTo>
                    <a:pt x="46" y="73"/>
                    <a:pt x="46" y="73"/>
                    <a:pt x="46" y="73"/>
                  </a:cubicBezTo>
                  <a:cubicBezTo>
                    <a:pt x="44" y="71"/>
                    <a:pt x="44" y="71"/>
                    <a:pt x="44" y="71"/>
                  </a:cubicBezTo>
                  <a:cubicBezTo>
                    <a:pt x="35" y="59"/>
                    <a:pt x="35" y="59"/>
                    <a:pt x="35" y="59"/>
                  </a:cubicBezTo>
                  <a:cubicBezTo>
                    <a:pt x="21" y="60"/>
                    <a:pt x="21" y="60"/>
                    <a:pt x="21" y="60"/>
                  </a:cubicBezTo>
                  <a:cubicBezTo>
                    <a:pt x="19" y="60"/>
                    <a:pt x="19" y="60"/>
                    <a:pt x="19" y="60"/>
                  </a:cubicBezTo>
                  <a:lnTo>
                    <a:pt x="0" y="61"/>
                  </a:lnTo>
                  <a:close/>
                  <a:moveTo>
                    <a:pt x="17" y="110"/>
                  </a:moveTo>
                  <a:cubicBezTo>
                    <a:pt x="12" y="110"/>
                    <a:pt x="7" y="108"/>
                    <a:pt x="3" y="105"/>
                  </a:cubicBezTo>
                  <a:cubicBezTo>
                    <a:pt x="21" y="136"/>
                    <a:pt x="21" y="136"/>
                    <a:pt x="21" y="136"/>
                  </a:cubicBezTo>
                  <a:cubicBezTo>
                    <a:pt x="23" y="137"/>
                    <a:pt x="24" y="137"/>
                    <a:pt x="24" y="137"/>
                  </a:cubicBezTo>
                  <a:cubicBezTo>
                    <a:pt x="25" y="137"/>
                    <a:pt x="25" y="137"/>
                    <a:pt x="25" y="137"/>
                  </a:cubicBezTo>
                  <a:cubicBezTo>
                    <a:pt x="65" y="137"/>
                    <a:pt x="65" y="137"/>
                    <a:pt x="65" y="137"/>
                  </a:cubicBezTo>
                  <a:cubicBezTo>
                    <a:pt x="66" y="111"/>
                    <a:pt x="66" y="111"/>
                    <a:pt x="66" y="111"/>
                  </a:cubicBezTo>
                  <a:cubicBezTo>
                    <a:pt x="63" y="111"/>
                    <a:pt x="60" y="111"/>
                    <a:pt x="56" y="111"/>
                  </a:cubicBezTo>
                  <a:cubicBezTo>
                    <a:pt x="30" y="111"/>
                    <a:pt x="30" y="111"/>
                    <a:pt x="30" y="111"/>
                  </a:cubicBezTo>
                  <a:cubicBezTo>
                    <a:pt x="30" y="111"/>
                    <a:pt x="28" y="111"/>
                    <a:pt x="25" y="111"/>
                  </a:cubicBezTo>
                  <a:cubicBezTo>
                    <a:pt x="25" y="111"/>
                    <a:pt x="25" y="111"/>
                    <a:pt x="25" y="111"/>
                  </a:cubicBezTo>
                  <a:cubicBezTo>
                    <a:pt x="24" y="111"/>
                    <a:pt x="24" y="111"/>
                    <a:pt x="24" y="111"/>
                  </a:cubicBezTo>
                  <a:cubicBezTo>
                    <a:pt x="22" y="111"/>
                    <a:pt x="20" y="111"/>
                    <a:pt x="17" y="110"/>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4" name="同心圆 163"/>
            <p:cNvSpPr/>
            <p:nvPr/>
          </p:nvSpPr>
          <p:spPr>
            <a:xfrm>
              <a:off x="3518381" y="1989819"/>
              <a:ext cx="1657674" cy="1657674"/>
            </a:xfrm>
            <a:prstGeom prst="donut">
              <a:avLst>
                <a:gd name="adj" fmla="val 17790"/>
              </a:avLst>
            </a:prstGeom>
            <a:solidFill>
              <a:schemeClr val="accent2">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65" name="空心弧 164"/>
            <p:cNvSpPr/>
            <p:nvPr/>
          </p:nvSpPr>
          <p:spPr>
            <a:xfrm>
              <a:off x="3519714" y="1989818"/>
              <a:ext cx="1656342" cy="1656342"/>
            </a:xfrm>
            <a:prstGeom prst="blockArc">
              <a:avLst>
                <a:gd name="adj1" fmla="val 16221204"/>
                <a:gd name="adj2" fmla="val 10190039"/>
                <a:gd name="adj3" fmla="val 17590"/>
              </a:avLst>
            </a:prstGeom>
            <a:solidFill>
              <a:schemeClr val="accent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grpSp>
      <p:sp>
        <p:nvSpPr>
          <p:cNvPr id="166" name="文本框 92"/>
          <p:cNvSpPr txBox="1"/>
          <p:nvPr/>
        </p:nvSpPr>
        <p:spPr>
          <a:xfrm>
            <a:off x="1268982"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grpSp>
        <p:nvGrpSpPr>
          <p:cNvPr id="167" name="组合 166"/>
          <p:cNvGrpSpPr/>
          <p:nvPr/>
        </p:nvGrpSpPr>
        <p:grpSpPr>
          <a:xfrm>
            <a:off x="1618248" y="908816"/>
            <a:ext cx="6635018" cy="400111"/>
            <a:chOff x="1618248" y="908816"/>
            <a:chExt cx="6635018" cy="400111"/>
          </a:xfrm>
        </p:grpSpPr>
        <p:sp>
          <p:nvSpPr>
            <p:cNvPr id="168" name="文本框 96"/>
            <p:cNvSpPr txBox="1"/>
            <p:nvPr/>
          </p:nvSpPr>
          <p:spPr>
            <a:xfrm>
              <a:off x="1618248" y="908816"/>
              <a:ext cx="684803" cy="400111"/>
            </a:xfrm>
            <a:prstGeom prst="rect">
              <a:avLst/>
            </a:prstGeom>
            <a:noFill/>
          </p:spPr>
          <p:txBody>
            <a:bodyPr wrap="none" lIns="91424" tIns="45718" rIns="91424" bIns="45718" rtlCol="0">
              <a:spAutoFit/>
            </a:bodyPr>
            <a:lstStyle/>
            <a:p>
              <a:r>
                <a:rPr lang="en-US" altLang="zh-CN" sz="2000" b="1" dirty="0">
                  <a:latin typeface="微软雅黑" panose="020B0503020204020204" pitchFamily="34" charset="-122"/>
                  <a:ea typeface="微软雅黑" panose="020B0503020204020204" pitchFamily="34" charset="-122"/>
                </a:rPr>
                <a:t>69</a:t>
              </a:r>
              <a:r>
                <a:rPr lang="en-US" altLang="zh-CN" sz="16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69" name="文本框 97"/>
            <p:cNvSpPr txBox="1"/>
            <p:nvPr/>
          </p:nvSpPr>
          <p:spPr>
            <a:xfrm>
              <a:off x="3612507" y="908816"/>
              <a:ext cx="684803" cy="400111"/>
            </a:xfrm>
            <a:prstGeom prst="rect">
              <a:avLst/>
            </a:prstGeom>
            <a:noFill/>
          </p:spPr>
          <p:txBody>
            <a:bodyPr wrap="none" lIns="91424" tIns="45718" rIns="91424" bIns="45718" rtlCol="0">
              <a:spAutoFit/>
            </a:bodyPr>
            <a:lstStyle/>
            <a:p>
              <a:r>
                <a:rPr lang="en-US" altLang="zh-CN" sz="2000" b="1" dirty="0">
                  <a:latin typeface="微软雅黑" panose="020B0503020204020204" pitchFamily="34" charset="-122"/>
                  <a:ea typeface="微软雅黑" panose="020B0503020204020204" pitchFamily="34" charset="-122"/>
                </a:rPr>
                <a:t>31</a:t>
              </a:r>
              <a:r>
                <a:rPr lang="en-US" altLang="zh-CN" sz="16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70" name="文本框 98"/>
            <p:cNvSpPr txBox="1"/>
            <p:nvPr/>
          </p:nvSpPr>
          <p:spPr>
            <a:xfrm>
              <a:off x="5587824" y="908816"/>
              <a:ext cx="684803" cy="400111"/>
            </a:xfrm>
            <a:prstGeom prst="rect">
              <a:avLst/>
            </a:prstGeom>
            <a:noFill/>
          </p:spPr>
          <p:txBody>
            <a:bodyPr wrap="none" lIns="91424" tIns="45718" rIns="91424" bIns="45718" rtlCol="0">
              <a:spAutoFit/>
            </a:bodyPr>
            <a:lstStyle/>
            <a:p>
              <a:r>
                <a:rPr lang="en-US" altLang="zh-CN" sz="2000" b="1" dirty="0">
                  <a:latin typeface="微软雅黑" panose="020B0503020204020204" pitchFamily="34" charset="-122"/>
                  <a:ea typeface="微软雅黑" panose="020B0503020204020204" pitchFamily="34" charset="-122"/>
                </a:rPr>
                <a:t>45</a:t>
              </a:r>
              <a:r>
                <a:rPr lang="en-US" altLang="zh-CN" sz="16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71" name="文本框 99"/>
            <p:cNvSpPr txBox="1"/>
            <p:nvPr/>
          </p:nvSpPr>
          <p:spPr>
            <a:xfrm>
              <a:off x="7568463" y="908816"/>
              <a:ext cx="684803" cy="400111"/>
            </a:xfrm>
            <a:prstGeom prst="rect">
              <a:avLst/>
            </a:prstGeom>
            <a:noFill/>
          </p:spPr>
          <p:txBody>
            <a:bodyPr wrap="none" lIns="91424" tIns="45718" rIns="91424" bIns="45718" rtlCol="0">
              <a:spAutoFit/>
            </a:bodyPr>
            <a:lstStyle/>
            <a:p>
              <a:r>
                <a:rPr lang="en-US" altLang="zh-CN" sz="2000" b="1" dirty="0">
                  <a:latin typeface="微软雅黑" panose="020B0503020204020204" pitchFamily="34" charset="-122"/>
                  <a:ea typeface="微软雅黑" panose="020B0503020204020204" pitchFamily="34" charset="-122"/>
                </a:rPr>
                <a:t>23</a:t>
              </a:r>
              <a:r>
                <a:rPr lang="en-US" altLang="zh-CN" sz="16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grpSp>
      <p:sp>
        <p:nvSpPr>
          <p:cNvPr id="172" name="矩形 171"/>
          <p:cNvSpPr/>
          <p:nvPr/>
        </p:nvSpPr>
        <p:spPr>
          <a:xfrm>
            <a:off x="1240568"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173" name="文本框 92"/>
          <p:cNvSpPr txBox="1"/>
          <p:nvPr/>
        </p:nvSpPr>
        <p:spPr>
          <a:xfrm>
            <a:off x="3260221"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174" name="矩形 173"/>
          <p:cNvSpPr/>
          <p:nvPr/>
        </p:nvSpPr>
        <p:spPr>
          <a:xfrm>
            <a:off x="3231807"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175" name="文本框 92"/>
          <p:cNvSpPr txBox="1"/>
          <p:nvPr/>
        </p:nvSpPr>
        <p:spPr>
          <a:xfrm>
            <a:off x="5266981"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176" name="矩形 175"/>
          <p:cNvSpPr/>
          <p:nvPr/>
        </p:nvSpPr>
        <p:spPr>
          <a:xfrm>
            <a:off x="5238567"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177" name="文本框 92"/>
          <p:cNvSpPr txBox="1"/>
          <p:nvPr/>
        </p:nvSpPr>
        <p:spPr>
          <a:xfrm>
            <a:off x="7281184"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178" name="矩形 177"/>
          <p:cNvSpPr/>
          <p:nvPr/>
        </p:nvSpPr>
        <p:spPr>
          <a:xfrm>
            <a:off x="7252770"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197565173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down)">
                                      <p:cBhvr>
                                        <p:cTn id="12" dur="500"/>
                                        <p:tgtEl>
                                          <p:spTgt spid="5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7"/>
                                        </p:tgtEl>
                                        <p:attrNameLst>
                                          <p:attrName>ppt_y</p:attrName>
                                        </p:attrNameLst>
                                      </p:cBhvr>
                                      <p:tavLst>
                                        <p:tav tm="0">
                                          <p:val>
                                            <p:strVal val="#ppt_y"/>
                                          </p:val>
                                        </p:tav>
                                        <p:tav tm="100000">
                                          <p:val>
                                            <p:strVal val="#ppt_y"/>
                                          </p:val>
                                        </p:tav>
                                      </p:tavLst>
                                    </p:anim>
                                    <p:anim calcmode="lin" valueType="num">
                                      <p:cBhvr>
                                        <p:cTn id="18"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57"/>
                                        </p:tgtEl>
                                      </p:cBhvr>
                                    </p:animEffect>
                                  </p:childTnLst>
                                </p:cTn>
                              </p:par>
                            </p:childTnLst>
                          </p:cTn>
                        </p:par>
                        <p:par>
                          <p:cTn id="21" fill="hold">
                            <p:stCondLst>
                              <p:cond delay="1450"/>
                            </p:stCondLst>
                            <p:childTnLst>
                              <p:par>
                                <p:cTn id="22" presetID="31" presetClass="entr" presetSubtype="0" fill="hold" nodeType="afterEffect">
                                  <p:stCondLst>
                                    <p:cond delay="0"/>
                                  </p:stCondLst>
                                  <p:childTnLst>
                                    <p:set>
                                      <p:cBhvr>
                                        <p:cTn id="23" dur="1" fill="hold">
                                          <p:stCondLst>
                                            <p:cond delay="0"/>
                                          </p:stCondLst>
                                        </p:cTn>
                                        <p:tgtEl>
                                          <p:spTgt spid="162"/>
                                        </p:tgtEl>
                                        <p:attrNameLst>
                                          <p:attrName>style.visibility</p:attrName>
                                        </p:attrNameLst>
                                      </p:cBhvr>
                                      <p:to>
                                        <p:strVal val="visible"/>
                                      </p:to>
                                    </p:set>
                                    <p:anim calcmode="lin" valueType="num">
                                      <p:cBhvr>
                                        <p:cTn id="24" dur="1000" fill="hold"/>
                                        <p:tgtEl>
                                          <p:spTgt spid="162"/>
                                        </p:tgtEl>
                                        <p:attrNameLst>
                                          <p:attrName>ppt_w</p:attrName>
                                        </p:attrNameLst>
                                      </p:cBhvr>
                                      <p:tavLst>
                                        <p:tav tm="0">
                                          <p:val>
                                            <p:fltVal val="0"/>
                                          </p:val>
                                        </p:tav>
                                        <p:tav tm="100000">
                                          <p:val>
                                            <p:strVal val="#ppt_w"/>
                                          </p:val>
                                        </p:tav>
                                      </p:tavLst>
                                    </p:anim>
                                    <p:anim calcmode="lin" valueType="num">
                                      <p:cBhvr>
                                        <p:cTn id="25" dur="1000" fill="hold"/>
                                        <p:tgtEl>
                                          <p:spTgt spid="162"/>
                                        </p:tgtEl>
                                        <p:attrNameLst>
                                          <p:attrName>ppt_h</p:attrName>
                                        </p:attrNameLst>
                                      </p:cBhvr>
                                      <p:tavLst>
                                        <p:tav tm="0">
                                          <p:val>
                                            <p:fltVal val="0"/>
                                          </p:val>
                                        </p:tav>
                                        <p:tav tm="100000">
                                          <p:val>
                                            <p:strVal val="#ppt_h"/>
                                          </p:val>
                                        </p:tav>
                                      </p:tavLst>
                                    </p:anim>
                                    <p:anim calcmode="lin" valueType="num">
                                      <p:cBhvr>
                                        <p:cTn id="26" dur="1000" fill="hold"/>
                                        <p:tgtEl>
                                          <p:spTgt spid="162"/>
                                        </p:tgtEl>
                                        <p:attrNameLst>
                                          <p:attrName>style.rotation</p:attrName>
                                        </p:attrNameLst>
                                      </p:cBhvr>
                                      <p:tavLst>
                                        <p:tav tm="0">
                                          <p:val>
                                            <p:fltVal val="90"/>
                                          </p:val>
                                        </p:tav>
                                        <p:tav tm="100000">
                                          <p:val>
                                            <p:fltVal val="0"/>
                                          </p:val>
                                        </p:tav>
                                      </p:tavLst>
                                    </p:anim>
                                    <p:animEffect transition="in" filter="fade">
                                      <p:cBhvr>
                                        <p:cTn id="27" dur="1000"/>
                                        <p:tgtEl>
                                          <p:spTgt spid="162"/>
                                        </p:tgtEl>
                                      </p:cBhvr>
                                    </p:animEffect>
                                  </p:childTnLst>
                                </p:cTn>
                              </p:par>
                              <p:par>
                                <p:cTn id="28" presetID="31" presetClass="entr" presetSubtype="0" fill="hold" nodeType="withEffect">
                                  <p:stCondLst>
                                    <p:cond delay="0"/>
                                  </p:stCondLst>
                                  <p:childTnLst>
                                    <p:set>
                                      <p:cBhvr>
                                        <p:cTn id="29" dur="1" fill="hold">
                                          <p:stCondLst>
                                            <p:cond delay="0"/>
                                          </p:stCondLst>
                                        </p:cTn>
                                        <p:tgtEl>
                                          <p:spTgt spid="132"/>
                                        </p:tgtEl>
                                        <p:attrNameLst>
                                          <p:attrName>style.visibility</p:attrName>
                                        </p:attrNameLst>
                                      </p:cBhvr>
                                      <p:to>
                                        <p:strVal val="visible"/>
                                      </p:to>
                                    </p:set>
                                    <p:anim calcmode="lin" valueType="num">
                                      <p:cBhvr>
                                        <p:cTn id="30" dur="1000" fill="hold"/>
                                        <p:tgtEl>
                                          <p:spTgt spid="132"/>
                                        </p:tgtEl>
                                        <p:attrNameLst>
                                          <p:attrName>ppt_w</p:attrName>
                                        </p:attrNameLst>
                                      </p:cBhvr>
                                      <p:tavLst>
                                        <p:tav tm="0">
                                          <p:val>
                                            <p:fltVal val="0"/>
                                          </p:val>
                                        </p:tav>
                                        <p:tav tm="100000">
                                          <p:val>
                                            <p:strVal val="#ppt_w"/>
                                          </p:val>
                                        </p:tav>
                                      </p:tavLst>
                                    </p:anim>
                                    <p:anim calcmode="lin" valueType="num">
                                      <p:cBhvr>
                                        <p:cTn id="31" dur="1000" fill="hold"/>
                                        <p:tgtEl>
                                          <p:spTgt spid="132"/>
                                        </p:tgtEl>
                                        <p:attrNameLst>
                                          <p:attrName>ppt_h</p:attrName>
                                        </p:attrNameLst>
                                      </p:cBhvr>
                                      <p:tavLst>
                                        <p:tav tm="0">
                                          <p:val>
                                            <p:fltVal val="0"/>
                                          </p:val>
                                        </p:tav>
                                        <p:tav tm="100000">
                                          <p:val>
                                            <p:strVal val="#ppt_h"/>
                                          </p:val>
                                        </p:tav>
                                      </p:tavLst>
                                    </p:anim>
                                    <p:anim calcmode="lin" valueType="num">
                                      <p:cBhvr>
                                        <p:cTn id="32" dur="1000" fill="hold"/>
                                        <p:tgtEl>
                                          <p:spTgt spid="132"/>
                                        </p:tgtEl>
                                        <p:attrNameLst>
                                          <p:attrName>style.rotation</p:attrName>
                                        </p:attrNameLst>
                                      </p:cBhvr>
                                      <p:tavLst>
                                        <p:tav tm="0">
                                          <p:val>
                                            <p:fltVal val="90"/>
                                          </p:val>
                                        </p:tav>
                                        <p:tav tm="100000">
                                          <p:val>
                                            <p:fltVal val="0"/>
                                          </p:val>
                                        </p:tav>
                                      </p:tavLst>
                                    </p:anim>
                                    <p:animEffect transition="in" filter="fade">
                                      <p:cBhvr>
                                        <p:cTn id="33" dur="1000"/>
                                        <p:tgtEl>
                                          <p:spTgt spid="132"/>
                                        </p:tgtEl>
                                      </p:cBhvr>
                                    </p:animEffect>
                                  </p:childTnLst>
                                </p:cTn>
                              </p:par>
                              <p:par>
                                <p:cTn id="34" presetID="31" presetClass="entr" presetSubtype="0" fill="hold" nodeType="withEffect">
                                  <p:stCondLst>
                                    <p:cond delay="0"/>
                                  </p:stCondLst>
                                  <p:childTnLst>
                                    <p:set>
                                      <p:cBhvr>
                                        <p:cTn id="35" dur="1" fill="hold">
                                          <p:stCondLst>
                                            <p:cond delay="0"/>
                                          </p:stCondLst>
                                        </p:cTn>
                                        <p:tgtEl>
                                          <p:spTgt spid="142"/>
                                        </p:tgtEl>
                                        <p:attrNameLst>
                                          <p:attrName>style.visibility</p:attrName>
                                        </p:attrNameLst>
                                      </p:cBhvr>
                                      <p:to>
                                        <p:strVal val="visible"/>
                                      </p:to>
                                    </p:set>
                                    <p:anim calcmode="lin" valueType="num">
                                      <p:cBhvr>
                                        <p:cTn id="36" dur="1000" fill="hold"/>
                                        <p:tgtEl>
                                          <p:spTgt spid="142"/>
                                        </p:tgtEl>
                                        <p:attrNameLst>
                                          <p:attrName>ppt_w</p:attrName>
                                        </p:attrNameLst>
                                      </p:cBhvr>
                                      <p:tavLst>
                                        <p:tav tm="0">
                                          <p:val>
                                            <p:fltVal val="0"/>
                                          </p:val>
                                        </p:tav>
                                        <p:tav tm="100000">
                                          <p:val>
                                            <p:strVal val="#ppt_w"/>
                                          </p:val>
                                        </p:tav>
                                      </p:tavLst>
                                    </p:anim>
                                    <p:anim calcmode="lin" valueType="num">
                                      <p:cBhvr>
                                        <p:cTn id="37" dur="1000" fill="hold"/>
                                        <p:tgtEl>
                                          <p:spTgt spid="142"/>
                                        </p:tgtEl>
                                        <p:attrNameLst>
                                          <p:attrName>ppt_h</p:attrName>
                                        </p:attrNameLst>
                                      </p:cBhvr>
                                      <p:tavLst>
                                        <p:tav tm="0">
                                          <p:val>
                                            <p:fltVal val="0"/>
                                          </p:val>
                                        </p:tav>
                                        <p:tav tm="100000">
                                          <p:val>
                                            <p:strVal val="#ppt_h"/>
                                          </p:val>
                                        </p:tav>
                                      </p:tavLst>
                                    </p:anim>
                                    <p:anim calcmode="lin" valueType="num">
                                      <p:cBhvr>
                                        <p:cTn id="38" dur="1000" fill="hold"/>
                                        <p:tgtEl>
                                          <p:spTgt spid="142"/>
                                        </p:tgtEl>
                                        <p:attrNameLst>
                                          <p:attrName>style.rotation</p:attrName>
                                        </p:attrNameLst>
                                      </p:cBhvr>
                                      <p:tavLst>
                                        <p:tav tm="0">
                                          <p:val>
                                            <p:fltVal val="90"/>
                                          </p:val>
                                        </p:tav>
                                        <p:tav tm="100000">
                                          <p:val>
                                            <p:fltVal val="0"/>
                                          </p:val>
                                        </p:tav>
                                      </p:tavLst>
                                    </p:anim>
                                    <p:animEffect transition="in" filter="fade">
                                      <p:cBhvr>
                                        <p:cTn id="39" dur="1000"/>
                                        <p:tgtEl>
                                          <p:spTgt spid="142"/>
                                        </p:tgtEl>
                                      </p:cBhvr>
                                    </p:animEffect>
                                  </p:childTnLst>
                                </p:cTn>
                              </p:par>
                              <p:par>
                                <p:cTn id="40" presetID="31" presetClass="entr" presetSubtype="0" fill="hold" nodeType="withEffect">
                                  <p:stCondLst>
                                    <p:cond delay="0"/>
                                  </p:stCondLst>
                                  <p:childTnLst>
                                    <p:set>
                                      <p:cBhvr>
                                        <p:cTn id="41" dur="1" fill="hold">
                                          <p:stCondLst>
                                            <p:cond delay="0"/>
                                          </p:stCondLst>
                                        </p:cTn>
                                        <p:tgtEl>
                                          <p:spTgt spid="151"/>
                                        </p:tgtEl>
                                        <p:attrNameLst>
                                          <p:attrName>style.visibility</p:attrName>
                                        </p:attrNameLst>
                                      </p:cBhvr>
                                      <p:to>
                                        <p:strVal val="visible"/>
                                      </p:to>
                                    </p:set>
                                    <p:anim calcmode="lin" valueType="num">
                                      <p:cBhvr>
                                        <p:cTn id="42" dur="1000" fill="hold"/>
                                        <p:tgtEl>
                                          <p:spTgt spid="151"/>
                                        </p:tgtEl>
                                        <p:attrNameLst>
                                          <p:attrName>ppt_w</p:attrName>
                                        </p:attrNameLst>
                                      </p:cBhvr>
                                      <p:tavLst>
                                        <p:tav tm="0">
                                          <p:val>
                                            <p:fltVal val="0"/>
                                          </p:val>
                                        </p:tav>
                                        <p:tav tm="100000">
                                          <p:val>
                                            <p:strVal val="#ppt_w"/>
                                          </p:val>
                                        </p:tav>
                                      </p:tavLst>
                                    </p:anim>
                                    <p:anim calcmode="lin" valueType="num">
                                      <p:cBhvr>
                                        <p:cTn id="43" dur="1000" fill="hold"/>
                                        <p:tgtEl>
                                          <p:spTgt spid="151"/>
                                        </p:tgtEl>
                                        <p:attrNameLst>
                                          <p:attrName>ppt_h</p:attrName>
                                        </p:attrNameLst>
                                      </p:cBhvr>
                                      <p:tavLst>
                                        <p:tav tm="0">
                                          <p:val>
                                            <p:fltVal val="0"/>
                                          </p:val>
                                        </p:tav>
                                        <p:tav tm="100000">
                                          <p:val>
                                            <p:strVal val="#ppt_h"/>
                                          </p:val>
                                        </p:tav>
                                      </p:tavLst>
                                    </p:anim>
                                    <p:anim calcmode="lin" valueType="num">
                                      <p:cBhvr>
                                        <p:cTn id="44" dur="1000" fill="hold"/>
                                        <p:tgtEl>
                                          <p:spTgt spid="151"/>
                                        </p:tgtEl>
                                        <p:attrNameLst>
                                          <p:attrName>style.rotation</p:attrName>
                                        </p:attrNameLst>
                                      </p:cBhvr>
                                      <p:tavLst>
                                        <p:tav tm="0">
                                          <p:val>
                                            <p:fltVal val="90"/>
                                          </p:val>
                                        </p:tav>
                                        <p:tav tm="100000">
                                          <p:val>
                                            <p:fltVal val="0"/>
                                          </p:val>
                                        </p:tav>
                                      </p:tavLst>
                                    </p:anim>
                                    <p:animEffect transition="in" filter="fade">
                                      <p:cBhvr>
                                        <p:cTn id="45" dur="1000"/>
                                        <p:tgtEl>
                                          <p:spTgt spid="151"/>
                                        </p:tgtEl>
                                      </p:cBhvr>
                                    </p:animEffect>
                                  </p:childTnLst>
                                </p:cTn>
                              </p:par>
                            </p:childTnLst>
                          </p:cTn>
                        </p:par>
                        <p:par>
                          <p:cTn id="46" fill="hold">
                            <p:stCondLst>
                              <p:cond delay="2450"/>
                            </p:stCondLst>
                            <p:childTnLst>
                              <p:par>
                                <p:cTn id="47" presetID="22" presetClass="entr" presetSubtype="8" fill="hold" nodeType="afterEffect">
                                  <p:stCondLst>
                                    <p:cond delay="0"/>
                                  </p:stCondLst>
                                  <p:childTnLst>
                                    <p:set>
                                      <p:cBhvr>
                                        <p:cTn id="48" dur="1" fill="hold">
                                          <p:stCondLst>
                                            <p:cond delay="0"/>
                                          </p:stCondLst>
                                        </p:cTn>
                                        <p:tgtEl>
                                          <p:spTgt spid="167"/>
                                        </p:tgtEl>
                                        <p:attrNameLst>
                                          <p:attrName>style.visibility</p:attrName>
                                        </p:attrNameLst>
                                      </p:cBhvr>
                                      <p:to>
                                        <p:strVal val="visible"/>
                                      </p:to>
                                    </p:set>
                                    <p:animEffect transition="in" filter="wipe(left)">
                                      <p:cBhvr>
                                        <p:cTn id="49" dur="500"/>
                                        <p:tgtEl>
                                          <p:spTgt spid="167"/>
                                        </p:tgtEl>
                                      </p:cBhvr>
                                    </p:animEffect>
                                  </p:childTnLst>
                                </p:cTn>
                              </p:par>
                            </p:childTnLst>
                          </p:cTn>
                        </p:par>
                        <p:par>
                          <p:cTn id="50" fill="hold">
                            <p:stCondLst>
                              <p:cond delay="2950"/>
                            </p:stCondLst>
                            <p:childTnLst>
                              <p:par>
                                <p:cTn id="51" presetID="10" presetClass="entr" presetSubtype="0" fill="hold" grpId="0" nodeType="afterEffect">
                                  <p:stCondLst>
                                    <p:cond delay="0"/>
                                  </p:stCondLst>
                                  <p:childTnLst>
                                    <p:set>
                                      <p:cBhvr>
                                        <p:cTn id="52" dur="1" fill="hold">
                                          <p:stCondLst>
                                            <p:cond delay="0"/>
                                          </p:stCondLst>
                                        </p:cTn>
                                        <p:tgtEl>
                                          <p:spTgt spid="172"/>
                                        </p:tgtEl>
                                        <p:attrNameLst>
                                          <p:attrName>style.visibility</p:attrName>
                                        </p:attrNameLst>
                                      </p:cBhvr>
                                      <p:to>
                                        <p:strVal val="visible"/>
                                      </p:to>
                                    </p:set>
                                    <p:animEffect transition="in" filter="fade">
                                      <p:cBhvr>
                                        <p:cTn id="53" dur="350"/>
                                        <p:tgtEl>
                                          <p:spTgt spid="172"/>
                                        </p:tgtEl>
                                      </p:cBhvr>
                                    </p:animEffect>
                                  </p:childTnLst>
                                </p:cTn>
                              </p:par>
                              <p:par>
                                <p:cTn id="54" presetID="26" presetClass="emph" presetSubtype="0" fill="hold" grpId="1" nodeType="withEffect">
                                  <p:stCondLst>
                                    <p:cond delay="0"/>
                                  </p:stCondLst>
                                  <p:childTnLst>
                                    <p:animEffect transition="out" filter="fade">
                                      <p:cBhvr>
                                        <p:cTn id="55" dur="400" tmFilter="0, 0; .2, .5; .8, .5; 1, 0"/>
                                        <p:tgtEl>
                                          <p:spTgt spid="172"/>
                                        </p:tgtEl>
                                      </p:cBhvr>
                                    </p:animEffect>
                                    <p:animScale>
                                      <p:cBhvr>
                                        <p:cTn id="56" dur="200" autoRev="1" fill="hold"/>
                                        <p:tgtEl>
                                          <p:spTgt spid="172"/>
                                        </p:tgtEl>
                                      </p:cBhvr>
                                      <p:by x="105000" y="105000"/>
                                    </p:animScale>
                                  </p:childTnLst>
                                </p:cTn>
                              </p:par>
                              <p:par>
                                <p:cTn id="57" presetID="10" presetClass="entr" presetSubtype="0" fill="hold" grpId="0" nodeType="withEffect">
                                  <p:stCondLst>
                                    <p:cond delay="0"/>
                                  </p:stCondLst>
                                  <p:childTnLst>
                                    <p:set>
                                      <p:cBhvr>
                                        <p:cTn id="58" dur="1" fill="hold">
                                          <p:stCondLst>
                                            <p:cond delay="0"/>
                                          </p:stCondLst>
                                        </p:cTn>
                                        <p:tgtEl>
                                          <p:spTgt spid="174"/>
                                        </p:tgtEl>
                                        <p:attrNameLst>
                                          <p:attrName>style.visibility</p:attrName>
                                        </p:attrNameLst>
                                      </p:cBhvr>
                                      <p:to>
                                        <p:strVal val="visible"/>
                                      </p:to>
                                    </p:set>
                                    <p:animEffect transition="in" filter="fade">
                                      <p:cBhvr>
                                        <p:cTn id="59" dur="350"/>
                                        <p:tgtEl>
                                          <p:spTgt spid="174"/>
                                        </p:tgtEl>
                                      </p:cBhvr>
                                    </p:animEffect>
                                  </p:childTnLst>
                                </p:cTn>
                              </p:par>
                              <p:par>
                                <p:cTn id="60" presetID="26" presetClass="emph" presetSubtype="0" fill="hold" grpId="1" nodeType="withEffect">
                                  <p:stCondLst>
                                    <p:cond delay="0"/>
                                  </p:stCondLst>
                                  <p:childTnLst>
                                    <p:animEffect transition="out" filter="fade">
                                      <p:cBhvr>
                                        <p:cTn id="61" dur="400" tmFilter="0, 0; .2, .5; .8, .5; 1, 0"/>
                                        <p:tgtEl>
                                          <p:spTgt spid="174"/>
                                        </p:tgtEl>
                                      </p:cBhvr>
                                    </p:animEffect>
                                    <p:animScale>
                                      <p:cBhvr>
                                        <p:cTn id="62" dur="200" autoRev="1" fill="hold"/>
                                        <p:tgtEl>
                                          <p:spTgt spid="174"/>
                                        </p:tgtEl>
                                      </p:cBhvr>
                                      <p:by x="105000" y="105000"/>
                                    </p:animScale>
                                  </p:childTnLst>
                                </p:cTn>
                              </p:par>
                              <p:par>
                                <p:cTn id="63" presetID="10" presetClass="entr" presetSubtype="0" fill="hold" grpId="0" nodeType="withEffect">
                                  <p:stCondLst>
                                    <p:cond delay="0"/>
                                  </p:stCondLst>
                                  <p:childTnLst>
                                    <p:set>
                                      <p:cBhvr>
                                        <p:cTn id="64" dur="1" fill="hold">
                                          <p:stCondLst>
                                            <p:cond delay="0"/>
                                          </p:stCondLst>
                                        </p:cTn>
                                        <p:tgtEl>
                                          <p:spTgt spid="176"/>
                                        </p:tgtEl>
                                        <p:attrNameLst>
                                          <p:attrName>style.visibility</p:attrName>
                                        </p:attrNameLst>
                                      </p:cBhvr>
                                      <p:to>
                                        <p:strVal val="visible"/>
                                      </p:to>
                                    </p:set>
                                    <p:animEffect transition="in" filter="fade">
                                      <p:cBhvr>
                                        <p:cTn id="65" dur="350"/>
                                        <p:tgtEl>
                                          <p:spTgt spid="176"/>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76"/>
                                        </p:tgtEl>
                                      </p:cBhvr>
                                    </p:animEffect>
                                    <p:animScale>
                                      <p:cBhvr>
                                        <p:cTn id="68" dur="200" autoRev="1" fill="hold"/>
                                        <p:tgtEl>
                                          <p:spTgt spid="176"/>
                                        </p:tgtEl>
                                      </p:cBhvr>
                                      <p:by x="105000" y="105000"/>
                                    </p:animScale>
                                  </p:childTnLst>
                                </p:cTn>
                              </p:par>
                              <p:par>
                                <p:cTn id="69" presetID="10" presetClass="entr" presetSubtype="0" fill="hold" grpId="0" nodeType="withEffect">
                                  <p:stCondLst>
                                    <p:cond delay="0"/>
                                  </p:stCondLst>
                                  <p:childTnLst>
                                    <p:set>
                                      <p:cBhvr>
                                        <p:cTn id="70" dur="1" fill="hold">
                                          <p:stCondLst>
                                            <p:cond delay="0"/>
                                          </p:stCondLst>
                                        </p:cTn>
                                        <p:tgtEl>
                                          <p:spTgt spid="178"/>
                                        </p:tgtEl>
                                        <p:attrNameLst>
                                          <p:attrName>style.visibility</p:attrName>
                                        </p:attrNameLst>
                                      </p:cBhvr>
                                      <p:to>
                                        <p:strVal val="visible"/>
                                      </p:to>
                                    </p:set>
                                    <p:animEffect transition="in" filter="fade">
                                      <p:cBhvr>
                                        <p:cTn id="71" dur="350"/>
                                        <p:tgtEl>
                                          <p:spTgt spid="178"/>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178"/>
                                        </p:tgtEl>
                                      </p:cBhvr>
                                    </p:animEffect>
                                    <p:animScale>
                                      <p:cBhvr>
                                        <p:cTn id="74" dur="200" autoRev="1" fill="hold"/>
                                        <p:tgtEl>
                                          <p:spTgt spid="178"/>
                                        </p:tgtEl>
                                      </p:cBhvr>
                                      <p:by x="105000" y="105000"/>
                                    </p:animScale>
                                  </p:childTnLst>
                                </p:cTn>
                              </p:par>
                              <p:par>
                                <p:cTn id="75" presetID="42" presetClass="entr" presetSubtype="0" fill="hold" grpId="0" nodeType="withEffect">
                                  <p:stCondLst>
                                    <p:cond delay="0"/>
                                  </p:stCondLst>
                                  <p:childTnLst>
                                    <p:set>
                                      <p:cBhvr>
                                        <p:cTn id="76" dur="1" fill="hold">
                                          <p:stCondLst>
                                            <p:cond delay="0"/>
                                          </p:stCondLst>
                                        </p:cTn>
                                        <p:tgtEl>
                                          <p:spTgt spid="177"/>
                                        </p:tgtEl>
                                        <p:attrNameLst>
                                          <p:attrName>style.visibility</p:attrName>
                                        </p:attrNameLst>
                                      </p:cBhvr>
                                      <p:to>
                                        <p:strVal val="visible"/>
                                      </p:to>
                                    </p:set>
                                    <p:animEffect transition="in" filter="fade">
                                      <p:cBhvr>
                                        <p:cTn id="77" dur="1000"/>
                                        <p:tgtEl>
                                          <p:spTgt spid="177"/>
                                        </p:tgtEl>
                                      </p:cBhvr>
                                    </p:animEffect>
                                    <p:anim calcmode="lin" valueType="num">
                                      <p:cBhvr>
                                        <p:cTn id="78" dur="1000" fill="hold"/>
                                        <p:tgtEl>
                                          <p:spTgt spid="177"/>
                                        </p:tgtEl>
                                        <p:attrNameLst>
                                          <p:attrName>ppt_x</p:attrName>
                                        </p:attrNameLst>
                                      </p:cBhvr>
                                      <p:tavLst>
                                        <p:tav tm="0">
                                          <p:val>
                                            <p:strVal val="#ppt_x"/>
                                          </p:val>
                                        </p:tav>
                                        <p:tav tm="100000">
                                          <p:val>
                                            <p:strVal val="#ppt_x"/>
                                          </p:val>
                                        </p:tav>
                                      </p:tavLst>
                                    </p:anim>
                                    <p:anim calcmode="lin" valueType="num">
                                      <p:cBhvr>
                                        <p:cTn id="79" dur="1000" fill="hold"/>
                                        <p:tgtEl>
                                          <p:spTgt spid="17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66"/>
                                        </p:tgtEl>
                                        <p:attrNameLst>
                                          <p:attrName>style.visibility</p:attrName>
                                        </p:attrNameLst>
                                      </p:cBhvr>
                                      <p:to>
                                        <p:strVal val="visible"/>
                                      </p:to>
                                    </p:set>
                                    <p:animEffect transition="in" filter="fade">
                                      <p:cBhvr>
                                        <p:cTn id="82" dur="1000"/>
                                        <p:tgtEl>
                                          <p:spTgt spid="166"/>
                                        </p:tgtEl>
                                      </p:cBhvr>
                                    </p:animEffect>
                                    <p:anim calcmode="lin" valueType="num">
                                      <p:cBhvr>
                                        <p:cTn id="83" dur="1000" fill="hold"/>
                                        <p:tgtEl>
                                          <p:spTgt spid="166"/>
                                        </p:tgtEl>
                                        <p:attrNameLst>
                                          <p:attrName>ppt_x</p:attrName>
                                        </p:attrNameLst>
                                      </p:cBhvr>
                                      <p:tavLst>
                                        <p:tav tm="0">
                                          <p:val>
                                            <p:strVal val="#ppt_x"/>
                                          </p:val>
                                        </p:tav>
                                        <p:tav tm="100000">
                                          <p:val>
                                            <p:strVal val="#ppt_x"/>
                                          </p:val>
                                        </p:tav>
                                      </p:tavLst>
                                    </p:anim>
                                    <p:anim calcmode="lin" valueType="num">
                                      <p:cBhvr>
                                        <p:cTn id="84" dur="1000" fill="hold"/>
                                        <p:tgtEl>
                                          <p:spTgt spid="16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73"/>
                                        </p:tgtEl>
                                        <p:attrNameLst>
                                          <p:attrName>style.visibility</p:attrName>
                                        </p:attrNameLst>
                                      </p:cBhvr>
                                      <p:to>
                                        <p:strVal val="visible"/>
                                      </p:to>
                                    </p:set>
                                    <p:animEffect transition="in" filter="fade">
                                      <p:cBhvr>
                                        <p:cTn id="87" dur="1000"/>
                                        <p:tgtEl>
                                          <p:spTgt spid="173"/>
                                        </p:tgtEl>
                                      </p:cBhvr>
                                    </p:animEffect>
                                    <p:anim calcmode="lin" valueType="num">
                                      <p:cBhvr>
                                        <p:cTn id="88" dur="1000" fill="hold"/>
                                        <p:tgtEl>
                                          <p:spTgt spid="173"/>
                                        </p:tgtEl>
                                        <p:attrNameLst>
                                          <p:attrName>ppt_x</p:attrName>
                                        </p:attrNameLst>
                                      </p:cBhvr>
                                      <p:tavLst>
                                        <p:tav tm="0">
                                          <p:val>
                                            <p:strVal val="#ppt_x"/>
                                          </p:val>
                                        </p:tav>
                                        <p:tav tm="100000">
                                          <p:val>
                                            <p:strVal val="#ppt_x"/>
                                          </p:val>
                                        </p:tav>
                                      </p:tavLst>
                                    </p:anim>
                                    <p:anim calcmode="lin" valueType="num">
                                      <p:cBhvr>
                                        <p:cTn id="89" dur="1000" fill="hold"/>
                                        <p:tgtEl>
                                          <p:spTgt spid="17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75"/>
                                        </p:tgtEl>
                                        <p:attrNameLst>
                                          <p:attrName>style.visibility</p:attrName>
                                        </p:attrNameLst>
                                      </p:cBhvr>
                                      <p:to>
                                        <p:strVal val="visible"/>
                                      </p:to>
                                    </p:set>
                                    <p:animEffect transition="in" filter="fade">
                                      <p:cBhvr>
                                        <p:cTn id="92" dur="1000"/>
                                        <p:tgtEl>
                                          <p:spTgt spid="175"/>
                                        </p:tgtEl>
                                      </p:cBhvr>
                                    </p:animEffect>
                                    <p:anim calcmode="lin" valueType="num">
                                      <p:cBhvr>
                                        <p:cTn id="93" dur="1000" fill="hold"/>
                                        <p:tgtEl>
                                          <p:spTgt spid="175"/>
                                        </p:tgtEl>
                                        <p:attrNameLst>
                                          <p:attrName>ppt_x</p:attrName>
                                        </p:attrNameLst>
                                      </p:cBhvr>
                                      <p:tavLst>
                                        <p:tav tm="0">
                                          <p:val>
                                            <p:strVal val="#ppt_x"/>
                                          </p:val>
                                        </p:tav>
                                        <p:tav tm="100000">
                                          <p:val>
                                            <p:strVal val="#ppt_x"/>
                                          </p:val>
                                        </p:tav>
                                      </p:tavLst>
                                    </p:anim>
                                    <p:anim calcmode="lin" valueType="num">
                                      <p:cBhvr>
                                        <p:cTn id="94" dur="1000" fill="hold"/>
                                        <p:tgtEl>
                                          <p:spTgt spid="1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utoUpdateAnimBg="0"/>
      <p:bldP spid="166" grpId="0"/>
      <p:bldP spid="172" grpId="0"/>
      <p:bldP spid="172" grpId="1"/>
      <p:bldP spid="173" grpId="0"/>
      <p:bldP spid="174" grpId="0"/>
      <p:bldP spid="174" grpId="1"/>
      <p:bldP spid="175" grpId="0"/>
      <p:bldP spid="176" grpId="0"/>
      <p:bldP spid="176" grpId="1"/>
      <p:bldP spid="177" grpId="0"/>
      <p:bldP spid="178" grpId="0"/>
      <p:bldP spid="17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377476" y="878895"/>
            <a:ext cx="5047815" cy="4174606"/>
            <a:chOff x="2736381" y="1797942"/>
            <a:chExt cx="4325258" cy="3577042"/>
          </a:xfrm>
          <a:solidFill>
            <a:srgbClr val="D9AA27"/>
          </a:solidFill>
        </p:grpSpPr>
        <p:sp>
          <p:nvSpPr>
            <p:cNvPr id="37" name="Freeform 5"/>
            <p:cNvSpPr>
              <a:spLocks/>
            </p:cNvSpPr>
            <p:nvPr/>
          </p:nvSpPr>
          <p:spPr bwMode="auto">
            <a:xfrm>
              <a:off x="4551359" y="1842390"/>
              <a:ext cx="1893293" cy="1616019"/>
            </a:xfrm>
            <a:custGeom>
              <a:avLst/>
              <a:gdLst>
                <a:gd name="T0" fmla="*/ 1775 w 1883"/>
                <a:gd name="T1" fmla="*/ 136 h 1607"/>
                <a:gd name="T2" fmla="*/ 1667 w 1883"/>
                <a:gd name="T3" fmla="*/ 156 h 1607"/>
                <a:gd name="T4" fmla="*/ 1606 w 1883"/>
                <a:gd name="T5" fmla="*/ 76 h 1607"/>
                <a:gd name="T6" fmla="*/ 1541 w 1883"/>
                <a:gd name="T7" fmla="*/ 79 h 1607"/>
                <a:gd name="T8" fmla="*/ 1488 w 1883"/>
                <a:gd name="T9" fmla="*/ 29 h 1607"/>
                <a:gd name="T10" fmla="*/ 1503 w 1883"/>
                <a:gd name="T11" fmla="*/ 60 h 1607"/>
                <a:gd name="T12" fmla="*/ 1516 w 1883"/>
                <a:gd name="T13" fmla="*/ 110 h 1607"/>
                <a:gd name="T14" fmla="*/ 1458 w 1883"/>
                <a:gd name="T15" fmla="*/ 323 h 1607"/>
                <a:gd name="T16" fmla="*/ 1295 w 1883"/>
                <a:gd name="T17" fmla="*/ 415 h 1607"/>
                <a:gd name="T18" fmla="*/ 1378 w 1883"/>
                <a:gd name="T19" fmla="*/ 564 h 1607"/>
                <a:gd name="T20" fmla="*/ 1498 w 1883"/>
                <a:gd name="T21" fmla="*/ 566 h 1607"/>
                <a:gd name="T22" fmla="*/ 1344 w 1883"/>
                <a:gd name="T23" fmla="*/ 714 h 1607"/>
                <a:gd name="T24" fmla="*/ 1202 w 1883"/>
                <a:gd name="T25" fmla="*/ 877 h 1607"/>
                <a:gd name="T26" fmla="*/ 1038 w 1883"/>
                <a:gd name="T27" fmla="*/ 960 h 1607"/>
                <a:gd name="T28" fmla="*/ 933 w 1883"/>
                <a:gd name="T29" fmla="*/ 1115 h 1607"/>
                <a:gd name="T30" fmla="*/ 567 w 1883"/>
                <a:gd name="T31" fmla="*/ 1228 h 1607"/>
                <a:gd name="T32" fmla="*/ 267 w 1883"/>
                <a:gd name="T33" fmla="*/ 1127 h 1607"/>
                <a:gd name="T34" fmla="*/ 3 w 1883"/>
                <a:gd name="T35" fmla="*/ 1114 h 1607"/>
                <a:gd name="T36" fmla="*/ 31 w 1883"/>
                <a:gd name="T37" fmla="*/ 1198 h 1607"/>
                <a:gd name="T38" fmla="*/ 62 w 1883"/>
                <a:gd name="T39" fmla="*/ 1304 h 1607"/>
                <a:gd name="T40" fmla="*/ 183 w 1883"/>
                <a:gd name="T41" fmla="*/ 1275 h 1607"/>
                <a:gd name="T42" fmla="*/ 181 w 1883"/>
                <a:gd name="T43" fmla="*/ 1379 h 1607"/>
                <a:gd name="T44" fmla="*/ 251 w 1883"/>
                <a:gd name="T45" fmla="*/ 1429 h 1607"/>
                <a:gd name="T46" fmla="*/ 289 w 1883"/>
                <a:gd name="T47" fmla="*/ 1475 h 1607"/>
                <a:gd name="T48" fmla="*/ 319 w 1883"/>
                <a:gd name="T49" fmla="*/ 1467 h 1607"/>
                <a:gd name="T50" fmla="*/ 474 w 1883"/>
                <a:gd name="T51" fmla="*/ 1413 h 1607"/>
                <a:gd name="T52" fmla="*/ 504 w 1883"/>
                <a:gd name="T53" fmla="*/ 1483 h 1607"/>
                <a:gd name="T54" fmla="*/ 441 w 1883"/>
                <a:gd name="T55" fmla="*/ 1534 h 1607"/>
                <a:gd name="T56" fmla="*/ 552 w 1883"/>
                <a:gd name="T57" fmla="*/ 1596 h 1607"/>
                <a:gd name="T58" fmla="*/ 624 w 1883"/>
                <a:gd name="T59" fmla="*/ 1460 h 1607"/>
                <a:gd name="T60" fmla="*/ 690 w 1883"/>
                <a:gd name="T61" fmla="*/ 1441 h 1607"/>
                <a:gd name="T62" fmla="*/ 712 w 1883"/>
                <a:gd name="T63" fmla="*/ 1556 h 1607"/>
                <a:gd name="T64" fmla="*/ 809 w 1883"/>
                <a:gd name="T65" fmla="*/ 1605 h 1607"/>
                <a:gd name="T66" fmla="*/ 878 w 1883"/>
                <a:gd name="T67" fmla="*/ 1488 h 1607"/>
                <a:gd name="T68" fmla="*/ 967 w 1883"/>
                <a:gd name="T69" fmla="*/ 1421 h 1607"/>
                <a:gd name="T70" fmla="*/ 995 w 1883"/>
                <a:gd name="T71" fmla="*/ 1407 h 1607"/>
                <a:gd name="T72" fmla="*/ 1062 w 1883"/>
                <a:gd name="T73" fmla="*/ 1388 h 1607"/>
                <a:gd name="T74" fmla="*/ 1122 w 1883"/>
                <a:gd name="T75" fmla="*/ 1328 h 1607"/>
                <a:gd name="T76" fmla="*/ 1205 w 1883"/>
                <a:gd name="T77" fmla="*/ 1300 h 1607"/>
                <a:gd name="T78" fmla="*/ 1203 w 1883"/>
                <a:gd name="T79" fmla="*/ 1221 h 1607"/>
                <a:gd name="T80" fmla="*/ 1263 w 1883"/>
                <a:gd name="T81" fmla="*/ 1109 h 1607"/>
                <a:gd name="T82" fmla="*/ 1303 w 1883"/>
                <a:gd name="T83" fmla="*/ 1182 h 1607"/>
                <a:gd name="T84" fmla="*/ 1335 w 1883"/>
                <a:gd name="T85" fmla="*/ 1142 h 1607"/>
                <a:gd name="T86" fmla="*/ 1416 w 1883"/>
                <a:gd name="T87" fmla="*/ 1065 h 1607"/>
                <a:gd name="T88" fmla="*/ 1482 w 1883"/>
                <a:gd name="T89" fmla="*/ 1050 h 1607"/>
                <a:gd name="T90" fmla="*/ 1509 w 1883"/>
                <a:gd name="T91" fmla="*/ 1102 h 1607"/>
                <a:gd name="T92" fmla="*/ 1587 w 1883"/>
                <a:gd name="T93" fmla="*/ 1173 h 1607"/>
                <a:gd name="T94" fmla="*/ 1617 w 1883"/>
                <a:gd name="T95" fmla="*/ 1150 h 1607"/>
                <a:gd name="T96" fmla="*/ 1669 w 1883"/>
                <a:gd name="T97" fmla="*/ 1098 h 1607"/>
                <a:gd name="T98" fmla="*/ 1785 w 1883"/>
                <a:gd name="T99" fmla="*/ 1017 h 1607"/>
                <a:gd name="T100" fmla="*/ 1878 w 1883"/>
                <a:gd name="T101" fmla="*/ 935 h 1607"/>
                <a:gd name="T102" fmla="*/ 1845 w 1883"/>
                <a:gd name="T103" fmla="*/ 855 h 1607"/>
                <a:gd name="T104" fmla="*/ 1778 w 1883"/>
                <a:gd name="T105" fmla="*/ 850 h 1607"/>
                <a:gd name="T106" fmla="*/ 1733 w 1883"/>
                <a:gd name="T107" fmla="*/ 779 h 1607"/>
                <a:gd name="T108" fmla="*/ 1681 w 1883"/>
                <a:gd name="T109" fmla="*/ 694 h 1607"/>
                <a:gd name="T110" fmla="*/ 1720 w 1883"/>
                <a:gd name="T111" fmla="*/ 670 h 1607"/>
                <a:gd name="T112" fmla="*/ 1746 w 1883"/>
                <a:gd name="T113" fmla="*/ 596 h 1607"/>
                <a:gd name="T114" fmla="*/ 1735 w 1883"/>
                <a:gd name="T115" fmla="*/ 501 h 1607"/>
                <a:gd name="T116" fmla="*/ 1774 w 1883"/>
                <a:gd name="T117" fmla="*/ 445 h 1607"/>
                <a:gd name="T118" fmla="*/ 1824 w 1883"/>
                <a:gd name="T119" fmla="*/ 431 h 1607"/>
                <a:gd name="T120" fmla="*/ 1843 w 1883"/>
                <a:gd name="T121" fmla="*/ 331 h 1607"/>
                <a:gd name="T122" fmla="*/ 1849 w 1883"/>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8" name="Freeform 6"/>
            <p:cNvSpPr>
              <a:spLocks/>
            </p:cNvSpPr>
            <p:nvPr/>
          </p:nvSpPr>
          <p:spPr bwMode="auto">
            <a:xfrm>
              <a:off x="4188364" y="2936669"/>
              <a:ext cx="1210691" cy="1024431"/>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9" name="Freeform 7"/>
            <p:cNvSpPr>
              <a:spLocks/>
            </p:cNvSpPr>
            <p:nvPr/>
          </p:nvSpPr>
          <p:spPr bwMode="auto">
            <a:xfrm>
              <a:off x="5047700" y="3292257"/>
              <a:ext cx="243408" cy="404269"/>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0" name="Freeform 8"/>
            <p:cNvSpPr>
              <a:spLocks/>
            </p:cNvSpPr>
            <p:nvPr/>
          </p:nvSpPr>
          <p:spPr bwMode="auto">
            <a:xfrm>
              <a:off x="2736381" y="2229727"/>
              <a:ext cx="1731373" cy="1309113"/>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1" name="Freeform 9"/>
            <p:cNvSpPr>
              <a:spLocks/>
            </p:cNvSpPr>
            <p:nvPr/>
          </p:nvSpPr>
          <p:spPr bwMode="auto">
            <a:xfrm>
              <a:off x="3858175" y="3257332"/>
              <a:ext cx="1077346" cy="773615"/>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2" name="Freeform 10"/>
            <p:cNvSpPr>
              <a:spLocks/>
            </p:cNvSpPr>
            <p:nvPr/>
          </p:nvSpPr>
          <p:spPr bwMode="auto">
            <a:xfrm>
              <a:off x="4476220" y="3799180"/>
              <a:ext cx="933417" cy="818063"/>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3" name="Freeform 11"/>
            <p:cNvSpPr>
              <a:spLocks/>
            </p:cNvSpPr>
            <p:nvPr/>
          </p:nvSpPr>
          <p:spPr bwMode="auto">
            <a:xfrm>
              <a:off x="2926874" y="3468992"/>
              <a:ext cx="1669992" cy="1012790"/>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4" name="Freeform 12"/>
            <p:cNvSpPr>
              <a:spLocks/>
            </p:cNvSpPr>
            <p:nvPr/>
          </p:nvSpPr>
          <p:spPr bwMode="auto">
            <a:xfrm>
              <a:off x="4449763" y="4311396"/>
              <a:ext cx="752449" cy="787373"/>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5" name="Freeform 13"/>
            <p:cNvSpPr>
              <a:spLocks/>
            </p:cNvSpPr>
            <p:nvPr/>
          </p:nvSpPr>
          <p:spPr bwMode="auto">
            <a:xfrm>
              <a:off x="4988436" y="4299755"/>
              <a:ext cx="509041" cy="440251"/>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6" name="Freeform 14"/>
            <p:cNvSpPr>
              <a:spLocks/>
            </p:cNvSpPr>
            <p:nvPr/>
          </p:nvSpPr>
          <p:spPr bwMode="auto">
            <a:xfrm>
              <a:off x="5070983" y="4570679"/>
              <a:ext cx="665669" cy="509041"/>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7" name="Freeform 15"/>
            <p:cNvSpPr>
              <a:spLocks/>
            </p:cNvSpPr>
            <p:nvPr/>
          </p:nvSpPr>
          <p:spPr bwMode="auto">
            <a:xfrm>
              <a:off x="5164113" y="4012956"/>
              <a:ext cx="376754" cy="383103"/>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8" name="Freeform 16"/>
            <p:cNvSpPr>
              <a:spLocks/>
            </p:cNvSpPr>
            <p:nvPr/>
          </p:nvSpPr>
          <p:spPr bwMode="auto">
            <a:xfrm>
              <a:off x="5165171" y="3270032"/>
              <a:ext cx="427552" cy="767265"/>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9" name="Freeform 17"/>
            <p:cNvSpPr>
              <a:spLocks/>
            </p:cNvSpPr>
            <p:nvPr/>
          </p:nvSpPr>
          <p:spPr bwMode="auto">
            <a:xfrm>
              <a:off x="5535575" y="3129279"/>
              <a:ext cx="287857" cy="628628"/>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0" name="Freeform 18"/>
            <p:cNvSpPr>
              <a:spLocks/>
            </p:cNvSpPr>
            <p:nvPr/>
          </p:nvSpPr>
          <p:spPr bwMode="auto">
            <a:xfrm>
              <a:off x="5462553" y="4199216"/>
              <a:ext cx="459301" cy="532323"/>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1" name="Freeform 19"/>
            <p:cNvSpPr>
              <a:spLocks/>
            </p:cNvSpPr>
            <p:nvPr/>
          </p:nvSpPr>
          <p:spPr bwMode="auto">
            <a:xfrm>
              <a:off x="5408579" y="3895486"/>
              <a:ext cx="648736" cy="404269"/>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5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50000"/>
                  </a:schemeClr>
                </a:solidFill>
              </a:endParaRPr>
            </a:p>
          </p:txBody>
        </p:sp>
        <p:sp>
          <p:nvSpPr>
            <p:cNvPr id="52" name="Freeform 20"/>
            <p:cNvSpPr>
              <a:spLocks/>
            </p:cNvSpPr>
            <p:nvPr/>
          </p:nvSpPr>
          <p:spPr bwMode="auto">
            <a:xfrm>
              <a:off x="5551450" y="4639468"/>
              <a:ext cx="673077" cy="535498"/>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a:noFill/>
            </a:ln>
          </p:spPr>
          <p:txBody>
            <a:bodyPr vert="horz" wrap="square" lIns="91440" tIns="45720" rIns="91440" bIns="45720" numCol="1" anchor="t" anchorCtr="0" compatLnSpc="1">
              <a:prstTxWarp prst="textNoShape">
                <a:avLst/>
              </a:prstTxWarp>
            </a:bodyPr>
            <a:lstStyle/>
            <a:p>
              <a:endParaRPr lang="zh-HK" altLang="en-US">
                <a:solidFill>
                  <a:srgbClr val="BFC0C0"/>
                </a:solidFill>
              </a:endParaRPr>
            </a:p>
          </p:txBody>
        </p:sp>
        <p:sp>
          <p:nvSpPr>
            <p:cNvPr id="53" name="Freeform 21"/>
            <p:cNvSpPr>
              <a:spLocks/>
            </p:cNvSpPr>
            <p:nvPr/>
          </p:nvSpPr>
          <p:spPr bwMode="auto">
            <a:xfrm>
              <a:off x="5869997" y="4180167"/>
              <a:ext cx="405328" cy="548198"/>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4" name="Freeform 22"/>
            <p:cNvSpPr>
              <a:spLocks/>
            </p:cNvSpPr>
            <p:nvPr/>
          </p:nvSpPr>
          <p:spPr bwMode="auto">
            <a:xfrm>
              <a:off x="6079539" y="4323037"/>
              <a:ext cx="373579" cy="458243"/>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5" name="Freeform 23"/>
            <p:cNvSpPr>
              <a:spLocks/>
            </p:cNvSpPr>
            <p:nvPr/>
          </p:nvSpPr>
          <p:spPr bwMode="auto">
            <a:xfrm>
              <a:off x="6243575" y="4034122"/>
              <a:ext cx="323839" cy="374637"/>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6" name="Freeform 24"/>
            <p:cNvSpPr>
              <a:spLocks/>
            </p:cNvSpPr>
            <p:nvPr/>
          </p:nvSpPr>
          <p:spPr bwMode="auto">
            <a:xfrm>
              <a:off x="5933494" y="3714517"/>
              <a:ext cx="406386" cy="496341"/>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7" name="Freeform 25"/>
            <p:cNvSpPr>
              <a:spLocks/>
            </p:cNvSpPr>
            <p:nvPr/>
          </p:nvSpPr>
          <p:spPr bwMode="auto">
            <a:xfrm>
              <a:off x="6011808" y="3140920"/>
              <a:ext cx="106888" cy="154511"/>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8" name="Freeform 26"/>
            <p:cNvSpPr>
              <a:spLocks/>
            </p:cNvSpPr>
            <p:nvPr/>
          </p:nvSpPr>
          <p:spPr bwMode="auto">
            <a:xfrm>
              <a:off x="5907037" y="3071072"/>
              <a:ext cx="141812" cy="153453"/>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9" name="Freeform 27"/>
            <p:cNvSpPr>
              <a:spLocks/>
            </p:cNvSpPr>
            <p:nvPr/>
          </p:nvSpPr>
          <p:spPr bwMode="auto">
            <a:xfrm>
              <a:off x="6145154" y="2770516"/>
              <a:ext cx="498458" cy="476233"/>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0" name="Freeform 28"/>
            <p:cNvSpPr>
              <a:spLocks/>
            </p:cNvSpPr>
            <p:nvPr/>
          </p:nvSpPr>
          <p:spPr bwMode="auto">
            <a:xfrm>
              <a:off x="6258392" y="2485835"/>
              <a:ext cx="711175" cy="484700"/>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1" name="Freeform 29"/>
            <p:cNvSpPr>
              <a:spLocks/>
            </p:cNvSpPr>
            <p:nvPr/>
          </p:nvSpPr>
          <p:spPr bwMode="auto">
            <a:xfrm>
              <a:off x="6105997" y="1797942"/>
              <a:ext cx="955642" cy="870978"/>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2" name="Freeform 30"/>
            <p:cNvSpPr>
              <a:spLocks/>
            </p:cNvSpPr>
            <p:nvPr/>
          </p:nvSpPr>
          <p:spPr bwMode="auto">
            <a:xfrm>
              <a:off x="5916562" y="3354696"/>
              <a:ext cx="576772" cy="362996"/>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3" name="Freeform 31"/>
            <p:cNvSpPr>
              <a:spLocks/>
            </p:cNvSpPr>
            <p:nvPr/>
          </p:nvSpPr>
          <p:spPr bwMode="auto">
            <a:xfrm>
              <a:off x="6458409" y="3953692"/>
              <a:ext cx="87839" cy="80431"/>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4" name="Freeform 32"/>
            <p:cNvSpPr>
              <a:spLocks/>
            </p:cNvSpPr>
            <p:nvPr/>
          </p:nvSpPr>
          <p:spPr bwMode="auto">
            <a:xfrm>
              <a:off x="6035091" y="3651019"/>
              <a:ext cx="501633" cy="387337"/>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5" name="Freeform 33"/>
            <p:cNvSpPr>
              <a:spLocks/>
            </p:cNvSpPr>
            <p:nvPr/>
          </p:nvSpPr>
          <p:spPr bwMode="auto">
            <a:xfrm>
              <a:off x="5772633" y="2909153"/>
              <a:ext cx="465650" cy="666727"/>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6" name="Freeform 34"/>
            <p:cNvSpPr>
              <a:spLocks/>
            </p:cNvSpPr>
            <p:nvPr/>
          </p:nvSpPr>
          <p:spPr bwMode="auto">
            <a:xfrm>
              <a:off x="5557799" y="3549422"/>
              <a:ext cx="494225" cy="485758"/>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7" name="Freeform 35"/>
            <p:cNvSpPr>
              <a:spLocks/>
            </p:cNvSpPr>
            <p:nvPr/>
          </p:nvSpPr>
          <p:spPr bwMode="auto">
            <a:xfrm>
              <a:off x="6482750" y="4587611"/>
              <a:ext cx="140754" cy="339713"/>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8" name="Freeform 36"/>
            <p:cNvSpPr>
              <a:spLocks/>
            </p:cNvSpPr>
            <p:nvPr/>
          </p:nvSpPr>
          <p:spPr bwMode="auto">
            <a:xfrm>
              <a:off x="5445620" y="5189782"/>
              <a:ext cx="216951" cy="185202"/>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69" name="TextBox 762"/>
          <p:cNvSpPr>
            <a:spLocks noChangeArrowheads="1"/>
          </p:cNvSpPr>
          <p:nvPr/>
        </p:nvSpPr>
        <p:spPr bwMode="auto">
          <a:xfrm>
            <a:off x="6812262" y="2690545"/>
            <a:ext cx="7096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7018" tIns="48509" rIns="97018" bIns="48509">
            <a:spAutoFit/>
          </a:bodyPr>
          <a:lstStyle/>
          <a:p>
            <a:pPr algn="ctr"/>
            <a:r>
              <a:rPr lang="zh-CN" altLang="en-US" sz="1000" dirty="0">
                <a:solidFill>
                  <a:schemeClr val="bg1"/>
                </a:solidFill>
                <a:latin typeface="微软雅黑" pitchFamily="34" charset="-122"/>
                <a:ea typeface="微软雅黑" pitchFamily="34" charset="-122"/>
                <a:sym typeface="Arial" charset="0"/>
              </a:rPr>
              <a:t>添加标题</a:t>
            </a:r>
            <a:endParaRPr lang="zh-CN" altLang="en-US" dirty="0">
              <a:solidFill>
                <a:schemeClr val="bg1"/>
              </a:solidFill>
            </a:endParaRPr>
          </a:p>
        </p:txBody>
      </p:sp>
      <p:sp>
        <p:nvSpPr>
          <p:cNvPr id="71" name="TextBox 762"/>
          <p:cNvSpPr>
            <a:spLocks noChangeArrowheads="1"/>
          </p:cNvSpPr>
          <p:nvPr/>
        </p:nvSpPr>
        <p:spPr bwMode="auto">
          <a:xfrm>
            <a:off x="5938836" y="3519783"/>
            <a:ext cx="7096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7018" tIns="48509" rIns="97018" bIns="48509">
            <a:spAutoFit/>
          </a:bodyPr>
          <a:lstStyle/>
          <a:p>
            <a:pPr algn="ctr"/>
            <a:r>
              <a:rPr lang="zh-CN" altLang="en-US" sz="1000" dirty="0">
                <a:solidFill>
                  <a:schemeClr val="bg1"/>
                </a:solidFill>
                <a:latin typeface="微软雅黑" pitchFamily="34" charset="-122"/>
                <a:ea typeface="微软雅黑" pitchFamily="34" charset="-122"/>
                <a:sym typeface="Arial" charset="0"/>
              </a:rPr>
              <a:t>添加标题</a:t>
            </a:r>
            <a:endParaRPr lang="zh-CN" altLang="en-US" dirty="0">
              <a:solidFill>
                <a:schemeClr val="bg1"/>
              </a:solidFill>
            </a:endParaRPr>
          </a:p>
        </p:txBody>
      </p:sp>
      <p:sp>
        <p:nvSpPr>
          <p:cNvPr id="73" name="TextBox 762"/>
          <p:cNvSpPr>
            <a:spLocks noChangeArrowheads="1"/>
          </p:cNvSpPr>
          <p:nvPr/>
        </p:nvSpPr>
        <p:spPr bwMode="auto">
          <a:xfrm>
            <a:off x="7093529" y="4272727"/>
            <a:ext cx="7096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7018" tIns="48509" rIns="97018" bIns="48509">
            <a:spAutoFit/>
          </a:bodyPr>
          <a:lstStyle/>
          <a:p>
            <a:pPr algn="ctr"/>
            <a:r>
              <a:rPr lang="zh-CN" altLang="en-US" sz="1000" dirty="0">
                <a:solidFill>
                  <a:schemeClr val="bg1"/>
                </a:solidFill>
                <a:latin typeface="微软雅黑" pitchFamily="34" charset="-122"/>
                <a:ea typeface="微软雅黑" pitchFamily="34" charset="-122"/>
                <a:sym typeface="Arial" charset="0"/>
              </a:rPr>
              <a:t>添加标题</a:t>
            </a:r>
            <a:endParaRPr lang="zh-CN" altLang="en-US" dirty="0">
              <a:solidFill>
                <a:schemeClr val="bg1"/>
              </a:solidFill>
            </a:endParaRPr>
          </a:p>
        </p:txBody>
      </p:sp>
      <p:sp>
        <p:nvSpPr>
          <p:cNvPr id="77" name="TextBox 76"/>
          <p:cNvSpPr txBox="1"/>
          <p:nvPr/>
        </p:nvSpPr>
        <p:spPr>
          <a:xfrm>
            <a:off x="1034254" y="1826155"/>
            <a:ext cx="1460654" cy="2500685"/>
          </a:xfrm>
          <a:prstGeom prst="rect">
            <a:avLst/>
          </a:prstGeom>
          <a:noFill/>
        </p:spPr>
        <p:txBody>
          <a:bodyPr wrap="square" lIns="0" tIns="0" rIns="0" bIns="0" rtlCol="0">
            <a:spAutoFit/>
          </a:bodyPr>
          <a:lstStyle/>
          <a:p>
            <a:pPr algn="just" defTabSz="914400" fontAlgn="auto">
              <a:lnSpc>
                <a:spcPts val="1486"/>
              </a:lnSpc>
              <a:spcBef>
                <a:spcPts val="0"/>
              </a:spcBef>
              <a:spcAft>
                <a:spcPts val="0"/>
              </a:spcAft>
              <a:defRPr/>
            </a:pPr>
            <a:r>
              <a:rPr lang="zh-CN" altLang="en-US" sz="1100" kern="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单击此处添加文本单击此处添加文本单击此处添加文本单击此处添加文本单击此处添加文本单击此处添加文本单击此处添加文本单击此处添加</a:t>
            </a:r>
            <a:r>
              <a:rPr lang="zh-CN" altLang="en-US" sz="1100" kern="0" dirty="0" smtClean="0">
                <a:solidFill>
                  <a:schemeClr val="bg1">
                    <a:lumMod val="50000"/>
                  </a:schemeClr>
                </a:solidFill>
                <a:latin typeface="微软雅黑" pitchFamily="34" charset="-122"/>
                <a:ea typeface="微软雅黑" pitchFamily="34" charset="-122"/>
              </a:rPr>
              <a:t>文本</a:t>
            </a:r>
            <a:r>
              <a:rPr lang="zh-CN" altLang="en-US" sz="1100" kern="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单击此处添加文本单击此处添加文本单击此处添加文本单击此处添加文本单击此处添加文本单击此处添加文本单击此处添加文本单击此处添加</a:t>
            </a:r>
            <a:r>
              <a:rPr lang="zh-CN" altLang="en-US" sz="1100" kern="0" dirty="0" smtClean="0">
                <a:solidFill>
                  <a:schemeClr val="bg1">
                    <a:lumMod val="50000"/>
                  </a:schemeClr>
                </a:solidFill>
                <a:latin typeface="微软雅黑" pitchFamily="34" charset="-122"/>
                <a:ea typeface="微软雅黑" pitchFamily="34" charset="-122"/>
              </a:rPr>
              <a:t>文本</a:t>
            </a:r>
            <a:endParaRPr lang="en-US" altLang="zh-CN" sz="1100" kern="0" dirty="0">
              <a:solidFill>
                <a:schemeClr val="bg1">
                  <a:lumMod val="50000"/>
                </a:schemeClr>
              </a:solidFill>
              <a:latin typeface="微软雅黑" pitchFamily="34" charset="-122"/>
              <a:ea typeface="微软雅黑" pitchFamily="34" charset="-122"/>
            </a:endParaRPr>
          </a:p>
        </p:txBody>
      </p:sp>
      <p:sp>
        <p:nvSpPr>
          <p:cNvPr id="78" name="TextBox 110"/>
          <p:cNvSpPr>
            <a:spLocks noChangeArrowheads="1"/>
          </p:cNvSpPr>
          <p:nvPr/>
        </p:nvSpPr>
        <p:spPr bwMode="auto">
          <a:xfrm>
            <a:off x="828477" y="1076229"/>
            <a:ext cx="10668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7018" tIns="48509" rIns="97018" bIns="48509">
            <a:spAutoFit/>
          </a:bodyPr>
          <a:lstStyle/>
          <a:p>
            <a:pPr algn="ctr"/>
            <a:r>
              <a:rPr lang="zh-CN" altLang="en-US" sz="1700" b="1" dirty="0">
                <a:solidFill>
                  <a:schemeClr val="accent2">
                    <a:lumMod val="75000"/>
                  </a:schemeClr>
                </a:solidFill>
                <a:latin typeface="微软雅黑" pitchFamily="34" charset="-122"/>
                <a:ea typeface="微软雅黑" pitchFamily="34" charset="-122"/>
                <a:sym typeface="Arial" charset="0"/>
              </a:rPr>
              <a:t>添加标题</a:t>
            </a:r>
            <a:endParaRPr lang="zh-CN" altLang="en-US" b="1" dirty="0">
              <a:solidFill>
                <a:schemeClr val="accent2">
                  <a:lumMod val="75000"/>
                </a:schemeClr>
              </a:solidFill>
            </a:endParaRPr>
          </a:p>
        </p:txBody>
      </p:sp>
      <p:sp>
        <p:nvSpPr>
          <p:cNvPr id="79" name="矩形 78"/>
          <p:cNvSpPr/>
          <p:nvPr/>
        </p:nvSpPr>
        <p:spPr>
          <a:xfrm>
            <a:off x="828477" y="1614392"/>
            <a:ext cx="1872208" cy="2945454"/>
          </a:xfrm>
          <a:prstGeom prst="rect">
            <a:avLst/>
          </a:prstGeom>
          <a:noFill/>
          <a:ln w="635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762"/>
          <p:cNvSpPr>
            <a:spLocks noChangeArrowheads="1"/>
          </p:cNvSpPr>
          <p:nvPr/>
        </p:nvSpPr>
        <p:spPr bwMode="auto">
          <a:xfrm>
            <a:off x="8106365" y="1422208"/>
            <a:ext cx="7096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7018" tIns="48509" rIns="97018" bIns="48509">
            <a:spAutoFit/>
          </a:bodyPr>
          <a:lstStyle/>
          <a:p>
            <a:pPr algn="ctr"/>
            <a:r>
              <a:rPr lang="zh-CN" altLang="en-US" sz="1000" dirty="0">
                <a:solidFill>
                  <a:schemeClr val="bg1"/>
                </a:solidFill>
                <a:latin typeface="微软雅黑" pitchFamily="34" charset="-122"/>
                <a:ea typeface="微软雅黑" pitchFamily="34" charset="-122"/>
                <a:sym typeface="Arial" charset="0"/>
              </a:rPr>
              <a:t>添加标题</a:t>
            </a:r>
            <a:endParaRPr lang="zh-CN" altLang="en-US" dirty="0">
              <a:solidFill>
                <a:schemeClr val="bg1"/>
              </a:solidFill>
            </a:endParaRPr>
          </a:p>
        </p:txBody>
      </p:sp>
      <p:sp>
        <p:nvSpPr>
          <p:cNvPr id="82" name="TextBox 762"/>
          <p:cNvSpPr>
            <a:spLocks noChangeArrowheads="1"/>
          </p:cNvSpPr>
          <p:nvPr/>
        </p:nvSpPr>
        <p:spPr bwMode="auto">
          <a:xfrm>
            <a:off x="4568491" y="2263620"/>
            <a:ext cx="7096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7018" tIns="48509" rIns="97018" bIns="48509">
            <a:spAutoFit/>
          </a:bodyPr>
          <a:lstStyle/>
          <a:p>
            <a:pPr algn="ctr"/>
            <a:r>
              <a:rPr lang="zh-CN" altLang="en-US" sz="1000" dirty="0">
                <a:solidFill>
                  <a:schemeClr val="bg1"/>
                </a:solidFill>
                <a:latin typeface="微软雅黑" pitchFamily="34" charset="-122"/>
                <a:ea typeface="微软雅黑" pitchFamily="34" charset="-122"/>
                <a:sym typeface="Arial" charset="0"/>
              </a:rPr>
              <a:t>添加标题</a:t>
            </a:r>
            <a:endParaRPr lang="zh-CN" altLang="en-US" dirty="0">
              <a:solidFill>
                <a:schemeClr val="bg1"/>
              </a:solidFill>
            </a:endParaRPr>
          </a:p>
        </p:txBody>
      </p:sp>
      <p:grpSp>
        <p:nvGrpSpPr>
          <p:cNvPr id="84" name="组合 83"/>
          <p:cNvGrpSpPr/>
          <p:nvPr/>
        </p:nvGrpSpPr>
        <p:grpSpPr>
          <a:xfrm>
            <a:off x="4316989" y="1804711"/>
            <a:ext cx="310647" cy="633742"/>
            <a:chOff x="2946461" y="1800300"/>
            <a:chExt cx="358159" cy="730670"/>
          </a:xfrm>
          <a:solidFill>
            <a:srgbClr val="FFFF00"/>
          </a:solidFill>
        </p:grpSpPr>
        <p:sp>
          <p:nvSpPr>
            <p:cNvPr id="85"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86"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87" name="组合 86"/>
          <p:cNvGrpSpPr/>
          <p:nvPr/>
        </p:nvGrpSpPr>
        <p:grpSpPr>
          <a:xfrm>
            <a:off x="7922792" y="1094794"/>
            <a:ext cx="243287" cy="496322"/>
            <a:chOff x="2946461" y="1800300"/>
            <a:chExt cx="358159" cy="730670"/>
          </a:xfrm>
          <a:solidFill>
            <a:srgbClr val="FFFF00"/>
          </a:solidFill>
        </p:grpSpPr>
        <p:sp>
          <p:nvSpPr>
            <p:cNvPr id="88"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89"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90" name="组合 89"/>
          <p:cNvGrpSpPr/>
          <p:nvPr/>
        </p:nvGrpSpPr>
        <p:grpSpPr>
          <a:xfrm>
            <a:off x="6685408" y="2353653"/>
            <a:ext cx="243287" cy="496322"/>
            <a:chOff x="2946461" y="1800300"/>
            <a:chExt cx="358159" cy="730670"/>
          </a:xfrm>
          <a:solidFill>
            <a:srgbClr val="FFFF00"/>
          </a:solidFill>
        </p:grpSpPr>
        <p:sp>
          <p:nvSpPr>
            <p:cNvPr id="91"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92"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96" name="组合 95"/>
          <p:cNvGrpSpPr/>
          <p:nvPr/>
        </p:nvGrpSpPr>
        <p:grpSpPr>
          <a:xfrm>
            <a:off x="5764266" y="3068865"/>
            <a:ext cx="310647" cy="633742"/>
            <a:chOff x="2946461" y="1800300"/>
            <a:chExt cx="358159" cy="730670"/>
          </a:xfrm>
          <a:solidFill>
            <a:srgbClr val="FFFF00"/>
          </a:solidFill>
        </p:grpSpPr>
        <p:sp>
          <p:nvSpPr>
            <p:cNvPr id="97"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98"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99" name="组合 98"/>
          <p:cNvGrpSpPr/>
          <p:nvPr/>
        </p:nvGrpSpPr>
        <p:grpSpPr>
          <a:xfrm>
            <a:off x="6931543" y="3946952"/>
            <a:ext cx="243287" cy="496322"/>
            <a:chOff x="2946461" y="1800300"/>
            <a:chExt cx="358159" cy="730670"/>
          </a:xfrm>
          <a:solidFill>
            <a:srgbClr val="FFFF00"/>
          </a:solidFill>
        </p:grpSpPr>
        <p:sp>
          <p:nvSpPr>
            <p:cNvPr id="100"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01"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sp>
        <p:nvSpPr>
          <p:cNvPr id="7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76" name="组合 75"/>
          <p:cNvGrpSpPr/>
          <p:nvPr/>
        </p:nvGrpSpPr>
        <p:grpSpPr>
          <a:xfrm>
            <a:off x="352591" y="688270"/>
            <a:ext cx="9369259" cy="67851"/>
            <a:chOff x="288133" y="483063"/>
            <a:chExt cx="8772740" cy="64666"/>
          </a:xfrm>
        </p:grpSpPr>
        <p:sp>
          <p:nvSpPr>
            <p:cNvPr id="93" name="任意多边形 9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p:cNvCxnSpPr>
              <a:stCxn id="93"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95" name="组合 94"/>
          <p:cNvGrpSpPr/>
          <p:nvPr/>
        </p:nvGrpSpPr>
        <p:grpSpPr>
          <a:xfrm>
            <a:off x="0" y="290390"/>
            <a:ext cx="641111" cy="353788"/>
            <a:chOff x="0" y="252065"/>
            <a:chExt cx="641111" cy="392113"/>
          </a:xfrm>
        </p:grpSpPr>
        <p:sp>
          <p:nvSpPr>
            <p:cNvPr id="102"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03"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04" name="五边形 10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6574483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wipe(down)">
                                      <p:cBhvr>
                                        <p:cTn id="12" dur="500"/>
                                        <p:tgtEl>
                                          <p:spTgt spid="7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5"/>
                                        </p:tgtEl>
                                        <p:attrNameLst>
                                          <p:attrName>ppt_y</p:attrName>
                                        </p:attrNameLst>
                                      </p:cBhvr>
                                      <p:tavLst>
                                        <p:tav tm="0">
                                          <p:val>
                                            <p:strVal val="#ppt_y"/>
                                          </p:val>
                                        </p:tav>
                                        <p:tav tm="100000">
                                          <p:val>
                                            <p:strVal val="#ppt_y"/>
                                          </p:val>
                                        </p:tav>
                                      </p:tavLst>
                                    </p:anim>
                                    <p:anim calcmode="lin" valueType="num">
                                      <p:cBhvr>
                                        <p:cTn id="18"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75"/>
                                        </p:tgtEl>
                                      </p:cBhvr>
                                    </p:animEffect>
                                  </p:childTnLst>
                                </p:cTn>
                              </p:par>
                            </p:childTnLst>
                          </p:cTn>
                        </p:par>
                        <p:par>
                          <p:cTn id="21" fill="hold">
                            <p:stCondLst>
                              <p:cond delay="1450"/>
                            </p:stCondLst>
                            <p:childTnLst>
                              <p:par>
                                <p:cTn id="22" presetID="22" presetClass="entr" presetSubtype="8" fill="hold" grpId="0"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1950"/>
                            </p:stCondLst>
                            <p:childTnLst>
                              <p:par>
                                <p:cTn id="26" presetID="21" presetClass="entr" presetSubtype="1" fill="hold" grpId="0" nodeType="afterEffect">
                                  <p:stCondLst>
                                    <p:cond delay="0"/>
                                  </p:stCondLst>
                                  <p:childTnLst>
                                    <p:set>
                                      <p:cBhvr>
                                        <p:cTn id="27" dur="1" fill="hold">
                                          <p:stCondLst>
                                            <p:cond delay="0"/>
                                          </p:stCondLst>
                                        </p:cTn>
                                        <p:tgtEl>
                                          <p:spTgt spid="79"/>
                                        </p:tgtEl>
                                        <p:attrNameLst>
                                          <p:attrName>style.visibility</p:attrName>
                                        </p:attrNameLst>
                                      </p:cBhvr>
                                      <p:to>
                                        <p:strVal val="visible"/>
                                      </p:to>
                                    </p:set>
                                    <p:animEffect transition="in" filter="wheel(1)">
                                      <p:cBhvr>
                                        <p:cTn id="28" dur="1000"/>
                                        <p:tgtEl>
                                          <p:spTgt spid="79"/>
                                        </p:tgtEl>
                                      </p:cBhvr>
                                    </p:animEffect>
                                  </p:childTnLst>
                                </p:cTn>
                              </p:par>
                            </p:childTnLst>
                          </p:cTn>
                        </p:par>
                        <p:par>
                          <p:cTn id="29" fill="hold">
                            <p:stCondLst>
                              <p:cond delay="2950"/>
                            </p:stCondLst>
                            <p:childTnLst>
                              <p:par>
                                <p:cTn id="30" presetID="14" presetClass="entr" presetSubtype="10" fill="hold" grpId="0" nodeType="after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randombar(horizontal)">
                                      <p:cBhvr>
                                        <p:cTn id="32" dur="500"/>
                                        <p:tgtEl>
                                          <p:spTgt spid="77"/>
                                        </p:tgtEl>
                                      </p:cBhvr>
                                    </p:animEffect>
                                  </p:childTnLst>
                                </p:cTn>
                              </p:par>
                            </p:childTnLst>
                          </p:cTn>
                        </p:par>
                        <p:par>
                          <p:cTn id="33" fill="hold">
                            <p:stCondLst>
                              <p:cond delay="3450"/>
                            </p:stCondLst>
                            <p:childTnLst>
                              <p:par>
                                <p:cTn id="34" presetID="31"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1000" fill="hold"/>
                                        <p:tgtEl>
                                          <p:spTgt spid="27"/>
                                        </p:tgtEl>
                                        <p:attrNameLst>
                                          <p:attrName>ppt_w</p:attrName>
                                        </p:attrNameLst>
                                      </p:cBhvr>
                                      <p:tavLst>
                                        <p:tav tm="0">
                                          <p:val>
                                            <p:fltVal val="0"/>
                                          </p:val>
                                        </p:tav>
                                        <p:tav tm="100000">
                                          <p:val>
                                            <p:strVal val="#ppt_w"/>
                                          </p:val>
                                        </p:tav>
                                      </p:tavLst>
                                    </p:anim>
                                    <p:anim calcmode="lin" valueType="num">
                                      <p:cBhvr>
                                        <p:cTn id="37" dur="1000" fill="hold"/>
                                        <p:tgtEl>
                                          <p:spTgt spid="27"/>
                                        </p:tgtEl>
                                        <p:attrNameLst>
                                          <p:attrName>ppt_h</p:attrName>
                                        </p:attrNameLst>
                                      </p:cBhvr>
                                      <p:tavLst>
                                        <p:tav tm="0">
                                          <p:val>
                                            <p:fltVal val="0"/>
                                          </p:val>
                                        </p:tav>
                                        <p:tav tm="100000">
                                          <p:val>
                                            <p:strVal val="#ppt_h"/>
                                          </p:val>
                                        </p:tav>
                                      </p:tavLst>
                                    </p:anim>
                                    <p:anim calcmode="lin" valueType="num">
                                      <p:cBhvr>
                                        <p:cTn id="38" dur="1000" fill="hold"/>
                                        <p:tgtEl>
                                          <p:spTgt spid="27"/>
                                        </p:tgtEl>
                                        <p:attrNameLst>
                                          <p:attrName>style.rotation</p:attrName>
                                        </p:attrNameLst>
                                      </p:cBhvr>
                                      <p:tavLst>
                                        <p:tav tm="0">
                                          <p:val>
                                            <p:fltVal val="90"/>
                                          </p:val>
                                        </p:tav>
                                        <p:tav tm="100000">
                                          <p:val>
                                            <p:fltVal val="0"/>
                                          </p:val>
                                        </p:tav>
                                      </p:tavLst>
                                    </p:anim>
                                    <p:animEffect transition="in" filter="fade">
                                      <p:cBhvr>
                                        <p:cTn id="39" dur="1000"/>
                                        <p:tgtEl>
                                          <p:spTgt spid="27"/>
                                        </p:tgtEl>
                                      </p:cBhvr>
                                    </p:animEffect>
                                  </p:childTnLst>
                                </p:cTn>
                              </p:par>
                            </p:childTnLst>
                          </p:cTn>
                        </p:par>
                        <p:par>
                          <p:cTn id="40" fill="hold">
                            <p:stCondLst>
                              <p:cond delay="4450"/>
                            </p:stCondLst>
                            <p:childTnLst>
                              <p:par>
                                <p:cTn id="41" presetID="47" presetClass="entr" presetSubtype="0" fill="hold" nodeType="after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fade">
                                      <p:cBhvr>
                                        <p:cTn id="43" dur="300"/>
                                        <p:tgtEl>
                                          <p:spTgt spid="84"/>
                                        </p:tgtEl>
                                      </p:cBhvr>
                                    </p:animEffect>
                                    <p:anim calcmode="lin" valueType="num">
                                      <p:cBhvr>
                                        <p:cTn id="44" dur="300" fill="hold"/>
                                        <p:tgtEl>
                                          <p:spTgt spid="84"/>
                                        </p:tgtEl>
                                        <p:attrNameLst>
                                          <p:attrName>ppt_x</p:attrName>
                                        </p:attrNameLst>
                                      </p:cBhvr>
                                      <p:tavLst>
                                        <p:tav tm="0">
                                          <p:val>
                                            <p:strVal val="#ppt_x"/>
                                          </p:val>
                                        </p:tav>
                                        <p:tav tm="100000">
                                          <p:val>
                                            <p:strVal val="#ppt_x"/>
                                          </p:val>
                                        </p:tav>
                                      </p:tavLst>
                                    </p:anim>
                                    <p:anim calcmode="lin" valueType="num">
                                      <p:cBhvr>
                                        <p:cTn id="45" dur="300" fill="hold"/>
                                        <p:tgtEl>
                                          <p:spTgt spid="84"/>
                                        </p:tgtEl>
                                        <p:attrNameLst>
                                          <p:attrName>ppt_y</p:attrName>
                                        </p:attrNameLst>
                                      </p:cBhvr>
                                      <p:tavLst>
                                        <p:tav tm="0">
                                          <p:val>
                                            <p:strVal val="#ppt_y-.1"/>
                                          </p:val>
                                        </p:tav>
                                        <p:tav tm="100000">
                                          <p:val>
                                            <p:strVal val="#ppt_y"/>
                                          </p:val>
                                        </p:tav>
                                      </p:tavLst>
                                    </p:anim>
                                  </p:childTnLst>
                                </p:cTn>
                              </p:par>
                            </p:childTnLst>
                          </p:cTn>
                        </p:par>
                        <p:par>
                          <p:cTn id="46" fill="hold">
                            <p:stCondLst>
                              <p:cond delay="4750"/>
                            </p:stCondLst>
                            <p:childTnLst>
                              <p:par>
                                <p:cTn id="47" presetID="47" presetClass="entr" presetSubtype="0" fill="hold" nodeType="afterEffect">
                                  <p:stCondLst>
                                    <p:cond delay="0"/>
                                  </p:stCondLst>
                                  <p:childTnLst>
                                    <p:set>
                                      <p:cBhvr>
                                        <p:cTn id="48" dur="1" fill="hold">
                                          <p:stCondLst>
                                            <p:cond delay="0"/>
                                          </p:stCondLst>
                                        </p:cTn>
                                        <p:tgtEl>
                                          <p:spTgt spid="87"/>
                                        </p:tgtEl>
                                        <p:attrNameLst>
                                          <p:attrName>style.visibility</p:attrName>
                                        </p:attrNameLst>
                                      </p:cBhvr>
                                      <p:to>
                                        <p:strVal val="visible"/>
                                      </p:to>
                                    </p:set>
                                    <p:animEffect transition="in" filter="fade">
                                      <p:cBhvr>
                                        <p:cTn id="49" dur="300"/>
                                        <p:tgtEl>
                                          <p:spTgt spid="87"/>
                                        </p:tgtEl>
                                      </p:cBhvr>
                                    </p:animEffect>
                                    <p:anim calcmode="lin" valueType="num">
                                      <p:cBhvr>
                                        <p:cTn id="50" dur="300" fill="hold"/>
                                        <p:tgtEl>
                                          <p:spTgt spid="87"/>
                                        </p:tgtEl>
                                        <p:attrNameLst>
                                          <p:attrName>ppt_x</p:attrName>
                                        </p:attrNameLst>
                                      </p:cBhvr>
                                      <p:tavLst>
                                        <p:tav tm="0">
                                          <p:val>
                                            <p:strVal val="#ppt_x"/>
                                          </p:val>
                                        </p:tav>
                                        <p:tav tm="100000">
                                          <p:val>
                                            <p:strVal val="#ppt_x"/>
                                          </p:val>
                                        </p:tav>
                                      </p:tavLst>
                                    </p:anim>
                                    <p:anim calcmode="lin" valueType="num">
                                      <p:cBhvr>
                                        <p:cTn id="51" dur="300" fill="hold"/>
                                        <p:tgtEl>
                                          <p:spTgt spid="87"/>
                                        </p:tgtEl>
                                        <p:attrNameLst>
                                          <p:attrName>ppt_y</p:attrName>
                                        </p:attrNameLst>
                                      </p:cBhvr>
                                      <p:tavLst>
                                        <p:tav tm="0">
                                          <p:val>
                                            <p:strVal val="#ppt_y-.1"/>
                                          </p:val>
                                        </p:tav>
                                        <p:tav tm="100000">
                                          <p:val>
                                            <p:strVal val="#ppt_y"/>
                                          </p:val>
                                        </p:tav>
                                      </p:tavLst>
                                    </p:anim>
                                  </p:childTnLst>
                                </p:cTn>
                              </p:par>
                            </p:childTnLst>
                          </p:cTn>
                        </p:par>
                        <p:par>
                          <p:cTn id="52" fill="hold">
                            <p:stCondLst>
                              <p:cond delay="5050"/>
                            </p:stCondLst>
                            <p:childTnLst>
                              <p:par>
                                <p:cTn id="53" presetID="47" presetClass="entr" presetSubtype="0" fill="hold" nodeType="after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fade">
                                      <p:cBhvr>
                                        <p:cTn id="55" dur="300"/>
                                        <p:tgtEl>
                                          <p:spTgt spid="90"/>
                                        </p:tgtEl>
                                      </p:cBhvr>
                                    </p:animEffect>
                                    <p:anim calcmode="lin" valueType="num">
                                      <p:cBhvr>
                                        <p:cTn id="56" dur="300" fill="hold"/>
                                        <p:tgtEl>
                                          <p:spTgt spid="90"/>
                                        </p:tgtEl>
                                        <p:attrNameLst>
                                          <p:attrName>ppt_x</p:attrName>
                                        </p:attrNameLst>
                                      </p:cBhvr>
                                      <p:tavLst>
                                        <p:tav tm="0">
                                          <p:val>
                                            <p:strVal val="#ppt_x"/>
                                          </p:val>
                                        </p:tav>
                                        <p:tav tm="100000">
                                          <p:val>
                                            <p:strVal val="#ppt_x"/>
                                          </p:val>
                                        </p:tav>
                                      </p:tavLst>
                                    </p:anim>
                                    <p:anim calcmode="lin" valueType="num">
                                      <p:cBhvr>
                                        <p:cTn id="57" dur="300" fill="hold"/>
                                        <p:tgtEl>
                                          <p:spTgt spid="90"/>
                                        </p:tgtEl>
                                        <p:attrNameLst>
                                          <p:attrName>ppt_y</p:attrName>
                                        </p:attrNameLst>
                                      </p:cBhvr>
                                      <p:tavLst>
                                        <p:tav tm="0">
                                          <p:val>
                                            <p:strVal val="#ppt_y-.1"/>
                                          </p:val>
                                        </p:tav>
                                        <p:tav tm="100000">
                                          <p:val>
                                            <p:strVal val="#ppt_y"/>
                                          </p:val>
                                        </p:tav>
                                      </p:tavLst>
                                    </p:anim>
                                  </p:childTnLst>
                                </p:cTn>
                              </p:par>
                            </p:childTnLst>
                          </p:cTn>
                        </p:par>
                        <p:par>
                          <p:cTn id="58" fill="hold">
                            <p:stCondLst>
                              <p:cond delay="5350"/>
                            </p:stCondLst>
                            <p:childTnLst>
                              <p:par>
                                <p:cTn id="59" presetID="47" presetClass="entr" presetSubtype="0" fill="hold" nodeType="after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fade">
                                      <p:cBhvr>
                                        <p:cTn id="61" dur="300"/>
                                        <p:tgtEl>
                                          <p:spTgt spid="96"/>
                                        </p:tgtEl>
                                      </p:cBhvr>
                                    </p:animEffect>
                                    <p:anim calcmode="lin" valueType="num">
                                      <p:cBhvr>
                                        <p:cTn id="62" dur="300" fill="hold"/>
                                        <p:tgtEl>
                                          <p:spTgt spid="96"/>
                                        </p:tgtEl>
                                        <p:attrNameLst>
                                          <p:attrName>ppt_x</p:attrName>
                                        </p:attrNameLst>
                                      </p:cBhvr>
                                      <p:tavLst>
                                        <p:tav tm="0">
                                          <p:val>
                                            <p:strVal val="#ppt_x"/>
                                          </p:val>
                                        </p:tav>
                                        <p:tav tm="100000">
                                          <p:val>
                                            <p:strVal val="#ppt_x"/>
                                          </p:val>
                                        </p:tav>
                                      </p:tavLst>
                                    </p:anim>
                                    <p:anim calcmode="lin" valueType="num">
                                      <p:cBhvr>
                                        <p:cTn id="63" dur="300" fill="hold"/>
                                        <p:tgtEl>
                                          <p:spTgt spid="96"/>
                                        </p:tgtEl>
                                        <p:attrNameLst>
                                          <p:attrName>ppt_y</p:attrName>
                                        </p:attrNameLst>
                                      </p:cBhvr>
                                      <p:tavLst>
                                        <p:tav tm="0">
                                          <p:val>
                                            <p:strVal val="#ppt_y-.1"/>
                                          </p:val>
                                        </p:tav>
                                        <p:tav tm="100000">
                                          <p:val>
                                            <p:strVal val="#ppt_y"/>
                                          </p:val>
                                        </p:tav>
                                      </p:tavLst>
                                    </p:anim>
                                  </p:childTnLst>
                                </p:cTn>
                              </p:par>
                            </p:childTnLst>
                          </p:cTn>
                        </p:par>
                        <p:par>
                          <p:cTn id="64" fill="hold">
                            <p:stCondLst>
                              <p:cond delay="5650"/>
                            </p:stCondLst>
                            <p:childTnLst>
                              <p:par>
                                <p:cTn id="65" presetID="47" presetClass="entr" presetSubtype="0" fill="hold" nodeType="afterEffect">
                                  <p:stCondLst>
                                    <p:cond delay="0"/>
                                  </p:stCondLst>
                                  <p:childTnLst>
                                    <p:set>
                                      <p:cBhvr>
                                        <p:cTn id="66" dur="1" fill="hold">
                                          <p:stCondLst>
                                            <p:cond delay="0"/>
                                          </p:stCondLst>
                                        </p:cTn>
                                        <p:tgtEl>
                                          <p:spTgt spid="99"/>
                                        </p:tgtEl>
                                        <p:attrNameLst>
                                          <p:attrName>style.visibility</p:attrName>
                                        </p:attrNameLst>
                                      </p:cBhvr>
                                      <p:to>
                                        <p:strVal val="visible"/>
                                      </p:to>
                                    </p:set>
                                    <p:animEffect transition="in" filter="fade">
                                      <p:cBhvr>
                                        <p:cTn id="67" dur="300"/>
                                        <p:tgtEl>
                                          <p:spTgt spid="99"/>
                                        </p:tgtEl>
                                      </p:cBhvr>
                                    </p:animEffect>
                                    <p:anim calcmode="lin" valueType="num">
                                      <p:cBhvr>
                                        <p:cTn id="68" dur="300" fill="hold"/>
                                        <p:tgtEl>
                                          <p:spTgt spid="99"/>
                                        </p:tgtEl>
                                        <p:attrNameLst>
                                          <p:attrName>ppt_x</p:attrName>
                                        </p:attrNameLst>
                                      </p:cBhvr>
                                      <p:tavLst>
                                        <p:tav tm="0">
                                          <p:val>
                                            <p:strVal val="#ppt_x"/>
                                          </p:val>
                                        </p:tav>
                                        <p:tav tm="100000">
                                          <p:val>
                                            <p:strVal val="#ppt_x"/>
                                          </p:val>
                                        </p:tav>
                                      </p:tavLst>
                                    </p:anim>
                                    <p:anim calcmode="lin" valueType="num">
                                      <p:cBhvr>
                                        <p:cTn id="69" dur="300" fill="hold"/>
                                        <p:tgtEl>
                                          <p:spTgt spid="99"/>
                                        </p:tgtEl>
                                        <p:attrNameLst>
                                          <p:attrName>ppt_y</p:attrName>
                                        </p:attrNameLst>
                                      </p:cBhvr>
                                      <p:tavLst>
                                        <p:tav tm="0">
                                          <p:val>
                                            <p:strVal val="#ppt_y-.1"/>
                                          </p:val>
                                        </p:tav>
                                        <p:tav tm="100000">
                                          <p:val>
                                            <p:strVal val="#ppt_y"/>
                                          </p:val>
                                        </p:tav>
                                      </p:tavLst>
                                    </p:anim>
                                  </p:childTnLst>
                                </p:cTn>
                              </p:par>
                            </p:childTnLst>
                          </p:cTn>
                        </p:par>
                        <p:par>
                          <p:cTn id="70" fill="hold">
                            <p:stCondLst>
                              <p:cond delay="5950"/>
                            </p:stCondLst>
                            <p:childTnLst>
                              <p:par>
                                <p:cTn id="71" presetID="22" presetClass="entr" presetSubtype="8" fill="hold" grpId="0"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wipe(left)">
                                      <p:cBhvr>
                                        <p:cTn id="73" dur="500"/>
                                        <p:tgtEl>
                                          <p:spTgt spid="6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wipe(left)">
                                      <p:cBhvr>
                                        <p:cTn id="79" dur="500"/>
                                        <p:tgtEl>
                                          <p:spTgt spid="73"/>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80"/>
                                        </p:tgtEl>
                                        <p:attrNameLst>
                                          <p:attrName>style.visibility</p:attrName>
                                        </p:attrNameLst>
                                      </p:cBhvr>
                                      <p:to>
                                        <p:strVal val="visible"/>
                                      </p:to>
                                    </p:set>
                                    <p:animEffect transition="in" filter="wipe(left)">
                                      <p:cBhvr>
                                        <p:cTn id="82" dur="500"/>
                                        <p:tgtEl>
                                          <p:spTgt spid="80"/>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82"/>
                                        </p:tgtEl>
                                        <p:attrNameLst>
                                          <p:attrName>style.visibility</p:attrName>
                                        </p:attrNameLst>
                                      </p:cBhvr>
                                      <p:to>
                                        <p:strVal val="visible"/>
                                      </p:to>
                                    </p:set>
                                    <p:animEffect transition="in" filter="wipe(left)">
                                      <p:cBhvr>
                                        <p:cTn id="8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1" grpId="0"/>
      <p:bldP spid="73" grpId="0"/>
      <p:bldP spid="77" grpId="0"/>
      <p:bldP spid="78" grpId="0"/>
      <p:bldP spid="79" grpId="0" animBg="1"/>
      <p:bldP spid="80" grpId="0"/>
      <p:bldP spid="82" grpId="0"/>
      <p:bldP spid="75"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6824663" y="2674938"/>
            <a:ext cx="1754187" cy="1536700"/>
          </a:xfrm>
          <a:prstGeom prst="roundRect">
            <a:avLst>
              <a:gd name="adj" fmla="val 0"/>
            </a:avLst>
          </a:prstGeom>
          <a:noFill/>
          <a:ln w="3175" algn="ctr">
            <a:solidFill>
              <a:srgbClr val="969696"/>
            </a:solidFill>
            <a:prstDash val="dash"/>
            <a:round/>
            <a:headEnd/>
            <a:tailEnd/>
          </a:ln>
          <a:extLst/>
        </p:spPr>
        <p:txBody>
          <a:bodyPr anchor="b"/>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a:p>
            <a:pPr defTabSz="967801" fontAlgn="auto">
              <a:lnSpc>
                <a:spcPct val="120000"/>
              </a:lnSpc>
              <a:spcBef>
                <a:spcPts val="0"/>
              </a:spcBef>
              <a:spcAft>
                <a:spcPts val="0"/>
              </a:spcAft>
              <a:defRPr/>
            </a:pPr>
            <a:endParaRPr lang="zh-CN" altLang="en-US" sz="1600" dirty="0">
              <a:solidFill>
                <a:schemeClr val="accent6">
                  <a:lumMod val="75000"/>
                  <a:lumOff val="25000"/>
                </a:schemeClr>
              </a:solidFill>
              <a:latin typeface="微软雅黑" pitchFamily="34" charset="-122"/>
              <a:ea typeface="微软雅黑" pitchFamily="34" charset="-122"/>
            </a:endParaRPr>
          </a:p>
        </p:txBody>
      </p:sp>
      <p:sp>
        <p:nvSpPr>
          <p:cNvPr id="4" name="AutoShape 3"/>
          <p:cNvSpPr>
            <a:spLocks noChangeArrowheads="1"/>
          </p:cNvSpPr>
          <p:nvPr/>
        </p:nvSpPr>
        <p:spPr bwMode="auto">
          <a:xfrm>
            <a:off x="2924175" y="2668588"/>
            <a:ext cx="1754188" cy="1541462"/>
          </a:xfrm>
          <a:prstGeom prst="roundRect">
            <a:avLst>
              <a:gd name="adj" fmla="val 0"/>
            </a:avLst>
          </a:prstGeom>
          <a:noFill/>
          <a:ln w="3175" algn="ctr">
            <a:solidFill>
              <a:srgbClr val="969696"/>
            </a:solidFill>
            <a:prstDash val="dash"/>
            <a:round/>
            <a:headEnd/>
            <a:tailEnd/>
          </a:ln>
          <a:extLst/>
        </p:spPr>
        <p:txBody>
          <a:bodyPr anchor="b"/>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endParaRPr lang="en-US" altLang="zh-CN" sz="1600" dirty="0">
              <a:solidFill>
                <a:schemeClr val="accent6">
                  <a:lumMod val="75000"/>
                  <a:lumOff val="25000"/>
                </a:schemeClr>
              </a:solidFill>
              <a:latin typeface="微软雅黑" pitchFamily="34" charset="-122"/>
              <a:ea typeface="微软雅黑" pitchFamily="34" charset="-122"/>
            </a:endParaRPr>
          </a:p>
          <a:p>
            <a:pPr defTabSz="967801" fontAlgn="auto">
              <a:lnSpc>
                <a:spcPct val="120000"/>
              </a:lnSpc>
              <a:spcBef>
                <a:spcPts val="0"/>
              </a:spcBef>
              <a:spcAft>
                <a:spcPts val="0"/>
              </a:spcAft>
              <a:defRPr/>
            </a:pPr>
            <a:endParaRPr lang="zh-CN" altLang="en-US" sz="1600" dirty="0">
              <a:solidFill>
                <a:schemeClr val="accent6">
                  <a:lumMod val="75000"/>
                  <a:lumOff val="25000"/>
                </a:schemeClr>
              </a:solidFill>
              <a:latin typeface="微软雅黑" pitchFamily="34" charset="-122"/>
              <a:ea typeface="微软雅黑" pitchFamily="34" charset="-122"/>
            </a:endParaRPr>
          </a:p>
        </p:txBody>
      </p:sp>
      <p:sp>
        <p:nvSpPr>
          <p:cNvPr id="5" name="AutoShape 4"/>
          <p:cNvSpPr>
            <a:spLocks noChangeArrowheads="1"/>
          </p:cNvSpPr>
          <p:nvPr/>
        </p:nvSpPr>
        <p:spPr bwMode="auto">
          <a:xfrm>
            <a:off x="4873625" y="2681288"/>
            <a:ext cx="1744663" cy="1531937"/>
          </a:xfrm>
          <a:prstGeom prst="roundRect">
            <a:avLst>
              <a:gd name="adj" fmla="val 0"/>
            </a:avLst>
          </a:prstGeom>
          <a:noFill/>
          <a:ln w="3175" algn="ctr">
            <a:solidFill>
              <a:srgbClr val="969696"/>
            </a:solidFill>
            <a:prstDash val="dash"/>
            <a:round/>
            <a:headEnd/>
            <a:tailEnd/>
          </a:ln>
          <a:extLst/>
        </p:spPr>
        <p:txBody>
          <a:bodyPr/>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p:txBody>
      </p:sp>
      <p:sp>
        <p:nvSpPr>
          <p:cNvPr id="7" name="AutoShape 6"/>
          <p:cNvSpPr>
            <a:spLocks noChangeArrowheads="1"/>
          </p:cNvSpPr>
          <p:nvPr/>
        </p:nvSpPr>
        <p:spPr bwMode="auto">
          <a:xfrm>
            <a:off x="973138" y="2668588"/>
            <a:ext cx="1703387" cy="1531937"/>
          </a:xfrm>
          <a:prstGeom prst="roundRect">
            <a:avLst>
              <a:gd name="adj" fmla="val 0"/>
            </a:avLst>
          </a:prstGeom>
          <a:noFill/>
          <a:ln w="3175" algn="ctr">
            <a:solidFill>
              <a:srgbClr val="969696"/>
            </a:solidFill>
            <a:prstDash val="dash"/>
            <a:round/>
            <a:headEnd/>
            <a:tailEnd/>
          </a:ln>
          <a:extLst/>
        </p:spPr>
        <p:txBody>
          <a:bodyPr/>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p:txBody>
      </p:sp>
      <p:sp>
        <p:nvSpPr>
          <p:cNvPr id="8" name="AutoShape 9"/>
          <p:cNvSpPr>
            <a:spLocks noChangeArrowheads="1"/>
          </p:cNvSpPr>
          <p:nvPr/>
        </p:nvSpPr>
        <p:spPr bwMode="auto">
          <a:xfrm>
            <a:off x="2922588" y="1490663"/>
            <a:ext cx="2068512" cy="1190625"/>
          </a:xfrm>
          <a:prstGeom prst="chevron">
            <a:avLst>
              <a:gd name="adj" fmla="val 25746"/>
            </a:avLst>
          </a:prstGeom>
          <a:solidFill>
            <a:schemeClr val="accent2">
              <a:lumMod val="75000"/>
            </a:schemeClr>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NO.2</a:t>
            </a:r>
          </a:p>
        </p:txBody>
      </p:sp>
      <p:sp>
        <p:nvSpPr>
          <p:cNvPr id="9" name="AutoShape 10"/>
          <p:cNvSpPr>
            <a:spLocks noChangeArrowheads="1"/>
          </p:cNvSpPr>
          <p:nvPr/>
        </p:nvSpPr>
        <p:spPr bwMode="auto">
          <a:xfrm>
            <a:off x="973138" y="1490663"/>
            <a:ext cx="2068512" cy="1190625"/>
          </a:xfrm>
          <a:prstGeom prst="homePlate">
            <a:avLst>
              <a:gd name="adj" fmla="val 30452"/>
            </a:avLst>
          </a:prstGeom>
          <a:solidFill>
            <a:srgbClr val="D9AA27"/>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NO.1</a:t>
            </a:r>
          </a:p>
        </p:txBody>
      </p:sp>
      <p:sp>
        <p:nvSpPr>
          <p:cNvPr id="10" name="AutoShape 11"/>
          <p:cNvSpPr>
            <a:spLocks noChangeArrowheads="1"/>
          </p:cNvSpPr>
          <p:nvPr/>
        </p:nvSpPr>
        <p:spPr bwMode="auto">
          <a:xfrm>
            <a:off x="4872038" y="1490663"/>
            <a:ext cx="2068512" cy="1190625"/>
          </a:xfrm>
          <a:prstGeom prst="chevron">
            <a:avLst>
              <a:gd name="adj" fmla="val 25746"/>
            </a:avLst>
          </a:prstGeom>
          <a:solidFill>
            <a:srgbClr val="D9AA27"/>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NO.3</a:t>
            </a:r>
          </a:p>
        </p:txBody>
      </p:sp>
      <p:sp>
        <p:nvSpPr>
          <p:cNvPr id="11" name="AutoShape 12"/>
          <p:cNvSpPr>
            <a:spLocks noChangeArrowheads="1"/>
          </p:cNvSpPr>
          <p:nvPr/>
        </p:nvSpPr>
        <p:spPr bwMode="auto">
          <a:xfrm>
            <a:off x="6819900" y="1490663"/>
            <a:ext cx="2068513" cy="1190625"/>
          </a:xfrm>
          <a:prstGeom prst="chevron">
            <a:avLst>
              <a:gd name="adj" fmla="val 25780"/>
            </a:avLst>
          </a:prstGeom>
          <a:solidFill>
            <a:schemeClr val="accent2">
              <a:lumMod val="75000"/>
            </a:schemeClr>
          </a:solidFill>
          <a:ln>
            <a:noFill/>
          </a:ln>
          <a:extLst/>
        </p:spPr>
        <p:txBody>
          <a:bodyPr wrap="none" anchor="ctr"/>
          <a:lstStyle/>
          <a:p>
            <a:pPr algn="ctr" defTabSz="967801" fontAlgn="auto">
              <a:spcBef>
                <a:spcPts val="0"/>
              </a:spcBef>
              <a:spcAft>
                <a:spcPts val="0"/>
              </a:spcAft>
              <a:defRPr/>
            </a:pPr>
            <a:r>
              <a:rPr lang="en-US" altLang="zh-CN" sz="2400">
                <a:solidFill>
                  <a:srgbClr val="F8F8F8"/>
                </a:solidFill>
                <a:latin typeface="微软雅黑" pitchFamily="34" charset="-122"/>
                <a:ea typeface="微软雅黑" pitchFamily="34" charset="-122"/>
              </a:rPr>
              <a:t>NO.4</a:t>
            </a:r>
          </a:p>
        </p:txBody>
      </p:sp>
      <p:sp>
        <p:nvSpPr>
          <p:cNvPr id="18"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9" name="组合 18"/>
          <p:cNvGrpSpPr/>
          <p:nvPr/>
        </p:nvGrpSpPr>
        <p:grpSpPr>
          <a:xfrm>
            <a:off x="352591" y="688270"/>
            <a:ext cx="9369259" cy="67851"/>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stCxn id="2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0" y="290390"/>
            <a:ext cx="641111" cy="353788"/>
            <a:chOff x="0" y="252065"/>
            <a:chExt cx="641111" cy="392113"/>
          </a:xfrm>
        </p:grpSpPr>
        <p:sp>
          <p:nvSpPr>
            <p:cNvPr id="31"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2"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3" name="五边形 3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8"/>
                                        </p:tgtEl>
                                      </p:cBhvr>
                                    </p:animEffect>
                                  </p:childTnLst>
                                </p:cTn>
                              </p:par>
                            </p:childTnLst>
                          </p:cTn>
                        </p:par>
                        <p:par>
                          <p:cTn id="21" fill="hold">
                            <p:stCondLst>
                              <p:cond delay="1450"/>
                            </p:stCondLst>
                            <p:childTnLst>
                              <p:par>
                                <p:cTn id="22" presetID="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300" fill="hold"/>
                                        <p:tgtEl>
                                          <p:spTgt spid="9"/>
                                        </p:tgtEl>
                                        <p:attrNameLst>
                                          <p:attrName>ppt_x</p:attrName>
                                        </p:attrNameLst>
                                      </p:cBhvr>
                                      <p:tavLst>
                                        <p:tav tm="0">
                                          <p:val>
                                            <p:strVal val="0-#ppt_w/2"/>
                                          </p:val>
                                        </p:tav>
                                        <p:tav tm="100000">
                                          <p:val>
                                            <p:strVal val="#ppt_x"/>
                                          </p:val>
                                        </p:tav>
                                      </p:tavLst>
                                    </p:anim>
                                    <p:anim calcmode="lin" valueType="num">
                                      <p:cBhvr additive="base">
                                        <p:cTn id="25" dur="300" fill="hold"/>
                                        <p:tgtEl>
                                          <p:spTgt spid="9"/>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75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nodeType="afterGroup">
                            <p:stCondLst>
                              <p:cond delay="2250"/>
                            </p:stCondLst>
                            <p:childTnLst>
                              <p:par>
                                <p:cTn id="31" presetID="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300" fill="hold"/>
                                        <p:tgtEl>
                                          <p:spTgt spid="8"/>
                                        </p:tgtEl>
                                        <p:attrNameLst>
                                          <p:attrName>ppt_x</p:attrName>
                                        </p:attrNameLst>
                                      </p:cBhvr>
                                      <p:tavLst>
                                        <p:tav tm="0">
                                          <p:val>
                                            <p:strVal val="0-#ppt_w/2"/>
                                          </p:val>
                                        </p:tav>
                                        <p:tav tm="100000">
                                          <p:val>
                                            <p:strVal val="#ppt_x"/>
                                          </p:val>
                                        </p:tav>
                                      </p:tavLst>
                                    </p:anim>
                                    <p:anim calcmode="lin" valueType="num">
                                      <p:cBhvr additive="base">
                                        <p:cTn id="34" dur="300" fill="hold"/>
                                        <p:tgtEl>
                                          <p:spTgt spid="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550"/>
                            </p:stCondLst>
                            <p:childTnLst>
                              <p:par>
                                <p:cTn id="36" presetID="22" presetClass="entr" presetSubtype="1"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up)">
                                      <p:cBhvr>
                                        <p:cTn id="38" dur="500"/>
                                        <p:tgtEl>
                                          <p:spTgt spid="4"/>
                                        </p:tgtEl>
                                      </p:cBhvr>
                                    </p:animEffect>
                                  </p:childTnLst>
                                </p:cTn>
                              </p:par>
                            </p:childTnLst>
                          </p:cTn>
                        </p:par>
                        <p:par>
                          <p:cTn id="39" fill="hold" nodeType="afterGroup">
                            <p:stCondLst>
                              <p:cond delay="305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300" fill="hold"/>
                                        <p:tgtEl>
                                          <p:spTgt spid="10"/>
                                        </p:tgtEl>
                                        <p:attrNameLst>
                                          <p:attrName>ppt_x</p:attrName>
                                        </p:attrNameLst>
                                      </p:cBhvr>
                                      <p:tavLst>
                                        <p:tav tm="0">
                                          <p:val>
                                            <p:strVal val="0-#ppt_w/2"/>
                                          </p:val>
                                        </p:tav>
                                        <p:tav tm="100000">
                                          <p:val>
                                            <p:strVal val="#ppt_x"/>
                                          </p:val>
                                        </p:tav>
                                      </p:tavLst>
                                    </p:anim>
                                    <p:anim calcmode="lin" valueType="num">
                                      <p:cBhvr additive="base">
                                        <p:cTn id="43" dur="300" fill="hold"/>
                                        <p:tgtEl>
                                          <p:spTgt spid="10"/>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350"/>
                            </p:stCondLst>
                            <p:childTnLst>
                              <p:par>
                                <p:cTn id="45" presetID="2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nodeType="afterGroup">
                            <p:stCondLst>
                              <p:cond delay="3850"/>
                            </p:stCondLst>
                            <p:childTnLst>
                              <p:par>
                                <p:cTn id="49" presetID="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300" fill="hold"/>
                                        <p:tgtEl>
                                          <p:spTgt spid="11"/>
                                        </p:tgtEl>
                                        <p:attrNameLst>
                                          <p:attrName>ppt_x</p:attrName>
                                        </p:attrNameLst>
                                      </p:cBhvr>
                                      <p:tavLst>
                                        <p:tav tm="0">
                                          <p:val>
                                            <p:strVal val="0-#ppt_w/2"/>
                                          </p:val>
                                        </p:tav>
                                        <p:tav tm="100000">
                                          <p:val>
                                            <p:strVal val="#ppt_x"/>
                                          </p:val>
                                        </p:tav>
                                      </p:tavLst>
                                    </p:anim>
                                    <p:anim calcmode="lin" valueType="num">
                                      <p:cBhvr additive="base">
                                        <p:cTn id="52" dur="300" fill="hold"/>
                                        <p:tgtEl>
                                          <p:spTgt spid="11"/>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150"/>
                            </p:stCondLst>
                            <p:childTnLst>
                              <p:par>
                                <p:cTn id="54" presetID="22" presetClass="entr" presetSubtype="1"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up)">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9" grpId="0" animBg="1"/>
      <p:bldP spid="10" grpId="0" animBg="1"/>
      <p:bldP spid="11" grpId="0" animBg="1"/>
      <p:bldP spid="18"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4" name="组合 33"/>
          <p:cNvGrpSpPr/>
          <p:nvPr/>
        </p:nvGrpSpPr>
        <p:grpSpPr>
          <a:xfrm>
            <a:off x="352591" y="688270"/>
            <a:ext cx="9369259" cy="67851"/>
            <a:chOff x="288133" y="483063"/>
            <a:chExt cx="8772740" cy="64666"/>
          </a:xfrm>
        </p:grpSpPr>
        <p:sp>
          <p:nvSpPr>
            <p:cNvPr id="35" name="任意多边形 3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stCxn id="35"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7" name="组合 36"/>
          <p:cNvGrpSpPr/>
          <p:nvPr/>
        </p:nvGrpSpPr>
        <p:grpSpPr>
          <a:xfrm>
            <a:off x="0" y="290390"/>
            <a:ext cx="641111" cy="353788"/>
            <a:chOff x="0" y="252065"/>
            <a:chExt cx="641111" cy="392113"/>
          </a:xfrm>
        </p:grpSpPr>
        <p:sp>
          <p:nvSpPr>
            <p:cNvPr id="38"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9"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9" name="五边形 4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椭圆 67"/>
          <p:cNvSpPr>
            <a:spLocks noChangeArrowheads="1"/>
          </p:cNvSpPr>
          <p:nvPr/>
        </p:nvSpPr>
        <p:spPr bwMode="auto">
          <a:xfrm>
            <a:off x="3611563" y="3517624"/>
            <a:ext cx="1336675" cy="1336675"/>
          </a:xfrm>
          <a:prstGeom prst="ellipse">
            <a:avLst/>
          </a:prstGeom>
          <a:solidFill>
            <a:srgbClr val="D9AA27"/>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Calibri" pitchFamily="34" charset="0"/>
                <a:sym typeface="Calibri" pitchFamily="34" charset="0"/>
              </a:rPr>
              <a:t>Step 1</a:t>
            </a:r>
            <a:endParaRPr kumimoji="0" lang="zh-CN" altLang="en-US" sz="2800" b="0" i="0" u="none" strike="noStrike" kern="0" cap="none" spc="0" normalizeH="0" baseline="0" noProof="0" dirty="0">
              <a:ln>
                <a:noFill/>
              </a:ln>
              <a:solidFill>
                <a:srgbClr val="FFFFFF"/>
              </a:solidFill>
              <a:effectLst/>
              <a:uLnTx/>
              <a:uFillTx/>
              <a:latin typeface="宋体" pitchFamily="2" charset="-122"/>
              <a:ea typeface="微软雅黑" pitchFamily="34" charset="-122"/>
              <a:sym typeface="宋体" pitchFamily="2" charset="-122"/>
            </a:endParaRPr>
          </a:p>
        </p:txBody>
      </p:sp>
      <p:sp>
        <p:nvSpPr>
          <p:cNvPr id="69" name="椭圆 68"/>
          <p:cNvSpPr>
            <a:spLocks noChangeArrowheads="1"/>
          </p:cNvSpPr>
          <p:nvPr/>
        </p:nvSpPr>
        <p:spPr bwMode="auto">
          <a:xfrm>
            <a:off x="2886075" y="2436537"/>
            <a:ext cx="936625" cy="936625"/>
          </a:xfrm>
          <a:prstGeom prst="ellipse">
            <a:avLst/>
          </a:prstGeom>
          <a:solidFill>
            <a:schemeClr val="accent2">
              <a:lumMod val="75000"/>
            </a:scheme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FFFFFF"/>
                </a:solidFill>
                <a:effectLst/>
                <a:uLnTx/>
                <a:uFillTx/>
                <a:latin typeface="Calibri" pitchFamily="34" charset="0"/>
                <a:ea typeface="微软雅黑" pitchFamily="34" charset="-122"/>
                <a:cs typeface="Calibri" pitchFamily="34" charset="0"/>
                <a:sym typeface="Calibri" pitchFamily="34" charset="0"/>
              </a:rPr>
              <a:t>Step 2</a:t>
            </a:r>
            <a:endParaRPr kumimoji="0" lang="zh-CN" altLang="en-US" sz="1800" b="0" i="0" u="none" strike="noStrike" kern="0" cap="none" spc="0" normalizeH="0" baseline="0" noProof="0">
              <a:ln>
                <a:noFill/>
              </a:ln>
              <a:solidFill>
                <a:srgbClr val="FFFFFF"/>
              </a:solidFill>
              <a:effectLst/>
              <a:uLnTx/>
              <a:uFillTx/>
              <a:latin typeface="宋体" pitchFamily="2" charset="-122"/>
              <a:ea typeface="微软雅黑" pitchFamily="34" charset="-122"/>
              <a:sym typeface="宋体" pitchFamily="2" charset="-122"/>
            </a:endParaRPr>
          </a:p>
        </p:txBody>
      </p:sp>
      <p:sp>
        <p:nvSpPr>
          <p:cNvPr id="70" name="椭圆 69"/>
          <p:cNvSpPr>
            <a:spLocks noChangeArrowheads="1"/>
          </p:cNvSpPr>
          <p:nvPr/>
        </p:nvSpPr>
        <p:spPr bwMode="auto">
          <a:xfrm>
            <a:off x="4302125" y="2161899"/>
            <a:ext cx="849313" cy="850900"/>
          </a:xfrm>
          <a:prstGeom prst="ellipse">
            <a:avLst/>
          </a:prstGeom>
          <a:solidFill>
            <a:srgbClr val="D9AA27"/>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srgbClr val="FFFFFF"/>
                </a:solidFill>
                <a:effectLst/>
                <a:uLnTx/>
                <a:uFillTx/>
                <a:latin typeface="Calibri" pitchFamily="34" charset="0"/>
                <a:ea typeface="微软雅黑" pitchFamily="34" charset="-122"/>
                <a:cs typeface="Calibri" pitchFamily="34" charset="0"/>
                <a:sym typeface="Calibri" pitchFamily="34" charset="0"/>
              </a:rPr>
              <a:t>Step 3</a:t>
            </a:r>
            <a:endParaRPr kumimoji="0" lang="zh-CN" altLang="en-US" sz="1800" b="0" i="0" u="none" strike="noStrike" kern="0" cap="none" spc="0" normalizeH="0" baseline="0" noProof="0">
              <a:ln>
                <a:noFill/>
              </a:ln>
              <a:solidFill>
                <a:sysClr val="windowText" lastClr="000000"/>
              </a:solidFill>
              <a:effectLst/>
              <a:uLnTx/>
              <a:uFillTx/>
              <a:ea typeface="微软雅黑" pitchFamily="34" charset="-122"/>
            </a:endParaRPr>
          </a:p>
        </p:txBody>
      </p:sp>
      <p:sp>
        <p:nvSpPr>
          <p:cNvPr id="71" name="椭圆 70"/>
          <p:cNvSpPr>
            <a:spLocks noChangeArrowheads="1"/>
          </p:cNvSpPr>
          <p:nvPr/>
        </p:nvSpPr>
        <p:spPr bwMode="auto">
          <a:xfrm>
            <a:off x="5265738" y="3446187"/>
            <a:ext cx="1081087" cy="1081087"/>
          </a:xfrm>
          <a:prstGeom prst="ellipse">
            <a:avLst/>
          </a:prstGeom>
          <a:solidFill>
            <a:srgbClr val="D9AA27"/>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srgbClr val="FFFFFF"/>
                </a:solidFill>
                <a:effectLst/>
                <a:uLnTx/>
                <a:uFillTx/>
                <a:latin typeface="Calibri" pitchFamily="34" charset="0"/>
                <a:ea typeface="微软雅黑" pitchFamily="34" charset="-122"/>
                <a:cs typeface="Calibri" pitchFamily="34" charset="0"/>
                <a:sym typeface="Calibri" pitchFamily="34" charset="0"/>
              </a:rPr>
              <a:t>Step 5</a:t>
            </a:r>
            <a:endParaRPr kumimoji="0" lang="zh-CN" altLang="en-US" sz="2000" b="0" i="0" u="none" strike="noStrike" kern="0" cap="none" spc="0" normalizeH="0" baseline="0" noProof="0">
              <a:ln>
                <a:noFill/>
              </a:ln>
              <a:solidFill>
                <a:srgbClr val="FFFFFF"/>
              </a:solidFill>
              <a:effectLst/>
              <a:uLnTx/>
              <a:uFillTx/>
              <a:latin typeface="宋体" pitchFamily="2" charset="-122"/>
              <a:ea typeface="微软雅黑" pitchFamily="34" charset="-122"/>
              <a:sym typeface="宋体" pitchFamily="2" charset="-122"/>
            </a:endParaRPr>
          </a:p>
        </p:txBody>
      </p:sp>
      <p:sp>
        <p:nvSpPr>
          <p:cNvPr id="72" name="椭圆 71"/>
          <p:cNvSpPr>
            <a:spLocks noChangeArrowheads="1"/>
          </p:cNvSpPr>
          <p:nvPr/>
        </p:nvSpPr>
        <p:spPr bwMode="auto">
          <a:xfrm>
            <a:off x="5630863" y="1869799"/>
            <a:ext cx="1333500" cy="1333500"/>
          </a:xfrm>
          <a:prstGeom prst="ellipse">
            <a:avLst/>
          </a:prstGeom>
          <a:solidFill>
            <a:schemeClr val="accent2">
              <a:lumMod val="75000"/>
            </a:scheme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Calibri" pitchFamily="34" charset="0"/>
                <a:sym typeface="Calibri" pitchFamily="34" charset="0"/>
              </a:rPr>
              <a:t>Step 4</a:t>
            </a:r>
            <a:endParaRPr kumimoji="0" lang="zh-CN" altLang="en-US" sz="2800" b="0" i="0" u="none" strike="noStrike" kern="0" cap="none" spc="0" normalizeH="0" baseline="0" noProof="0" dirty="0">
              <a:ln>
                <a:noFill/>
              </a:ln>
              <a:solidFill>
                <a:srgbClr val="FFFFFF"/>
              </a:solidFill>
              <a:effectLst/>
              <a:uLnTx/>
              <a:uFillTx/>
              <a:latin typeface="宋体" pitchFamily="2" charset="-122"/>
              <a:ea typeface="微软雅黑" pitchFamily="34" charset="-122"/>
              <a:sym typeface="宋体" pitchFamily="2" charset="-122"/>
            </a:endParaRPr>
          </a:p>
        </p:txBody>
      </p:sp>
      <p:cxnSp>
        <p:nvCxnSpPr>
          <p:cNvPr id="73" name="直接连接符 72"/>
          <p:cNvCxnSpPr>
            <a:cxnSpLocks noChangeShapeType="1"/>
            <a:stCxn id="68" idx="1"/>
            <a:endCxn id="69" idx="4"/>
          </p:cNvCxnSpPr>
          <p:nvPr/>
        </p:nvCxnSpPr>
        <p:spPr bwMode="auto">
          <a:xfrm flipH="1" flipV="1">
            <a:off x="3354388" y="3373162"/>
            <a:ext cx="454025" cy="339725"/>
          </a:xfrm>
          <a:prstGeom prst="line">
            <a:avLst/>
          </a:prstGeom>
          <a:noFill/>
          <a:ln w="38100">
            <a:solidFill>
              <a:schemeClr val="accent2">
                <a:lumMod val="75000"/>
              </a:schemeClr>
            </a:solidFill>
            <a:prstDash val="sysDot"/>
            <a:round/>
            <a:headEnd/>
            <a:tailEnd/>
          </a:ln>
          <a:extLst>
            <a:ext uri="{909E8E84-426E-40DD-AFC4-6F175D3DCCD1}">
              <a14:hiddenFill xmlns:a14="http://schemas.microsoft.com/office/drawing/2010/main">
                <a:noFill/>
              </a14:hiddenFill>
            </a:ext>
          </a:extLst>
        </p:spPr>
      </p:cxnSp>
      <p:cxnSp>
        <p:nvCxnSpPr>
          <p:cNvPr id="74" name="直接连接符 73"/>
          <p:cNvCxnSpPr>
            <a:cxnSpLocks noChangeShapeType="1"/>
            <a:stCxn id="69" idx="7"/>
            <a:endCxn id="70" idx="2"/>
          </p:cNvCxnSpPr>
          <p:nvPr/>
        </p:nvCxnSpPr>
        <p:spPr bwMode="auto">
          <a:xfrm>
            <a:off x="3684588" y="2574649"/>
            <a:ext cx="617537" cy="12700"/>
          </a:xfrm>
          <a:prstGeom prst="line">
            <a:avLst/>
          </a:prstGeom>
          <a:noFill/>
          <a:ln w="38100">
            <a:solidFill>
              <a:schemeClr val="accent2">
                <a:lumMod val="75000"/>
              </a:schemeClr>
            </a:solidFill>
            <a:prstDash val="sysDot"/>
            <a:round/>
            <a:headEnd/>
            <a:tailEnd/>
          </a:ln>
          <a:extLst>
            <a:ext uri="{909E8E84-426E-40DD-AFC4-6F175D3DCCD1}">
              <a14:hiddenFill xmlns:a14="http://schemas.microsoft.com/office/drawing/2010/main">
                <a:noFill/>
              </a14:hiddenFill>
            </a:ext>
          </a:extLst>
        </p:spPr>
      </p:cxnSp>
      <p:cxnSp>
        <p:nvCxnSpPr>
          <p:cNvPr id="75" name="直接连接符 74"/>
          <p:cNvCxnSpPr>
            <a:cxnSpLocks noChangeShapeType="1"/>
            <a:stCxn id="70" idx="6"/>
            <a:endCxn id="72" idx="1"/>
          </p:cNvCxnSpPr>
          <p:nvPr/>
        </p:nvCxnSpPr>
        <p:spPr bwMode="auto">
          <a:xfrm flipV="1">
            <a:off x="5151438" y="2065062"/>
            <a:ext cx="674687" cy="522287"/>
          </a:xfrm>
          <a:prstGeom prst="line">
            <a:avLst/>
          </a:prstGeom>
          <a:noFill/>
          <a:ln w="38100">
            <a:solidFill>
              <a:schemeClr val="accent2">
                <a:lumMod val="75000"/>
              </a:schemeClr>
            </a:solidFill>
            <a:prstDash val="sysDot"/>
            <a:round/>
            <a:headEnd/>
            <a:tailEnd/>
          </a:ln>
          <a:extLst>
            <a:ext uri="{909E8E84-426E-40DD-AFC4-6F175D3DCCD1}">
              <a14:hiddenFill xmlns:a14="http://schemas.microsoft.com/office/drawing/2010/main">
                <a:noFill/>
              </a14:hiddenFill>
            </a:ext>
          </a:extLst>
        </p:spPr>
      </p:cxnSp>
      <p:cxnSp>
        <p:nvCxnSpPr>
          <p:cNvPr id="76" name="直接连接符 75"/>
          <p:cNvCxnSpPr>
            <a:cxnSpLocks noChangeShapeType="1"/>
            <a:stCxn id="72" idx="4"/>
            <a:endCxn id="71" idx="0"/>
          </p:cNvCxnSpPr>
          <p:nvPr/>
        </p:nvCxnSpPr>
        <p:spPr bwMode="auto">
          <a:xfrm flipH="1">
            <a:off x="5807075" y="3203299"/>
            <a:ext cx="490538" cy="241300"/>
          </a:xfrm>
          <a:prstGeom prst="line">
            <a:avLst/>
          </a:prstGeom>
          <a:noFill/>
          <a:ln w="38100">
            <a:solidFill>
              <a:schemeClr val="accent2">
                <a:lumMod val="75000"/>
              </a:schemeClr>
            </a:solidFill>
            <a:prstDash val="sysDot"/>
            <a:round/>
            <a:headEnd/>
            <a:tailEnd/>
          </a:ln>
          <a:extLst>
            <a:ext uri="{909E8E84-426E-40DD-AFC4-6F175D3DCCD1}">
              <a14:hiddenFill xmlns:a14="http://schemas.microsoft.com/office/drawing/2010/main">
                <a:noFill/>
              </a14:hiddenFill>
            </a:ext>
          </a:extLst>
        </p:spPr>
      </p:cxnSp>
      <p:sp>
        <p:nvSpPr>
          <p:cNvPr id="77" name="矩形 76"/>
          <p:cNvSpPr>
            <a:spLocks noChangeArrowheads="1"/>
          </p:cNvSpPr>
          <p:nvPr/>
        </p:nvSpPr>
        <p:spPr bwMode="auto">
          <a:xfrm>
            <a:off x="2878138" y="4454249"/>
            <a:ext cx="425450" cy="425450"/>
          </a:xfrm>
          <a:prstGeom prst="rect">
            <a:avLst/>
          </a:prstGeom>
          <a:solidFill>
            <a:schemeClr val="accent2">
              <a:lumMod val="75000"/>
            </a:scheme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ysClr val="window" lastClr="FFFFFF"/>
                </a:solidFill>
                <a:effectLst/>
                <a:uLnTx/>
                <a:uFillTx/>
                <a:latin typeface="Calibri" pitchFamily="34" charset="0"/>
                <a:ea typeface="微软雅黑" pitchFamily="34" charset="-122"/>
                <a:cs typeface="Calibri" pitchFamily="34" charset="0"/>
                <a:sym typeface="Calibri" pitchFamily="34" charset="0"/>
              </a:rPr>
              <a:t>S</a:t>
            </a:r>
            <a:endParaRPr kumimoji="0" lang="zh-CN" altLang="en-US" sz="3600" b="0" i="0" u="none" strike="noStrike" kern="0" cap="none" spc="0" normalizeH="0" baseline="0" noProof="0">
              <a:ln>
                <a:noFill/>
              </a:ln>
              <a:solidFill>
                <a:sysClr val="window" lastClr="FFFFFF"/>
              </a:solidFill>
              <a:effectLst/>
              <a:uLnTx/>
              <a:uFillTx/>
              <a:latin typeface="宋体" pitchFamily="2" charset="-122"/>
              <a:ea typeface="微软雅黑" pitchFamily="34" charset="-122"/>
              <a:sym typeface="宋体" pitchFamily="2" charset="-122"/>
            </a:endParaRPr>
          </a:p>
        </p:txBody>
      </p:sp>
      <p:sp>
        <p:nvSpPr>
          <p:cNvPr id="78" name="矩形 77"/>
          <p:cNvSpPr>
            <a:spLocks noChangeArrowheads="1"/>
          </p:cNvSpPr>
          <p:nvPr/>
        </p:nvSpPr>
        <p:spPr bwMode="auto">
          <a:xfrm>
            <a:off x="6403975" y="4279624"/>
            <a:ext cx="423863" cy="423863"/>
          </a:xfrm>
          <a:prstGeom prst="rect">
            <a:avLst/>
          </a:prstGeom>
          <a:solidFill>
            <a:schemeClr val="accent2">
              <a:lumMod val="75000"/>
            </a:scheme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ysClr val="window" lastClr="FFFFFF"/>
                </a:solidFill>
                <a:effectLst/>
                <a:uLnTx/>
                <a:uFillTx/>
                <a:latin typeface="Calibri" pitchFamily="34" charset="0"/>
                <a:ea typeface="微软雅黑" pitchFamily="34" charset="-122"/>
                <a:cs typeface="Calibri" pitchFamily="34" charset="0"/>
                <a:sym typeface="Calibri" pitchFamily="34" charset="0"/>
              </a:rPr>
              <a:t>F</a:t>
            </a:r>
            <a:endParaRPr kumimoji="0" lang="zh-CN" altLang="en-US" sz="3600" b="0" i="0" u="none" strike="noStrike" kern="0" cap="none" spc="0" normalizeH="0" baseline="0" noProof="0">
              <a:ln>
                <a:noFill/>
              </a:ln>
              <a:solidFill>
                <a:sysClr val="window" lastClr="FFFFFF"/>
              </a:solidFill>
              <a:effectLst/>
              <a:uLnTx/>
              <a:uFillTx/>
              <a:latin typeface="宋体" pitchFamily="2" charset="-122"/>
              <a:ea typeface="微软雅黑" pitchFamily="34" charset="-122"/>
              <a:sym typeface="宋体" pitchFamily="2" charset="-122"/>
            </a:endParaRPr>
          </a:p>
        </p:txBody>
      </p:sp>
      <p:cxnSp>
        <p:nvCxnSpPr>
          <p:cNvPr id="79" name="直接连接符 78"/>
          <p:cNvCxnSpPr>
            <a:cxnSpLocks noChangeShapeType="1"/>
            <a:stCxn id="78" idx="1"/>
            <a:endCxn id="71" idx="6"/>
          </p:cNvCxnSpPr>
          <p:nvPr/>
        </p:nvCxnSpPr>
        <p:spPr bwMode="auto">
          <a:xfrm flipH="1" flipV="1">
            <a:off x="6346825" y="3985937"/>
            <a:ext cx="57150" cy="506412"/>
          </a:xfrm>
          <a:prstGeom prst="line">
            <a:avLst/>
          </a:prstGeom>
          <a:noFill/>
          <a:ln w="38100">
            <a:solidFill>
              <a:schemeClr val="accent2">
                <a:lumMod val="75000"/>
              </a:schemeClr>
            </a:solidFill>
            <a:prstDash val="sysDot"/>
            <a:round/>
            <a:headEnd/>
            <a:tailEnd/>
          </a:ln>
          <a:extLst>
            <a:ext uri="{909E8E84-426E-40DD-AFC4-6F175D3DCCD1}">
              <a14:hiddenFill xmlns:a14="http://schemas.microsoft.com/office/drawing/2010/main">
                <a:noFill/>
              </a14:hiddenFill>
            </a:ext>
          </a:extLst>
        </p:spPr>
      </p:cxnSp>
      <p:cxnSp>
        <p:nvCxnSpPr>
          <p:cNvPr id="80" name="直接连接符 79"/>
          <p:cNvCxnSpPr>
            <a:cxnSpLocks noChangeShapeType="1"/>
            <a:stCxn id="77" idx="3"/>
            <a:endCxn id="68" idx="3"/>
          </p:cNvCxnSpPr>
          <p:nvPr/>
        </p:nvCxnSpPr>
        <p:spPr bwMode="auto">
          <a:xfrm flipV="1">
            <a:off x="3303588" y="4659037"/>
            <a:ext cx="504825" cy="7937"/>
          </a:xfrm>
          <a:prstGeom prst="line">
            <a:avLst/>
          </a:prstGeom>
          <a:noFill/>
          <a:ln w="38100">
            <a:solidFill>
              <a:schemeClr val="accent2">
                <a:lumMod val="75000"/>
              </a:schemeClr>
            </a:solidFill>
            <a:prstDash val="sysDot"/>
            <a:round/>
            <a:headEnd/>
            <a:tailEnd/>
          </a:ln>
          <a:extLst>
            <a:ext uri="{909E8E84-426E-40DD-AFC4-6F175D3DCCD1}">
              <a14:hiddenFill xmlns:a14="http://schemas.microsoft.com/office/drawing/2010/main">
                <a:noFill/>
              </a14:hiddenFill>
            </a:ext>
          </a:extLst>
        </p:spPr>
      </p:cxnSp>
      <p:sp>
        <p:nvSpPr>
          <p:cNvPr id="81" name="矩形 80"/>
          <p:cNvSpPr>
            <a:spLocks noChangeArrowheads="1"/>
          </p:cNvSpPr>
          <p:nvPr/>
        </p:nvSpPr>
        <p:spPr bwMode="auto">
          <a:xfrm>
            <a:off x="617538" y="1552299"/>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Step 1</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请在这里输入您的标题请在这里输入您的标题请在这里</a:t>
            </a:r>
          </a:p>
        </p:txBody>
      </p:sp>
      <p:sp>
        <p:nvSpPr>
          <p:cNvPr id="82" name="矩形 81"/>
          <p:cNvSpPr>
            <a:spLocks noChangeArrowheads="1"/>
          </p:cNvSpPr>
          <p:nvPr/>
        </p:nvSpPr>
        <p:spPr bwMode="auto">
          <a:xfrm>
            <a:off x="622300" y="3019149"/>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Step 2</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请在这里输入您的标题请在这里输入您的标题请在这里</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sp>
        <p:nvSpPr>
          <p:cNvPr id="83" name="矩形 82"/>
          <p:cNvSpPr>
            <a:spLocks noChangeArrowheads="1"/>
          </p:cNvSpPr>
          <p:nvPr/>
        </p:nvSpPr>
        <p:spPr bwMode="auto">
          <a:xfrm>
            <a:off x="6951663" y="1552299"/>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Step 4</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请在这里输入您的标题请在这里输入您的标题请在这里</a:t>
            </a:r>
          </a:p>
        </p:txBody>
      </p:sp>
      <p:sp>
        <p:nvSpPr>
          <p:cNvPr id="84" name="矩形 83"/>
          <p:cNvSpPr>
            <a:spLocks noChangeArrowheads="1"/>
          </p:cNvSpPr>
          <p:nvPr/>
        </p:nvSpPr>
        <p:spPr bwMode="auto">
          <a:xfrm>
            <a:off x="6956425" y="3019149"/>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Step 5</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请在这里输入您的标题请在这里输入您的标题请在这里</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sp>
        <p:nvSpPr>
          <p:cNvPr id="85" name="矩形 84"/>
          <p:cNvSpPr>
            <a:spLocks noChangeArrowheads="1"/>
          </p:cNvSpPr>
          <p:nvPr/>
        </p:nvSpPr>
        <p:spPr bwMode="auto">
          <a:xfrm>
            <a:off x="3132931" y="1039536"/>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Step </a:t>
            </a:r>
            <a:r>
              <a:rPr kumimoji="0" lang="en-US" altLang="zh-CN"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3</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请在这里输入您的标题请在这里输入您的标题请在这里</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3"/>
                                        </p:tgtEl>
                                        <p:attrNameLst>
                                          <p:attrName>ppt_y</p:attrName>
                                        </p:attrNameLst>
                                      </p:cBhvr>
                                      <p:tavLst>
                                        <p:tav tm="0">
                                          <p:val>
                                            <p:strVal val="#ppt_y"/>
                                          </p:val>
                                        </p:tav>
                                        <p:tav tm="100000">
                                          <p:val>
                                            <p:strVal val="#ppt_y"/>
                                          </p:val>
                                        </p:tav>
                                      </p:tavLst>
                                    </p:anim>
                                    <p:anim calcmode="lin" valueType="num">
                                      <p:cBhvr>
                                        <p:cTn id="18"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3"/>
                                        </p:tgtEl>
                                      </p:cBhvr>
                                    </p:animEffect>
                                  </p:childTnLst>
                                </p:cTn>
                              </p:par>
                            </p:childTnLst>
                          </p:cTn>
                        </p:par>
                        <p:par>
                          <p:cTn id="21" fill="hold">
                            <p:stCondLst>
                              <p:cond delay="1450"/>
                            </p:stCondLst>
                            <p:childTnLst>
                              <p:par>
                                <p:cTn id="22" presetID="49" presetClass="entr" presetSubtype="0" decel="100000" fill="hold" grpId="0" nodeType="after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p:cTn id="24" dur="250" fill="hold"/>
                                        <p:tgtEl>
                                          <p:spTgt spid="77"/>
                                        </p:tgtEl>
                                        <p:attrNameLst>
                                          <p:attrName>ppt_w</p:attrName>
                                        </p:attrNameLst>
                                      </p:cBhvr>
                                      <p:tavLst>
                                        <p:tav tm="0">
                                          <p:val>
                                            <p:fltVal val="0"/>
                                          </p:val>
                                        </p:tav>
                                        <p:tav tm="100000">
                                          <p:val>
                                            <p:strVal val="#ppt_w"/>
                                          </p:val>
                                        </p:tav>
                                      </p:tavLst>
                                    </p:anim>
                                    <p:anim calcmode="lin" valueType="num">
                                      <p:cBhvr>
                                        <p:cTn id="25" dur="250" fill="hold"/>
                                        <p:tgtEl>
                                          <p:spTgt spid="77"/>
                                        </p:tgtEl>
                                        <p:attrNameLst>
                                          <p:attrName>ppt_h</p:attrName>
                                        </p:attrNameLst>
                                      </p:cBhvr>
                                      <p:tavLst>
                                        <p:tav tm="0">
                                          <p:val>
                                            <p:fltVal val="0"/>
                                          </p:val>
                                        </p:tav>
                                        <p:tav tm="100000">
                                          <p:val>
                                            <p:strVal val="#ppt_h"/>
                                          </p:val>
                                        </p:tav>
                                      </p:tavLst>
                                    </p:anim>
                                    <p:anim calcmode="lin" valueType="num">
                                      <p:cBhvr>
                                        <p:cTn id="26" dur="250" fill="hold"/>
                                        <p:tgtEl>
                                          <p:spTgt spid="77"/>
                                        </p:tgtEl>
                                        <p:attrNameLst>
                                          <p:attrName>style.rotation</p:attrName>
                                        </p:attrNameLst>
                                      </p:cBhvr>
                                      <p:tavLst>
                                        <p:tav tm="0">
                                          <p:val>
                                            <p:fltVal val="360"/>
                                          </p:val>
                                        </p:tav>
                                        <p:tav tm="100000">
                                          <p:val>
                                            <p:fltVal val="0"/>
                                          </p:val>
                                        </p:tav>
                                      </p:tavLst>
                                    </p:anim>
                                    <p:animEffect>
                                      <p:cBhvr>
                                        <p:cTn id="27" dur="250"/>
                                        <p:tgtEl>
                                          <p:spTgt spid="77"/>
                                        </p:tgtEl>
                                      </p:cBhvr>
                                    </p:animEffect>
                                  </p:childTnLst>
                                </p:cTn>
                              </p:par>
                            </p:childTnLst>
                          </p:cTn>
                        </p:par>
                        <p:par>
                          <p:cTn id="28" fill="hold">
                            <p:stCondLst>
                              <p:cond delay="1700"/>
                            </p:stCondLst>
                            <p:childTnLst>
                              <p:par>
                                <p:cTn id="29" presetID="22" presetClass="entr" presetSubtype="8"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p:cBhvr>
                                        <p:cTn id="31" dur="250"/>
                                        <p:tgtEl>
                                          <p:spTgt spid="80"/>
                                        </p:tgtEl>
                                      </p:cBhvr>
                                    </p:animEffect>
                                  </p:childTnLst>
                                </p:cTn>
                              </p:par>
                            </p:childTnLst>
                          </p:cTn>
                        </p:par>
                        <p:par>
                          <p:cTn id="32" fill="hold">
                            <p:stCondLst>
                              <p:cond delay="1950"/>
                            </p:stCondLst>
                            <p:childTnLst>
                              <p:par>
                                <p:cTn id="33" presetID="49" presetClass="entr" presetSubtype="0" decel="100000"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250" fill="hold"/>
                                        <p:tgtEl>
                                          <p:spTgt spid="68"/>
                                        </p:tgtEl>
                                        <p:attrNameLst>
                                          <p:attrName>ppt_w</p:attrName>
                                        </p:attrNameLst>
                                      </p:cBhvr>
                                      <p:tavLst>
                                        <p:tav tm="0">
                                          <p:val>
                                            <p:fltVal val="0"/>
                                          </p:val>
                                        </p:tav>
                                        <p:tav tm="100000">
                                          <p:val>
                                            <p:strVal val="#ppt_w"/>
                                          </p:val>
                                        </p:tav>
                                      </p:tavLst>
                                    </p:anim>
                                    <p:anim calcmode="lin" valueType="num">
                                      <p:cBhvr>
                                        <p:cTn id="36" dur="250" fill="hold"/>
                                        <p:tgtEl>
                                          <p:spTgt spid="68"/>
                                        </p:tgtEl>
                                        <p:attrNameLst>
                                          <p:attrName>ppt_h</p:attrName>
                                        </p:attrNameLst>
                                      </p:cBhvr>
                                      <p:tavLst>
                                        <p:tav tm="0">
                                          <p:val>
                                            <p:fltVal val="0"/>
                                          </p:val>
                                        </p:tav>
                                        <p:tav tm="100000">
                                          <p:val>
                                            <p:strVal val="#ppt_h"/>
                                          </p:val>
                                        </p:tav>
                                      </p:tavLst>
                                    </p:anim>
                                    <p:anim calcmode="lin" valueType="num">
                                      <p:cBhvr>
                                        <p:cTn id="37" dur="250" fill="hold"/>
                                        <p:tgtEl>
                                          <p:spTgt spid="68"/>
                                        </p:tgtEl>
                                        <p:attrNameLst>
                                          <p:attrName>style.rotation</p:attrName>
                                        </p:attrNameLst>
                                      </p:cBhvr>
                                      <p:tavLst>
                                        <p:tav tm="0">
                                          <p:val>
                                            <p:fltVal val="360"/>
                                          </p:val>
                                        </p:tav>
                                        <p:tav tm="100000">
                                          <p:val>
                                            <p:fltVal val="0"/>
                                          </p:val>
                                        </p:tav>
                                      </p:tavLst>
                                    </p:anim>
                                    <p:animEffect>
                                      <p:cBhvr>
                                        <p:cTn id="38" dur="250"/>
                                        <p:tgtEl>
                                          <p:spTgt spid="68"/>
                                        </p:tgtEl>
                                      </p:cBhvr>
                                    </p:animEffect>
                                  </p:childTnLst>
                                </p:cTn>
                              </p:par>
                            </p:childTnLst>
                          </p:cTn>
                        </p:par>
                        <p:par>
                          <p:cTn id="39" fill="hold">
                            <p:stCondLst>
                              <p:cond delay="2200"/>
                            </p:stCondLst>
                            <p:childTnLst>
                              <p:par>
                                <p:cTn id="40" presetID="22" presetClass="entr" presetSubtype="4"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p:cBhvr>
                                        <p:cTn id="42" dur="250"/>
                                        <p:tgtEl>
                                          <p:spTgt spid="73"/>
                                        </p:tgtEl>
                                      </p:cBhvr>
                                    </p:animEffect>
                                  </p:childTnLst>
                                </p:cTn>
                              </p:par>
                            </p:childTnLst>
                          </p:cTn>
                        </p:par>
                        <p:par>
                          <p:cTn id="43" fill="hold">
                            <p:stCondLst>
                              <p:cond delay="2450"/>
                            </p:stCondLst>
                            <p:childTnLst>
                              <p:par>
                                <p:cTn id="44" presetID="49" presetClass="entr" presetSubtype="0" decel="100000" fill="hold" grpId="0" nodeType="after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p:cTn id="46" dur="250" fill="hold"/>
                                        <p:tgtEl>
                                          <p:spTgt spid="69"/>
                                        </p:tgtEl>
                                        <p:attrNameLst>
                                          <p:attrName>ppt_w</p:attrName>
                                        </p:attrNameLst>
                                      </p:cBhvr>
                                      <p:tavLst>
                                        <p:tav tm="0">
                                          <p:val>
                                            <p:fltVal val="0"/>
                                          </p:val>
                                        </p:tav>
                                        <p:tav tm="100000">
                                          <p:val>
                                            <p:strVal val="#ppt_w"/>
                                          </p:val>
                                        </p:tav>
                                      </p:tavLst>
                                    </p:anim>
                                    <p:anim calcmode="lin" valueType="num">
                                      <p:cBhvr>
                                        <p:cTn id="47" dur="250" fill="hold"/>
                                        <p:tgtEl>
                                          <p:spTgt spid="69"/>
                                        </p:tgtEl>
                                        <p:attrNameLst>
                                          <p:attrName>ppt_h</p:attrName>
                                        </p:attrNameLst>
                                      </p:cBhvr>
                                      <p:tavLst>
                                        <p:tav tm="0">
                                          <p:val>
                                            <p:fltVal val="0"/>
                                          </p:val>
                                        </p:tav>
                                        <p:tav tm="100000">
                                          <p:val>
                                            <p:strVal val="#ppt_h"/>
                                          </p:val>
                                        </p:tav>
                                      </p:tavLst>
                                    </p:anim>
                                    <p:anim calcmode="lin" valueType="num">
                                      <p:cBhvr>
                                        <p:cTn id="48" dur="250" fill="hold"/>
                                        <p:tgtEl>
                                          <p:spTgt spid="69"/>
                                        </p:tgtEl>
                                        <p:attrNameLst>
                                          <p:attrName>style.rotation</p:attrName>
                                        </p:attrNameLst>
                                      </p:cBhvr>
                                      <p:tavLst>
                                        <p:tav tm="0">
                                          <p:val>
                                            <p:fltVal val="360"/>
                                          </p:val>
                                        </p:tav>
                                        <p:tav tm="100000">
                                          <p:val>
                                            <p:fltVal val="0"/>
                                          </p:val>
                                        </p:tav>
                                      </p:tavLst>
                                    </p:anim>
                                    <p:animEffect>
                                      <p:cBhvr>
                                        <p:cTn id="49" dur="250"/>
                                        <p:tgtEl>
                                          <p:spTgt spid="69"/>
                                        </p:tgtEl>
                                      </p:cBhvr>
                                    </p:animEffect>
                                  </p:childTnLst>
                                </p:cTn>
                              </p:par>
                            </p:childTnLst>
                          </p:cTn>
                        </p:par>
                        <p:par>
                          <p:cTn id="50" fill="hold">
                            <p:stCondLst>
                              <p:cond delay="2700"/>
                            </p:stCondLst>
                            <p:childTnLst>
                              <p:par>
                                <p:cTn id="51" presetID="22" presetClass="entr" presetSubtype="8" fill="hold"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p:cBhvr>
                                        <p:cTn id="53" dur="250"/>
                                        <p:tgtEl>
                                          <p:spTgt spid="74"/>
                                        </p:tgtEl>
                                      </p:cBhvr>
                                    </p:animEffect>
                                  </p:childTnLst>
                                </p:cTn>
                              </p:par>
                            </p:childTnLst>
                          </p:cTn>
                        </p:par>
                        <p:par>
                          <p:cTn id="54" fill="hold">
                            <p:stCondLst>
                              <p:cond delay="2950"/>
                            </p:stCondLst>
                            <p:childTnLst>
                              <p:par>
                                <p:cTn id="55" presetID="49" presetClass="entr" presetSubtype="0" decel="100000" fill="hold" grpId="0" nodeType="afterEffect">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cBhvr>
                                        <p:cTn id="57" dur="250" fill="hold"/>
                                        <p:tgtEl>
                                          <p:spTgt spid="70"/>
                                        </p:tgtEl>
                                        <p:attrNameLst>
                                          <p:attrName>ppt_w</p:attrName>
                                        </p:attrNameLst>
                                      </p:cBhvr>
                                      <p:tavLst>
                                        <p:tav tm="0">
                                          <p:val>
                                            <p:fltVal val="0"/>
                                          </p:val>
                                        </p:tav>
                                        <p:tav tm="100000">
                                          <p:val>
                                            <p:strVal val="#ppt_w"/>
                                          </p:val>
                                        </p:tav>
                                      </p:tavLst>
                                    </p:anim>
                                    <p:anim calcmode="lin" valueType="num">
                                      <p:cBhvr>
                                        <p:cTn id="58" dur="250" fill="hold"/>
                                        <p:tgtEl>
                                          <p:spTgt spid="70"/>
                                        </p:tgtEl>
                                        <p:attrNameLst>
                                          <p:attrName>ppt_h</p:attrName>
                                        </p:attrNameLst>
                                      </p:cBhvr>
                                      <p:tavLst>
                                        <p:tav tm="0">
                                          <p:val>
                                            <p:fltVal val="0"/>
                                          </p:val>
                                        </p:tav>
                                        <p:tav tm="100000">
                                          <p:val>
                                            <p:strVal val="#ppt_h"/>
                                          </p:val>
                                        </p:tav>
                                      </p:tavLst>
                                    </p:anim>
                                    <p:anim calcmode="lin" valueType="num">
                                      <p:cBhvr>
                                        <p:cTn id="59" dur="250" fill="hold"/>
                                        <p:tgtEl>
                                          <p:spTgt spid="70"/>
                                        </p:tgtEl>
                                        <p:attrNameLst>
                                          <p:attrName>style.rotation</p:attrName>
                                        </p:attrNameLst>
                                      </p:cBhvr>
                                      <p:tavLst>
                                        <p:tav tm="0">
                                          <p:val>
                                            <p:fltVal val="360"/>
                                          </p:val>
                                        </p:tav>
                                        <p:tav tm="100000">
                                          <p:val>
                                            <p:fltVal val="0"/>
                                          </p:val>
                                        </p:tav>
                                      </p:tavLst>
                                    </p:anim>
                                    <p:animEffect>
                                      <p:cBhvr>
                                        <p:cTn id="60" dur="250"/>
                                        <p:tgtEl>
                                          <p:spTgt spid="70"/>
                                        </p:tgtEl>
                                      </p:cBhvr>
                                    </p:animEffect>
                                  </p:childTnLst>
                                </p:cTn>
                              </p:par>
                            </p:childTnLst>
                          </p:cTn>
                        </p:par>
                        <p:par>
                          <p:cTn id="61" fill="hold">
                            <p:stCondLst>
                              <p:cond delay="3200"/>
                            </p:stCondLst>
                            <p:childTnLst>
                              <p:par>
                                <p:cTn id="62" presetID="22" presetClass="entr" presetSubtype="8" fill="hold"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p:cBhvr>
                                        <p:cTn id="64" dur="250"/>
                                        <p:tgtEl>
                                          <p:spTgt spid="75"/>
                                        </p:tgtEl>
                                      </p:cBhvr>
                                    </p:animEffect>
                                  </p:childTnLst>
                                </p:cTn>
                              </p:par>
                            </p:childTnLst>
                          </p:cTn>
                        </p:par>
                        <p:par>
                          <p:cTn id="65" fill="hold">
                            <p:stCondLst>
                              <p:cond delay="3450"/>
                            </p:stCondLst>
                            <p:childTnLst>
                              <p:par>
                                <p:cTn id="66" presetID="49" presetClass="entr" presetSubtype="0" decel="100000" fill="hold" grpId="0" nodeType="afterEffect">
                                  <p:stCondLst>
                                    <p:cond delay="0"/>
                                  </p:stCondLst>
                                  <p:childTnLst>
                                    <p:set>
                                      <p:cBhvr>
                                        <p:cTn id="67" dur="1" fill="hold">
                                          <p:stCondLst>
                                            <p:cond delay="0"/>
                                          </p:stCondLst>
                                        </p:cTn>
                                        <p:tgtEl>
                                          <p:spTgt spid="72"/>
                                        </p:tgtEl>
                                        <p:attrNameLst>
                                          <p:attrName>style.visibility</p:attrName>
                                        </p:attrNameLst>
                                      </p:cBhvr>
                                      <p:to>
                                        <p:strVal val="visible"/>
                                      </p:to>
                                    </p:set>
                                    <p:anim calcmode="lin" valueType="num">
                                      <p:cBhvr>
                                        <p:cTn id="68" dur="250" fill="hold"/>
                                        <p:tgtEl>
                                          <p:spTgt spid="72"/>
                                        </p:tgtEl>
                                        <p:attrNameLst>
                                          <p:attrName>ppt_w</p:attrName>
                                        </p:attrNameLst>
                                      </p:cBhvr>
                                      <p:tavLst>
                                        <p:tav tm="0">
                                          <p:val>
                                            <p:fltVal val="0"/>
                                          </p:val>
                                        </p:tav>
                                        <p:tav tm="100000">
                                          <p:val>
                                            <p:strVal val="#ppt_w"/>
                                          </p:val>
                                        </p:tav>
                                      </p:tavLst>
                                    </p:anim>
                                    <p:anim calcmode="lin" valueType="num">
                                      <p:cBhvr>
                                        <p:cTn id="69" dur="250" fill="hold"/>
                                        <p:tgtEl>
                                          <p:spTgt spid="72"/>
                                        </p:tgtEl>
                                        <p:attrNameLst>
                                          <p:attrName>ppt_h</p:attrName>
                                        </p:attrNameLst>
                                      </p:cBhvr>
                                      <p:tavLst>
                                        <p:tav tm="0">
                                          <p:val>
                                            <p:fltVal val="0"/>
                                          </p:val>
                                        </p:tav>
                                        <p:tav tm="100000">
                                          <p:val>
                                            <p:strVal val="#ppt_h"/>
                                          </p:val>
                                        </p:tav>
                                      </p:tavLst>
                                    </p:anim>
                                    <p:anim calcmode="lin" valueType="num">
                                      <p:cBhvr>
                                        <p:cTn id="70" dur="250" fill="hold"/>
                                        <p:tgtEl>
                                          <p:spTgt spid="72"/>
                                        </p:tgtEl>
                                        <p:attrNameLst>
                                          <p:attrName>style.rotation</p:attrName>
                                        </p:attrNameLst>
                                      </p:cBhvr>
                                      <p:tavLst>
                                        <p:tav tm="0">
                                          <p:val>
                                            <p:fltVal val="360"/>
                                          </p:val>
                                        </p:tav>
                                        <p:tav tm="100000">
                                          <p:val>
                                            <p:fltVal val="0"/>
                                          </p:val>
                                        </p:tav>
                                      </p:tavLst>
                                    </p:anim>
                                    <p:animEffect>
                                      <p:cBhvr>
                                        <p:cTn id="71" dur="250"/>
                                        <p:tgtEl>
                                          <p:spTgt spid="72"/>
                                        </p:tgtEl>
                                      </p:cBhvr>
                                    </p:animEffect>
                                  </p:childTnLst>
                                </p:cTn>
                              </p:par>
                            </p:childTnLst>
                          </p:cTn>
                        </p:par>
                        <p:par>
                          <p:cTn id="72" fill="hold">
                            <p:stCondLst>
                              <p:cond delay="3700"/>
                            </p:stCondLst>
                            <p:childTnLst>
                              <p:par>
                                <p:cTn id="73" presetID="22" presetClass="entr" presetSubtype="2" fill="hold" nodeType="afterEffect">
                                  <p:stCondLst>
                                    <p:cond delay="0"/>
                                  </p:stCondLst>
                                  <p:childTnLst>
                                    <p:set>
                                      <p:cBhvr>
                                        <p:cTn id="74" dur="1" fill="hold">
                                          <p:stCondLst>
                                            <p:cond delay="0"/>
                                          </p:stCondLst>
                                        </p:cTn>
                                        <p:tgtEl>
                                          <p:spTgt spid="76"/>
                                        </p:tgtEl>
                                        <p:attrNameLst>
                                          <p:attrName>style.visibility</p:attrName>
                                        </p:attrNameLst>
                                      </p:cBhvr>
                                      <p:to>
                                        <p:strVal val="visible"/>
                                      </p:to>
                                    </p:set>
                                    <p:animEffect>
                                      <p:cBhvr>
                                        <p:cTn id="75" dur="250"/>
                                        <p:tgtEl>
                                          <p:spTgt spid="76"/>
                                        </p:tgtEl>
                                      </p:cBhvr>
                                    </p:animEffect>
                                  </p:childTnLst>
                                </p:cTn>
                              </p:par>
                            </p:childTnLst>
                          </p:cTn>
                        </p:par>
                        <p:par>
                          <p:cTn id="76" fill="hold">
                            <p:stCondLst>
                              <p:cond delay="3950"/>
                            </p:stCondLst>
                            <p:childTnLst>
                              <p:par>
                                <p:cTn id="77" presetID="49" presetClass="entr" presetSubtype="0" decel="100000"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250" fill="hold"/>
                                        <p:tgtEl>
                                          <p:spTgt spid="71"/>
                                        </p:tgtEl>
                                        <p:attrNameLst>
                                          <p:attrName>ppt_w</p:attrName>
                                        </p:attrNameLst>
                                      </p:cBhvr>
                                      <p:tavLst>
                                        <p:tav tm="0">
                                          <p:val>
                                            <p:fltVal val="0"/>
                                          </p:val>
                                        </p:tav>
                                        <p:tav tm="100000">
                                          <p:val>
                                            <p:strVal val="#ppt_w"/>
                                          </p:val>
                                        </p:tav>
                                      </p:tavLst>
                                    </p:anim>
                                    <p:anim calcmode="lin" valueType="num">
                                      <p:cBhvr>
                                        <p:cTn id="80" dur="250" fill="hold"/>
                                        <p:tgtEl>
                                          <p:spTgt spid="71"/>
                                        </p:tgtEl>
                                        <p:attrNameLst>
                                          <p:attrName>ppt_h</p:attrName>
                                        </p:attrNameLst>
                                      </p:cBhvr>
                                      <p:tavLst>
                                        <p:tav tm="0">
                                          <p:val>
                                            <p:fltVal val="0"/>
                                          </p:val>
                                        </p:tav>
                                        <p:tav tm="100000">
                                          <p:val>
                                            <p:strVal val="#ppt_h"/>
                                          </p:val>
                                        </p:tav>
                                      </p:tavLst>
                                    </p:anim>
                                    <p:anim calcmode="lin" valueType="num">
                                      <p:cBhvr>
                                        <p:cTn id="81" dur="250" fill="hold"/>
                                        <p:tgtEl>
                                          <p:spTgt spid="71"/>
                                        </p:tgtEl>
                                        <p:attrNameLst>
                                          <p:attrName>style.rotation</p:attrName>
                                        </p:attrNameLst>
                                      </p:cBhvr>
                                      <p:tavLst>
                                        <p:tav tm="0">
                                          <p:val>
                                            <p:fltVal val="360"/>
                                          </p:val>
                                        </p:tav>
                                        <p:tav tm="100000">
                                          <p:val>
                                            <p:fltVal val="0"/>
                                          </p:val>
                                        </p:tav>
                                      </p:tavLst>
                                    </p:anim>
                                    <p:animEffect>
                                      <p:cBhvr>
                                        <p:cTn id="82" dur="250"/>
                                        <p:tgtEl>
                                          <p:spTgt spid="71"/>
                                        </p:tgtEl>
                                      </p:cBhvr>
                                    </p:animEffect>
                                  </p:childTnLst>
                                </p:cTn>
                              </p:par>
                            </p:childTnLst>
                          </p:cTn>
                        </p:par>
                        <p:par>
                          <p:cTn id="83" fill="hold">
                            <p:stCondLst>
                              <p:cond delay="4200"/>
                            </p:stCondLst>
                            <p:childTnLst>
                              <p:par>
                                <p:cTn id="84" presetID="22" presetClass="entr" presetSubtype="1" fill="hold" nodeType="afterEffect">
                                  <p:stCondLst>
                                    <p:cond delay="0"/>
                                  </p:stCondLst>
                                  <p:childTnLst>
                                    <p:set>
                                      <p:cBhvr>
                                        <p:cTn id="85" dur="1" fill="hold">
                                          <p:stCondLst>
                                            <p:cond delay="0"/>
                                          </p:stCondLst>
                                        </p:cTn>
                                        <p:tgtEl>
                                          <p:spTgt spid="79"/>
                                        </p:tgtEl>
                                        <p:attrNameLst>
                                          <p:attrName>style.visibility</p:attrName>
                                        </p:attrNameLst>
                                      </p:cBhvr>
                                      <p:to>
                                        <p:strVal val="visible"/>
                                      </p:to>
                                    </p:set>
                                    <p:animEffect>
                                      <p:cBhvr>
                                        <p:cTn id="86" dur="250"/>
                                        <p:tgtEl>
                                          <p:spTgt spid="79"/>
                                        </p:tgtEl>
                                      </p:cBhvr>
                                    </p:animEffect>
                                  </p:childTnLst>
                                </p:cTn>
                              </p:par>
                            </p:childTnLst>
                          </p:cTn>
                        </p:par>
                        <p:par>
                          <p:cTn id="87" fill="hold">
                            <p:stCondLst>
                              <p:cond delay="4450"/>
                            </p:stCondLst>
                            <p:childTnLst>
                              <p:par>
                                <p:cTn id="88" presetID="49" presetClass="entr" presetSubtype="0" decel="100000" fill="hold" grpId="0" nodeType="afterEffect">
                                  <p:stCondLst>
                                    <p:cond delay="0"/>
                                  </p:stCondLst>
                                  <p:childTnLst>
                                    <p:set>
                                      <p:cBhvr>
                                        <p:cTn id="89" dur="1" fill="hold">
                                          <p:stCondLst>
                                            <p:cond delay="0"/>
                                          </p:stCondLst>
                                        </p:cTn>
                                        <p:tgtEl>
                                          <p:spTgt spid="78"/>
                                        </p:tgtEl>
                                        <p:attrNameLst>
                                          <p:attrName>style.visibility</p:attrName>
                                        </p:attrNameLst>
                                      </p:cBhvr>
                                      <p:to>
                                        <p:strVal val="visible"/>
                                      </p:to>
                                    </p:set>
                                    <p:anim calcmode="lin" valueType="num">
                                      <p:cBhvr>
                                        <p:cTn id="90" dur="250" fill="hold"/>
                                        <p:tgtEl>
                                          <p:spTgt spid="78"/>
                                        </p:tgtEl>
                                        <p:attrNameLst>
                                          <p:attrName>ppt_w</p:attrName>
                                        </p:attrNameLst>
                                      </p:cBhvr>
                                      <p:tavLst>
                                        <p:tav tm="0">
                                          <p:val>
                                            <p:fltVal val="0"/>
                                          </p:val>
                                        </p:tav>
                                        <p:tav tm="100000">
                                          <p:val>
                                            <p:strVal val="#ppt_w"/>
                                          </p:val>
                                        </p:tav>
                                      </p:tavLst>
                                    </p:anim>
                                    <p:anim calcmode="lin" valueType="num">
                                      <p:cBhvr>
                                        <p:cTn id="91" dur="250" fill="hold"/>
                                        <p:tgtEl>
                                          <p:spTgt spid="78"/>
                                        </p:tgtEl>
                                        <p:attrNameLst>
                                          <p:attrName>ppt_h</p:attrName>
                                        </p:attrNameLst>
                                      </p:cBhvr>
                                      <p:tavLst>
                                        <p:tav tm="0">
                                          <p:val>
                                            <p:fltVal val="0"/>
                                          </p:val>
                                        </p:tav>
                                        <p:tav tm="100000">
                                          <p:val>
                                            <p:strVal val="#ppt_h"/>
                                          </p:val>
                                        </p:tav>
                                      </p:tavLst>
                                    </p:anim>
                                    <p:anim calcmode="lin" valueType="num">
                                      <p:cBhvr>
                                        <p:cTn id="92" dur="250" fill="hold"/>
                                        <p:tgtEl>
                                          <p:spTgt spid="78"/>
                                        </p:tgtEl>
                                        <p:attrNameLst>
                                          <p:attrName>style.rotation</p:attrName>
                                        </p:attrNameLst>
                                      </p:cBhvr>
                                      <p:tavLst>
                                        <p:tav tm="0">
                                          <p:val>
                                            <p:fltVal val="360"/>
                                          </p:val>
                                        </p:tav>
                                        <p:tav tm="100000">
                                          <p:val>
                                            <p:fltVal val="0"/>
                                          </p:val>
                                        </p:tav>
                                      </p:tavLst>
                                    </p:anim>
                                    <p:animEffect>
                                      <p:cBhvr>
                                        <p:cTn id="93" dur="250"/>
                                        <p:tgtEl>
                                          <p:spTgt spid="78"/>
                                        </p:tgtEl>
                                      </p:cBhvr>
                                    </p:animEffect>
                                  </p:childTnLst>
                                </p:cTn>
                              </p:par>
                            </p:childTnLst>
                          </p:cTn>
                        </p:par>
                        <p:par>
                          <p:cTn id="94" fill="hold">
                            <p:stCondLst>
                              <p:cond delay="4700"/>
                            </p:stCondLst>
                            <p:childTnLst>
                              <p:par>
                                <p:cTn id="95" presetID="47" presetClass="entr" presetSubtype="0" fill="hold" grpId="0" nodeType="afterEffect">
                                  <p:stCondLst>
                                    <p:cond delay="0"/>
                                  </p:stCondLst>
                                  <p:childTnLst>
                                    <p:set>
                                      <p:cBhvr>
                                        <p:cTn id="96" dur="1" fill="hold">
                                          <p:stCondLst>
                                            <p:cond delay="0"/>
                                          </p:stCondLst>
                                        </p:cTn>
                                        <p:tgtEl>
                                          <p:spTgt spid="81"/>
                                        </p:tgtEl>
                                        <p:attrNameLst>
                                          <p:attrName>style.visibility</p:attrName>
                                        </p:attrNameLst>
                                      </p:cBhvr>
                                      <p:to>
                                        <p:strVal val="visible"/>
                                      </p:to>
                                    </p:set>
                                    <p:animEffect>
                                      <p:cBhvr>
                                        <p:cTn id="97" dur="250"/>
                                        <p:tgtEl>
                                          <p:spTgt spid="81"/>
                                        </p:tgtEl>
                                      </p:cBhvr>
                                    </p:animEffect>
                                    <p:anim calcmode="lin" valueType="num">
                                      <p:cBhvr>
                                        <p:cTn id="98" dur="250" fill="hold"/>
                                        <p:tgtEl>
                                          <p:spTgt spid="81"/>
                                        </p:tgtEl>
                                        <p:attrNameLst>
                                          <p:attrName>ppt_x</p:attrName>
                                        </p:attrNameLst>
                                      </p:cBhvr>
                                      <p:tavLst>
                                        <p:tav tm="0">
                                          <p:val>
                                            <p:strVal val="#ppt_x"/>
                                          </p:val>
                                        </p:tav>
                                        <p:tav tm="100000">
                                          <p:val>
                                            <p:strVal val="#ppt_x"/>
                                          </p:val>
                                        </p:tav>
                                      </p:tavLst>
                                    </p:anim>
                                    <p:anim calcmode="lin" valueType="num">
                                      <p:cBhvr>
                                        <p:cTn id="99" dur="250" fill="hold"/>
                                        <p:tgtEl>
                                          <p:spTgt spid="81"/>
                                        </p:tgtEl>
                                        <p:attrNameLst>
                                          <p:attrName>ppt_y</p:attrName>
                                        </p:attrNameLst>
                                      </p:cBhvr>
                                      <p:tavLst>
                                        <p:tav tm="0">
                                          <p:val>
                                            <p:strVal val="#ppt_y-.1"/>
                                          </p:val>
                                        </p:tav>
                                        <p:tav tm="100000">
                                          <p:val>
                                            <p:strVal val="#ppt_y"/>
                                          </p:val>
                                        </p:tav>
                                      </p:tavLst>
                                    </p:anim>
                                  </p:childTnLst>
                                </p:cTn>
                              </p:par>
                            </p:childTnLst>
                          </p:cTn>
                        </p:par>
                        <p:par>
                          <p:cTn id="100" fill="hold">
                            <p:stCondLst>
                              <p:cond delay="4950"/>
                            </p:stCondLst>
                            <p:childTnLst>
                              <p:par>
                                <p:cTn id="101" presetID="47" presetClass="entr" presetSubtype="0" fill="hold" grpId="0" nodeType="afterEffect">
                                  <p:stCondLst>
                                    <p:cond delay="0"/>
                                  </p:stCondLst>
                                  <p:childTnLst>
                                    <p:set>
                                      <p:cBhvr>
                                        <p:cTn id="102" dur="1" fill="hold">
                                          <p:stCondLst>
                                            <p:cond delay="0"/>
                                          </p:stCondLst>
                                        </p:cTn>
                                        <p:tgtEl>
                                          <p:spTgt spid="82"/>
                                        </p:tgtEl>
                                        <p:attrNameLst>
                                          <p:attrName>style.visibility</p:attrName>
                                        </p:attrNameLst>
                                      </p:cBhvr>
                                      <p:to>
                                        <p:strVal val="visible"/>
                                      </p:to>
                                    </p:set>
                                    <p:animEffect>
                                      <p:cBhvr>
                                        <p:cTn id="103" dur="250"/>
                                        <p:tgtEl>
                                          <p:spTgt spid="82"/>
                                        </p:tgtEl>
                                      </p:cBhvr>
                                    </p:animEffect>
                                    <p:anim calcmode="lin" valueType="num">
                                      <p:cBhvr>
                                        <p:cTn id="104" dur="250" fill="hold"/>
                                        <p:tgtEl>
                                          <p:spTgt spid="82"/>
                                        </p:tgtEl>
                                        <p:attrNameLst>
                                          <p:attrName>ppt_x</p:attrName>
                                        </p:attrNameLst>
                                      </p:cBhvr>
                                      <p:tavLst>
                                        <p:tav tm="0">
                                          <p:val>
                                            <p:strVal val="#ppt_x"/>
                                          </p:val>
                                        </p:tav>
                                        <p:tav tm="100000">
                                          <p:val>
                                            <p:strVal val="#ppt_x"/>
                                          </p:val>
                                        </p:tav>
                                      </p:tavLst>
                                    </p:anim>
                                    <p:anim calcmode="lin" valueType="num">
                                      <p:cBhvr>
                                        <p:cTn id="105" dur="250" fill="hold"/>
                                        <p:tgtEl>
                                          <p:spTgt spid="82"/>
                                        </p:tgtEl>
                                        <p:attrNameLst>
                                          <p:attrName>ppt_y</p:attrName>
                                        </p:attrNameLst>
                                      </p:cBhvr>
                                      <p:tavLst>
                                        <p:tav tm="0">
                                          <p:val>
                                            <p:strVal val="#ppt_y-.1"/>
                                          </p:val>
                                        </p:tav>
                                        <p:tav tm="100000">
                                          <p:val>
                                            <p:strVal val="#ppt_y"/>
                                          </p:val>
                                        </p:tav>
                                      </p:tavLst>
                                    </p:anim>
                                  </p:childTnLst>
                                </p:cTn>
                              </p:par>
                            </p:childTnLst>
                          </p:cTn>
                        </p:par>
                        <p:par>
                          <p:cTn id="106" fill="hold">
                            <p:stCondLst>
                              <p:cond delay="5200"/>
                            </p:stCondLst>
                            <p:childTnLst>
                              <p:par>
                                <p:cTn id="107" presetID="47" presetClass="entr" presetSubtype="0" fill="hold" grpId="0" nodeType="afterEffect">
                                  <p:stCondLst>
                                    <p:cond delay="0"/>
                                  </p:stCondLst>
                                  <p:childTnLst>
                                    <p:set>
                                      <p:cBhvr>
                                        <p:cTn id="108" dur="1" fill="hold">
                                          <p:stCondLst>
                                            <p:cond delay="0"/>
                                          </p:stCondLst>
                                        </p:cTn>
                                        <p:tgtEl>
                                          <p:spTgt spid="85"/>
                                        </p:tgtEl>
                                        <p:attrNameLst>
                                          <p:attrName>style.visibility</p:attrName>
                                        </p:attrNameLst>
                                      </p:cBhvr>
                                      <p:to>
                                        <p:strVal val="visible"/>
                                      </p:to>
                                    </p:set>
                                    <p:animEffect>
                                      <p:cBhvr>
                                        <p:cTn id="109" dur="250"/>
                                        <p:tgtEl>
                                          <p:spTgt spid="85"/>
                                        </p:tgtEl>
                                      </p:cBhvr>
                                    </p:animEffect>
                                    <p:anim calcmode="lin" valueType="num">
                                      <p:cBhvr>
                                        <p:cTn id="110" dur="250" fill="hold"/>
                                        <p:tgtEl>
                                          <p:spTgt spid="85"/>
                                        </p:tgtEl>
                                        <p:attrNameLst>
                                          <p:attrName>ppt_x</p:attrName>
                                        </p:attrNameLst>
                                      </p:cBhvr>
                                      <p:tavLst>
                                        <p:tav tm="0">
                                          <p:val>
                                            <p:strVal val="#ppt_x"/>
                                          </p:val>
                                        </p:tav>
                                        <p:tav tm="100000">
                                          <p:val>
                                            <p:strVal val="#ppt_x"/>
                                          </p:val>
                                        </p:tav>
                                      </p:tavLst>
                                    </p:anim>
                                    <p:anim calcmode="lin" valueType="num">
                                      <p:cBhvr>
                                        <p:cTn id="111" dur="250" fill="hold"/>
                                        <p:tgtEl>
                                          <p:spTgt spid="85"/>
                                        </p:tgtEl>
                                        <p:attrNameLst>
                                          <p:attrName>ppt_y</p:attrName>
                                        </p:attrNameLst>
                                      </p:cBhvr>
                                      <p:tavLst>
                                        <p:tav tm="0">
                                          <p:val>
                                            <p:strVal val="#ppt_y-.1"/>
                                          </p:val>
                                        </p:tav>
                                        <p:tav tm="100000">
                                          <p:val>
                                            <p:strVal val="#ppt_y"/>
                                          </p:val>
                                        </p:tav>
                                      </p:tavLst>
                                    </p:anim>
                                  </p:childTnLst>
                                </p:cTn>
                              </p:par>
                            </p:childTnLst>
                          </p:cTn>
                        </p:par>
                        <p:par>
                          <p:cTn id="112" fill="hold">
                            <p:stCondLst>
                              <p:cond delay="5450"/>
                            </p:stCondLst>
                            <p:childTnLst>
                              <p:par>
                                <p:cTn id="113" presetID="47" presetClass="entr" presetSubtype="0" fill="hold" grpId="0" nodeType="afterEffect">
                                  <p:stCondLst>
                                    <p:cond delay="0"/>
                                  </p:stCondLst>
                                  <p:childTnLst>
                                    <p:set>
                                      <p:cBhvr>
                                        <p:cTn id="114" dur="1" fill="hold">
                                          <p:stCondLst>
                                            <p:cond delay="0"/>
                                          </p:stCondLst>
                                        </p:cTn>
                                        <p:tgtEl>
                                          <p:spTgt spid="83"/>
                                        </p:tgtEl>
                                        <p:attrNameLst>
                                          <p:attrName>style.visibility</p:attrName>
                                        </p:attrNameLst>
                                      </p:cBhvr>
                                      <p:to>
                                        <p:strVal val="visible"/>
                                      </p:to>
                                    </p:set>
                                    <p:animEffect>
                                      <p:cBhvr>
                                        <p:cTn id="115" dur="250"/>
                                        <p:tgtEl>
                                          <p:spTgt spid="83"/>
                                        </p:tgtEl>
                                      </p:cBhvr>
                                    </p:animEffect>
                                    <p:anim calcmode="lin" valueType="num">
                                      <p:cBhvr>
                                        <p:cTn id="116" dur="250" fill="hold"/>
                                        <p:tgtEl>
                                          <p:spTgt spid="83"/>
                                        </p:tgtEl>
                                        <p:attrNameLst>
                                          <p:attrName>ppt_x</p:attrName>
                                        </p:attrNameLst>
                                      </p:cBhvr>
                                      <p:tavLst>
                                        <p:tav tm="0">
                                          <p:val>
                                            <p:strVal val="#ppt_x"/>
                                          </p:val>
                                        </p:tav>
                                        <p:tav tm="100000">
                                          <p:val>
                                            <p:strVal val="#ppt_x"/>
                                          </p:val>
                                        </p:tav>
                                      </p:tavLst>
                                    </p:anim>
                                    <p:anim calcmode="lin" valueType="num">
                                      <p:cBhvr>
                                        <p:cTn id="117" dur="250" fill="hold"/>
                                        <p:tgtEl>
                                          <p:spTgt spid="83"/>
                                        </p:tgtEl>
                                        <p:attrNameLst>
                                          <p:attrName>ppt_y</p:attrName>
                                        </p:attrNameLst>
                                      </p:cBhvr>
                                      <p:tavLst>
                                        <p:tav tm="0">
                                          <p:val>
                                            <p:strVal val="#ppt_y-.1"/>
                                          </p:val>
                                        </p:tav>
                                        <p:tav tm="100000">
                                          <p:val>
                                            <p:strVal val="#ppt_y"/>
                                          </p:val>
                                        </p:tav>
                                      </p:tavLst>
                                    </p:anim>
                                  </p:childTnLst>
                                </p:cTn>
                              </p:par>
                            </p:childTnLst>
                          </p:cTn>
                        </p:par>
                        <p:par>
                          <p:cTn id="118" fill="hold">
                            <p:stCondLst>
                              <p:cond delay="5700"/>
                            </p:stCondLst>
                            <p:childTnLst>
                              <p:par>
                                <p:cTn id="119" presetID="47" presetClass="entr" presetSubtype="0" fill="hold" grpId="0" nodeType="afterEffect">
                                  <p:stCondLst>
                                    <p:cond delay="0"/>
                                  </p:stCondLst>
                                  <p:childTnLst>
                                    <p:set>
                                      <p:cBhvr>
                                        <p:cTn id="120" dur="1" fill="hold">
                                          <p:stCondLst>
                                            <p:cond delay="0"/>
                                          </p:stCondLst>
                                        </p:cTn>
                                        <p:tgtEl>
                                          <p:spTgt spid="84"/>
                                        </p:tgtEl>
                                        <p:attrNameLst>
                                          <p:attrName>style.visibility</p:attrName>
                                        </p:attrNameLst>
                                      </p:cBhvr>
                                      <p:to>
                                        <p:strVal val="visible"/>
                                      </p:to>
                                    </p:set>
                                    <p:animEffect>
                                      <p:cBhvr>
                                        <p:cTn id="121" dur="250"/>
                                        <p:tgtEl>
                                          <p:spTgt spid="84"/>
                                        </p:tgtEl>
                                      </p:cBhvr>
                                    </p:animEffect>
                                    <p:anim calcmode="lin" valueType="num">
                                      <p:cBhvr>
                                        <p:cTn id="122" dur="250" fill="hold"/>
                                        <p:tgtEl>
                                          <p:spTgt spid="84"/>
                                        </p:tgtEl>
                                        <p:attrNameLst>
                                          <p:attrName>ppt_x</p:attrName>
                                        </p:attrNameLst>
                                      </p:cBhvr>
                                      <p:tavLst>
                                        <p:tav tm="0">
                                          <p:val>
                                            <p:strVal val="#ppt_x"/>
                                          </p:val>
                                        </p:tav>
                                        <p:tav tm="100000">
                                          <p:val>
                                            <p:strVal val="#ppt_x"/>
                                          </p:val>
                                        </p:tav>
                                      </p:tavLst>
                                    </p:anim>
                                    <p:anim calcmode="lin" valueType="num">
                                      <p:cBhvr>
                                        <p:cTn id="123" dur="25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utoUpdateAnimBg="0"/>
      <p:bldP spid="68" grpId="0" bldLvl="0" animBg="1" autoUpdateAnimBg="0"/>
      <p:bldP spid="69" grpId="0" bldLvl="0" animBg="1" autoUpdateAnimBg="0"/>
      <p:bldP spid="70" grpId="0" bldLvl="0" animBg="1" autoUpdateAnimBg="0"/>
      <p:bldP spid="71" grpId="0" bldLvl="0" animBg="1" autoUpdateAnimBg="0"/>
      <p:bldP spid="72" grpId="0" bldLvl="0" animBg="1" autoUpdateAnimBg="0"/>
      <p:bldP spid="77" grpId="0" bldLvl="0" animBg="1" autoUpdateAnimBg="0"/>
      <p:bldP spid="78" grpId="0" bldLvl="0" animBg="1" autoUpdateAnimBg="0"/>
      <p:bldP spid="81" grpId="0" bldLvl="0" autoUpdateAnimBg="0"/>
      <p:bldP spid="82" grpId="0" bldLvl="0" autoUpdateAnimBg="0"/>
      <p:bldP spid="83" grpId="0" bldLvl="0" autoUpdateAnimBg="0"/>
      <p:bldP spid="84" grpId="0" bldLvl="0" autoUpdateAnimBg="0"/>
      <p:bldP spid="85"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64529" y="1531668"/>
            <a:ext cx="5805711" cy="3069632"/>
            <a:chOff x="3162454" y="1898153"/>
            <a:chExt cx="5805711" cy="3069632"/>
          </a:xfrm>
          <a:solidFill>
            <a:srgbClr val="D9AA27"/>
          </a:solidFill>
        </p:grpSpPr>
        <p:sp>
          <p:nvSpPr>
            <p:cNvPr id="29" name="Freeform 5"/>
            <p:cNvSpPr>
              <a:spLocks/>
            </p:cNvSpPr>
            <p:nvPr/>
          </p:nvSpPr>
          <p:spPr bwMode="auto">
            <a:xfrm>
              <a:off x="8438447" y="2388228"/>
              <a:ext cx="46478" cy="21189"/>
            </a:xfrm>
            <a:custGeom>
              <a:avLst/>
              <a:gdLst>
                <a:gd name="T0" fmla="*/ 4 w 29"/>
                <a:gd name="T1" fmla="*/ 8 h 13"/>
                <a:gd name="T2" fmla="*/ 10 w 29"/>
                <a:gd name="T3" fmla="*/ 7 h 13"/>
                <a:gd name="T4" fmla="*/ 23 w 29"/>
                <a:gd name="T5" fmla="*/ 13 h 13"/>
                <a:gd name="T6" fmla="*/ 28 w 29"/>
                <a:gd name="T7" fmla="*/ 10 h 13"/>
                <a:gd name="T8" fmla="*/ 17 w 29"/>
                <a:gd name="T9" fmla="*/ 2 h 13"/>
                <a:gd name="T10" fmla="*/ 10 w 29"/>
                <a:gd name="T11" fmla="*/ 4 h 13"/>
                <a:gd name="T12" fmla="*/ 2 w 29"/>
                <a:gd name="T13" fmla="*/ 2 h 13"/>
                <a:gd name="T14" fmla="*/ 4 w 29"/>
                <a:gd name="T15" fmla="*/ 8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3">
                  <a:moveTo>
                    <a:pt x="4" y="8"/>
                  </a:moveTo>
                  <a:cubicBezTo>
                    <a:pt x="7" y="10"/>
                    <a:pt x="8" y="7"/>
                    <a:pt x="10" y="7"/>
                  </a:cubicBezTo>
                  <a:cubicBezTo>
                    <a:pt x="11" y="6"/>
                    <a:pt x="18" y="12"/>
                    <a:pt x="23" y="13"/>
                  </a:cubicBezTo>
                  <a:cubicBezTo>
                    <a:pt x="25" y="13"/>
                    <a:pt x="27" y="11"/>
                    <a:pt x="28" y="10"/>
                  </a:cubicBezTo>
                  <a:cubicBezTo>
                    <a:pt x="29" y="9"/>
                    <a:pt x="20" y="4"/>
                    <a:pt x="17" y="2"/>
                  </a:cubicBezTo>
                  <a:cubicBezTo>
                    <a:pt x="14" y="0"/>
                    <a:pt x="12" y="4"/>
                    <a:pt x="10" y="4"/>
                  </a:cubicBezTo>
                  <a:cubicBezTo>
                    <a:pt x="8" y="4"/>
                    <a:pt x="4" y="3"/>
                    <a:pt x="2" y="2"/>
                  </a:cubicBezTo>
                  <a:cubicBezTo>
                    <a:pt x="0" y="1"/>
                    <a:pt x="2"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
            <p:cNvSpPr>
              <a:spLocks/>
            </p:cNvSpPr>
            <p:nvPr/>
          </p:nvSpPr>
          <p:spPr bwMode="auto">
            <a:xfrm>
              <a:off x="4425575" y="1988376"/>
              <a:ext cx="49896" cy="42377"/>
            </a:xfrm>
            <a:custGeom>
              <a:avLst/>
              <a:gdLst>
                <a:gd name="T0" fmla="*/ 4 w 31"/>
                <a:gd name="T1" fmla="*/ 6 h 26"/>
                <a:gd name="T2" fmla="*/ 10 w 31"/>
                <a:gd name="T3" fmla="*/ 4 h 26"/>
                <a:gd name="T4" fmla="*/ 15 w 31"/>
                <a:gd name="T5" fmla="*/ 3 h 26"/>
                <a:gd name="T6" fmla="*/ 15 w 31"/>
                <a:gd name="T7" fmla="*/ 5 h 26"/>
                <a:gd name="T8" fmla="*/ 9 w 31"/>
                <a:gd name="T9" fmla="*/ 9 h 26"/>
                <a:gd name="T10" fmla="*/ 5 w 31"/>
                <a:gd name="T11" fmla="*/ 15 h 26"/>
                <a:gd name="T12" fmla="*/ 8 w 31"/>
                <a:gd name="T13" fmla="*/ 16 h 26"/>
                <a:gd name="T14" fmla="*/ 11 w 31"/>
                <a:gd name="T15" fmla="*/ 21 h 26"/>
                <a:gd name="T16" fmla="*/ 18 w 31"/>
                <a:gd name="T17" fmla="*/ 25 h 26"/>
                <a:gd name="T18" fmla="*/ 26 w 31"/>
                <a:gd name="T19" fmla="*/ 25 h 26"/>
                <a:gd name="T20" fmla="*/ 27 w 31"/>
                <a:gd name="T21" fmla="*/ 19 h 26"/>
                <a:gd name="T22" fmla="*/ 29 w 31"/>
                <a:gd name="T23" fmla="*/ 14 h 26"/>
                <a:gd name="T24" fmla="*/ 29 w 31"/>
                <a:gd name="T25" fmla="*/ 7 h 26"/>
                <a:gd name="T26" fmla="*/ 27 w 31"/>
                <a:gd name="T27" fmla="*/ 1 h 26"/>
                <a:gd name="T28" fmla="*/ 17 w 31"/>
                <a:gd name="T29" fmla="*/ 0 h 26"/>
                <a:gd name="T30" fmla="*/ 5 w 31"/>
                <a:gd name="T31" fmla="*/ 0 h 26"/>
                <a:gd name="T32" fmla="*/ 1 w 31"/>
                <a:gd name="T33" fmla="*/ 2 h 26"/>
                <a:gd name="T34" fmla="*/ 4 w 31"/>
                <a:gd name="T3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6">
                  <a:moveTo>
                    <a:pt x="4" y="6"/>
                  </a:moveTo>
                  <a:cubicBezTo>
                    <a:pt x="6" y="8"/>
                    <a:pt x="8" y="5"/>
                    <a:pt x="10" y="4"/>
                  </a:cubicBezTo>
                  <a:cubicBezTo>
                    <a:pt x="11" y="3"/>
                    <a:pt x="13" y="3"/>
                    <a:pt x="15" y="3"/>
                  </a:cubicBezTo>
                  <a:cubicBezTo>
                    <a:pt x="16" y="2"/>
                    <a:pt x="15" y="4"/>
                    <a:pt x="15" y="5"/>
                  </a:cubicBezTo>
                  <a:cubicBezTo>
                    <a:pt x="15" y="7"/>
                    <a:pt x="11" y="8"/>
                    <a:pt x="9" y="9"/>
                  </a:cubicBezTo>
                  <a:cubicBezTo>
                    <a:pt x="7" y="10"/>
                    <a:pt x="5" y="13"/>
                    <a:pt x="5" y="15"/>
                  </a:cubicBezTo>
                  <a:cubicBezTo>
                    <a:pt x="6" y="17"/>
                    <a:pt x="7" y="16"/>
                    <a:pt x="8" y="16"/>
                  </a:cubicBezTo>
                  <a:cubicBezTo>
                    <a:pt x="10" y="16"/>
                    <a:pt x="9" y="20"/>
                    <a:pt x="11" y="21"/>
                  </a:cubicBezTo>
                  <a:cubicBezTo>
                    <a:pt x="13" y="22"/>
                    <a:pt x="16" y="24"/>
                    <a:pt x="18" y="25"/>
                  </a:cubicBezTo>
                  <a:cubicBezTo>
                    <a:pt x="20" y="26"/>
                    <a:pt x="24" y="26"/>
                    <a:pt x="26" y="25"/>
                  </a:cubicBezTo>
                  <a:cubicBezTo>
                    <a:pt x="28" y="24"/>
                    <a:pt x="28" y="20"/>
                    <a:pt x="27" y="19"/>
                  </a:cubicBezTo>
                  <a:cubicBezTo>
                    <a:pt x="27" y="18"/>
                    <a:pt x="29" y="15"/>
                    <a:pt x="29" y="14"/>
                  </a:cubicBezTo>
                  <a:cubicBezTo>
                    <a:pt x="30" y="13"/>
                    <a:pt x="31" y="7"/>
                    <a:pt x="29" y="7"/>
                  </a:cubicBezTo>
                  <a:cubicBezTo>
                    <a:pt x="28" y="6"/>
                    <a:pt x="28" y="1"/>
                    <a:pt x="27" y="1"/>
                  </a:cubicBezTo>
                  <a:cubicBezTo>
                    <a:pt x="25" y="0"/>
                    <a:pt x="20" y="0"/>
                    <a:pt x="17" y="0"/>
                  </a:cubicBezTo>
                  <a:cubicBezTo>
                    <a:pt x="14" y="1"/>
                    <a:pt x="10" y="0"/>
                    <a:pt x="5" y="0"/>
                  </a:cubicBezTo>
                  <a:cubicBezTo>
                    <a:pt x="0" y="0"/>
                    <a:pt x="0" y="1"/>
                    <a:pt x="1" y="2"/>
                  </a:cubicBezTo>
                  <a:cubicBezTo>
                    <a:pt x="2" y="3"/>
                    <a:pt x="3"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
            <p:cNvSpPr>
              <a:spLocks/>
            </p:cNvSpPr>
            <p:nvPr/>
          </p:nvSpPr>
          <p:spPr bwMode="auto">
            <a:xfrm>
              <a:off x="4060583" y="3608972"/>
              <a:ext cx="21189" cy="19822"/>
            </a:xfrm>
            <a:custGeom>
              <a:avLst/>
              <a:gdLst>
                <a:gd name="T0" fmla="*/ 4 w 13"/>
                <a:gd name="T1" fmla="*/ 12 h 12"/>
                <a:gd name="T2" fmla="*/ 12 w 13"/>
                <a:gd name="T3" fmla="*/ 8 h 12"/>
                <a:gd name="T4" fmla="*/ 7 w 13"/>
                <a:gd name="T5" fmla="*/ 1 h 12"/>
                <a:gd name="T6" fmla="*/ 6 w 13"/>
                <a:gd name="T7" fmla="*/ 6 h 12"/>
                <a:gd name="T8" fmla="*/ 4 w 13"/>
                <a:gd name="T9" fmla="*/ 12 h 12"/>
              </a:gdLst>
              <a:ahLst/>
              <a:cxnLst>
                <a:cxn ang="0">
                  <a:pos x="T0" y="T1"/>
                </a:cxn>
                <a:cxn ang="0">
                  <a:pos x="T2" y="T3"/>
                </a:cxn>
                <a:cxn ang="0">
                  <a:pos x="T4" y="T5"/>
                </a:cxn>
                <a:cxn ang="0">
                  <a:pos x="T6" y="T7"/>
                </a:cxn>
                <a:cxn ang="0">
                  <a:pos x="T8" y="T9"/>
                </a:cxn>
              </a:cxnLst>
              <a:rect l="0" t="0" r="r" b="b"/>
              <a:pathLst>
                <a:path w="13" h="12">
                  <a:moveTo>
                    <a:pt x="4" y="12"/>
                  </a:moveTo>
                  <a:cubicBezTo>
                    <a:pt x="6" y="12"/>
                    <a:pt x="10" y="9"/>
                    <a:pt x="12" y="8"/>
                  </a:cubicBezTo>
                  <a:cubicBezTo>
                    <a:pt x="13" y="7"/>
                    <a:pt x="9" y="2"/>
                    <a:pt x="7" y="1"/>
                  </a:cubicBezTo>
                  <a:cubicBezTo>
                    <a:pt x="5" y="0"/>
                    <a:pt x="5" y="4"/>
                    <a:pt x="6" y="6"/>
                  </a:cubicBezTo>
                  <a:cubicBezTo>
                    <a:pt x="6" y="8"/>
                    <a:pt x="0"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
            <p:cNvSpPr>
              <a:spLocks/>
            </p:cNvSpPr>
            <p:nvPr/>
          </p:nvSpPr>
          <p:spPr bwMode="auto">
            <a:xfrm>
              <a:off x="5381802" y="2320561"/>
              <a:ext cx="161308" cy="88856"/>
            </a:xfrm>
            <a:custGeom>
              <a:avLst/>
              <a:gdLst>
                <a:gd name="T0" fmla="*/ 8 w 100"/>
                <a:gd name="T1" fmla="*/ 20 h 55"/>
                <a:gd name="T2" fmla="*/ 23 w 100"/>
                <a:gd name="T3" fmla="*/ 20 h 55"/>
                <a:gd name="T4" fmla="*/ 21 w 100"/>
                <a:gd name="T5" fmla="*/ 23 h 55"/>
                <a:gd name="T6" fmla="*/ 22 w 100"/>
                <a:gd name="T7" fmla="*/ 25 h 55"/>
                <a:gd name="T8" fmla="*/ 25 w 100"/>
                <a:gd name="T9" fmla="*/ 27 h 55"/>
                <a:gd name="T10" fmla="*/ 6 w 100"/>
                <a:gd name="T11" fmla="*/ 29 h 55"/>
                <a:gd name="T12" fmla="*/ 16 w 100"/>
                <a:gd name="T13" fmla="*/ 31 h 55"/>
                <a:gd name="T14" fmla="*/ 21 w 100"/>
                <a:gd name="T15" fmla="*/ 36 h 55"/>
                <a:gd name="T16" fmla="*/ 23 w 100"/>
                <a:gd name="T17" fmla="*/ 41 h 55"/>
                <a:gd name="T18" fmla="*/ 13 w 100"/>
                <a:gd name="T19" fmla="*/ 45 h 55"/>
                <a:gd name="T20" fmla="*/ 19 w 100"/>
                <a:gd name="T21" fmla="*/ 48 h 55"/>
                <a:gd name="T22" fmla="*/ 32 w 100"/>
                <a:gd name="T23" fmla="*/ 51 h 55"/>
                <a:gd name="T24" fmla="*/ 48 w 100"/>
                <a:gd name="T25" fmla="*/ 55 h 55"/>
                <a:gd name="T26" fmla="*/ 55 w 100"/>
                <a:gd name="T27" fmla="*/ 49 h 55"/>
                <a:gd name="T28" fmla="*/ 64 w 100"/>
                <a:gd name="T29" fmla="*/ 48 h 55"/>
                <a:gd name="T30" fmla="*/ 73 w 100"/>
                <a:gd name="T31" fmla="*/ 42 h 55"/>
                <a:gd name="T32" fmla="*/ 83 w 100"/>
                <a:gd name="T33" fmla="*/ 40 h 55"/>
                <a:gd name="T34" fmla="*/ 88 w 100"/>
                <a:gd name="T35" fmla="*/ 33 h 55"/>
                <a:gd name="T36" fmla="*/ 97 w 100"/>
                <a:gd name="T37" fmla="*/ 26 h 55"/>
                <a:gd name="T38" fmla="*/ 96 w 100"/>
                <a:gd name="T39" fmla="*/ 19 h 55"/>
                <a:gd name="T40" fmla="*/ 90 w 100"/>
                <a:gd name="T41" fmla="*/ 14 h 55"/>
                <a:gd name="T42" fmla="*/ 87 w 100"/>
                <a:gd name="T43" fmla="*/ 9 h 55"/>
                <a:gd name="T44" fmla="*/ 88 w 100"/>
                <a:gd name="T45" fmla="*/ 5 h 55"/>
                <a:gd name="T46" fmla="*/ 87 w 100"/>
                <a:gd name="T47" fmla="*/ 2 h 55"/>
                <a:gd name="T48" fmla="*/ 81 w 100"/>
                <a:gd name="T49" fmla="*/ 6 h 55"/>
                <a:gd name="T50" fmla="*/ 78 w 100"/>
                <a:gd name="T51" fmla="*/ 0 h 55"/>
                <a:gd name="T52" fmla="*/ 74 w 100"/>
                <a:gd name="T53" fmla="*/ 4 h 55"/>
                <a:gd name="T54" fmla="*/ 70 w 100"/>
                <a:gd name="T55" fmla="*/ 7 h 55"/>
                <a:gd name="T56" fmla="*/ 66 w 100"/>
                <a:gd name="T57" fmla="*/ 10 h 55"/>
                <a:gd name="T58" fmla="*/ 61 w 100"/>
                <a:gd name="T59" fmla="*/ 8 h 55"/>
                <a:gd name="T60" fmla="*/ 60 w 100"/>
                <a:gd name="T61" fmla="*/ 14 h 55"/>
                <a:gd name="T62" fmla="*/ 56 w 100"/>
                <a:gd name="T63" fmla="*/ 11 h 55"/>
                <a:gd name="T64" fmla="*/ 51 w 100"/>
                <a:gd name="T65" fmla="*/ 8 h 55"/>
                <a:gd name="T66" fmla="*/ 48 w 100"/>
                <a:gd name="T67" fmla="*/ 14 h 55"/>
                <a:gd name="T68" fmla="*/ 40 w 100"/>
                <a:gd name="T69" fmla="*/ 10 h 55"/>
                <a:gd name="T70" fmla="*/ 39 w 100"/>
                <a:gd name="T71" fmla="*/ 15 h 55"/>
                <a:gd name="T72" fmla="*/ 36 w 100"/>
                <a:gd name="T73" fmla="*/ 16 h 55"/>
                <a:gd name="T74" fmla="*/ 31 w 100"/>
                <a:gd name="T75" fmla="*/ 22 h 55"/>
                <a:gd name="T76" fmla="*/ 30 w 100"/>
                <a:gd name="T77" fmla="*/ 11 h 55"/>
                <a:gd name="T78" fmla="*/ 26 w 100"/>
                <a:gd name="T79" fmla="*/ 7 h 55"/>
                <a:gd name="T80" fmla="*/ 17 w 100"/>
                <a:gd name="T81" fmla="*/ 4 h 55"/>
                <a:gd name="T82" fmla="*/ 21 w 100"/>
                <a:gd name="T83" fmla="*/ 12 h 55"/>
                <a:gd name="T84" fmla="*/ 13 w 100"/>
                <a:gd name="T85" fmla="*/ 9 h 55"/>
                <a:gd name="T86" fmla="*/ 13 w 100"/>
                <a:gd name="T87" fmla="*/ 14 h 55"/>
                <a:gd name="T88" fmla="*/ 6 w 100"/>
                <a:gd name="T89" fmla="*/ 14 h 55"/>
                <a:gd name="T90" fmla="*/ 9 w 100"/>
                <a:gd name="T91" fmla="*/ 16 h 55"/>
                <a:gd name="T92" fmla="*/ 2 w 100"/>
                <a:gd name="T93" fmla="*/ 19 h 55"/>
                <a:gd name="T94" fmla="*/ 8 w 100"/>
                <a:gd name="T95"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55">
                  <a:moveTo>
                    <a:pt x="8" y="20"/>
                  </a:moveTo>
                  <a:cubicBezTo>
                    <a:pt x="11" y="20"/>
                    <a:pt x="20" y="19"/>
                    <a:pt x="23" y="20"/>
                  </a:cubicBezTo>
                  <a:cubicBezTo>
                    <a:pt x="26" y="21"/>
                    <a:pt x="25" y="21"/>
                    <a:pt x="21" y="23"/>
                  </a:cubicBezTo>
                  <a:cubicBezTo>
                    <a:pt x="18" y="25"/>
                    <a:pt x="20" y="25"/>
                    <a:pt x="22" y="25"/>
                  </a:cubicBezTo>
                  <a:cubicBezTo>
                    <a:pt x="24" y="25"/>
                    <a:pt x="25" y="24"/>
                    <a:pt x="25" y="27"/>
                  </a:cubicBezTo>
                  <a:cubicBezTo>
                    <a:pt x="26" y="30"/>
                    <a:pt x="10" y="27"/>
                    <a:pt x="6" y="29"/>
                  </a:cubicBezTo>
                  <a:cubicBezTo>
                    <a:pt x="2" y="32"/>
                    <a:pt x="13" y="31"/>
                    <a:pt x="16" y="31"/>
                  </a:cubicBezTo>
                  <a:cubicBezTo>
                    <a:pt x="18" y="31"/>
                    <a:pt x="19" y="36"/>
                    <a:pt x="21" y="36"/>
                  </a:cubicBezTo>
                  <a:cubicBezTo>
                    <a:pt x="23" y="36"/>
                    <a:pt x="22" y="36"/>
                    <a:pt x="23" y="41"/>
                  </a:cubicBezTo>
                  <a:cubicBezTo>
                    <a:pt x="24" y="45"/>
                    <a:pt x="17" y="44"/>
                    <a:pt x="13" y="45"/>
                  </a:cubicBezTo>
                  <a:cubicBezTo>
                    <a:pt x="9" y="46"/>
                    <a:pt x="15" y="48"/>
                    <a:pt x="19" y="48"/>
                  </a:cubicBezTo>
                  <a:cubicBezTo>
                    <a:pt x="24" y="49"/>
                    <a:pt x="30" y="50"/>
                    <a:pt x="32" y="51"/>
                  </a:cubicBezTo>
                  <a:cubicBezTo>
                    <a:pt x="34" y="53"/>
                    <a:pt x="42" y="55"/>
                    <a:pt x="48" y="55"/>
                  </a:cubicBezTo>
                  <a:cubicBezTo>
                    <a:pt x="50" y="55"/>
                    <a:pt x="53" y="51"/>
                    <a:pt x="55" y="49"/>
                  </a:cubicBezTo>
                  <a:cubicBezTo>
                    <a:pt x="57" y="48"/>
                    <a:pt x="61" y="48"/>
                    <a:pt x="64" y="48"/>
                  </a:cubicBezTo>
                  <a:cubicBezTo>
                    <a:pt x="67" y="48"/>
                    <a:pt x="71" y="44"/>
                    <a:pt x="73" y="42"/>
                  </a:cubicBezTo>
                  <a:cubicBezTo>
                    <a:pt x="76" y="40"/>
                    <a:pt x="80" y="40"/>
                    <a:pt x="83" y="40"/>
                  </a:cubicBezTo>
                  <a:cubicBezTo>
                    <a:pt x="85" y="40"/>
                    <a:pt x="88" y="35"/>
                    <a:pt x="88" y="33"/>
                  </a:cubicBezTo>
                  <a:cubicBezTo>
                    <a:pt x="89" y="30"/>
                    <a:pt x="93" y="27"/>
                    <a:pt x="97" y="26"/>
                  </a:cubicBezTo>
                  <a:cubicBezTo>
                    <a:pt x="100" y="25"/>
                    <a:pt x="96" y="23"/>
                    <a:pt x="96" y="19"/>
                  </a:cubicBezTo>
                  <a:cubicBezTo>
                    <a:pt x="96" y="16"/>
                    <a:pt x="94" y="15"/>
                    <a:pt x="90" y="14"/>
                  </a:cubicBezTo>
                  <a:cubicBezTo>
                    <a:pt x="87" y="13"/>
                    <a:pt x="89" y="10"/>
                    <a:pt x="87" y="9"/>
                  </a:cubicBezTo>
                  <a:cubicBezTo>
                    <a:pt x="85" y="8"/>
                    <a:pt x="86" y="6"/>
                    <a:pt x="88" y="5"/>
                  </a:cubicBezTo>
                  <a:cubicBezTo>
                    <a:pt x="90" y="3"/>
                    <a:pt x="90" y="2"/>
                    <a:pt x="87" y="2"/>
                  </a:cubicBezTo>
                  <a:cubicBezTo>
                    <a:pt x="84" y="3"/>
                    <a:pt x="84" y="5"/>
                    <a:pt x="81" y="6"/>
                  </a:cubicBezTo>
                  <a:cubicBezTo>
                    <a:pt x="79" y="6"/>
                    <a:pt x="80" y="0"/>
                    <a:pt x="78" y="0"/>
                  </a:cubicBezTo>
                  <a:cubicBezTo>
                    <a:pt x="76" y="0"/>
                    <a:pt x="73" y="3"/>
                    <a:pt x="74" y="4"/>
                  </a:cubicBezTo>
                  <a:cubicBezTo>
                    <a:pt x="75" y="6"/>
                    <a:pt x="73" y="7"/>
                    <a:pt x="70" y="7"/>
                  </a:cubicBezTo>
                  <a:cubicBezTo>
                    <a:pt x="67" y="7"/>
                    <a:pt x="68" y="9"/>
                    <a:pt x="66" y="10"/>
                  </a:cubicBezTo>
                  <a:cubicBezTo>
                    <a:pt x="64" y="12"/>
                    <a:pt x="63" y="8"/>
                    <a:pt x="61" y="8"/>
                  </a:cubicBezTo>
                  <a:cubicBezTo>
                    <a:pt x="58" y="9"/>
                    <a:pt x="60" y="12"/>
                    <a:pt x="60" y="14"/>
                  </a:cubicBezTo>
                  <a:cubicBezTo>
                    <a:pt x="61" y="16"/>
                    <a:pt x="57" y="14"/>
                    <a:pt x="56" y="11"/>
                  </a:cubicBezTo>
                  <a:cubicBezTo>
                    <a:pt x="54" y="8"/>
                    <a:pt x="54" y="7"/>
                    <a:pt x="51" y="8"/>
                  </a:cubicBezTo>
                  <a:cubicBezTo>
                    <a:pt x="47" y="9"/>
                    <a:pt x="50" y="12"/>
                    <a:pt x="48" y="14"/>
                  </a:cubicBezTo>
                  <a:cubicBezTo>
                    <a:pt x="46" y="17"/>
                    <a:pt x="43" y="9"/>
                    <a:pt x="40" y="10"/>
                  </a:cubicBezTo>
                  <a:cubicBezTo>
                    <a:pt x="38" y="10"/>
                    <a:pt x="40" y="13"/>
                    <a:pt x="39" y="15"/>
                  </a:cubicBezTo>
                  <a:cubicBezTo>
                    <a:pt x="38" y="17"/>
                    <a:pt x="37" y="14"/>
                    <a:pt x="36" y="16"/>
                  </a:cubicBezTo>
                  <a:cubicBezTo>
                    <a:pt x="34" y="17"/>
                    <a:pt x="33" y="22"/>
                    <a:pt x="31" y="22"/>
                  </a:cubicBezTo>
                  <a:cubicBezTo>
                    <a:pt x="29" y="23"/>
                    <a:pt x="31" y="12"/>
                    <a:pt x="30" y="11"/>
                  </a:cubicBezTo>
                  <a:cubicBezTo>
                    <a:pt x="28" y="11"/>
                    <a:pt x="28" y="10"/>
                    <a:pt x="26" y="7"/>
                  </a:cubicBezTo>
                  <a:cubicBezTo>
                    <a:pt x="25" y="5"/>
                    <a:pt x="20" y="3"/>
                    <a:pt x="17" y="4"/>
                  </a:cubicBezTo>
                  <a:cubicBezTo>
                    <a:pt x="13" y="6"/>
                    <a:pt x="21" y="9"/>
                    <a:pt x="21" y="12"/>
                  </a:cubicBezTo>
                  <a:cubicBezTo>
                    <a:pt x="21" y="14"/>
                    <a:pt x="15" y="7"/>
                    <a:pt x="13" y="9"/>
                  </a:cubicBezTo>
                  <a:cubicBezTo>
                    <a:pt x="11" y="10"/>
                    <a:pt x="14" y="12"/>
                    <a:pt x="13" y="14"/>
                  </a:cubicBezTo>
                  <a:cubicBezTo>
                    <a:pt x="13" y="16"/>
                    <a:pt x="10" y="13"/>
                    <a:pt x="6" y="14"/>
                  </a:cubicBezTo>
                  <a:cubicBezTo>
                    <a:pt x="3" y="14"/>
                    <a:pt x="8" y="15"/>
                    <a:pt x="9" y="16"/>
                  </a:cubicBezTo>
                  <a:cubicBezTo>
                    <a:pt x="9" y="17"/>
                    <a:pt x="5" y="17"/>
                    <a:pt x="2" y="19"/>
                  </a:cubicBezTo>
                  <a:cubicBezTo>
                    <a:pt x="0" y="20"/>
                    <a:pt x="5" y="20"/>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
            <p:cNvSpPr>
              <a:spLocks/>
            </p:cNvSpPr>
            <p:nvPr/>
          </p:nvSpPr>
          <p:spPr bwMode="auto">
            <a:xfrm>
              <a:off x="5621030" y="2526980"/>
              <a:ext cx="124398" cy="197534"/>
            </a:xfrm>
            <a:custGeom>
              <a:avLst/>
              <a:gdLst>
                <a:gd name="T0" fmla="*/ 4 w 77"/>
                <a:gd name="T1" fmla="*/ 20 h 122"/>
                <a:gd name="T2" fmla="*/ 0 w 77"/>
                <a:gd name="T3" fmla="*/ 24 h 122"/>
                <a:gd name="T4" fmla="*/ 6 w 77"/>
                <a:gd name="T5" fmla="*/ 29 h 122"/>
                <a:gd name="T6" fmla="*/ 10 w 77"/>
                <a:gd name="T7" fmla="*/ 28 h 122"/>
                <a:gd name="T8" fmla="*/ 8 w 77"/>
                <a:gd name="T9" fmla="*/ 32 h 122"/>
                <a:gd name="T10" fmla="*/ 5 w 77"/>
                <a:gd name="T11" fmla="*/ 36 h 122"/>
                <a:gd name="T12" fmla="*/ 12 w 77"/>
                <a:gd name="T13" fmla="*/ 34 h 122"/>
                <a:gd name="T14" fmla="*/ 14 w 77"/>
                <a:gd name="T15" fmla="*/ 39 h 122"/>
                <a:gd name="T16" fmla="*/ 15 w 77"/>
                <a:gd name="T17" fmla="*/ 45 h 122"/>
                <a:gd name="T18" fmla="*/ 13 w 77"/>
                <a:gd name="T19" fmla="*/ 53 h 122"/>
                <a:gd name="T20" fmla="*/ 16 w 77"/>
                <a:gd name="T21" fmla="*/ 58 h 122"/>
                <a:gd name="T22" fmla="*/ 26 w 77"/>
                <a:gd name="T23" fmla="*/ 57 h 122"/>
                <a:gd name="T24" fmla="*/ 28 w 77"/>
                <a:gd name="T25" fmla="*/ 66 h 122"/>
                <a:gd name="T26" fmla="*/ 30 w 77"/>
                <a:gd name="T27" fmla="*/ 72 h 122"/>
                <a:gd name="T28" fmla="*/ 22 w 77"/>
                <a:gd name="T29" fmla="*/ 78 h 122"/>
                <a:gd name="T30" fmla="*/ 15 w 77"/>
                <a:gd name="T31" fmla="*/ 80 h 122"/>
                <a:gd name="T32" fmla="*/ 17 w 77"/>
                <a:gd name="T33" fmla="*/ 86 h 122"/>
                <a:gd name="T34" fmla="*/ 18 w 77"/>
                <a:gd name="T35" fmla="*/ 89 h 122"/>
                <a:gd name="T36" fmla="*/ 8 w 77"/>
                <a:gd name="T37" fmla="*/ 97 h 122"/>
                <a:gd name="T38" fmla="*/ 18 w 77"/>
                <a:gd name="T39" fmla="*/ 101 h 122"/>
                <a:gd name="T40" fmla="*/ 26 w 77"/>
                <a:gd name="T41" fmla="*/ 104 h 122"/>
                <a:gd name="T42" fmla="*/ 16 w 77"/>
                <a:gd name="T43" fmla="*/ 108 h 122"/>
                <a:gd name="T44" fmla="*/ 11 w 77"/>
                <a:gd name="T45" fmla="*/ 115 h 122"/>
                <a:gd name="T46" fmla="*/ 5 w 77"/>
                <a:gd name="T47" fmla="*/ 121 h 122"/>
                <a:gd name="T48" fmla="*/ 16 w 77"/>
                <a:gd name="T49" fmla="*/ 118 h 122"/>
                <a:gd name="T50" fmla="*/ 24 w 77"/>
                <a:gd name="T51" fmla="*/ 117 h 122"/>
                <a:gd name="T52" fmla="*/ 31 w 77"/>
                <a:gd name="T53" fmla="*/ 112 h 122"/>
                <a:gd name="T54" fmla="*/ 41 w 77"/>
                <a:gd name="T55" fmla="*/ 113 h 122"/>
                <a:gd name="T56" fmla="*/ 55 w 77"/>
                <a:gd name="T57" fmla="*/ 110 h 122"/>
                <a:gd name="T58" fmla="*/ 69 w 77"/>
                <a:gd name="T59" fmla="*/ 106 h 122"/>
                <a:gd name="T60" fmla="*/ 65 w 77"/>
                <a:gd name="T61" fmla="*/ 100 h 122"/>
                <a:gd name="T62" fmla="*/ 74 w 77"/>
                <a:gd name="T63" fmla="*/ 87 h 122"/>
                <a:gd name="T64" fmla="*/ 62 w 77"/>
                <a:gd name="T65" fmla="*/ 84 h 122"/>
                <a:gd name="T66" fmla="*/ 61 w 77"/>
                <a:gd name="T67" fmla="*/ 80 h 122"/>
                <a:gd name="T68" fmla="*/ 59 w 77"/>
                <a:gd name="T69" fmla="*/ 73 h 122"/>
                <a:gd name="T70" fmla="*/ 53 w 77"/>
                <a:gd name="T71" fmla="*/ 63 h 122"/>
                <a:gd name="T72" fmla="*/ 44 w 77"/>
                <a:gd name="T73" fmla="*/ 53 h 122"/>
                <a:gd name="T74" fmla="*/ 40 w 77"/>
                <a:gd name="T75" fmla="*/ 41 h 122"/>
                <a:gd name="T76" fmla="*/ 35 w 77"/>
                <a:gd name="T77" fmla="*/ 35 h 122"/>
                <a:gd name="T78" fmla="*/ 43 w 77"/>
                <a:gd name="T79" fmla="*/ 25 h 122"/>
                <a:gd name="T80" fmla="*/ 44 w 77"/>
                <a:gd name="T81" fmla="*/ 17 h 122"/>
                <a:gd name="T82" fmla="*/ 35 w 77"/>
                <a:gd name="T83" fmla="*/ 15 h 122"/>
                <a:gd name="T84" fmla="*/ 22 w 77"/>
                <a:gd name="T85" fmla="*/ 19 h 122"/>
                <a:gd name="T86" fmla="*/ 29 w 77"/>
                <a:gd name="T87" fmla="*/ 10 h 122"/>
                <a:gd name="T88" fmla="*/ 35 w 77"/>
                <a:gd name="T89" fmla="*/ 2 h 122"/>
                <a:gd name="T90" fmla="*/ 27 w 77"/>
                <a:gd name="T91" fmla="*/ 2 h 122"/>
                <a:gd name="T92" fmla="*/ 14 w 77"/>
                <a:gd name="T93" fmla="*/ 2 h 122"/>
                <a:gd name="T94" fmla="*/ 11 w 77"/>
                <a:gd name="T95" fmla="*/ 8 h 122"/>
                <a:gd name="T96" fmla="*/ 14 w 77"/>
                <a:gd name="T97" fmla="*/ 13 h 122"/>
                <a:gd name="T98" fmla="*/ 8 w 77"/>
                <a:gd name="T99" fmla="*/ 18 h 122"/>
                <a:gd name="T100" fmla="*/ 7 w 77"/>
                <a:gd name="T101" fmla="*/ 23 h 122"/>
                <a:gd name="T102" fmla="*/ 4 w 77"/>
                <a:gd name="T103" fmla="*/ 2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122">
                  <a:moveTo>
                    <a:pt x="4" y="20"/>
                  </a:moveTo>
                  <a:cubicBezTo>
                    <a:pt x="3" y="21"/>
                    <a:pt x="0" y="23"/>
                    <a:pt x="0" y="24"/>
                  </a:cubicBezTo>
                  <a:cubicBezTo>
                    <a:pt x="1" y="26"/>
                    <a:pt x="3" y="29"/>
                    <a:pt x="6" y="29"/>
                  </a:cubicBezTo>
                  <a:cubicBezTo>
                    <a:pt x="8" y="28"/>
                    <a:pt x="11" y="27"/>
                    <a:pt x="10" y="28"/>
                  </a:cubicBezTo>
                  <a:cubicBezTo>
                    <a:pt x="10" y="30"/>
                    <a:pt x="10" y="31"/>
                    <a:pt x="8" y="32"/>
                  </a:cubicBezTo>
                  <a:cubicBezTo>
                    <a:pt x="6" y="33"/>
                    <a:pt x="3" y="36"/>
                    <a:pt x="5" y="36"/>
                  </a:cubicBezTo>
                  <a:cubicBezTo>
                    <a:pt x="6" y="37"/>
                    <a:pt x="13" y="33"/>
                    <a:pt x="12" y="34"/>
                  </a:cubicBezTo>
                  <a:cubicBezTo>
                    <a:pt x="12" y="36"/>
                    <a:pt x="13" y="38"/>
                    <a:pt x="14" y="39"/>
                  </a:cubicBezTo>
                  <a:cubicBezTo>
                    <a:pt x="15" y="40"/>
                    <a:pt x="15" y="43"/>
                    <a:pt x="15" y="45"/>
                  </a:cubicBezTo>
                  <a:cubicBezTo>
                    <a:pt x="14" y="47"/>
                    <a:pt x="14" y="51"/>
                    <a:pt x="13" y="53"/>
                  </a:cubicBezTo>
                  <a:cubicBezTo>
                    <a:pt x="12" y="54"/>
                    <a:pt x="13" y="58"/>
                    <a:pt x="16" y="58"/>
                  </a:cubicBezTo>
                  <a:cubicBezTo>
                    <a:pt x="20" y="58"/>
                    <a:pt x="25" y="55"/>
                    <a:pt x="26" y="57"/>
                  </a:cubicBezTo>
                  <a:cubicBezTo>
                    <a:pt x="26" y="58"/>
                    <a:pt x="25" y="64"/>
                    <a:pt x="28" y="66"/>
                  </a:cubicBezTo>
                  <a:cubicBezTo>
                    <a:pt x="30" y="68"/>
                    <a:pt x="32" y="70"/>
                    <a:pt x="30" y="72"/>
                  </a:cubicBezTo>
                  <a:cubicBezTo>
                    <a:pt x="29" y="74"/>
                    <a:pt x="23" y="78"/>
                    <a:pt x="22" y="78"/>
                  </a:cubicBezTo>
                  <a:cubicBezTo>
                    <a:pt x="20" y="78"/>
                    <a:pt x="15" y="78"/>
                    <a:pt x="15" y="80"/>
                  </a:cubicBezTo>
                  <a:cubicBezTo>
                    <a:pt x="14" y="83"/>
                    <a:pt x="15" y="86"/>
                    <a:pt x="17" y="86"/>
                  </a:cubicBezTo>
                  <a:cubicBezTo>
                    <a:pt x="19" y="85"/>
                    <a:pt x="22" y="86"/>
                    <a:pt x="18" y="89"/>
                  </a:cubicBezTo>
                  <a:cubicBezTo>
                    <a:pt x="15" y="93"/>
                    <a:pt x="8" y="96"/>
                    <a:pt x="8" y="97"/>
                  </a:cubicBezTo>
                  <a:cubicBezTo>
                    <a:pt x="8" y="99"/>
                    <a:pt x="14" y="100"/>
                    <a:pt x="18" y="101"/>
                  </a:cubicBezTo>
                  <a:cubicBezTo>
                    <a:pt x="21" y="102"/>
                    <a:pt x="27" y="103"/>
                    <a:pt x="26" y="104"/>
                  </a:cubicBezTo>
                  <a:cubicBezTo>
                    <a:pt x="26" y="105"/>
                    <a:pt x="17" y="106"/>
                    <a:pt x="16" y="108"/>
                  </a:cubicBezTo>
                  <a:cubicBezTo>
                    <a:pt x="14" y="109"/>
                    <a:pt x="12" y="114"/>
                    <a:pt x="11" y="115"/>
                  </a:cubicBezTo>
                  <a:cubicBezTo>
                    <a:pt x="9" y="117"/>
                    <a:pt x="2" y="121"/>
                    <a:pt x="5" y="121"/>
                  </a:cubicBezTo>
                  <a:cubicBezTo>
                    <a:pt x="8" y="122"/>
                    <a:pt x="14" y="118"/>
                    <a:pt x="16" y="118"/>
                  </a:cubicBezTo>
                  <a:cubicBezTo>
                    <a:pt x="19" y="118"/>
                    <a:pt x="21" y="120"/>
                    <a:pt x="24" y="117"/>
                  </a:cubicBezTo>
                  <a:cubicBezTo>
                    <a:pt x="27" y="114"/>
                    <a:pt x="29" y="111"/>
                    <a:pt x="31" y="112"/>
                  </a:cubicBezTo>
                  <a:cubicBezTo>
                    <a:pt x="33" y="113"/>
                    <a:pt x="35" y="116"/>
                    <a:pt x="41" y="113"/>
                  </a:cubicBezTo>
                  <a:cubicBezTo>
                    <a:pt x="46" y="110"/>
                    <a:pt x="51" y="110"/>
                    <a:pt x="55" y="110"/>
                  </a:cubicBezTo>
                  <a:cubicBezTo>
                    <a:pt x="60" y="109"/>
                    <a:pt x="71" y="107"/>
                    <a:pt x="69" y="106"/>
                  </a:cubicBezTo>
                  <a:cubicBezTo>
                    <a:pt x="67" y="104"/>
                    <a:pt x="62" y="103"/>
                    <a:pt x="65" y="100"/>
                  </a:cubicBezTo>
                  <a:cubicBezTo>
                    <a:pt x="68" y="97"/>
                    <a:pt x="77" y="91"/>
                    <a:pt x="74" y="87"/>
                  </a:cubicBezTo>
                  <a:cubicBezTo>
                    <a:pt x="72" y="84"/>
                    <a:pt x="65" y="83"/>
                    <a:pt x="62" y="84"/>
                  </a:cubicBezTo>
                  <a:cubicBezTo>
                    <a:pt x="58" y="85"/>
                    <a:pt x="61" y="82"/>
                    <a:pt x="61" y="80"/>
                  </a:cubicBezTo>
                  <a:cubicBezTo>
                    <a:pt x="61" y="78"/>
                    <a:pt x="59" y="76"/>
                    <a:pt x="59" y="73"/>
                  </a:cubicBezTo>
                  <a:cubicBezTo>
                    <a:pt x="59" y="70"/>
                    <a:pt x="56" y="64"/>
                    <a:pt x="53" y="63"/>
                  </a:cubicBezTo>
                  <a:cubicBezTo>
                    <a:pt x="50" y="61"/>
                    <a:pt x="45" y="57"/>
                    <a:pt x="44" y="53"/>
                  </a:cubicBezTo>
                  <a:cubicBezTo>
                    <a:pt x="43" y="49"/>
                    <a:pt x="44" y="44"/>
                    <a:pt x="40" y="41"/>
                  </a:cubicBezTo>
                  <a:cubicBezTo>
                    <a:pt x="36" y="39"/>
                    <a:pt x="32" y="39"/>
                    <a:pt x="35" y="35"/>
                  </a:cubicBezTo>
                  <a:cubicBezTo>
                    <a:pt x="39" y="32"/>
                    <a:pt x="41" y="27"/>
                    <a:pt x="43" y="25"/>
                  </a:cubicBezTo>
                  <a:cubicBezTo>
                    <a:pt x="45" y="22"/>
                    <a:pt x="49" y="18"/>
                    <a:pt x="44" y="17"/>
                  </a:cubicBezTo>
                  <a:cubicBezTo>
                    <a:pt x="41" y="16"/>
                    <a:pt x="37" y="15"/>
                    <a:pt x="35" y="15"/>
                  </a:cubicBezTo>
                  <a:cubicBezTo>
                    <a:pt x="33" y="15"/>
                    <a:pt x="22" y="20"/>
                    <a:pt x="22" y="19"/>
                  </a:cubicBezTo>
                  <a:cubicBezTo>
                    <a:pt x="23" y="18"/>
                    <a:pt x="27" y="11"/>
                    <a:pt x="29" y="10"/>
                  </a:cubicBezTo>
                  <a:cubicBezTo>
                    <a:pt x="31" y="8"/>
                    <a:pt x="34" y="5"/>
                    <a:pt x="35" y="2"/>
                  </a:cubicBezTo>
                  <a:cubicBezTo>
                    <a:pt x="35" y="0"/>
                    <a:pt x="30" y="2"/>
                    <a:pt x="27" y="2"/>
                  </a:cubicBezTo>
                  <a:cubicBezTo>
                    <a:pt x="23" y="2"/>
                    <a:pt x="15" y="2"/>
                    <a:pt x="14" y="2"/>
                  </a:cubicBezTo>
                  <a:cubicBezTo>
                    <a:pt x="13" y="3"/>
                    <a:pt x="12" y="7"/>
                    <a:pt x="11" y="8"/>
                  </a:cubicBezTo>
                  <a:cubicBezTo>
                    <a:pt x="10" y="9"/>
                    <a:pt x="15" y="11"/>
                    <a:pt x="14" y="13"/>
                  </a:cubicBezTo>
                  <a:cubicBezTo>
                    <a:pt x="12" y="14"/>
                    <a:pt x="7" y="17"/>
                    <a:pt x="8" y="18"/>
                  </a:cubicBezTo>
                  <a:cubicBezTo>
                    <a:pt x="9" y="19"/>
                    <a:pt x="9" y="23"/>
                    <a:pt x="7" y="23"/>
                  </a:cubicBezTo>
                  <a:cubicBezTo>
                    <a:pt x="5" y="23"/>
                    <a:pt x="4" y="19"/>
                    <a:pt x="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
            <p:cNvSpPr>
              <a:spLocks/>
            </p:cNvSpPr>
            <p:nvPr/>
          </p:nvSpPr>
          <p:spPr bwMode="auto">
            <a:xfrm>
              <a:off x="5547894" y="2613102"/>
              <a:ext cx="81338" cy="77237"/>
            </a:xfrm>
            <a:custGeom>
              <a:avLst/>
              <a:gdLst>
                <a:gd name="T0" fmla="*/ 15 w 50"/>
                <a:gd name="T1" fmla="*/ 48 h 48"/>
                <a:gd name="T2" fmla="*/ 30 w 50"/>
                <a:gd name="T3" fmla="*/ 42 h 48"/>
                <a:gd name="T4" fmla="*/ 42 w 50"/>
                <a:gd name="T5" fmla="*/ 39 h 48"/>
                <a:gd name="T6" fmla="*/ 48 w 50"/>
                <a:gd name="T7" fmla="*/ 25 h 48"/>
                <a:gd name="T8" fmla="*/ 47 w 50"/>
                <a:gd name="T9" fmla="*/ 15 h 48"/>
                <a:gd name="T10" fmla="*/ 48 w 50"/>
                <a:gd name="T11" fmla="*/ 14 h 48"/>
                <a:gd name="T12" fmla="*/ 48 w 50"/>
                <a:gd name="T13" fmla="*/ 14 h 48"/>
                <a:gd name="T14" fmla="*/ 48 w 50"/>
                <a:gd name="T15" fmla="*/ 13 h 48"/>
                <a:gd name="T16" fmla="*/ 49 w 50"/>
                <a:gd name="T17" fmla="*/ 12 h 48"/>
                <a:gd name="T18" fmla="*/ 49 w 50"/>
                <a:gd name="T19" fmla="*/ 11 h 48"/>
                <a:gd name="T20" fmla="*/ 49 w 50"/>
                <a:gd name="T21" fmla="*/ 10 h 48"/>
                <a:gd name="T22" fmla="*/ 49 w 50"/>
                <a:gd name="T23" fmla="*/ 9 h 48"/>
                <a:gd name="T24" fmla="*/ 50 w 50"/>
                <a:gd name="T25" fmla="*/ 8 h 48"/>
                <a:gd name="T26" fmla="*/ 50 w 50"/>
                <a:gd name="T27" fmla="*/ 7 h 48"/>
                <a:gd name="T28" fmla="*/ 50 w 50"/>
                <a:gd name="T29" fmla="*/ 6 h 48"/>
                <a:gd name="T30" fmla="*/ 50 w 50"/>
                <a:gd name="T31" fmla="*/ 6 h 48"/>
                <a:gd name="T32" fmla="*/ 50 w 50"/>
                <a:gd name="T33" fmla="*/ 5 h 48"/>
                <a:gd name="T34" fmla="*/ 50 w 50"/>
                <a:gd name="T35" fmla="*/ 4 h 48"/>
                <a:gd name="T36" fmla="*/ 50 w 50"/>
                <a:gd name="T37" fmla="*/ 4 h 48"/>
                <a:gd name="T38" fmla="*/ 50 w 50"/>
                <a:gd name="T39" fmla="*/ 3 h 48"/>
                <a:gd name="T40" fmla="*/ 49 w 50"/>
                <a:gd name="T41" fmla="*/ 2 h 48"/>
                <a:gd name="T42" fmla="*/ 49 w 50"/>
                <a:gd name="T43" fmla="*/ 2 h 48"/>
                <a:gd name="T44" fmla="*/ 48 w 50"/>
                <a:gd name="T45" fmla="*/ 1 h 48"/>
                <a:gd name="T46" fmla="*/ 47 w 50"/>
                <a:gd name="T47" fmla="*/ 1 h 48"/>
                <a:gd name="T48" fmla="*/ 46 w 50"/>
                <a:gd name="T49" fmla="*/ 1 h 48"/>
                <a:gd name="T50" fmla="*/ 45 w 50"/>
                <a:gd name="T51" fmla="*/ 1 h 48"/>
                <a:gd name="T52" fmla="*/ 44 w 50"/>
                <a:gd name="T53" fmla="*/ 1 h 48"/>
                <a:gd name="T54" fmla="*/ 43 w 50"/>
                <a:gd name="T55" fmla="*/ 0 h 48"/>
                <a:gd name="T56" fmla="*/ 41 w 50"/>
                <a:gd name="T57" fmla="*/ 0 h 48"/>
                <a:gd name="T58" fmla="*/ 40 w 50"/>
                <a:gd name="T59" fmla="*/ 0 h 48"/>
                <a:gd name="T60" fmla="*/ 39 w 50"/>
                <a:gd name="T61" fmla="*/ 0 h 48"/>
                <a:gd name="T62" fmla="*/ 38 w 50"/>
                <a:gd name="T63" fmla="*/ 0 h 48"/>
                <a:gd name="T64" fmla="*/ 36 w 50"/>
                <a:gd name="T65" fmla="*/ 0 h 48"/>
                <a:gd name="T66" fmla="*/ 36 w 50"/>
                <a:gd name="T67" fmla="*/ 0 h 48"/>
                <a:gd name="T68" fmla="*/ 34 w 50"/>
                <a:gd name="T69" fmla="*/ 0 h 48"/>
                <a:gd name="T70" fmla="*/ 24 w 50"/>
                <a:gd name="T71" fmla="*/ 6 h 48"/>
                <a:gd name="T72" fmla="*/ 25 w 50"/>
                <a:gd name="T73" fmla="*/ 12 h 48"/>
                <a:gd name="T74" fmla="*/ 12 w 50"/>
                <a:gd name="T75" fmla="*/ 12 h 48"/>
                <a:gd name="T76" fmla="*/ 15 w 50"/>
                <a:gd name="T77" fmla="*/ 17 h 48"/>
                <a:gd name="T78" fmla="*/ 12 w 50"/>
                <a:gd name="T79" fmla="*/ 22 h 48"/>
                <a:gd name="T80" fmla="*/ 16 w 50"/>
                <a:gd name="T81" fmla="*/ 25 h 48"/>
                <a:gd name="T82" fmla="*/ 18 w 50"/>
                <a:gd name="T83" fmla="*/ 27 h 48"/>
                <a:gd name="T84" fmla="*/ 15 w 50"/>
                <a:gd name="T85" fmla="*/ 34 h 48"/>
                <a:gd name="T86" fmla="*/ 16 w 50"/>
                <a:gd name="T87" fmla="*/ 36 h 48"/>
                <a:gd name="T88" fmla="*/ 6 w 50"/>
                <a:gd name="T89" fmla="*/ 40 h 48"/>
                <a:gd name="T90" fmla="*/ 15 w 50"/>
                <a:gd name="T9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48">
                  <a:moveTo>
                    <a:pt x="15" y="48"/>
                  </a:moveTo>
                  <a:cubicBezTo>
                    <a:pt x="20" y="48"/>
                    <a:pt x="28" y="43"/>
                    <a:pt x="30" y="42"/>
                  </a:cubicBezTo>
                  <a:cubicBezTo>
                    <a:pt x="33" y="40"/>
                    <a:pt x="40" y="39"/>
                    <a:pt x="42" y="39"/>
                  </a:cubicBezTo>
                  <a:cubicBezTo>
                    <a:pt x="44" y="39"/>
                    <a:pt x="48" y="28"/>
                    <a:pt x="48" y="25"/>
                  </a:cubicBezTo>
                  <a:cubicBezTo>
                    <a:pt x="49" y="23"/>
                    <a:pt x="46" y="18"/>
                    <a:pt x="47" y="15"/>
                  </a:cubicBezTo>
                  <a:cubicBezTo>
                    <a:pt x="47" y="15"/>
                    <a:pt x="48" y="14"/>
                    <a:pt x="48" y="14"/>
                  </a:cubicBezTo>
                  <a:cubicBezTo>
                    <a:pt x="48" y="14"/>
                    <a:pt x="48" y="14"/>
                    <a:pt x="48" y="14"/>
                  </a:cubicBezTo>
                  <a:cubicBezTo>
                    <a:pt x="48" y="14"/>
                    <a:pt x="48" y="13"/>
                    <a:pt x="48" y="13"/>
                  </a:cubicBezTo>
                  <a:cubicBezTo>
                    <a:pt x="48" y="12"/>
                    <a:pt x="48" y="12"/>
                    <a:pt x="49" y="12"/>
                  </a:cubicBezTo>
                  <a:cubicBezTo>
                    <a:pt x="49" y="11"/>
                    <a:pt x="49" y="11"/>
                    <a:pt x="49" y="11"/>
                  </a:cubicBezTo>
                  <a:cubicBezTo>
                    <a:pt x="49" y="11"/>
                    <a:pt x="49" y="10"/>
                    <a:pt x="49" y="10"/>
                  </a:cubicBezTo>
                  <a:cubicBezTo>
                    <a:pt x="49" y="10"/>
                    <a:pt x="49" y="9"/>
                    <a:pt x="49" y="9"/>
                  </a:cubicBezTo>
                  <a:cubicBezTo>
                    <a:pt x="49" y="9"/>
                    <a:pt x="49" y="9"/>
                    <a:pt x="50" y="8"/>
                  </a:cubicBezTo>
                  <a:cubicBezTo>
                    <a:pt x="50" y="8"/>
                    <a:pt x="50" y="8"/>
                    <a:pt x="50" y="7"/>
                  </a:cubicBezTo>
                  <a:cubicBezTo>
                    <a:pt x="50" y="7"/>
                    <a:pt x="50" y="7"/>
                    <a:pt x="50" y="6"/>
                  </a:cubicBezTo>
                  <a:cubicBezTo>
                    <a:pt x="50" y="6"/>
                    <a:pt x="50" y="6"/>
                    <a:pt x="50" y="6"/>
                  </a:cubicBezTo>
                  <a:cubicBezTo>
                    <a:pt x="50" y="5"/>
                    <a:pt x="50" y="5"/>
                    <a:pt x="50" y="5"/>
                  </a:cubicBezTo>
                  <a:cubicBezTo>
                    <a:pt x="50" y="5"/>
                    <a:pt x="50" y="4"/>
                    <a:pt x="50" y="4"/>
                  </a:cubicBezTo>
                  <a:cubicBezTo>
                    <a:pt x="50" y="4"/>
                    <a:pt x="50" y="4"/>
                    <a:pt x="50" y="4"/>
                  </a:cubicBezTo>
                  <a:cubicBezTo>
                    <a:pt x="50" y="3"/>
                    <a:pt x="50" y="3"/>
                    <a:pt x="50" y="3"/>
                  </a:cubicBezTo>
                  <a:cubicBezTo>
                    <a:pt x="50" y="2"/>
                    <a:pt x="50" y="2"/>
                    <a:pt x="49" y="2"/>
                  </a:cubicBezTo>
                  <a:cubicBezTo>
                    <a:pt x="49" y="2"/>
                    <a:pt x="49" y="2"/>
                    <a:pt x="49" y="2"/>
                  </a:cubicBezTo>
                  <a:cubicBezTo>
                    <a:pt x="49" y="2"/>
                    <a:pt x="48" y="2"/>
                    <a:pt x="48" y="1"/>
                  </a:cubicBezTo>
                  <a:cubicBezTo>
                    <a:pt x="48" y="1"/>
                    <a:pt x="47" y="1"/>
                    <a:pt x="47" y="1"/>
                  </a:cubicBezTo>
                  <a:cubicBezTo>
                    <a:pt x="47" y="1"/>
                    <a:pt x="46" y="1"/>
                    <a:pt x="46" y="1"/>
                  </a:cubicBezTo>
                  <a:cubicBezTo>
                    <a:pt x="46" y="1"/>
                    <a:pt x="45" y="1"/>
                    <a:pt x="45" y="1"/>
                  </a:cubicBezTo>
                  <a:cubicBezTo>
                    <a:pt x="45" y="1"/>
                    <a:pt x="44" y="1"/>
                    <a:pt x="44" y="1"/>
                  </a:cubicBezTo>
                  <a:cubicBezTo>
                    <a:pt x="43" y="0"/>
                    <a:pt x="43" y="0"/>
                    <a:pt x="43" y="0"/>
                  </a:cubicBezTo>
                  <a:cubicBezTo>
                    <a:pt x="42" y="0"/>
                    <a:pt x="42" y="0"/>
                    <a:pt x="41" y="0"/>
                  </a:cubicBezTo>
                  <a:cubicBezTo>
                    <a:pt x="41" y="0"/>
                    <a:pt x="41" y="0"/>
                    <a:pt x="40" y="0"/>
                  </a:cubicBezTo>
                  <a:cubicBezTo>
                    <a:pt x="40" y="0"/>
                    <a:pt x="39" y="0"/>
                    <a:pt x="39" y="0"/>
                  </a:cubicBezTo>
                  <a:cubicBezTo>
                    <a:pt x="38" y="0"/>
                    <a:pt x="38" y="0"/>
                    <a:pt x="38" y="0"/>
                  </a:cubicBezTo>
                  <a:cubicBezTo>
                    <a:pt x="37" y="0"/>
                    <a:pt x="36" y="0"/>
                    <a:pt x="36" y="0"/>
                  </a:cubicBezTo>
                  <a:cubicBezTo>
                    <a:pt x="36" y="0"/>
                    <a:pt x="36" y="0"/>
                    <a:pt x="36" y="0"/>
                  </a:cubicBezTo>
                  <a:cubicBezTo>
                    <a:pt x="35" y="0"/>
                    <a:pt x="34" y="0"/>
                    <a:pt x="34" y="0"/>
                  </a:cubicBezTo>
                  <a:cubicBezTo>
                    <a:pt x="29" y="1"/>
                    <a:pt x="25" y="5"/>
                    <a:pt x="24" y="6"/>
                  </a:cubicBezTo>
                  <a:cubicBezTo>
                    <a:pt x="23" y="7"/>
                    <a:pt x="27" y="11"/>
                    <a:pt x="25" y="12"/>
                  </a:cubicBezTo>
                  <a:cubicBezTo>
                    <a:pt x="24" y="13"/>
                    <a:pt x="18" y="12"/>
                    <a:pt x="12" y="12"/>
                  </a:cubicBezTo>
                  <a:cubicBezTo>
                    <a:pt x="7" y="13"/>
                    <a:pt x="13" y="14"/>
                    <a:pt x="15" y="17"/>
                  </a:cubicBezTo>
                  <a:cubicBezTo>
                    <a:pt x="18" y="20"/>
                    <a:pt x="16" y="19"/>
                    <a:pt x="12" y="22"/>
                  </a:cubicBezTo>
                  <a:cubicBezTo>
                    <a:pt x="8" y="25"/>
                    <a:pt x="11" y="24"/>
                    <a:pt x="16" y="25"/>
                  </a:cubicBezTo>
                  <a:cubicBezTo>
                    <a:pt x="21" y="25"/>
                    <a:pt x="21" y="26"/>
                    <a:pt x="18" y="27"/>
                  </a:cubicBezTo>
                  <a:cubicBezTo>
                    <a:pt x="16" y="29"/>
                    <a:pt x="12" y="34"/>
                    <a:pt x="15" y="34"/>
                  </a:cubicBezTo>
                  <a:cubicBezTo>
                    <a:pt x="18" y="34"/>
                    <a:pt x="19" y="35"/>
                    <a:pt x="16" y="36"/>
                  </a:cubicBezTo>
                  <a:cubicBezTo>
                    <a:pt x="14" y="37"/>
                    <a:pt x="11" y="38"/>
                    <a:pt x="6" y="40"/>
                  </a:cubicBezTo>
                  <a:cubicBezTo>
                    <a:pt x="0" y="43"/>
                    <a:pt x="11" y="48"/>
                    <a:pt x="1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
            <p:cNvSpPr>
              <a:spLocks/>
            </p:cNvSpPr>
            <p:nvPr/>
          </p:nvSpPr>
          <p:spPr bwMode="auto">
            <a:xfrm>
              <a:off x="5614195" y="2533815"/>
              <a:ext cx="21189" cy="21189"/>
            </a:xfrm>
            <a:custGeom>
              <a:avLst/>
              <a:gdLst>
                <a:gd name="T0" fmla="*/ 3 w 13"/>
                <a:gd name="T1" fmla="*/ 12 h 13"/>
                <a:gd name="T2" fmla="*/ 10 w 13"/>
                <a:gd name="T3" fmla="*/ 2 h 13"/>
                <a:gd name="T4" fmla="*/ 1 w 13"/>
                <a:gd name="T5" fmla="*/ 8 h 13"/>
                <a:gd name="T6" fmla="*/ 3 w 13"/>
                <a:gd name="T7" fmla="*/ 12 h 13"/>
              </a:gdLst>
              <a:ahLst/>
              <a:cxnLst>
                <a:cxn ang="0">
                  <a:pos x="T0" y="T1"/>
                </a:cxn>
                <a:cxn ang="0">
                  <a:pos x="T2" y="T3"/>
                </a:cxn>
                <a:cxn ang="0">
                  <a:pos x="T4" y="T5"/>
                </a:cxn>
                <a:cxn ang="0">
                  <a:pos x="T6" y="T7"/>
                </a:cxn>
              </a:cxnLst>
              <a:rect l="0" t="0" r="r" b="b"/>
              <a:pathLst>
                <a:path w="13" h="13">
                  <a:moveTo>
                    <a:pt x="3" y="12"/>
                  </a:moveTo>
                  <a:cubicBezTo>
                    <a:pt x="6" y="10"/>
                    <a:pt x="13" y="0"/>
                    <a:pt x="10" y="2"/>
                  </a:cubicBezTo>
                  <a:cubicBezTo>
                    <a:pt x="7" y="4"/>
                    <a:pt x="1" y="6"/>
                    <a:pt x="1" y="8"/>
                  </a:cubicBezTo>
                  <a:cubicBezTo>
                    <a:pt x="0" y="10"/>
                    <a:pt x="1" y="13"/>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2"/>
            <p:cNvSpPr>
              <a:spLocks/>
            </p:cNvSpPr>
            <p:nvPr/>
          </p:nvSpPr>
          <p:spPr bwMode="auto">
            <a:xfrm>
              <a:off x="5834284" y="2865316"/>
              <a:ext cx="21189" cy="32125"/>
            </a:xfrm>
            <a:custGeom>
              <a:avLst/>
              <a:gdLst>
                <a:gd name="T0" fmla="*/ 11 w 13"/>
                <a:gd name="T1" fmla="*/ 11 h 20"/>
                <a:gd name="T2" fmla="*/ 10 w 13"/>
                <a:gd name="T3" fmla="*/ 1 h 20"/>
                <a:gd name="T4" fmla="*/ 2 w 13"/>
                <a:gd name="T5" fmla="*/ 7 h 20"/>
                <a:gd name="T6" fmla="*/ 5 w 13"/>
                <a:gd name="T7" fmla="*/ 20 h 20"/>
                <a:gd name="T8" fmla="*/ 11 w 13"/>
                <a:gd name="T9" fmla="*/ 11 h 20"/>
              </a:gdLst>
              <a:ahLst/>
              <a:cxnLst>
                <a:cxn ang="0">
                  <a:pos x="T0" y="T1"/>
                </a:cxn>
                <a:cxn ang="0">
                  <a:pos x="T2" y="T3"/>
                </a:cxn>
                <a:cxn ang="0">
                  <a:pos x="T4" y="T5"/>
                </a:cxn>
                <a:cxn ang="0">
                  <a:pos x="T6" y="T7"/>
                </a:cxn>
                <a:cxn ang="0">
                  <a:pos x="T8" y="T9"/>
                </a:cxn>
              </a:cxnLst>
              <a:rect l="0" t="0" r="r" b="b"/>
              <a:pathLst>
                <a:path w="13" h="20">
                  <a:moveTo>
                    <a:pt x="11" y="11"/>
                  </a:moveTo>
                  <a:cubicBezTo>
                    <a:pt x="11" y="7"/>
                    <a:pt x="13" y="0"/>
                    <a:pt x="10" y="1"/>
                  </a:cubicBezTo>
                  <a:cubicBezTo>
                    <a:pt x="8" y="2"/>
                    <a:pt x="4" y="5"/>
                    <a:pt x="2" y="7"/>
                  </a:cubicBezTo>
                  <a:cubicBezTo>
                    <a:pt x="0" y="10"/>
                    <a:pt x="3" y="20"/>
                    <a:pt x="5" y="20"/>
                  </a:cubicBezTo>
                  <a:cubicBezTo>
                    <a:pt x="7" y="20"/>
                    <a:pt x="11" y="15"/>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p:cNvSpPr>
            <p:nvPr/>
          </p:nvSpPr>
          <p:spPr bwMode="auto">
            <a:xfrm>
              <a:off x="5829499" y="2894023"/>
              <a:ext cx="28707" cy="50580"/>
            </a:xfrm>
            <a:custGeom>
              <a:avLst/>
              <a:gdLst>
                <a:gd name="T0" fmla="*/ 2 w 18"/>
                <a:gd name="T1" fmla="*/ 29 h 31"/>
                <a:gd name="T2" fmla="*/ 13 w 18"/>
                <a:gd name="T3" fmla="*/ 23 h 31"/>
                <a:gd name="T4" fmla="*/ 10 w 18"/>
                <a:gd name="T5" fmla="*/ 5 h 31"/>
                <a:gd name="T6" fmla="*/ 2 w 18"/>
                <a:gd name="T7" fmla="*/ 16 h 31"/>
                <a:gd name="T8" fmla="*/ 2 w 18"/>
                <a:gd name="T9" fmla="*/ 29 h 31"/>
              </a:gdLst>
              <a:ahLst/>
              <a:cxnLst>
                <a:cxn ang="0">
                  <a:pos x="T0" y="T1"/>
                </a:cxn>
                <a:cxn ang="0">
                  <a:pos x="T2" y="T3"/>
                </a:cxn>
                <a:cxn ang="0">
                  <a:pos x="T4" y="T5"/>
                </a:cxn>
                <a:cxn ang="0">
                  <a:pos x="T6" y="T7"/>
                </a:cxn>
                <a:cxn ang="0">
                  <a:pos x="T8" y="T9"/>
                </a:cxn>
              </a:cxnLst>
              <a:rect l="0" t="0" r="r" b="b"/>
              <a:pathLst>
                <a:path w="18" h="31">
                  <a:moveTo>
                    <a:pt x="2" y="29"/>
                  </a:moveTo>
                  <a:cubicBezTo>
                    <a:pt x="5" y="31"/>
                    <a:pt x="13" y="26"/>
                    <a:pt x="13" y="23"/>
                  </a:cubicBezTo>
                  <a:cubicBezTo>
                    <a:pt x="14" y="20"/>
                    <a:pt x="18" y="0"/>
                    <a:pt x="10" y="5"/>
                  </a:cubicBezTo>
                  <a:cubicBezTo>
                    <a:pt x="7" y="7"/>
                    <a:pt x="2" y="14"/>
                    <a:pt x="2" y="16"/>
                  </a:cubicBezTo>
                  <a:cubicBezTo>
                    <a:pt x="2" y="18"/>
                    <a:pt x="0" y="28"/>
                    <a:pt x="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4"/>
            <p:cNvSpPr>
              <a:spLocks/>
            </p:cNvSpPr>
            <p:nvPr/>
          </p:nvSpPr>
          <p:spPr bwMode="auto">
            <a:xfrm>
              <a:off x="5892382" y="2958957"/>
              <a:ext cx="49896" cy="27340"/>
            </a:xfrm>
            <a:custGeom>
              <a:avLst/>
              <a:gdLst>
                <a:gd name="T0" fmla="*/ 20 w 31"/>
                <a:gd name="T1" fmla="*/ 3 h 17"/>
                <a:gd name="T2" fmla="*/ 8 w 31"/>
                <a:gd name="T3" fmla="*/ 1 h 17"/>
                <a:gd name="T4" fmla="*/ 1 w 31"/>
                <a:gd name="T5" fmla="*/ 3 h 17"/>
                <a:gd name="T6" fmla="*/ 13 w 31"/>
                <a:gd name="T7" fmla="*/ 9 h 17"/>
                <a:gd name="T8" fmla="*/ 24 w 31"/>
                <a:gd name="T9" fmla="*/ 15 h 17"/>
                <a:gd name="T10" fmla="*/ 28 w 31"/>
                <a:gd name="T11" fmla="*/ 9 h 17"/>
                <a:gd name="T12" fmla="*/ 30 w 31"/>
                <a:gd name="T13" fmla="*/ 2 h 17"/>
                <a:gd name="T14" fmla="*/ 20 w 31"/>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0" y="3"/>
                  </a:moveTo>
                  <a:cubicBezTo>
                    <a:pt x="17" y="4"/>
                    <a:pt x="11" y="3"/>
                    <a:pt x="8" y="1"/>
                  </a:cubicBezTo>
                  <a:cubicBezTo>
                    <a:pt x="5" y="0"/>
                    <a:pt x="2" y="2"/>
                    <a:pt x="1" y="3"/>
                  </a:cubicBezTo>
                  <a:cubicBezTo>
                    <a:pt x="0" y="4"/>
                    <a:pt x="10" y="8"/>
                    <a:pt x="13" y="9"/>
                  </a:cubicBezTo>
                  <a:cubicBezTo>
                    <a:pt x="15" y="10"/>
                    <a:pt x="19" y="13"/>
                    <a:pt x="24" y="15"/>
                  </a:cubicBezTo>
                  <a:cubicBezTo>
                    <a:pt x="30" y="17"/>
                    <a:pt x="29" y="12"/>
                    <a:pt x="28" y="9"/>
                  </a:cubicBezTo>
                  <a:cubicBezTo>
                    <a:pt x="28" y="6"/>
                    <a:pt x="29" y="3"/>
                    <a:pt x="30" y="2"/>
                  </a:cubicBezTo>
                  <a:cubicBezTo>
                    <a:pt x="31" y="0"/>
                    <a:pt x="23" y="1"/>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5"/>
            <p:cNvSpPr>
              <a:spLocks/>
            </p:cNvSpPr>
            <p:nvPr/>
          </p:nvSpPr>
          <p:spPr bwMode="auto">
            <a:xfrm>
              <a:off x="6068727" y="3002701"/>
              <a:ext cx="54681" cy="9569"/>
            </a:xfrm>
            <a:custGeom>
              <a:avLst/>
              <a:gdLst>
                <a:gd name="T0" fmla="*/ 27 w 34"/>
                <a:gd name="T1" fmla="*/ 6 h 6"/>
                <a:gd name="T2" fmla="*/ 12 w 34"/>
                <a:gd name="T3" fmla="*/ 1 h 6"/>
                <a:gd name="T4" fmla="*/ 1 w 34"/>
                <a:gd name="T5" fmla="*/ 2 h 6"/>
                <a:gd name="T6" fmla="*/ 11 w 34"/>
                <a:gd name="T7" fmla="*/ 5 h 6"/>
                <a:gd name="T8" fmla="*/ 27 w 34"/>
                <a:gd name="T9" fmla="*/ 6 h 6"/>
              </a:gdLst>
              <a:ahLst/>
              <a:cxnLst>
                <a:cxn ang="0">
                  <a:pos x="T0" y="T1"/>
                </a:cxn>
                <a:cxn ang="0">
                  <a:pos x="T2" y="T3"/>
                </a:cxn>
                <a:cxn ang="0">
                  <a:pos x="T4" y="T5"/>
                </a:cxn>
                <a:cxn ang="0">
                  <a:pos x="T6" y="T7"/>
                </a:cxn>
                <a:cxn ang="0">
                  <a:pos x="T8" y="T9"/>
                </a:cxn>
              </a:cxnLst>
              <a:rect l="0" t="0" r="r" b="b"/>
              <a:pathLst>
                <a:path w="34" h="6">
                  <a:moveTo>
                    <a:pt x="27" y="6"/>
                  </a:moveTo>
                  <a:cubicBezTo>
                    <a:pt x="34" y="5"/>
                    <a:pt x="16" y="1"/>
                    <a:pt x="12" y="1"/>
                  </a:cubicBezTo>
                  <a:cubicBezTo>
                    <a:pt x="7" y="0"/>
                    <a:pt x="2" y="1"/>
                    <a:pt x="1" y="2"/>
                  </a:cubicBezTo>
                  <a:cubicBezTo>
                    <a:pt x="0" y="3"/>
                    <a:pt x="8" y="4"/>
                    <a:pt x="11" y="5"/>
                  </a:cubicBezTo>
                  <a:cubicBezTo>
                    <a:pt x="15" y="6"/>
                    <a:pt x="21" y="6"/>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6"/>
            <p:cNvSpPr>
              <a:spLocks/>
            </p:cNvSpPr>
            <p:nvPr/>
          </p:nvSpPr>
          <p:spPr bwMode="auto">
            <a:xfrm>
              <a:off x="5378385" y="1898153"/>
              <a:ext cx="3070998" cy="2414148"/>
            </a:xfrm>
            <a:custGeom>
              <a:avLst/>
              <a:gdLst>
                <a:gd name="T0" fmla="*/ 1277 w 1901"/>
                <a:gd name="T1" fmla="*/ 1044 h 1493"/>
                <a:gd name="T2" fmla="*/ 1218 w 1901"/>
                <a:gd name="T3" fmla="*/ 941 h 1493"/>
                <a:gd name="T4" fmla="*/ 1271 w 1901"/>
                <a:gd name="T5" fmla="*/ 865 h 1493"/>
                <a:gd name="T6" fmla="*/ 1395 w 1901"/>
                <a:gd name="T7" fmla="*/ 791 h 1493"/>
                <a:gd name="T8" fmla="*/ 1401 w 1901"/>
                <a:gd name="T9" fmla="*/ 638 h 1493"/>
                <a:gd name="T10" fmla="*/ 1461 w 1901"/>
                <a:gd name="T11" fmla="*/ 693 h 1493"/>
                <a:gd name="T12" fmla="*/ 1516 w 1901"/>
                <a:gd name="T13" fmla="*/ 460 h 1493"/>
                <a:gd name="T14" fmla="*/ 1635 w 1901"/>
                <a:gd name="T15" fmla="*/ 386 h 1493"/>
                <a:gd name="T16" fmla="*/ 1662 w 1901"/>
                <a:gd name="T17" fmla="*/ 470 h 1493"/>
                <a:gd name="T18" fmla="*/ 1725 w 1901"/>
                <a:gd name="T19" fmla="*/ 370 h 1493"/>
                <a:gd name="T20" fmla="*/ 1813 w 1901"/>
                <a:gd name="T21" fmla="*/ 262 h 1493"/>
                <a:gd name="T22" fmla="*/ 1807 w 1901"/>
                <a:gd name="T23" fmla="*/ 223 h 1493"/>
                <a:gd name="T24" fmla="*/ 1567 w 1901"/>
                <a:gd name="T25" fmla="*/ 170 h 1493"/>
                <a:gd name="T26" fmla="*/ 1418 w 1901"/>
                <a:gd name="T27" fmla="*/ 167 h 1493"/>
                <a:gd name="T28" fmla="*/ 1286 w 1901"/>
                <a:gd name="T29" fmla="*/ 108 h 1493"/>
                <a:gd name="T30" fmla="*/ 1183 w 1901"/>
                <a:gd name="T31" fmla="*/ 43 h 1493"/>
                <a:gd name="T32" fmla="*/ 1049 w 1901"/>
                <a:gd name="T33" fmla="*/ 51 h 1493"/>
                <a:gd name="T34" fmla="*/ 899 w 1901"/>
                <a:gd name="T35" fmla="*/ 131 h 1493"/>
                <a:gd name="T36" fmla="*/ 901 w 1901"/>
                <a:gd name="T37" fmla="*/ 226 h 1493"/>
                <a:gd name="T38" fmla="*/ 806 w 1901"/>
                <a:gd name="T39" fmla="*/ 189 h 1493"/>
                <a:gd name="T40" fmla="*/ 703 w 1901"/>
                <a:gd name="T41" fmla="*/ 209 h 1493"/>
                <a:gd name="T42" fmla="*/ 555 w 1901"/>
                <a:gd name="T43" fmla="*/ 284 h 1493"/>
                <a:gd name="T44" fmla="*/ 561 w 1901"/>
                <a:gd name="T45" fmla="*/ 221 h 1493"/>
                <a:gd name="T46" fmla="*/ 472 w 1901"/>
                <a:gd name="T47" fmla="*/ 168 h 1493"/>
                <a:gd name="T48" fmla="*/ 407 w 1901"/>
                <a:gd name="T49" fmla="*/ 191 h 1493"/>
                <a:gd name="T50" fmla="*/ 336 w 1901"/>
                <a:gd name="T51" fmla="*/ 262 h 1493"/>
                <a:gd name="T52" fmla="*/ 260 w 1901"/>
                <a:gd name="T53" fmla="*/ 358 h 1493"/>
                <a:gd name="T54" fmla="*/ 317 w 1901"/>
                <a:gd name="T55" fmla="*/ 397 h 1493"/>
                <a:gd name="T56" fmla="*/ 419 w 1901"/>
                <a:gd name="T57" fmla="*/ 274 h 1493"/>
                <a:gd name="T58" fmla="*/ 469 w 1901"/>
                <a:gd name="T59" fmla="*/ 377 h 1493"/>
                <a:gd name="T60" fmla="*/ 390 w 1901"/>
                <a:gd name="T61" fmla="*/ 451 h 1493"/>
                <a:gd name="T62" fmla="*/ 300 w 1901"/>
                <a:gd name="T63" fmla="*/ 441 h 1493"/>
                <a:gd name="T64" fmla="*/ 271 w 1901"/>
                <a:gd name="T65" fmla="*/ 465 h 1493"/>
                <a:gd name="T66" fmla="*/ 184 w 1901"/>
                <a:gd name="T67" fmla="*/ 552 h 1493"/>
                <a:gd name="T68" fmla="*/ 118 w 1901"/>
                <a:gd name="T69" fmla="*/ 667 h 1493"/>
                <a:gd name="T70" fmla="*/ 270 w 1901"/>
                <a:gd name="T71" fmla="*/ 593 h 1493"/>
                <a:gd name="T72" fmla="*/ 323 w 1901"/>
                <a:gd name="T73" fmla="*/ 575 h 1493"/>
                <a:gd name="T74" fmla="*/ 387 w 1901"/>
                <a:gd name="T75" fmla="*/ 611 h 1493"/>
                <a:gd name="T76" fmla="*/ 433 w 1901"/>
                <a:gd name="T77" fmla="*/ 649 h 1493"/>
                <a:gd name="T78" fmla="*/ 475 w 1901"/>
                <a:gd name="T79" fmla="*/ 591 h 1493"/>
                <a:gd name="T80" fmla="*/ 572 w 1901"/>
                <a:gd name="T81" fmla="*/ 545 h 1493"/>
                <a:gd name="T82" fmla="*/ 506 w 1901"/>
                <a:gd name="T83" fmla="*/ 615 h 1493"/>
                <a:gd name="T84" fmla="*/ 550 w 1901"/>
                <a:gd name="T85" fmla="*/ 677 h 1493"/>
                <a:gd name="T86" fmla="*/ 415 w 1901"/>
                <a:gd name="T87" fmla="*/ 714 h 1493"/>
                <a:gd name="T88" fmla="*/ 205 w 1901"/>
                <a:gd name="T89" fmla="*/ 676 h 1493"/>
                <a:gd name="T90" fmla="*/ 13 w 1901"/>
                <a:gd name="T91" fmla="*/ 831 h 1493"/>
                <a:gd name="T92" fmla="*/ 19 w 1901"/>
                <a:gd name="T93" fmla="*/ 944 h 1493"/>
                <a:gd name="T94" fmla="*/ 129 w 1901"/>
                <a:gd name="T95" fmla="*/ 1004 h 1493"/>
                <a:gd name="T96" fmla="*/ 193 w 1901"/>
                <a:gd name="T97" fmla="*/ 995 h 1493"/>
                <a:gd name="T98" fmla="*/ 277 w 1901"/>
                <a:gd name="T99" fmla="*/ 1036 h 1493"/>
                <a:gd name="T100" fmla="*/ 296 w 1901"/>
                <a:gd name="T101" fmla="*/ 1114 h 1493"/>
                <a:gd name="T102" fmla="*/ 324 w 1901"/>
                <a:gd name="T103" fmla="*/ 1377 h 1493"/>
                <a:gd name="T104" fmla="*/ 498 w 1901"/>
                <a:gd name="T105" fmla="*/ 1427 h 1493"/>
                <a:gd name="T106" fmla="*/ 598 w 1901"/>
                <a:gd name="T107" fmla="*/ 1158 h 1493"/>
                <a:gd name="T108" fmla="*/ 633 w 1901"/>
                <a:gd name="T109" fmla="*/ 935 h 1493"/>
                <a:gd name="T110" fmla="*/ 533 w 1901"/>
                <a:gd name="T111" fmla="*/ 766 h 1493"/>
                <a:gd name="T112" fmla="*/ 725 w 1901"/>
                <a:gd name="T113" fmla="*/ 885 h 1493"/>
                <a:gd name="T114" fmla="*/ 761 w 1901"/>
                <a:gd name="T115" fmla="*/ 803 h 1493"/>
                <a:gd name="T116" fmla="*/ 671 w 1901"/>
                <a:gd name="T117" fmla="*/ 751 h 1493"/>
                <a:gd name="T118" fmla="*/ 820 w 1901"/>
                <a:gd name="T119" fmla="*/ 795 h 1493"/>
                <a:gd name="T120" fmla="*/ 1012 w 1901"/>
                <a:gd name="T121" fmla="*/ 928 h 1493"/>
                <a:gd name="T122" fmla="*/ 1124 w 1901"/>
                <a:gd name="T123" fmla="*/ 839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1" h="1493">
                  <a:moveTo>
                    <a:pt x="1184" y="885"/>
                  </a:moveTo>
                  <a:cubicBezTo>
                    <a:pt x="1186" y="886"/>
                    <a:pt x="1192" y="902"/>
                    <a:pt x="1197" y="910"/>
                  </a:cubicBezTo>
                  <a:cubicBezTo>
                    <a:pt x="1201" y="917"/>
                    <a:pt x="1201" y="921"/>
                    <a:pt x="1204" y="925"/>
                  </a:cubicBezTo>
                  <a:cubicBezTo>
                    <a:pt x="1207" y="929"/>
                    <a:pt x="1204" y="936"/>
                    <a:pt x="1204" y="939"/>
                  </a:cubicBezTo>
                  <a:cubicBezTo>
                    <a:pt x="1205" y="941"/>
                    <a:pt x="1204" y="945"/>
                    <a:pt x="1204" y="948"/>
                  </a:cubicBezTo>
                  <a:cubicBezTo>
                    <a:pt x="1204" y="949"/>
                    <a:pt x="1203" y="950"/>
                    <a:pt x="1203" y="951"/>
                  </a:cubicBezTo>
                  <a:cubicBezTo>
                    <a:pt x="1202" y="952"/>
                    <a:pt x="1202" y="953"/>
                    <a:pt x="1202" y="954"/>
                  </a:cubicBezTo>
                  <a:cubicBezTo>
                    <a:pt x="1202" y="954"/>
                    <a:pt x="1202" y="954"/>
                    <a:pt x="1202" y="954"/>
                  </a:cubicBezTo>
                  <a:cubicBezTo>
                    <a:pt x="1202" y="954"/>
                    <a:pt x="1202" y="954"/>
                    <a:pt x="1202" y="954"/>
                  </a:cubicBezTo>
                  <a:cubicBezTo>
                    <a:pt x="1202" y="955"/>
                    <a:pt x="1202" y="955"/>
                    <a:pt x="1202" y="956"/>
                  </a:cubicBezTo>
                  <a:cubicBezTo>
                    <a:pt x="1203" y="959"/>
                    <a:pt x="1206" y="968"/>
                    <a:pt x="1208" y="971"/>
                  </a:cubicBezTo>
                  <a:cubicBezTo>
                    <a:pt x="1210" y="974"/>
                    <a:pt x="1211" y="973"/>
                    <a:pt x="1213" y="975"/>
                  </a:cubicBezTo>
                  <a:cubicBezTo>
                    <a:pt x="1214" y="975"/>
                    <a:pt x="1214" y="975"/>
                    <a:pt x="1215" y="976"/>
                  </a:cubicBezTo>
                  <a:cubicBezTo>
                    <a:pt x="1215" y="976"/>
                    <a:pt x="1215" y="976"/>
                    <a:pt x="1216" y="977"/>
                  </a:cubicBezTo>
                  <a:cubicBezTo>
                    <a:pt x="1216" y="977"/>
                    <a:pt x="1216" y="977"/>
                    <a:pt x="1217" y="978"/>
                  </a:cubicBezTo>
                  <a:cubicBezTo>
                    <a:pt x="1217" y="978"/>
                    <a:pt x="1218" y="978"/>
                    <a:pt x="1218" y="979"/>
                  </a:cubicBezTo>
                  <a:cubicBezTo>
                    <a:pt x="1219" y="979"/>
                    <a:pt x="1219" y="980"/>
                    <a:pt x="1219" y="980"/>
                  </a:cubicBezTo>
                  <a:cubicBezTo>
                    <a:pt x="1220" y="980"/>
                    <a:pt x="1221" y="981"/>
                    <a:pt x="1221" y="982"/>
                  </a:cubicBezTo>
                  <a:cubicBezTo>
                    <a:pt x="1222" y="982"/>
                    <a:pt x="1222" y="982"/>
                    <a:pt x="1223" y="983"/>
                  </a:cubicBezTo>
                  <a:cubicBezTo>
                    <a:pt x="1223" y="983"/>
                    <a:pt x="1224" y="984"/>
                    <a:pt x="1224" y="984"/>
                  </a:cubicBezTo>
                  <a:cubicBezTo>
                    <a:pt x="1225" y="985"/>
                    <a:pt x="1225" y="985"/>
                    <a:pt x="1226" y="986"/>
                  </a:cubicBezTo>
                  <a:cubicBezTo>
                    <a:pt x="1226" y="986"/>
                    <a:pt x="1227" y="987"/>
                    <a:pt x="1228" y="988"/>
                  </a:cubicBezTo>
                  <a:cubicBezTo>
                    <a:pt x="1228" y="988"/>
                    <a:pt x="1228" y="989"/>
                    <a:pt x="1229" y="989"/>
                  </a:cubicBezTo>
                  <a:cubicBezTo>
                    <a:pt x="1230" y="990"/>
                    <a:pt x="1230" y="991"/>
                    <a:pt x="1231" y="991"/>
                  </a:cubicBezTo>
                  <a:cubicBezTo>
                    <a:pt x="1231" y="992"/>
                    <a:pt x="1232" y="992"/>
                    <a:pt x="1232" y="993"/>
                  </a:cubicBezTo>
                  <a:cubicBezTo>
                    <a:pt x="1233" y="994"/>
                    <a:pt x="1234" y="995"/>
                    <a:pt x="1234" y="995"/>
                  </a:cubicBezTo>
                  <a:cubicBezTo>
                    <a:pt x="1236" y="1000"/>
                    <a:pt x="1233" y="1001"/>
                    <a:pt x="1235" y="1005"/>
                  </a:cubicBezTo>
                  <a:cubicBezTo>
                    <a:pt x="1238" y="1009"/>
                    <a:pt x="1240" y="1016"/>
                    <a:pt x="1243" y="1020"/>
                  </a:cubicBezTo>
                  <a:cubicBezTo>
                    <a:pt x="1245" y="1024"/>
                    <a:pt x="1248" y="1029"/>
                    <a:pt x="1252" y="1031"/>
                  </a:cubicBezTo>
                  <a:cubicBezTo>
                    <a:pt x="1257" y="1034"/>
                    <a:pt x="1268" y="1042"/>
                    <a:pt x="1272" y="1043"/>
                  </a:cubicBezTo>
                  <a:cubicBezTo>
                    <a:pt x="1273" y="1043"/>
                    <a:pt x="1275" y="1044"/>
                    <a:pt x="1276" y="1044"/>
                  </a:cubicBezTo>
                  <a:cubicBezTo>
                    <a:pt x="1276" y="1044"/>
                    <a:pt x="1277" y="1044"/>
                    <a:pt x="1277" y="1044"/>
                  </a:cubicBezTo>
                  <a:cubicBezTo>
                    <a:pt x="1278" y="1044"/>
                    <a:pt x="1278" y="1044"/>
                    <a:pt x="1279" y="1044"/>
                  </a:cubicBezTo>
                  <a:cubicBezTo>
                    <a:pt x="1279" y="1045"/>
                    <a:pt x="1280" y="1045"/>
                    <a:pt x="1280" y="1045"/>
                  </a:cubicBezTo>
                  <a:cubicBezTo>
                    <a:pt x="1280" y="1045"/>
                    <a:pt x="1281" y="1045"/>
                    <a:pt x="1281" y="1045"/>
                  </a:cubicBezTo>
                  <a:cubicBezTo>
                    <a:pt x="1282" y="1045"/>
                    <a:pt x="1282" y="1045"/>
                    <a:pt x="1283" y="1045"/>
                  </a:cubicBezTo>
                  <a:cubicBezTo>
                    <a:pt x="1283" y="1045"/>
                    <a:pt x="1283" y="1045"/>
                    <a:pt x="1283" y="1044"/>
                  </a:cubicBezTo>
                  <a:cubicBezTo>
                    <a:pt x="1283" y="1044"/>
                    <a:pt x="1283" y="1044"/>
                    <a:pt x="1283" y="1044"/>
                  </a:cubicBezTo>
                  <a:cubicBezTo>
                    <a:pt x="1283" y="1043"/>
                    <a:pt x="1283" y="1043"/>
                    <a:pt x="1283" y="1043"/>
                  </a:cubicBezTo>
                  <a:cubicBezTo>
                    <a:pt x="1283" y="1043"/>
                    <a:pt x="1283" y="1042"/>
                    <a:pt x="1283" y="1042"/>
                  </a:cubicBezTo>
                  <a:cubicBezTo>
                    <a:pt x="1282" y="1042"/>
                    <a:pt x="1282" y="1041"/>
                    <a:pt x="1282" y="1040"/>
                  </a:cubicBezTo>
                  <a:cubicBezTo>
                    <a:pt x="1282" y="1040"/>
                    <a:pt x="1282" y="1040"/>
                    <a:pt x="1282" y="1040"/>
                  </a:cubicBezTo>
                  <a:cubicBezTo>
                    <a:pt x="1281" y="1039"/>
                    <a:pt x="1281" y="1038"/>
                    <a:pt x="1281" y="1038"/>
                  </a:cubicBezTo>
                  <a:cubicBezTo>
                    <a:pt x="1281" y="1038"/>
                    <a:pt x="1281" y="1038"/>
                    <a:pt x="1281" y="1038"/>
                  </a:cubicBezTo>
                  <a:cubicBezTo>
                    <a:pt x="1281" y="1037"/>
                    <a:pt x="1280" y="1037"/>
                    <a:pt x="1280" y="1036"/>
                  </a:cubicBezTo>
                  <a:cubicBezTo>
                    <a:pt x="1280" y="1036"/>
                    <a:pt x="1280" y="1036"/>
                    <a:pt x="1280" y="1035"/>
                  </a:cubicBezTo>
                  <a:cubicBezTo>
                    <a:pt x="1279" y="1034"/>
                    <a:pt x="1279" y="1034"/>
                    <a:pt x="1278" y="1033"/>
                  </a:cubicBezTo>
                  <a:cubicBezTo>
                    <a:pt x="1278" y="1033"/>
                    <a:pt x="1278" y="1033"/>
                    <a:pt x="1278" y="1033"/>
                  </a:cubicBezTo>
                  <a:cubicBezTo>
                    <a:pt x="1278" y="1032"/>
                    <a:pt x="1277" y="1031"/>
                    <a:pt x="1277" y="1031"/>
                  </a:cubicBezTo>
                  <a:cubicBezTo>
                    <a:pt x="1277" y="1031"/>
                    <a:pt x="1277" y="1030"/>
                    <a:pt x="1277" y="1030"/>
                  </a:cubicBezTo>
                  <a:cubicBezTo>
                    <a:pt x="1276" y="1030"/>
                    <a:pt x="1276" y="1029"/>
                    <a:pt x="1275" y="1029"/>
                  </a:cubicBezTo>
                  <a:cubicBezTo>
                    <a:pt x="1272" y="1025"/>
                    <a:pt x="1270" y="1012"/>
                    <a:pt x="1270" y="1009"/>
                  </a:cubicBezTo>
                  <a:cubicBezTo>
                    <a:pt x="1269" y="1007"/>
                    <a:pt x="1258" y="999"/>
                    <a:pt x="1252" y="994"/>
                  </a:cubicBezTo>
                  <a:cubicBezTo>
                    <a:pt x="1251" y="993"/>
                    <a:pt x="1250" y="992"/>
                    <a:pt x="1249" y="992"/>
                  </a:cubicBezTo>
                  <a:cubicBezTo>
                    <a:pt x="1249" y="992"/>
                    <a:pt x="1249" y="992"/>
                    <a:pt x="1248" y="992"/>
                  </a:cubicBezTo>
                  <a:cubicBezTo>
                    <a:pt x="1248" y="991"/>
                    <a:pt x="1247" y="991"/>
                    <a:pt x="1247" y="991"/>
                  </a:cubicBezTo>
                  <a:cubicBezTo>
                    <a:pt x="1246" y="990"/>
                    <a:pt x="1246" y="990"/>
                    <a:pt x="1245" y="990"/>
                  </a:cubicBezTo>
                  <a:cubicBezTo>
                    <a:pt x="1245" y="989"/>
                    <a:pt x="1244" y="989"/>
                    <a:pt x="1244" y="989"/>
                  </a:cubicBezTo>
                  <a:cubicBezTo>
                    <a:pt x="1243" y="989"/>
                    <a:pt x="1243" y="989"/>
                    <a:pt x="1243" y="988"/>
                  </a:cubicBezTo>
                  <a:cubicBezTo>
                    <a:pt x="1241" y="988"/>
                    <a:pt x="1240" y="987"/>
                    <a:pt x="1238" y="986"/>
                  </a:cubicBezTo>
                  <a:cubicBezTo>
                    <a:pt x="1233" y="984"/>
                    <a:pt x="1226" y="967"/>
                    <a:pt x="1224" y="964"/>
                  </a:cubicBezTo>
                  <a:cubicBezTo>
                    <a:pt x="1222" y="960"/>
                    <a:pt x="1220" y="962"/>
                    <a:pt x="1219" y="962"/>
                  </a:cubicBezTo>
                  <a:cubicBezTo>
                    <a:pt x="1217" y="963"/>
                    <a:pt x="1214" y="954"/>
                    <a:pt x="1215" y="952"/>
                  </a:cubicBezTo>
                  <a:cubicBezTo>
                    <a:pt x="1216" y="950"/>
                    <a:pt x="1217" y="946"/>
                    <a:pt x="1218" y="941"/>
                  </a:cubicBezTo>
                  <a:cubicBezTo>
                    <a:pt x="1220" y="936"/>
                    <a:pt x="1221" y="921"/>
                    <a:pt x="1222" y="919"/>
                  </a:cubicBezTo>
                  <a:cubicBezTo>
                    <a:pt x="1223" y="917"/>
                    <a:pt x="1226" y="922"/>
                    <a:pt x="1228" y="924"/>
                  </a:cubicBezTo>
                  <a:cubicBezTo>
                    <a:pt x="1230" y="926"/>
                    <a:pt x="1232" y="924"/>
                    <a:pt x="1234" y="924"/>
                  </a:cubicBezTo>
                  <a:cubicBezTo>
                    <a:pt x="1237" y="924"/>
                    <a:pt x="1239" y="929"/>
                    <a:pt x="1241" y="931"/>
                  </a:cubicBezTo>
                  <a:cubicBezTo>
                    <a:pt x="1243" y="934"/>
                    <a:pt x="1244" y="933"/>
                    <a:pt x="1246" y="933"/>
                  </a:cubicBezTo>
                  <a:cubicBezTo>
                    <a:pt x="1246" y="933"/>
                    <a:pt x="1247" y="933"/>
                    <a:pt x="1247" y="933"/>
                  </a:cubicBezTo>
                  <a:cubicBezTo>
                    <a:pt x="1247" y="933"/>
                    <a:pt x="1247" y="933"/>
                    <a:pt x="1248" y="934"/>
                  </a:cubicBezTo>
                  <a:cubicBezTo>
                    <a:pt x="1248" y="934"/>
                    <a:pt x="1248" y="934"/>
                    <a:pt x="1248" y="934"/>
                  </a:cubicBezTo>
                  <a:cubicBezTo>
                    <a:pt x="1249" y="935"/>
                    <a:pt x="1249" y="936"/>
                    <a:pt x="1250" y="936"/>
                  </a:cubicBezTo>
                  <a:cubicBezTo>
                    <a:pt x="1250" y="937"/>
                    <a:pt x="1250" y="937"/>
                    <a:pt x="1250" y="937"/>
                  </a:cubicBezTo>
                  <a:cubicBezTo>
                    <a:pt x="1251" y="938"/>
                    <a:pt x="1251" y="939"/>
                    <a:pt x="1252" y="940"/>
                  </a:cubicBezTo>
                  <a:cubicBezTo>
                    <a:pt x="1252" y="940"/>
                    <a:pt x="1252" y="940"/>
                    <a:pt x="1252" y="940"/>
                  </a:cubicBezTo>
                  <a:cubicBezTo>
                    <a:pt x="1252" y="941"/>
                    <a:pt x="1253" y="942"/>
                    <a:pt x="1254" y="943"/>
                  </a:cubicBezTo>
                  <a:cubicBezTo>
                    <a:pt x="1254" y="944"/>
                    <a:pt x="1255" y="945"/>
                    <a:pt x="1255" y="945"/>
                  </a:cubicBezTo>
                  <a:cubicBezTo>
                    <a:pt x="1257" y="948"/>
                    <a:pt x="1263" y="942"/>
                    <a:pt x="1266" y="946"/>
                  </a:cubicBezTo>
                  <a:cubicBezTo>
                    <a:pt x="1266" y="947"/>
                    <a:pt x="1267" y="948"/>
                    <a:pt x="1268" y="949"/>
                  </a:cubicBezTo>
                  <a:cubicBezTo>
                    <a:pt x="1268" y="949"/>
                    <a:pt x="1269" y="949"/>
                    <a:pt x="1269" y="950"/>
                  </a:cubicBezTo>
                  <a:cubicBezTo>
                    <a:pt x="1269" y="950"/>
                    <a:pt x="1269" y="950"/>
                    <a:pt x="1270" y="950"/>
                  </a:cubicBezTo>
                  <a:cubicBezTo>
                    <a:pt x="1270" y="951"/>
                    <a:pt x="1270" y="951"/>
                    <a:pt x="1270" y="951"/>
                  </a:cubicBezTo>
                  <a:cubicBezTo>
                    <a:pt x="1272" y="952"/>
                    <a:pt x="1273" y="952"/>
                    <a:pt x="1273" y="953"/>
                  </a:cubicBezTo>
                  <a:cubicBezTo>
                    <a:pt x="1275" y="954"/>
                    <a:pt x="1275" y="954"/>
                    <a:pt x="1276" y="955"/>
                  </a:cubicBezTo>
                  <a:cubicBezTo>
                    <a:pt x="1278" y="957"/>
                    <a:pt x="1274" y="968"/>
                    <a:pt x="1276" y="971"/>
                  </a:cubicBezTo>
                  <a:cubicBezTo>
                    <a:pt x="1278" y="973"/>
                    <a:pt x="1282" y="965"/>
                    <a:pt x="1283" y="963"/>
                  </a:cubicBezTo>
                  <a:cubicBezTo>
                    <a:pt x="1284" y="961"/>
                    <a:pt x="1290" y="961"/>
                    <a:pt x="1291" y="960"/>
                  </a:cubicBezTo>
                  <a:cubicBezTo>
                    <a:pt x="1292" y="958"/>
                    <a:pt x="1292" y="954"/>
                    <a:pt x="1293" y="951"/>
                  </a:cubicBezTo>
                  <a:cubicBezTo>
                    <a:pt x="1294" y="948"/>
                    <a:pt x="1298" y="950"/>
                    <a:pt x="1301" y="950"/>
                  </a:cubicBezTo>
                  <a:cubicBezTo>
                    <a:pt x="1304" y="950"/>
                    <a:pt x="1311" y="942"/>
                    <a:pt x="1314" y="939"/>
                  </a:cubicBezTo>
                  <a:cubicBezTo>
                    <a:pt x="1317" y="936"/>
                    <a:pt x="1316" y="922"/>
                    <a:pt x="1314" y="918"/>
                  </a:cubicBezTo>
                  <a:cubicBezTo>
                    <a:pt x="1313" y="913"/>
                    <a:pt x="1309" y="902"/>
                    <a:pt x="1307" y="898"/>
                  </a:cubicBezTo>
                  <a:cubicBezTo>
                    <a:pt x="1304" y="894"/>
                    <a:pt x="1295" y="888"/>
                    <a:pt x="1291" y="886"/>
                  </a:cubicBezTo>
                  <a:cubicBezTo>
                    <a:pt x="1288" y="884"/>
                    <a:pt x="1285" y="881"/>
                    <a:pt x="1281" y="874"/>
                  </a:cubicBezTo>
                  <a:cubicBezTo>
                    <a:pt x="1276" y="868"/>
                    <a:pt x="1275" y="868"/>
                    <a:pt x="1271" y="865"/>
                  </a:cubicBezTo>
                  <a:cubicBezTo>
                    <a:pt x="1267" y="862"/>
                    <a:pt x="1269" y="861"/>
                    <a:pt x="1269" y="857"/>
                  </a:cubicBezTo>
                  <a:cubicBezTo>
                    <a:pt x="1269" y="854"/>
                    <a:pt x="1268" y="853"/>
                    <a:pt x="1270" y="851"/>
                  </a:cubicBezTo>
                  <a:cubicBezTo>
                    <a:pt x="1272" y="849"/>
                    <a:pt x="1272" y="848"/>
                    <a:pt x="1274" y="844"/>
                  </a:cubicBezTo>
                  <a:cubicBezTo>
                    <a:pt x="1274" y="844"/>
                    <a:pt x="1275" y="843"/>
                    <a:pt x="1275" y="843"/>
                  </a:cubicBezTo>
                  <a:cubicBezTo>
                    <a:pt x="1275" y="843"/>
                    <a:pt x="1275" y="842"/>
                    <a:pt x="1276" y="842"/>
                  </a:cubicBezTo>
                  <a:cubicBezTo>
                    <a:pt x="1276" y="842"/>
                    <a:pt x="1276" y="842"/>
                    <a:pt x="1277" y="841"/>
                  </a:cubicBezTo>
                  <a:cubicBezTo>
                    <a:pt x="1277" y="841"/>
                    <a:pt x="1277" y="841"/>
                    <a:pt x="1278" y="841"/>
                  </a:cubicBezTo>
                  <a:cubicBezTo>
                    <a:pt x="1278" y="841"/>
                    <a:pt x="1278" y="840"/>
                    <a:pt x="1279" y="840"/>
                  </a:cubicBezTo>
                  <a:cubicBezTo>
                    <a:pt x="1279" y="840"/>
                    <a:pt x="1280" y="840"/>
                    <a:pt x="1280" y="840"/>
                  </a:cubicBezTo>
                  <a:cubicBezTo>
                    <a:pt x="1280" y="839"/>
                    <a:pt x="1281" y="839"/>
                    <a:pt x="1281" y="839"/>
                  </a:cubicBezTo>
                  <a:cubicBezTo>
                    <a:pt x="1282" y="839"/>
                    <a:pt x="1282" y="839"/>
                    <a:pt x="1282" y="839"/>
                  </a:cubicBezTo>
                  <a:cubicBezTo>
                    <a:pt x="1284" y="838"/>
                    <a:pt x="1286" y="837"/>
                    <a:pt x="1287" y="836"/>
                  </a:cubicBezTo>
                  <a:cubicBezTo>
                    <a:pt x="1288" y="836"/>
                    <a:pt x="1288" y="836"/>
                    <a:pt x="1288" y="836"/>
                  </a:cubicBezTo>
                  <a:cubicBezTo>
                    <a:pt x="1288" y="836"/>
                    <a:pt x="1288" y="836"/>
                    <a:pt x="1288" y="836"/>
                  </a:cubicBezTo>
                  <a:cubicBezTo>
                    <a:pt x="1289" y="836"/>
                    <a:pt x="1289" y="835"/>
                    <a:pt x="1290" y="835"/>
                  </a:cubicBezTo>
                  <a:cubicBezTo>
                    <a:pt x="1292" y="833"/>
                    <a:pt x="1292" y="837"/>
                    <a:pt x="1295" y="838"/>
                  </a:cubicBezTo>
                  <a:cubicBezTo>
                    <a:pt x="1298" y="838"/>
                    <a:pt x="1299" y="835"/>
                    <a:pt x="1302" y="835"/>
                  </a:cubicBezTo>
                  <a:cubicBezTo>
                    <a:pt x="1304" y="835"/>
                    <a:pt x="1303" y="837"/>
                    <a:pt x="1305" y="841"/>
                  </a:cubicBezTo>
                  <a:cubicBezTo>
                    <a:pt x="1306" y="845"/>
                    <a:pt x="1312" y="845"/>
                    <a:pt x="1312" y="843"/>
                  </a:cubicBezTo>
                  <a:cubicBezTo>
                    <a:pt x="1311" y="841"/>
                    <a:pt x="1312" y="840"/>
                    <a:pt x="1314" y="837"/>
                  </a:cubicBezTo>
                  <a:cubicBezTo>
                    <a:pt x="1316" y="835"/>
                    <a:pt x="1322" y="835"/>
                    <a:pt x="1326" y="835"/>
                  </a:cubicBezTo>
                  <a:cubicBezTo>
                    <a:pt x="1330" y="835"/>
                    <a:pt x="1339" y="832"/>
                    <a:pt x="1341" y="831"/>
                  </a:cubicBezTo>
                  <a:cubicBezTo>
                    <a:pt x="1342" y="830"/>
                    <a:pt x="1341" y="826"/>
                    <a:pt x="1341" y="824"/>
                  </a:cubicBezTo>
                  <a:cubicBezTo>
                    <a:pt x="1341" y="823"/>
                    <a:pt x="1345" y="826"/>
                    <a:pt x="1348" y="826"/>
                  </a:cubicBezTo>
                  <a:cubicBezTo>
                    <a:pt x="1351" y="826"/>
                    <a:pt x="1352" y="822"/>
                    <a:pt x="1353" y="820"/>
                  </a:cubicBezTo>
                  <a:cubicBezTo>
                    <a:pt x="1355" y="818"/>
                    <a:pt x="1359" y="821"/>
                    <a:pt x="1362" y="821"/>
                  </a:cubicBezTo>
                  <a:cubicBezTo>
                    <a:pt x="1365" y="821"/>
                    <a:pt x="1367" y="819"/>
                    <a:pt x="1368" y="818"/>
                  </a:cubicBezTo>
                  <a:cubicBezTo>
                    <a:pt x="1369" y="816"/>
                    <a:pt x="1371" y="815"/>
                    <a:pt x="1374" y="815"/>
                  </a:cubicBezTo>
                  <a:cubicBezTo>
                    <a:pt x="1376" y="815"/>
                    <a:pt x="1380" y="810"/>
                    <a:pt x="1382" y="807"/>
                  </a:cubicBezTo>
                  <a:cubicBezTo>
                    <a:pt x="1384" y="804"/>
                    <a:pt x="1382" y="802"/>
                    <a:pt x="1386" y="801"/>
                  </a:cubicBezTo>
                  <a:cubicBezTo>
                    <a:pt x="1389" y="801"/>
                    <a:pt x="1388" y="797"/>
                    <a:pt x="1388" y="796"/>
                  </a:cubicBezTo>
                  <a:cubicBezTo>
                    <a:pt x="1387" y="795"/>
                    <a:pt x="1393" y="794"/>
                    <a:pt x="1395" y="791"/>
                  </a:cubicBezTo>
                  <a:cubicBezTo>
                    <a:pt x="1397" y="789"/>
                    <a:pt x="1394" y="786"/>
                    <a:pt x="1395" y="785"/>
                  </a:cubicBezTo>
                  <a:cubicBezTo>
                    <a:pt x="1396" y="783"/>
                    <a:pt x="1397" y="775"/>
                    <a:pt x="1397" y="772"/>
                  </a:cubicBezTo>
                  <a:cubicBezTo>
                    <a:pt x="1398" y="769"/>
                    <a:pt x="1402" y="766"/>
                    <a:pt x="1405" y="766"/>
                  </a:cubicBezTo>
                  <a:cubicBezTo>
                    <a:pt x="1409" y="765"/>
                    <a:pt x="1410" y="765"/>
                    <a:pt x="1409" y="761"/>
                  </a:cubicBezTo>
                  <a:cubicBezTo>
                    <a:pt x="1409" y="756"/>
                    <a:pt x="1411" y="755"/>
                    <a:pt x="1411" y="754"/>
                  </a:cubicBezTo>
                  <a:cubicBezTo>
                    <a:pt x="1412" y="753"/>
                    <a:pt x="1411" y="749"/>
                    <a:pt x="1410" y="747"/>
                  </a:cubicBezTo>
                  <a:cubicBezTo>
                    <a:pt x="1409" y="744"/>
                    <a:pt x="1402" y="744"/>
                    <a:pt x="1399" y="743"/>
                  </a:cubicBezTo>
                  <a:cubicBezTo>
                    <a:pt x="1397" y="742"/>
                    <a:pt x="1405" y="734"/>
                    <a:pt x="1405" y="733"/>
                  </a:cubicBezTo>
                  <a:cubicBezTo>
                    <a:pt x="1406" y="732"/>
                    <a:pt x="1402" y="728"/>
                    <a:pt x="1401" y="728"/>
                  </a:cubicBezTo>
                  <a:cubicBezTo>
                    <a:pt x="1400" y="727"/>
                    <a:pt x="1401" y="727"/>
                    <a:pt x="1402" y="726"/>
                  </a:cubicBezTo>
                  <a:cubicBezTo>
                    <a:pt x="1403" y="724"/>
                    <a:pt x="1398" y="718"/>
                    <a:pt x="1396" y="717"/>
                  </a:cubicBezTo>
                  <a:cubicBezTo>
                    <a:pt x="1393" y="716"/>
                    <a:pt x="1387" y="711"/>
                    <a:pt x="1385" y="707"/>
                  </a:cubicBezTo>
                  <a:cubicBezTo>
                    <a:pt x="1383" y="703"/>
                    <a:pt x="1377" y="695"/>
                    <a:pt x="1374" y="693"/>
                  </a:cubicBezTo>
                  <a:cubicBezTo>
                    <a:pt x="1371" y="691"/>
                    <a:pt x="1370" y="689"/>
                    <a:pt x="1372" y="687"/>
                  </a:cubicBezTo>
                  <a:cubicBezTo>
                    <a:pt x="1374" y="685"/>
                    <a:pt x="1378" y="680"/>
                    <a:pt x="1378" y="678"/>
                  </a:cubicBezTo>
                  <a:cubicBezTo>
                    <a:pt x="1379" y="676"/>
                    <a:pt x="1381" y="672"/>
                    <a:pt x="1384" y="672"/>
                  </a:cubicBezTo>
                  <a:cubicBezTo>
                    <a:pt x="1388" y="671"/>
                    <a:pt x="1394" y="670"/>
                    <a:pt x="1399" y="669"/>
                  </a:cubicBezTo>
                  <a:cubicBezTo>
                    <a:pt x="1403" y="668"/>
                    <a:pt x="1402" y="665"/>
                    <a:pt x="1397" y="665"/>
                  </a:cubicBezTo>
                  <a:cubicBezTo>
                    <a:pt x="1391" y="665"/>
                    <a:pt x="1385" y="662"/>
                    <a:pt x="1382" y="661"/>
                  </a:cubicBezTo>
                  <a:cubicBezTo>
                    <a:pt x="1378" y="660"/>
                    <a:pt x="1370" y="665"/>
                    <a:pt x="1368" y="666"/>
                  </a:cubicBezTo>
                  <a:cubicBezTo>
                    <a:pt x="1366" y="668"/>
                    <a:pt x="1362" y="664"/>
                    <a:pt x="1359" y="661"/>
                  </a:cubicBezTo>
                  <a:cubicBezTo>
                    <a:pt x="1356" y="657"/>
                    <a:pt x="1350" y="653"/>
                    <a:pt x="1347" y="650"/>
                  </a:cubicBezTo>
                  <a:cubicBezTo>
                    <a:pt x="1344" y="646"/>
                    <a:pt x="1343" y="645"/>
                    <a:pt x="1347" y="644"/>
                  </a:cubicBezTo>
                  <a:cubicBezTo>
                    <a:pt x="1351" y="643"/>
                    <a:pt x="1356" y="643"/>
                    <a:pt x="1360" y="643"/>
                  </a:cubicBezTo>
                  <a:cubicBezTo>
                    <a:pt x="1363" y="642"/>
                    <a:pt x="1360" y="638"/>
                    <a:pt x="1362" y="636"/>
                  </a:cubicBezTo>
                  <a:cubicBezTo>
                    <a:pt x="1364" y="633"/>
                    <a:pt x="1375" y="625"/>
                    <a:pt x="1376" y="624"/>
                  </a:cubicBezTo>
                  <a:cubicBezTo>
                    <a:pt x="1378" y="623"/>
                    <a:pt x="1379" y="623"/>
                    <a:pt x="1381" y="623"/>
                  </a:cubicBezTo>
                  <a:cubicBezTo>
                    <a:pt x="1382" y="623"/>
                    <a:pt x="1384" y="624"/>
                    <a:pt x="1385" y="627"/>
                  </a:cubicBezTo>
                  <a:cubicBezTo>
                    <a:pt x="1386" y="630"/>
                    <a:pt x="1384" y="633"/>
                    <a:pt x="1382" y="635"/>
                  </a:cubicBezTo>
                  <a:cubicBezTo>
                    <a:pt x="1380" y="637"/>
                    <a:pt x="1382" y="638"/>
                    <a:pt x="1383" y="640"/>
                  </a:cubicBezTo>
                  <a:cubicBezTo>
                    <a:pt x="1384" y="643"/>
                    <a:pt x="1383" y="645"/>
                    <a:pt x="1385" y="646"/>
                  </a:cubicBezTo>
                  <a:cubicBezTo>
                    <a:pt x="1386" y="647"/>
                    <a:pt x="1396" y="638"/>
                    <a:pt x="1401" y="638"/>
                  </a:cubicBezTo>
                  <a:cubicBezTo>
                    <a:pt x="1402" y="638"/>
                    <a:pt x="1403" y="638"/>
                    <a:pt x="1404" y="638"/>
                  </a:cubicBezTo>
                  <a:cubicBezTo>
                    <a:pt x="1404" y="638"/>
                    <a:pt x="1404" y="638"/>
                    <a:pt x="1404" y="637"/>
                  </a:cubicBezTo>
                  <a:cubicBezTo>
                    <a:pt x="1405" y="637"/>
                    <a:pt x="1406" y="637"/>
                    <a:pt x="1406" y="637"/>
                  </a:cubicBezTo>
                  <a:cubicBezTo>
                    <a:pt x="1407" y="637"/>
                    <a:pt x="1407" y="637"/>
                    <a:pt x="1407" y="637"/>
                  </a:cubicBezTo>
                  <a:cubicBezTo>
                    <a:pt x="1408" y="637"/>
                    <a:pt x="1408" y="637"/>
                    <a:pt x="1408" y="637"/>
                  </a:cubicBezTo>
                  <a:cubicBezTo>
                    <a:pt x="1408" y="637"/>
                    <a:pt x="1408" y="637"/>
                    <a:pt x="1409" y="637"/>
                  </a:cubicBezTo>
                  <a:cubicBezTo>
                    <a:pt x="1409" y="637"/>
                    <a:pt x="1409" y="637"/>
                    <a:pt x="1409" y="637"/>
                  </a:cubicBezTo>
                  <a:cubicBezTo>
                    <a:pt x="1409" y="637"/>
                    <a:pt x="1409" y="637"/>
                    <a:pt x="1410" y="637"/>
                  </a:cubicBezTo>
                  <a:cubicBezTo>
                    <a:pt x="1410" y="637"/>
                    <a:pt x="1410" y="637"/>
                    <a:pt x="1410" y="637"/>
                  </a:cubicBezTo>
                  <a:cubicBezTo>
                    <a:pt x="1410" y="637"/>
                    <a:pt x="1410" y="637"/>
                    <a:pt x="1411" y="637"/>
                  </a:cubicBezTo>
                  <a:cubicBezTo>
                    <a:pt x="1413" y="640"/>
                    <a:pt x="1416" y="639"/>
                    <a:pt x="1418" y="639"/>
                  </a:cubicBezTo>
                  <a:cubicBezTo>
                    <a:pt x="1419" y="639"/>
                    <a:pt x="1418" y="643"/>
                    <a:pt x="1419" y="646"/>
                  </a:cubicBezTo>
                  <a:cubicBezTo>
                    <a:pt x="1420" y="650"/>
                    <a:pt x="1416" y="654"/>
                    <a:pt x="1416" y="655"/>
                  </a:cubicBezTo>
                  <a:cubicBezTo>
                    <a:pt x="1416" y="656"/>
                    <a:pt x="1416" y="656"/>
                    <a:pt x="1417" y="656"/>
                  </a:cubicBezTo>
                  <a:cubicBezTo>
                    <a:pt x="1417" y="656"/>
                    <a:pt x="1417" y="656"/>
                    <a:pt x="1417" y="656"/>
                  </a:cubicBezTo>
                  <a:cubicBezTo>
                    <a:pt x="1418" y="656"/>
                    <a:pt x="1418" y="657"/>
                    <a:pt x="1419" y="657"/>
                  </a:cubicBezTo>
                  <a:cubicBezTo>
                    <a:pt x="1419" y="657"/>
                    <a:pt x="1419" y="657"/>
                    <a:pt x="1419" y="657"/>
                  </a:cubicBezTo>
                  <a:cubicBezTo>
                    <a:pt x="1420" y="657"/>
                    <a:pt x="1421" y="657"/>
                    <a:pt x="1421" y="658"/>
                  </a:cubicBezTo>
                  <a:cubicBezTo>
                    <a:pt x="1422" y="658"/>
                    <a:pt x="1422" y="658"/>
                    <a:pt x="1422" y="658"/>
                  </a:cubicBezTo>
                  <a:cubicBezTo>
                    <a:pt x="1423" y="658"/>
                    <a:pt x="1424" y="658"/>
                    <a:pt x="1425" y="658"/>
                  </a:cubicBezTo>
                  <a:cubicBezTo>
                    <a:pt x="1425" y="658"/>
                    <a:pt x="1425" y="658"/>
                    <a:pt x="1425" y="658"/>
                  </a:cubicBezTo>
                  <a:cubicBezTo>
                    <a:pt x="1428" y="659"/>
                    <a:pt x="1431" y="660"/>
                    <a:pt x="1433" y="660"/>
                  </a:cubicBezTo>
                  <a:cubicBezTo>
                    <a:pt x="1433" y="660"/>
                    <a:pt x="1433" y="660"/>
                    <a:pt x="1434" y="660"/>
                  </a:cubicBezTo>
                  <a:cubicBezTo>
                    <a:pt x="1434" y="660"/>
                    <a:pt x="1434" y="660"/>
                    <a:pt x="1434" y="660"/>
                  </a:cubicBezTo>
                  <a:cubicBezTo>
                    <a:pt x="1435" y="660"/>
                    <a:pt x="1435" y="661"/>
                    <a:pt x="1436" y="661"/>
                  </a:cubicBezTo>
                  <a:cubicBezTo>
                    <a:pt x="1437" y="661"/>
                    <a:pt x="1440" y="667"/>
                    <a:pt x="1440" y="669"/>
                  </a:cubicBezTo>
                  <a:cubicBezTo>
                    <a:pt x="1440" y="670"/>
                    <a:pt x="1437" y="668"/>
                    <a:pt x="1435" y="669"/>
                  </a:cubicBezTo>
                  <a:cubicBezTo>
                    <a:pt x="1433" y="669"/>
                    <a:pt x="1439" y="678"/>
                    <a:pt x="1441" y="680"/>
                  </a:cubicBezTo>
                  <a:cubicBezTo>
                    <a:pt x="1442" y="682"/>
                    <a:pt x="1439" y="687"/>
                    <a:pt x="1439" y="690"/>
                  </a:cubicBezTo>
                  <a:cubicBezTo>
                    <a:pt x="1438" y="693"/>
                    <a:pt x="1442" y="698"/>
                    <a:pt x="1444" y="699"/>
                  </a:cubicBezTo>
                  <a:cubicBezTo>
                    <a:pt x="1446" y="699"/>
                    <a:pt x="1451" y="694"/>
                    <a:pt x="1453" y="693"/>
                  </a:cubicBezTo>
                  <a:cubicBezTo>
                    <a:pt x="1455" y="692"/>
                    <a:pt x="1459" y="692"/>
                    <a:pt x="1461" y="693"/>
                  </a:cubicBezTo>
                  <a:cubicBezTo>
                    <a:pt x="1463" y="693"/>
                    <a:pt x="1466" y="688"/>
                    <a:pt x="1467" y="685"/>
                  </a:cubicBezTo>
                  <a:cubicBezTo>
                    <a:pt x="1469" y="682"/>
                    <a:pt x="1466" y="678"/>
                    <a:pt x="1464" y="674"/>
                  </a:cubicBezTo>
                  <a:cubicBezTo>
                    <a:pt x="1462" y="671"/>
                    <a:pt x="1460" y="662"/>
                    <a:pt x="1458" y="659"/>
                  </a:cubicBezTo>
                  <a:cubicBezTo>
                    <a:pt x="1458" y="659"/>
                    <a:pt x="1458" y="658"/>
                    <a:pt x="1457" y="657"/>
                  </a:cubicBezTo>
                  <a:cubicBezTo>
                    <a:pt x="1457" y="657"/>
                    <a:pt x="1457" y="657"/>
                    <a:pt x="1457" y="657"/>
                  </a:cubicBezTo>
                  <a:cubicBezTo>
                    <a:pt x="1455" y="654"/>
                    <a:pt x="1452" y="650"/>
                    <a:pt x="1448" y="647"/>
                  </a:cubicBezTo>
                  <a:cubicBezTo>
                    <a:pt x="1448" y="647"/>
                    <a:pt x="1448" y="647"/>
                    <a:pt x="1447" y="647"/>
                  </a:cubicBezTo>
                  <a:cubicBezTo>
                    <a:pt x="1447" y="646"/>
                    <a:pt x="1445" y="645"/>
                    <a:pt x="1444" y="645"/>
                  </a:cubicBezTo>
                  <a:cubicBezTo>
                    <a:pt x="1437" y="641"/>
                    <a:pt x="1440" y="639"/>
                    <a:pt x="1440" y="637"/>
                  </a:cubicBezTo>
                  <a:cubicBezTo>
                    <a:pt x="1441" y="635"/>
                    <a:pt x="1446" y="633"/>
                    <a:pt x="1448" y="632"/>
                  </a:cubicBezTo>
                  <a:cubicBezTo>
                    <a:pt x="1450" y="630"/>
                    <a:pt x="1456" y="620"/>
                    <a:pt x="1457" y="618"/>
                  </a:cubicBezTo>
                  <a:cubicBezTo>
                    <a:pt x="1457" y="616"/>
                    <a:pt x="1460" y="607"/>
                    <a:pt x="1461" y="605"/>
                  </a:cubicBezTo>
                  <a:cubicBezTo>
                    <a:pt x="1461" y="605"/>
                    <a:pt x="1461" y="605"/>
                    <a:pt x="1462" y="604"/>
                  </a:cubicBezTo>
                  <a:cubicBezTo>
                    <a:pt x="1463" y="603"/>
                    <a:pt x="1465" y="602"/>
                    <a:pt x="1467" y="602"/>
                  </a:cubicBezTo>
                  <a:cubicBezTo>
                    <a:pt x="1467" y="602"/>
                    <a:pt x="1467" y="602"/>
                    <a:pt x="1467" y="602"/>
                  </a:cubicBezTo>
                  <a:cubicBezTo>
                    <a:pt x="1467" y="602"/>
                    <a:pt x="1468" y="602"/>
                    <a:pt x="1468" y="602"/>
                  </a:cubicBezTo>
                  <a:cubicBezTo>
                    <a:pt x="1469" y="601"/>
                    <a:pt x="1470" y="596"/>
                    <a:pt x="1471" y="595"/>
                  </a:cubicBezTo>
                  <a:cubicBezTo>
                    <a:pt x="1473" y="594"/>
                    <a:pt x="1477" y="598"/>
                    <a:pt x="1481" y="601"/>
                  </a:cubicBezTo>
                  <a:cubicBezTo>
                    <a:pt x="1484" y="603"/>
                    <a:pt x="1493" y="599"/>
                    <a:pt x="1496" y="598"/>
                  </a:cubicBezTo>
                  <a:cubicBezTo>
                    <a:pt x="1500" y="597"/>
                    <a:pt x="1504" y="589"/>
                    <a:pt x="1505" y="587"/>
                  </a:cubicBezTo>
                  <a:cubicBezTo>
                    <a:pt x="1506" y="585"/>
                    <a:pt x="1509" y="580"/>
                    <a:pt x="1511" y="577"/>
                  </a:cubicBezTo>
                  <a:cubicBezTo>
                    <a:pt x="1513" y="575"/>
                    <a:pt x="1516" y="572"/>
                    <a:pt x="1519" y="570"/>
                  </a:cubicBezTo>
                  <a:cubicBezTo>
                    <a:pt x="1523" y="567"/>
                    <a:pt x="1525" y="560"/>
                    <a:pt x="1525" y="557"/>
                  </a:cubicBezTo>
                  <a:cubicBezTo>
                    <a:pt x="1525" y="554"/>
                    <a:pt x="1529" y="546"/>
                    <a:pt x="1531" y="542"/>
                  </a:cubicBezTo>
                  <a:cubicBezTo>
                    <a:pt x="1533" y="538"/>
                    <a:pt x="1534" y="537"/>
                    <a:pt x="1536" y="535"/>
                  </a:cubicBezTo>
                  <a:cubicBezTo>
                    <a:pt x="1538" y="532"/>
                    <a:pt x="1535" y="519"/>
                    <a:pt x="1535" y="512"/>
                  </a:cubicBezTo>
                  <a:cubicBezTo>
                    <a:pt x="1535" y="504"/>
                    <a:pt x="1532" y="502"/>
                    <a:pt x="1532" y="498"/>
                  </a:cubicBezTo>
                  <a:cubicBezTo>
                    <a:pt x="1532" y="494"/>
                    <a:pt x="1535" y="486"/>
                    <a:pt x="1536" y="483"/>
                  </a:cubicBezTo>
                  <a:cubicBezTo>
                    <a:pt x="1536" y="480"/>
                    <a:pt x="1533" y="478"/>
                    <a:pt x="1531" y="479"/>
                  </a:cubicBezTo>
                  <a:cubicBezTo>
                    <a:pt x="1530" y="480"/>
                    <a:pt x="1526" y="471"/>
                    <a:pt x="1525" y="470"/>
                  </a:cubicBezTo>
                  <a:cubicBezTo>
                    <a:pt x="1523" y="468"/>
                    <a:pt x="1525" y="468"/>
                    <a:pt x="1526" y="467"/>
                  </a:cubicBezTo>
                  <a:cubicBezTo>
                    <a:pt x="1528" y="466"/>
                    <a:pt x="1519" y="461"/>
                    <a:pt x="1516" y="460"/>
                  </a:cubicBezTo>
                  <a:cubicBezTo>
                    <a:pt x="1512" y="460"/>
                    <a:pt x="1513" y="455"/>
                    <a:pt x="1510" y="454"/>
                  </a:cubicBezTo>
                  <a:cubicBezTo>
                    <a:pt x="1506" y="452"/>
                    <a:pt x="1498" y="450"/>
                    <a:pt x="1496" y="450"/>
                  </a:cubicBezTo>
                  <a:cubicBezTo>
                    <a:pt x="1493" y="450"/>
                    <a:pt x="1500" y="456"/>
                    <a:pt x="1498" y="456"/>
                  </a:cubicBezTo>
                  <a:cubicBezTo>
                    <a:pt x="1495" y="456"/>
                    <a:pt x="1495" y="459"/>
                    <a:pt x="1490" y="459"/>
                  </a:cubicBezTo>
                  <a:cubicBezTo>
                    <a:pt x="1485" y="459"/>
                    <a:pt x="1490" y="457"/>
                    <a:pt x="1489" y="456"/>
                  </a:cubicBezTo>
                  <a:cubicBezTo>
                    <a:pt x="1489" y="454"/>
                    <a:pt x="1482" y="457"/>
                    <a:pt x="1480" y="457"/>
                  </a:cubicBezTo>
                  <a:cubicBezTo>
                    <a:pt x="1478" y="458"/>
                    <a:pt x="1481" y="453"/>
                    <a:pt x="1481" y="452"/>
                  </a:cubicBezTo>
                  <a:cubicBezTo>
                    <a:pt x="1480" y="450"/>
                    <a:pt x="1478" y="451"/>
                    <a:pt x="1477" y="451"/>
                  </a:cubicBezTo>
                  <a:cubicBezTo>
                    <a:pt x="1475" y="452"/>
                    <a:pt x="1468" y="448"/>
                    <a:pt x="1466" y="448"/>
                  </a:cubicBezTo>
                  <a:cubicBezTo>
                    <a:pt x="1463" y="449"/>
                    <a:pt x="1460" y="446"/>
                    <a:pt x="1466" y="442"/>
                  </a:cubicBezTo>
                  <a:cubicBezTo>
                    <a:pt x="1471" y="438"/>
                    <a:pt x="1483" y="426"/>
                    <a:pt x="1484" y="423"/>
                  </a:cubicBezTo>
                  <a:cubicBezTo>
                    <a:pt x="1485" y="420"/>
                    <a:pt x="1493" y="415"/>
                    <a:pt x="1496" y="413"/>
                  </a:cubicBezTo>
                  <a:cubicBezTo>
                    <a:pt x="1499" y="411"/>
                    <a:pt x="1502" y="403"/>
                    <a:pt x="1505" y="399"/>
                  </a:cubicBezTo>
                  <a:cubicBezTo>
                    <a:pt x="1508" y="395"/>
                    <a:pt x="1506" y="393"/>
                    <a:pt x="1512" y="386"/>
                  </a:cubicBezTo>
                  <a:cubicBezTo>
                    <a:pt x="1519" y="379"/>
                    <a:pt x="1540" y="382"/>
                    <a:pt x="1545" y="383"/>
                  </a:cubicBezTo>
                  <a:cubicBezTo>
                    <a:pt x="1549" y="384"/>
                    <a:pt x="1556" y="384"/>
                    <a:pt x="1560" y="384"/>
                  </a:cubicBezTo>
                  <a:cubicBezTo>
                    <a:pt x="1563" y="385"/>
                    <a:pt x="1572" y="387"/>
                    <a:pt x="1574" y="385"/>
                  </a:cubicBezTo>
                  <a:cubicBezTo>
                    <a:pt x="1577" y="383"/>
                    <a:pt x="1574" y="383"/>
                    <a:pt x="1569" y="383"/>
                  </a:cubicBezTo>
                  <a:cubicBezTo>
                    <a:pt x="1564" y="382"/>
                    <a:pt x="1573" y="380"/>
                    <a:pt x="1575" y="379"/>
                  </a:cubicBezTo>
                  <a:cubicBezTo>
                    <a:pt x="1577" y="379"/>
                    <a:pt x="1576" y="379"/>
                    <a:pt x="1574" y="378"/>
                  </a:cubicBezTo>
                  <a:cubicBezTo>
                    <a:pt x="1572" y="377"/>
                    <a:pt x="1581" y="377"/>
                    <a:pt x="1584" y="377"/>
                  </a:cubicBezTo>
                  <a:cubicBezTo>
                    <a:pt x="1587" y="377"/>
                    <a:pt x="1586" y="379"/>
                    <a:pt x="1587" y="380"/>
                  </a:cubicBezTo>
                  <a:cubicBezTo>
                    <a:pt x="1587" y="380"/>
                    <a:pt x="1590" y="378"/>
                    <a:pt x="1591" y="377"/>
                  </a:cubicBezTo>
                  <a:cubicBezTo>
                    <a:pt x="1592" y="377"/>
                    <a:pt x="1593" y="380"/>
                    <a:pt x="1593" y="382"/>
                  </a:cubicBezTo>
                  <a:cubicBezTo>
                    <a:pt x="1594" y="383"/>
                    <a:pt x="1597" y="383"/>
                    <a:pt x="1599" y="386"/>
                  </a:cubicBezTo>
                  <a:cubicBezTo>
                    <a:pt x="1602" y="388"/>
                    <a:pt x="1596" y="388"/>
                    <a:pt x="1594" y="388"/>
                  </a:cubicBezTo>
                  <a:cubicBezTo>
                    <a:pt x="1593" y="389"/>
                    <a:pt x="1598" y="393"/>
                    <a:pt x="1600" y="393"/>
                  </a:cubicBezTo>
                  <a:cubicBezTo>
                    <a:pt x="1601" y="393"/>
                    <a:pt x="1609" y="390"/>
                    <a:pt x="1612" y="388"/>
                  </a:cubicBezTo>
                  <a:cubicBezTo>
                    <a:pt x="1614" y="386"/>
                    <a:pt x="1615" y="387"/>
                    <a:pt x="1618" y="387"/>
                  </a:cubicBezTo>
                  <a:cubicBezTo>
                    <a:pt x="1622" y="388"/>
                    <a:pt x="1622" y="388"/>
                    <a:pt x="1623" y="388"/>
                  </a:cubicBezTo>
                  <a:cubicBezTo>
                    <a:pt x="1625" y="387"/>
                    <a:pt x="1627" y="388"/>
                    <a:pt x="1629" y="388"/>
                  </a:cubicBezTo>
                  <a:cubicBezTo>
                    <a:pt x="1631" y="388"/>
                    <a:pt x="1632" y="387"/>
                    <a:pt x="1635" y="386"/>
                  </a:cubicBezTo>
                  <a:cubicBezTo>
                    <a:pt x="1637" y="385"/>
                    <a:pt x="1638" y="385"/>
                    <a:pt x="1637" y="382"/>
                  </a:cubicBezTo>
                  <a:cubicBezTo>
                    <a:pt x="1636" y="380"/>
                    <a:pt x="1629" y="381"/>
                    <a:pt x="1627" y="381"/>
                  </a:cubicBezTo>
                  <a:cubicBezTo>
                    <a:pt x="1624" y="382"/>
                    <a:pt x="1625" y="379"/>
                    <a:pt x="1627" y="378"/>
                  </a:cubicBezTo>
                  <a:cubicBezTo>
                    <a:pt x="1629" y="376"/>
                    <a:pt x="1630" y="372"/>
                    <a:pt x="1631" y="370"/>
                  </a:cubicBezTo>
                  <a:cubicBezTo>
                    <a:pt x="1632" y="368"/>
                    <a:pt x="1635" y="368"/>
                    <a:pt x="1638" y="366"/>
                  </a:cubicBezTo>
                  <a:cubicBezTo>
                    <a:pt x="1641" y="365"/>
                    <a:pt x="1641" y="352"/>
                    <a:pt x="1643" y="348"/>
                  </a:cubicBezTo>
                  <a:cubicBezTo>
                    <a:pt x="1646" y="345"/>
                    <a:pt x="1654" y="344"/>
                    <a:pt x="1655" y="343"/>
                  </a:cubicBezTo>
                  <a:cubicBezTo>
                    <a:pt x="1657" y="342"/>
                    <a:pt x="1658" y="343"/>
                    <a:pt x="1661" y="342"/>
                  </a:cubicBezTo>
                  <a:cubicBezTo>
                    <a:pt x="1664" y="342"/>
                    <a:pt x="1665" y="336"/>
                    <a:pt x="1666" y="335"/>
                  </a:cubicBezTo>
                  <a:cubicBezTo>
                    <a:pt x="1668" y="335"/>
                    <a:pt x="1665" y="342"/>
                    <a:pt x="1665" y="345"/>
                  </a:cubicBezTo>
                  <a:cubicBezTo>
                    <a:pt x="1666" y="348"/>
                    <a:pt x="1663" y="350"/>
                    <a:pt x="1663" y="353"/>
                  </a:cubicBezTo>
                  <a:cubicBezTo>
                    <a:pt x="1664" y="356"/>
                    <a:pt x="1669" y="357"/>
                    <a:pt x="1671" y="358"/>
                  </a:cubicBezTo>
                  <a:cubicBezTo>
                    <a:pt x="1672" y="359"/>
                    <a:pt x="1673" y="357"/>
                    <a:pt x="1674" y="355"/>
                  </a:cubicBezTo>
                  <a:cubicBezTo>
                    <a:pt x="1675" y="353"/>
                    <a:pt x="1681" y="346"/>
                    <a:pt x="1682" y="345"/>
                  </a:cubicBezTo>
                  <a:cubicBezTo>
                    <a:pt x="1683" y="344"/>
                    <a:pt x="1680" y="340"/>
                    <a:pt x="1678" y="337"/>
                  </a:cubicBezTo>
                  <a:cubicBezTo>
                    <a:pt x="1676" y="334"/>
                    <a:pt x="1679" y="332"/>
                    <a:pt x="1681" y="331"/>
                  </a:cubicBezTo>
                  <a:cubicBezTo>
                    <a:pt x="1684" y="331"/>
                    <a:pt x="1685" y="329"/>
                    <a:pt x="1686" y="329"/>
                  </a:cubicBezTo>
                  <a:cubicBezTo>
                    <a:pt x="1688" y="328"/>
                    <a:pt x="1688" y="331"/>
                    <a:pt x="1689" y="333"/>
                  </a:cubicBezTo>
                  <a:cubicBezTo>
                    <a:pt x="1689" y="334"/>
                    <a:pt x="1689" y="334"/>
                    <a:pt x="1688" y="336"/>
                  </a:cubicBezTo>
                  <a:cubicBezTo>
                    <a:pt x="1686" y="338"/>
                    <a:pt x="1687" y="346"/>
                    <a:pt x="1687" y="347"/>
                  </a:cubicBezTo>
                  <a:cubicBezTo>
                    <a:pt x="1688" y="348"/>
                    <a:pt x="1689" y="351"/>
                    <a:pt x="1691" y="352"/>
                  </a:cubicBezTo>
                  <a:cubicBezTo>
                    <a:pt x="1692" y="353"/>
                    <a:pt x="1690" y="354"/>
                    <a:pt x="1689" y="355"/>
                  </a:cubicBezTo>
                  <a:cubicBezTo>
                    <a:pt x="1688" y="356"/>
                    <a:pt x="1691" y="358"/>
                    <a:pt x="1692" y="359"/>
                  </a:cubicBezTo>
                  <a:cubicBezTo>
                    <a:pt x="1693" y="359"/>
                    <a:pt x="1684" y="365"/>
                    <a:pt x="1685" y="367"/>
                  </a:cubicBezTo>
                  <a:cubicBezTo>
                    <a:pt x="1685" y="370"/>
                    <a:pt x="1683" y="371"/>
                    <a:pt x="1680" y="373"/>
                  </a:cubicBezTo>
                  <a:cubicBezTo>
                    <a:pt x="1678" y="375"/>
                    <a:pt x="1671" y="383"/>
                    <a:pt x="1669" y="386"/>
                  </a:cubicBezTo>
                  <a:cubicBezTo>
                    <a:pt x="1666" y="389"/>
                    <a:pt x="1664" y="399"/>
                    <a:pt x="1664" y="402"/>
                  </a:cubicBezTo>
                  <a:cubicBezTo>
                    <a:pt x="1663" y="404"/>
                    <a:pt x="1657" y="404"/>
                    <a:pt x="1655" y="405"/>
                  </a:cubicBezTo>
                  <a:cubicBezTo>
                    <a:pt x="1653" y="406"/>
                    <a:pt x="1654" y="407"/>
                    <a:pt x="1654" y="410"/>
                  </a:cubicBezTo>
                  <a:cubicBezTo>
                    <a:pt x="1655" y="413"/>
                    <a:pt x="1648" y="424"/>
                    <a:pt x="1647" y="426"/>
                  </a:cubicBezTo>
                  <a:cubicBezTo>
                    <a:pt x="1646" y="429"/>
                    <a:pt x="1650" y="444"/>
                    <a:pt x="1654" y="449"/>
                  </a:cubicBezTo>
                  <a:cubicBezTo>
                    <a:pt x="1658" y="455"/>
                    <a:pt x="1661" y="465"/>
                    <a:pt x="1662" y="470"/>
                  </a:cubicBezTo>
                  <a:cubicBezTo>
                    <a:pt x="1664" y="475"/>
                    <a:pt x="1668" y="479"/>
                    <a:pt x="1669" y="480"/>
                  </a:cubicBezTo>
                  <a:cubicBezTo>
                    <a:pt x="1670" y="480"/>
                    <a:pt x="1674" y="484"/>
                    <a:pt x="1676" y="487"/>
                  </a:cubicBezTo>
                  <a:cubicBezTo>
                    <a:pt x="1678" y="490"/>
                    <a:pt x="1679" y="496"/>
                    <a:pt x="1683" y="500"/>
                  </a:cubicBezTo>
                  <a:cubicBezTo>
                    <a:pt x="1687" y="503"/>
                    <a:pt x="1686" y="494"/>
                    <a:pt x="1688" y="493"/>
                  </a:cubicBezTo>
                  <a:cubicBezTo>
                    <a:pt x="1691" y="492"/>
                    <a:pt x="1692" y="486"/>
                    <a:pt x="1693" y="484"/>
                  </a:cubicBezTo>
                  <a:cubicBezTo>
                    <a:pt x="1693" y="481"/>
                    <a:pt x="1689" y="481"/>
                    <a:pt x="1689" y="480"/>
                  </a:cubicBezTo>
                  <a:cubicBezTo>
                    <a:pt x="1690" y="478"/>
                    <a:pt x="1688" y="477"/>
                    <a:pt x="1687" y="475"/>
                  </a:cubicBezTo>
                  <a:cubicBezTo>
                    <a:pt x="1686" y="473"/>
                    <a:pt x="1689" y="469"/>
                    <a:pt x="1690" y="468"/>
                  </a:cubicBezTo>
                  <a:cubicBezTo>
                    <a:pt x="1692" y="467"/>
                    <a:pt x="1697" y="468"/>
                    <a:pt x="1698" y="468"/>
                  </a:cubicBezTo>
                  <a:cubicBezTo>
                    <a:pt x="1699" y="468"/>
                    <a:pt x="1693" y="461"/>
                    <a:pt x="1694" y="458"/>
                  </a:cubicBezTo>
                  <a:cubicBezTo>
                    <a:pt x="1694" y="455"/>
                    <a:pt x="1697" y="454"/>
                    <a:pt x="1698" y="452"/>
                  </a:cubicBezTo>
                  <a:cubicBezTo>
                    <a:pt x="1699" y="449"/>
                    <a:pt x="1705" y="447"/>
                    <a:pt x="1707" y="447"/>
                  </a:cubicBezTo>
                  <a:cubicBezTo>
                    <a:pt x="1709" y="447"/>
                    <a:pt x="1712" y="448"/>
                    <a:pt x="1713" y="446"/>
                  </a:cubicBezTo>
                  <a:cubicBezTo>
                    <a:pt x="1713" y="444"/>
                    <a:pt x="1712" y="441"/>
                    <a:pt x="1710" y="440"/>
                  </a:cubicBezTo>
                  <a:cubicBezTo>
                    <a:pt x="1708" y="439"/>
                    <a:pt x="1707" y="437"/>
                    <a:pt x="1708" y="436"/>
                  </a:cubicBezTo>
                  <a:cubicBezTo>
                    <a:pt x="1709" y="435"/>
                    <a:pt x="1708" y="434"/>
                    <a:pt x="1708" y="432"/>
                  </a:cubicBezTo>
                  <a:cubicBezTo>
                    <a:pt x="1707" y="431"/>
                    <a:pt x="1710" y="427"/>
                    <a:pt x="1712" y="427"/>
                  </a:cubicBezTo>
                  <a:cubicBezTo>
                    <a:pt x="1714" y="426"/>
                    <a:pt x="1715" y="428"/>
                    <a:pt x="1717" y="428"/>
                  </a:cubicBezTo>
                  <a:cubicBezTo>
                    <a:pt x="1719" y="427"/>
                    <a:pt x="1719" y="424"/>
                    <a:pt x="1718" y="422"/>
                  </a:cubicBezTo>
                  <a:cubicBezTo>
                    <a:pt x="1717" y="420"/>
                    <a:pt x="1714" y="419"/>
                    <a:pt x="1712" y="419"/>
                  </a:cubicBezTo>
                  <a:cubicBezTo>
                    <a:pt x="1710" y="420"/>
                    <a:pt x="1708" y="416"/>
                    <a:pt x="1706" y="412"/>
                  </a:cubicBezTo>
                  <a:cubicBezTo>
                    <a:pt x="1705" y="408"/>
                    <a:pt x="1709" y="408"/>
                    <a:pt x="1710" y="407"/>
                  </a:cubicBezTo>
                  <a:cubicBezTo>
                    <a:pt x="1711" y="405"/>
                    <a:pt x="1706" y="401"/>
                    <a:pt x="1704" y="401"/>
                  </a:cubicBezTo>
                  <a:cubicBezTo>
                    <a:pt x="1702" y="402"/>
                    <a:pt x="1701" y="400"/>
                    <a:pt x="1702" y="399"/>
                  </a:cubicBezTo>
                  <a:cubicBezTo>
                    <a:pt x="1702" y="398"/>
                    <a:pt x="1699" y="393"/>
                    <a:pt x="1699" y="391"/>
                  </a:cubicBezTo>
                  <a:cubicBezTo>
                    <a:pt x="1700" y="389"/>
                    <a:pt x="1702" y="382"/>
                    <a:pt x="1704" y="380"/>
                  </a:cubicBezTo>
                  <a:cubicBezTo>
                    <a:pt x="1706" y="379"/>
                    <a:pt x="1706" y="377"/>
                    <a:pt x="1705" y="375"/>
                  </a:cubicBezTo>
                  <a:cubicBezTo>
                    <a:pt x="1705" y="373"/>
                    <a:pt x="1707" y="372"/>
                    <a:pt x="1709" y="371"/>
                  </a:cubicBezTo>
                  <a:cubicBezTo>
                    <a:pt x="1712" y="370"/>
                    <a:pt x="1712" y="372"/>
                    <a:pt x="1714" y="372"/>
                  </a:cubicBezTo>
                  <a:cubicBezTo>
                    <a:pt x="1716" y="372"/>
                    <a:pt x="1715" y="371"/>
                    <a:pt x="1716" y="369"/>
                  </a:cubicBezTo>
                  <a:cubicBezTo>
                    <a:pt x="1717" y="366"/>
                    <a:pt x="1722" y="364"/>
                    <a:pt x="1724" y="364"/>
                  </a:cubicBezTo>
                  <a:cubicBezTo>
                    <a:pt x="1725" y="364"/>
                    <a:pt x="1724" y="369"/>
                    <a:pt x="1725" y="370"/>
                  </a:cubicBezTo>
                  <a:cubicBezTo>
                    <a:pt x="1727" y="371"/>
                    <a:pt x="1731" y="365"/>
                    <a:pt x="1733" y="364"/>
                  </a:cubicBezTo>
                  <a:cubicBezTo>
                    <a:pt x="1735" y="362"/>
                    <a:pt x="1735" y="361"/>
                    <a:pt x="1736" y="360"/>
                  </a:cubicBezTo>
                  <a:cubicBezTo>
                    <a:pt x="1736" y="359"/>
                    <a:pt x="1740" y="358"/>
                    <a:pt x="1743" y="358"/>
                  </a:cubicBezTo>
                  <a:cubicBezTo>
                    <a:pt x="1746" y="359"/>
                    <a:pt x="1749" y="364"/>
                    <a:pt x="1750" y="366"/>
                  </a:cubicBezTo>
                  <a:cubicBezTo>
                    <a:pt x="1752" y="369"/>
                    <a:pt x="1755" y="368"/>
                    <a:pt x="1755" y="366"/>
                  </a:cubicBezTo>
                  <a:cubicBezTo>
                    <a:pt x="1755" y="363"/>
                    <a:pt x="1757" y="360"/>
                    <a:pt x="1757" y="359"/>
                  </a:cubicBezTo>
                  <a:cubicBezTo>
                    <a:pt x="1758" y="358"/>
                    <a:pt x="1762" y="357"/>
                    <a:pt x="1763" y="357"/>
                  </a:cubicBezTo>
                  <a:cubicBezTo>
                    <a:pt x="1764" y="357"/>
                    <a:pt x="1762" y="354"/>
                    <a:pt x="1762" y="352"/>
                  </a:cubicBezTo>
                  <a:cubicBezTo>
                    <a:pt x="1762" y="350"/>
                    <a:pt x="1765" y="353"/>
                    <a:pt x="1767" y="352"/>
                  </a:cubicBezTo>
                  <a:cubicBezTo>
                    <a:pt x="1769" y="352"/>
                    <a:pt x="1764" y="349"/>
                    <a:pt x="1764" y="347"/>
                  </a:cubicBezTo>
                  <a:cubicBezTo>
                    <a:pt x="1764" y="347"/>
                    <a:pt x="1766" y="348"/>
                    <a:pt x="1767" y="348"/>
                  </a:cubicBezTo>
                  <a:cubicBezTo>
                    <a:pt x="1768" y="348"/>
                    <a:pt x="1771" y="345"/>
                    <a:pt x="1771" y="344"/>
                  </a:cubicBezTo>
                  <a:cubicBezTo>
                    <a:pt x="1772" y="344"/>
                    <a:pt x="1773" y="345"/>
                    <a:pt x="1774" y="345"/>
                  </a:cubicBezTo>
                  <a:cubicBezTo>
                    <a:pt x="1776" y="345"/>
                    <a:pt x="1778" y="339"/>
                    <a:pt x="1786" y="332"/>
                  </a:cubicBezTo>
                  <a:cubicBezTo>
                    <a:pt x="1794" y="324"/>
                    <a:pt x="1805" y="324"/>
                    <a:pt x="1808" y="324"/>
                  </a:cubicBezTo>
                  <a:cubicBezTo>
                    <a:pt x="1811" y="324"/>
                    <a:pt x="1812" y="325"/>
                    <a:pt x="1816" y="326"/>
                  </a:cubicBezTo>
                  <a:cubicBezTo>
                    <a:pt x="1821" y="328"/>
                    <a:pt x="1820" y="326"/>
                    <a:pt x="1822" y="325"/>
                  </a:cubicBezTo>
                  <a:cubicBezTo>
                    <a:pt x="1823" y="324"/>
                    <a:pt x="1822" y="321"/>
                    <a:pt x="1822" y="319"/>
                  </a:cubicBezTo>
                  <a:cubicBezTo>
                    <a:pt x="1821" y="318"/>
                    <a:pt x="1819" y="313"/>
                    <a:pt x="1816" y="312"/>
                  </a:cubicBezTo>
                  <a:cubicBezTo>
                    <a:pt x="1813" y="312"/>
                    <a:pt x="1813" y="308"/>
                    <a:pt x="1809" y="307"/>
                  </a:cubicBezTo>
                  <a:cubicBezTo>
                    <a:pt x="1805" y="306"/>
                    <a:pt x="1806" y="304"/>
                    <a:pt x="1805" y="302"/>
                  </a:cubicBezTo>
                  <a:cubicBezTo>
                    <a:pt x="1804" y="300"/>
                    <a:pt x="1804" y="302"/>
                    <a:pt x="1803" y="303"/>
                  </a:cubicBezTo>
                  <a:cubicBezTo>
                    <a:pt x="1802" y="305"/>
                    <a:pt x="1803" y="305"/>
                    <a:pt x="1796" y="304"/>
                  </a:cubicBezTo>
                  <a:cubicBezTo>
                    <a:pt x="1790" y="303"/>
                    <a:pt x="1791" y="295"/>
                    <a:pt x="1791" y="293"/>
                  </a:cubicBezTo>
                  <a:cubicBezTo>
                    <a:pt x="1791" y="291"/>
                    <a:pt x="1791" y="290"/>
                    <a:pt x="1787" y="289"/>
                  </a:cubicBezTo>
                  <a:cubicBezTo>
                    <a:pt x="1782" y="288"/>
                    <a:pt x="1785" y="286"/>
                    <a:pt x="1787" y="286"/>
                  </a:cubicBezTo>
                  <a:cubicBezTo>
                    <a:pt x="1789" y="286"/>
                    <a:pt x="1794" y="288"/>
                    <a:pt x="1796" y="288"/>
                  </a:cubicBezTo>
                  <a:cubicBezTo>
                    <a:pt x="1798" y="288"/>
                    <a:pt x="1801" y="289"/>
                    <a:pt x="1803" y="289"/>
                  </a:cubicBezTo>
                  <a:cubicBezTo>
                    <a:pt x="1806" y="289"/>
                    <a:pt x="1811" y="287"/>
                    <a:pt x="1814" y="285"/>
                  </a:cubicBezTo>
                  <a:cubicBezTo>
                    <a:pt x="1818" y="283"/>
                    <a:pt x="1817" y="277"/>
                    <a:pt x="1817" y="275"/>
                  </a:cubicBezTo>
                  <a:cubicBezTo>
                    <a:pt x="1816" y="274"/>
                    <a:pt x="1815" y="272"/>
                    <a:pt x="1814" y="272"/>
                  </a:cubicBezTo>
                  <a:cubicBezTo>
                    <a:pt x="1813" y="272"/>
                    <a:pt x="1813" y="264"/>
                    <a:pt x="1813" y="262"/>
                  </a:cubicBezTo>
                  <a:cubicBezTo>
                    <a:pt x="1812" y="261"/>
                    <a:pt x="1815" y="263"/>
                    <a:pt x="1817" y="264"/>
                  </a:cubicBezTo>
                  <a:cubicBezTo>
                    <a:pt x="1819" y="265"/>
                    <a:pt x="1820" y="266"/>
                    <a:pt x="1819" y="267"/>
                  </a:cubicBezTo>
                  <a:cubicBezTo>
                    <a:pt x="1818" y="268"/>
                    <a:pt x="1819" y="270"/>
                    <a:pt x="1821" y="271"/>
                  </a:cubicBezTo>
                  <a:cubicBezTo>
                    <a:pt x="1823" y="273"/>
                    <a:pt x="1824" y="274"/>
                    <a:pt x="1827" y="275"/>
                  </a:cubicBezTo>
                  <a:cubicBezTo>
                    <a:pt x="1830" y="277"/>
                    <a:pt x="1843" y="276"/>
                    <a:pt x="1845" y="277"/>
                  </a:cubicBezTo>
                  <a:cubicBezTo>
                    <a:pt x="1847" y="277"/>
                    <a:pt x="1852" y="283"/>
                    <a:pt x="1851" y="284"/>
                  </a:cubicBezTo>
                  <a:cubicBezTo>
                    <a:pt x="1849" y="285"/>
                    <a:pt x="1853" y="288"/>
                    <a:pt x="1855" y="289"/>
                  </a:cubicBezTo>
                  <a:cubicBezTo>
                    <a:pt x="1857" y="290"/>
                    <a:pt x="1865" y="290"/>
                    <a:pt x="1869" y="291"/>
                  </a:cubicBezTo>
                  <a:cubicBezTo>
                    <a:pt x="1873" y="292"/>
                    <a:pt x="1875" y="295"/>
                    <a:pt x="1878" y="296"/>
                  </a:cubicBezTo>
                  <a:cubicBezTo>
                    <a:pt x="1882" y="296"/>
                    <a:pt x="1887" y="294"/>
                    <a:pt x="1886" y="292"/>
                  </a:cubicBezTo>
                  <a:cubicBezTo>
                    <a:pt x="1886" y="290"/>
                    <a:pt x="1883" y="290"/>
                    <a:pt x="1882" y="290"/>
                  </a:cubicBezTo>
                  <a:cubicBezTo>
                    <a:pt x="1880" y="291"/>
                    <a:pt x="1879" y="290"/>
                    <a:pt x="1878" y="288"/>
                  </a:cubicBezTo>
                  <a:cubicBezTo>
                    <a:pt x="1877" y="287"/>
                    <a:pt x="1880" y="287"/>
                    <a:pt x="1882" y="286"/>
                  </a:cubicBezTo>
                  <a:cubicBezTo>
                    <a:pt x="1884" y="285"/>
                    <a:pt x="1881" y="281"/>
                    <a:pt x="1880" y="279"/>
                  </a:cubicBezTo>
                  <a:cubicBezTo>
                    <a:pt x="1879" y="277"/>
                    <a:pt x="1877" y="275"/>
                    <a:pt x="1878" y="275"/>
                  </a:cubicBezTo>
                  <a:cubicBezTo>
                    <a:pt x="1879" y="275"/>
                    <a:pt x="1885" y="275"/>
                    <a:pt x="1887" y="275"/>
                  </a:cubicBezTo>
                  <a:cubicBezTo>
                    <a:pt x="1890" y="275"/>
                    <a:pt x="1887" y="273"/>
                    <a:pt x="1886" y="271"/>
                  </a:cubicBezTo>
                  <a:cubicBezTo>
                    <a:pt x="1885" y="269"/>
                    <a:pt x="1890" y="273"/>
                    <a:pt x="1893" y="274"/>
                  </a:cubicBezTo>
                  <a:cubicBezTo>
                    <a:pt x="1896" y="276"/>
                    <a:pt x="1894" y="274"/>
                    <a:pt x="1895" y="271"/>
                  </a:cubicBezTo>
                  <a:cubicBezTo>
                    <a:pt x="1895" y="268"/>
                    <a:pt x="1896" y="267"/>
                    <a:pt x="1898" y="266"/>
                  </a:cubicBezTo>
                  <a:cubicBezTo>
                    <a:pt x="1901" y="266"/>
                    <a:pt x="1899" y="265"/>
                    <a:pt x="1893" y="263"/>
                  </a:cubicBezTo>
                  <a:cubicBezTo>
                    <a:pt x="1888" y="261"/>
                    <a:pt x="1887" y="257"/>
                    <a:pt x="1885" y="255"/>
                  </a:cubicBezTo>
                  <a:cubicBezTo>
                    <a:pt x="1883" y="253"/>
                    <a:pt x="1883" y="254"/>
                    <a:pt x="1881" y="255"/>
                  </a:cubicBezTo>
                  <a:cubicBezTo>
                    <a:pt x="1879" y="256"/>
                    <a:pt x="1877" y="249"/>
                    <a:pt x="1874" y="249"/>
                  </a:cubicBezTo>
                  <a:cubicBezTo>
                    <a:pt x="1872" y="249"/>
                    <a:pt x="1868" y="247"/>
                    <a:pt x="1867" y="248"/>
                  </a:cubicBezTo>
                  <a:cubicBezTo>
                    <a:pt x="1866" y="248"/>
                    <a:pt x="1859" y="247"/>
                    <a:pt x="1858" y="248"/>
                  </a:cubicBezTo>
                  <a:cubicBezTo>
                    <a:pt x="1856" y="249"/>
                    <a:pt x="1860" y="259"/>
                    <a:pt x="1858" y="259"/>
                  </a:cubicBezTo>
                  <a:cubicBezTo>
                    <a:pt x="1857" y="259"/>
                    <a:pt x="1852" y="244"/>
                    <a:pt x="1851" y="242"/>
                  </a:cubicBezTo>
                  <a:cubicBezTo>
                    <a:pt x="1850" y="240"/>
                    <a:pt x="1848" y="236"/>
                    <a:pt x="1846" y="236"/>
                  </a:cubicBezTo>
                  <a:cubicBezTo>
                    <a:pt x="1845" y="236"/>
                    <a:pt x="1836" y="236"/>
                    <a:pt x="1832" y="235"/>
                  </a:cubicBezTo>
                  <a:cubicBezTo>
                    <a:pt x="1828" y="235"/>
                    <a:pt x="1824" y="228"/>
                    <a:pt x="1821" y="227"/>
                  </a:cubicBezTo>
                  <a:cubicBezTo>
                    <a:pt x="1817" y="226"/>
                    <a:pt x="1811" y="225"/>
                    <a:pt x="1807" y="223"/>
                  </a:cubicBezTo>
                  <a:cubicBezTo>
                    <a:pt x="1803" y="221"/>
                    <a:pt x="1802" y="220"/>
                    <a:pt x="1796" y="217"/>
                  </a:cubicBezTo>
                  <a:cubicBezTo>
                    <a:pt x="1790" y="215"/>
                    <a:pt x="1789" y="213"/>
                    <a:pt x="1786" y="211"/>
                  </a:cubicBezTo>
                  <a:cubicBezTo>
                    <a:pt x="1783" y="209"/>
                    <a:pt x="1781" y="210"/>
                    <a:pt x="1779" y="209"/>
                  </a:cubicBezTo>
                  <a:cubicBezTo>
                    <a:pt x="1776" y="209"/>
                    <a:pt x="1775" y="203"/>
                    <a:pt x="1772" y="203"/>
                  </a:cubicBezTo>
                  <a:cubicBezTo>
                    <a:pt x="1769" y="202"/>
                    <a:pt x="1763" y="200"/>
                    <a:pt x="1759" y="199"/>
                  </a:cubicBezTo>
                  <a:cubicBezTo>
                    <a:pt x="1755" y="198"/>
                    <a:pt x="1755" y="194"/>
                    <a:pt x="1749" y="192"/>
                  </a:cubicBezTo>
                  <a:cubicBezTo>
                    <a:pt x="1742" y="189"/>
                    <a:pt x="1723" y="191"/>
                    <a:pt x="1716" y="191"/>
                  </a:cubicBezTo>
                  <a:cubicBezTo>
                    <a:pt x="1709" y="190"/>
                    <a:pt x="1705" y="186"/>
                    <a:pt x="1703" y="188"/>
                  </a:cubicBezTo>
                  <a:cubicBezTo>
                    <a:pt x="1702" y="190"/>
                    <a:pt x="1704" y="191"/>
                    <a:pt x="1706" y="192"/>
                  </a:cubicBezTo>
                  <a:cubicBezTo>
                    <a:pt x="1708" y="193"/>
                    <a:pt x="1702" y="193"/>
                    <a:pt x="1702" y="195"/>
                  </a:cubicBezTo>
                  <a:cubicBezTo>
                    <a:pt x="1703" y="197"/>
                    <a:pt x="1705" y="199"/>
                    <a:pt x="1708" y="200"/>
                  </a:cubicBezTo>
                  <a:cubicBezTo>
                    <a:pt x="1710" y="200"/>
                    <a:pt x="1710" y="201"/>
                    <a:pt x="1709" y="203"/>
                  </a:cubicBezTo>
                  <a:cubicBezTo>
                    <a:pt x="1709" y="205"/>
                    <a:pt x="1710" y="207"/>
                    <a:pt x="1712" y="208"/>
                  </a:cubicBezTo>
                  <a:cubicBezTo>
                    <a:pt x="1715" y="210"/>
                    <a:pt x="1713" y="211"/>
                    <a:pt x="1711" y="212"/>
                  </a:cubicBezTo>
                  <a:cubicBezTo>
                    <a:pt x="1710" y="212"/>
                    <a:pt x="1711" y="217"/>
                    <a:pt x="1709" y="217"/>
                  </a:cubicBezTo>
                  <a:cubicBezTo>
                    <a:pt x="1707" y="218"/>
                    <a:pt x="1704" y="214"/>
                    <a:pt x="1703" y="213"/>
                  </a:cubicBezTo>
                  <a:cubicBezTo>
                    <a:pt x="1702" y="213"/>
                    <a:pt x="1703" y="217"/>
                    <a:pt x="1703" y="218"/>
                  </a:cubicBezTo>
                  <a:cubicBezTo>
                    <a:pt x="1703" y="219"/>
                    <a:pt x="1698" y="212"/>
                    <a:pt x="1698" y="210"/>
                  </a:cubicBezTo>
                  <a:cubicBezTo>
                    <a:pt x="1697" y="208"/>
                    <a:pt x="1690" y="206"/>
                    <a:pt x="1687" y="203"/>
                  </a:cubicBezTo>
                  <a:cubicBezTo>
                    <a:pt x="1685" y="201"/>
                    <a:pt x="1684" y="195"/>
                    <a:pt x="1682" y="194"/>
                  </a:cubicBezTo>
                  <a:cubicBezTo>
                    <a:pt x="1680" y="193"/>
                    <a:pt x="1680" y="195"/>
                    <a:pt x="1680" y="197"/>
                  </a:cubicBezTo>
                  <a:cubicBezTo>
                    <a:pt x="1681" y="199"/>
                    <a:pt x="1664" y="198"/>
                    <a:pt x="1658" y="196"/>
                  </a:cubicBezTo>
                  <a:cubicBezTo>
                    <a:pt x="1653" y="195"/>
                    <a:pt x="1642" y="193"/>
                    <a:pt x="1638" y="194"/>
                  </a:cubicBezTo>
                  <a:cubicBezTo>
                    <a:pt x="1634" y="196"/>
                    <a:pt x="1632" y="199"/>
                    <a:pt x="1631" y="201"/>
                  </a:cubicBezTo>
                  <a:cubicBezTo>
                    <a:pt x="1631" y="203"/>
                    <a:pt x="1634" y="211"/>
                    <a:pt x="1633" y="212"/>
                  </a:cubicBezTo>
                  <a:cubicBezTo>
                    <a:pt x="1631" y="213"/>
                    <a:pt x="1628" y="205"/>
                    <a:pt x="1628" y="204"/>
                  </a:cubicBezTo>
                  <a:cubicBezTo>
                    <a:pt x="1629" y="202"/>
                    <a:pt x="1625" y="202"/>
                    <a:pt x="1622" y="199"/>
                  </a:cubicBezTo>
                  <a:cubicBezTo>
                    <a:pt x="1618" y="196"/>
                    <a:pt x="1616" y="195"/>
                    <a:pt x="1613" y="193"/>
                  </a:cubicBezTo>
                  <a:cubicBezTo>
                    <a:pt x="1610" y="190"/>
                    <a:pt x="1612" y="192"/>
                    <a:pt x="1612" y="190"/>
                  </a:cubicBezTo>
                  <a:cubicBezTo>
                    <a:pt x="1613" y="187"/>
                    <a:pt x="1610" y="186"/>
                    <a:pt x="1608" y="182"/>
                  </a:cubicBezTo>
                  <a:cubicBezTo>
                    <a:pt x="1606" y="179"/>
                    <a:pt x="1600" y="172"/>
                    <a:pt x="1595" y="170"/>
                  </a:cubicBezTo>
                  <a:cubicBezTo>
                    <a:pt x="1589" y="168"/>
                    <a:pt x="1574" y="170"/>
                    <a:pt x="1567" y="170"/>
                  </a:cubicBezTo>
                  <a:cubicBezTo>
                    <a:pt x="1560" y="171"/>
                    <a:pt x="1550" y="174"/>
                    <a:pt x="1546" y="174"/>
                  </a:cubicBezTo>
                  <a:cubicBezTo>
                    <a:pt x="1542" y="174"/>
                    <a:pt x="1536" y="171"/>
                    <a:pt x="1534" y="169"/>
                  </a:cubicBezTo>
                  <a:cubicBezTo>
                    <a:pt x="1531" y="168"/>
                    <a:pt x="1522" y="159"/>
                    <a:pt x="1520" y="157"/>
                  </a:cubicBezTo>
                  <a:cubicBezTo>
                    <a:pt x="1517" y="155"/>
                    <a:pt x="1513" y="155"/>
                    <a:pt x="1513" y="154"/>
                  </a:cubicBezTo>
                  <a:cubicBezTo>
                    <a:pt x="1513" y="152"/>
                    <a:pt x="1517" y="154"/>
                    <a:pt x="1519" y="154"/>
                  </a:cubicBezTo>
                  <a:cubicBezTo>
                    <a:pt x="1520" y="154"/>
                    <a:pt x="1518" y="149"/>
                    <a:pt x="1516" y="147"/>
                  </a:cubicBezTo>
                  <a:cubicBezTo>
                    <a:pt x="1515" y="145"/>
                    <a:pt x="1509" y="142"/>
                    <a:pt x="1505" y="142"/>
                  </a:cubicBezTo>
                  <a:cubicBezTo>
                    <a:pt x="1500" y="142"/>
                    <a:pt x="1498" y="140"/>
                    <a:pt x="1493" y="140"/>
                  </a:cubicBezTo>
                  <a:cubicBezTo>
                    <a:pt x="1489" y="140"/>
                    <a:pt x="1491" y="141"/>
                    <a:pt x="1490" y="141"/>
                  </a:cubicBezTo>
                  <a:cubicBezTo>
                    <a:pt x="1488" y="142"/>
                    <a:pt x="1485" y="141"/>
                    <a:pt x="1483" y="141"/>
                  </a:cubicBezTo>
                  <a:cubicBezTo>
                    <a:pt x="1481" y="141"/>
                    <a:pt x="1479" y="144"/>
                    <a:pt x="1477" y="144"/>
                  </a:cubicBezTo>
                  <a:cubicBezTo>
                    <a:pt x="1475" y="145"/>
                    <a:pt x="1470" y="145"/>
                    <a:pt x="1467" y="145"/>
                  </a:cubicBezTo>
                  <a:cubicBezTo>
                    <a:pt x="1463" y="145"/>
                    <a:pt x="1466" y="144"/>
                    <a:pt x="1467" y="142"/>
                  </a:cubicBezTo>
                  <a:cubicBezTo>
                    <a:pt x="1469" y="141"/>
                    <a:pt x="1467" y="139"/>
                    <a:pt x="1467" y="139"/>
                  </a:cubicBezTo>
                  <a:cubicBezTo>
                    <a:pt x="1466" y="138"/>
                    <a:pt x="1467" y="137"/>
                    <a:pt x="1470" y="137"/>
                  </a:cubicBezTo>
                  <a:cubicBezTo>
                    <a:pt x="1472" y="137"/>
                    <a:pt x="1485" y="140"/>
                    <a:pt x="1487" y="140"/>
                  </a:cubicBezTo>
                  <a:cubicBezTo>
                    <a:pt x="1490" y="139"/>
                    <a:pt x="1472" y="134"/>
                    <a:pt x="1465" y="134"/>
                  </a:cubicBezTo>
                  <a:cubicBezTo>
                    <a:pt x="1458" y="134"/>
                    <a:pt x="1443" y="132"/>
                    <a:pt x="1440" y="133"/>
                  </a:cubicBezTo>
                  <a:cubicBezTo>
                    <a:pt x="1438" y="134"/>
                    <a:pt x="1427" y="137"/>
                    <a:pt x="1426" y="137"/>
                  </a:cubicBezTo>
                  <a:cubicBezTo>
                    <a:pt x="1424" y="137"/>
                    <a:pt x="1424" y="141"/>
                    <a:pt x="1425" y="144"/>
                  </a:cubicBezTo>
                  <a:cubicBezTo>
                    <a:pt x="1427" y="147"/>
                    <a:pt x="1427" y="144"/>
                    <a:pt x="1428" y="143"/>
                  </a:cubicBezTo>
                  <a:cubicBezTo>
                    <a:pt x="1429" y="142"/>
                    <a:pt x="1430" y="144"/>
                    <a:pt x="1434" y="145"/>
                  </a:cubicBezTo>
                  <a:cubicBezTo>
                    <a:pt x="1437" y="146"/>
                    <a:pt x="1431" y="145"/>
                    <a:pt x="1431" y="146"/>
                  </a:cubicBezTo>
                  <a:cubicBezTo>
                    <a:pt x="1431" y="147"/>
                    <a:pt x="1430" y="146"/>
                    <a:pt x="1429" y="149"/>
                  </a:cubicBezTo>
                  <a:cubicBezTo>
                    <a:pt x="1428" y="151"/>
                    <a:pt x="1436" y="156"/>
                    <a:pt x="1436" y="158"/>
                  </a:cubicBezTo>
                  <a:cubicBezTo>
                    <a:pt x="1437" y="159"/>
                    <a:pt x="1435" y="158"/>
                    <a:pt x="1433" y="158"/>
                  </a:cubicBezTo>
                  <a:cubicBezTo>
                    <a:pt x="1431" y="158"/>
                    <a:pt x="1432" y="159"/>
                    <a:pt x="1430" y="160"/>
                  </a:cubicBezTo>
                  <a:cubicBezTo>
                    <a:pt x="1428" y="161"/>
                    <a:pt x="1425" y="156"/>
                    <a:pt x="1425" y="156"/>
                  </a:cubicBezTo>
                  <a:cubicBezTo>
                    <a:pt x="1426" y="155"/>
                    <a:pt x="1421" y="154"/>
                    <a:pt x="1419" y="155"/>
                  </a:cubicBezTo>
                  <a:cubicBezTo>
                    <a:pt x="1417" y="157"/>
                    <a:pt x="1421" y="160"/>
                    <a:pt x="1422" y="162"/>
                  </a:cubicBezTo>
                  <a:cubicBezTo>
                    <a:pt x="1423" y="164"/>
                    <a:pt x="1421" y="162"/>
                    <a:pt x="1419" y="162"/>
                  </a:cubicBezTo>
                  <a:cubicBezTo>
                    <a:pt x="1418" y="162"/>
                    <a:pt x="1420" y="167"/>
                    <a:pt x="1418" y="167"/>
                  </a:cubicBezTo>
                  <a:cubicBezTo>
                    <a:pt x="1416" y="167"/>
                    <a:pt x="1412" y="161"/>
                    <a:pt x="1409" y="160"/>
                  </a:cubicBezTo>
                  <a:cubicBezTo>
                    <a:pt x="1405" y="159"/>
                    <a:pt x="1404" y="157"/>
                    <a:pt x="1401" y="158"/>
                  </a:cubicBezTo>
                  <a:cubicBezTo>
                    <a:pt x="1399" y="158"/>
                    <a:pt x="1397" y="156"/>
                    <a:pt x="1393" y="155"/>
                  </a:cubicBezTo>
                  <a:cubicBezTo>
                    <a:pt x="1389" y="155"/>
                    <a:pt x="1387" y="157"/>
                    <a:pt x="1386" y="158"/>
                  </a:cubicBezTo>
                  <a:cubicBezTo>
                    <a:pt x="1385" y="159"/>
                    <a:pt x="1383" y="160"/>
                    <a:pt x="1380" y="159"/>
                  </a:cubicBezTo>
                  <a:cubicBezTo>
                    <a:pt x="1378" y="159"/>
                    <a:pt x="1373" y="152"/>
                    <a:pt x="1371" y="150"/>
                  </a:cubicBezTo>
                  <a:cubicBezTo>
                    <a:pt x="1369" y="147"/>
                    <a:pt x="1370" y="150"/>
                    <a:pt x="1368" y="153"/>
                  </a:cubicBezTo>
                  <a:cubicBezTo>
                    <a:pt x="1366" y="157"/>
                    <a:pt x="1366" y="160"/>
                    <a:pt x="1368" y="165"/>
                  </a:cubicBezTo>
                  <a:cubicBezTo>
                    <a:pt x="1369" y="170"/>
                    <a:pt x="1364" y="174"/>
                    <a:pt x="1363" y="175"/>
                  </a:cubicBezTo>
                  <a:cubicBezTo>
                    <a:pt x="1362" y="176"/>
                    <a:pt x="1361" y="173"/>
                    <a:pt x="1360" y="171"/>
                  </a:cubicBezTo>
                  <a:cubicBezTo>
                    <a:pt x="1359" y="170"/>
                    <a:pt x="1356" y="170"/>
                    <a:pt x="1355" y="170"/>
                  </a:cubicBezTo>
                  <a:cubicBezTo>
                    <a:pt x="1354" y="170"/>
                    <a:pt x="1352" y="167"/>
                    <a:pt x="1352" y="165"/>
                  </a:cubicBezTo>
                  <a:cubicBezTo>
                    <a:pt x="1351" y="164"/>
                    <a:pt x="1350" y="162"/>
                    <a:pt x="1348" y="161"/>
                  </a:cubicBezTo>
                  <a:cubicBezTo>
                    <a:pt x="1347" y="159"/>
                    <a:pt x="1347" y="158"/>
                    <a:pt x="1343" y="157"/>
                  </a:cubicBezTo>
                  <a:cubicBezTo>
                    <a:pt x="1339" y="155"/>
                    <a:pt x="1341" y="154"/>
                    <a:pt x="1339" y="152"/>
                  </a:cubicBezTo>
                  <a:cubicBezTo>
                    <a:pt x="1337" y="150"/>
                    <a:pt x="1337" y="151"/>
                    <a:pt x="1336" y="151"/>
                  </a:cubicBezTo>
                  <a:cubicBezTo>
                    <a:pt x="1335" y="152"/>
                    <a:pt x="1334" y="150"/>
                    <a:pt x="1333" y="148"/>
                  </a:cubicBezTo>
                  <a:cubicBezTo>
                    <a:pt x="1333" y="147"/>
                    <a:pt x="1331" y="148"/>
                    <a:pt x="1330" y="148"/>
                  </a:cubicBezTo>
                  <a:cubicBezTo>
                    <a:pt x="1329" y="149"/>
                    <a:pt x="1327" y="143"/>
                    <a:pt x="1325" y="142"/>
                  </a:cubicBezTo>
                  <a:cubicBezTo>
                    <a:pt x="1323" y="141"/>
                    <a:pt x="1319" y="140"/>
                    <a:pt x="1317" y="140"/>
                  </a:cubicBezTo>
                  <a:cubicBezTo>
                    <a:pt x="1314" y="140"/>
                    <a:pt x="1311" y="136"/>
                    <a:pt x="1310" y="135"/>
                  </a:cubicBezTo>
                  <a:cubicBezTo>
                    <a:pt x="1310" y="134"/>
                    <a:pt x="1320" y="137"/>
                    <a:pt x="1324" y="139"/>
                  </a:cubicBezTo>
                  <a:cubicBezTo>
                    <a:pt x="1328" y="140"/>
                    <a:pt x="1328" y="142"/>
                    <a:pt x="1331" y="145"/>
                  </a:cubicBezTo>
                  <a:cubicBezTo>
                    <a:pt x="1335" y="147"/>
                    <a:pt x="1338" y="147"/>
                    <a:pt x="1337" y="146"/>
                  </a:cubicBezTo>
                  <a:cubicBezTo>
                    <a:pt x="1337" y="144"/>
                    <a:pt x="1336" y="131"/>
                    <a:pt x="1335" y="129"/>
                  </a:cubicBezTo>
                  <a:cubicBezTo>
                    <a:pt x="1335" y="127"/>
                    <a:pt x="1331" y="125"/>
                    <a:pt x="1327" y="123"/>
                  </a:cubicBezTo>
                  <a:cubicBezTo>
                    <a:pt x="1323" y="121"/>
                    <a:pt x="1325" y="118"/>
                    <a:pt x="1321" y="117"/>
                  </a:cubicBezTo>
                  <a:cubicBezTo>
                    <a:pt x="1318" y="116"/>
                    <a:pt x="1319" y="115"/>
                    <a:pt x="1316" y="115"/>
                  </a:cubicBezTo>
                  <a:cubicBezTo>
                    <a:pt x="1313" y="115"/>
                    <a:pt x="1310" y="113"/>
                    <a:pt x="1309" y="114"/>
                  </a:cubicBezTo>
                  <a:cubicBezTo>
                    <a:pt x="1307" y="114"/>
                    <a:pt x="1305" y="114"/>
                    <a:pt x="1301" y="114"/>
                  </a:cubicBezTo>
                  <a:cubicBezTo>
                    <a:pt x="1297" y="113"/>
                    <a:pt x="1294" y="113"/>
                    <a:pt x="1292" y="111"/>
                  </a:cubicBezTo>
                  <a:cubicBezTo>
                    <a:pt x="1290" y="109"/>
                    <a:pt x="1290" y="108"/>
                    <a:pt x="1286" y="108"/>
                  </a:cubicBezTo>
                  <a:cubicBezTo>
                    <a:pt x="1283" y="108"/>
                    <a:pt x="1282" y="106"/>
                    <a:pt x="1279" y="106"/>
                  </a:cubicBezTo>
                  <a:cubicBezTo>
                    <a:pt x="1277" y="106"/>
                    <a:pt x="1275" y="108"/>
                    <a:pt x="1275" y="110"/>
                  </a:cubicBezTo>
                  <a:cubicBezTo>
                    <a:pt x="1274" y="112"/>
                    <a:pt x="1278" y="115"/>
                    <a:pt x="1280" y="116"/>
                  </a:cubicBezTo>
                  <a:cubicBezTo>
                    <a:pt x="1283" y="118"/>
                    <a:pt x="1283" y="118"/>
                    <a:pt x="1281" y="119"/>
                  </a:cubicBezTo>
                  <a:cubicBezTo>
                    <a:pt x="1278" y="120"/>
                    <a:pt x="1279" y="120"/>
                    <a:pt x="1282" y="123"/>
                  </a:cubicBezTo>
                  <a:cubicBezTo>
                    <a:pt x="1285" y="126"/>
                    <a:pt x="1278" y="124"/>
                    <a:pt x="1280" y="126"/>
                  </a:cubicBezTo>
                  <a:cubicBezTo>
                    <a:pt x="1282" y="129"/>
                    <a:pt x="1274" y="128"/>
                    <a:pt x="1268" y="126"/>
                  </a:cubicBezTo>
                  <a:cubicBezTo>
                    <a:pt x="1263" y="124"/>
                    <a:pt x="1257" y="126"/>
                    <a:pt x="1255" y="126"/>
                  </a:cubicBezTo>
                  <a:cubicBezTo>
                    <a:pt x="1253" y="127"/>
                    <a:pt x="1250" y="118"/>
                    <a:pt x="1249" y="117"/>
                  </a:cubicBezTo>
                  <a:cubicBezTo>
                    <a:pt x="1249" y="117"/>
                    <a:pt x="1242" y="116"/>
                    <a:pt x="1238" y="116"/>
                  </a:cubicBezTo>
                  <a:cubicBezTo>
                    <a:pt x="1234" y="117"/>
                    <a:pt x="1227" y="113"/>
                    <a:pt x="1225" y="112"/>
                  </a:cubicBezTo>
                  <a:cubicBezTo>
                    <a:pt x="1223" y="111"/>
                    <a:pt x="1223" y="112"/>
                    <a:pt x="1222" y="114"/>
                  </a:cubicBezTo>
                  <a:cubicBezTo>
                    <a:pt x="1221" y="115"/>
                    <a:pt x="1211" y="109"/>
                    <a:pt x="1207" y="109"/>
                  </a:cubicBezTo>
                  <a:cubicBezTo>
                    <a:pt x="1203" y="109"/>
                    <a:pt x="1199" y="108"/>
                    <a:pt x="1198" y="110"/>
                  </a:cubicBezTo>
                  <a:cubicBezTo>
                    <a:pt x="1197" y="113"/>
                    <a:pt x="1203" y="118"/>
                    <a:pt x="1205" y="120"/>
                  </a:cubicBezTo>
                  <a:cubicBezTo>
                    <a:pt x="1207" y="123"/>
                    <a:pt x="1201" y="126"/>
                    <a:pt x="1199" y="127"/>
                  </a:cubicBezTo>
                  <a:cubicBezTo>
                    <a:pt x="1197" y="128"/>
                    <a:pt x="1200" y="123"/>
                    <a:pt x="1199" y="121"/>
                  </a:cubicBezTo>
                  <a:cubicBezTo>
                    <a:pt x="1199" y="119"/>
                    <a:pt x="1192" y="105"/>
                    <a:pt x="1192" y="103"/>
                  </a:cubicBezTo>
                  <a:cubicBezTo>
                    <a:pt x="1191" y="101"/>
                    <a:pt x="1188" y="101"/>
                    <a:pt x="1184" y="102"/>
                  </a:cubicBezTo>
                  <a:cubicBezTo>
                    <a:pt x="1181" y="102"/>
                    <a:pt x="1180" y="95"/>
                    <a:pt x="1180" y="93"/>
                  </a:cubicBezTo>
                  <a:cubicBezTo>
                    <a:pt x="1179" y="92"/>
                    <a:pt x="1178" y="95"/>
                    <a:pt x="1175" y="96"/>
                  </a:cubicBezTo>
                  <a:cubicBezTo>
                    <a:pt x="1172" y="97"/>
                    <a:pt x="1173" y="97"/>
                    <a:pt x="1169" y="100"/>
                  </a:cubicBezTo>
                  <a:cubicBezTo>
                    <a:pt x="1166" y="103"/>
                    <a:pt x="1164" y="103"/>
                    <a:pt x="1160" y="106"/>
                  </a:cubicBezTo>
                  <a:cubicBezTo>
                    <a:pt x="1157" y="108"/>
                    <a:pt x="1149" y="120"/>
                    <a:pt x="1146" y="122"/>
                  </a:cubicBezTo>
                  <a:cubicBezTo>
                    <a:pt x="1142" y="124"/>
                    <a:pt x="1144" y="116"/>
                    <a:pt x="1144" y="110"/>
                  </a:cubicBezTo>
                  <a:cubicBezTo>
                    <a:pt x="1144" y="105"/>
                    <a:pt x="1142" y="103"/>
                    <a:pt x="1142" y="101"/>
                  </a:cubicBezTo>
                  <a:cubicBezTo>
                    <a:pt x="1141" y="99"/>
                    <a:pt x="1147" y="103"/>
                    <a:pt x="1149" y="102"/>
                  </a:cubicBezTo>
                  <a:cubicBezTo>
                    <a:pt x="1152" y="101"/>
                    <a:pt x="1161" y="88"/>
                    <a:pt x="1164" y="86"/>
                  </a:cubicBezTo>
                  <a:cubicBezTo>
                    <a:pt x="1166" y="85"/>
                    <a:pt x="1167" y="84"/>
                    <a:pt x="1171" y="82"/>
                  </a:cubicBezTo>
                  <a:cubicBezTo>
                    <a:pt x="1175" y="79"/>
                    <a:pt x="1178" y="80"/>
                    <a:pt x="1183" y="76"/>
                  </a:cubicBezTo>
                  <a:cubicBezTo>
                    <a:pt x="1188" y="72"/>
                    <a:pt x="1186" y="59"/>
                    <a:pt x="1186" y="54"/>
                  </a:cubicBezTo>
                  <a:cubicBezTo>
                    <a:pt x="1186" y="49"/>
                    <a:pt x="1186" y="45"/>
                    <a:pt x="1183" y="43"/>
                  </a:cubicBezTo>
                  <a:cubicBezTo>
                    <a:pt x="1181" y="41"/>
                    <a:pt x="1182" y="39"/>
                    <a:pt x="1179" y="36"/>
                  </a:cubicBezTo>
                  <a:cubicBezTo>
                    <a:pt x="1177" y="32"/>
                    <a:pt x="1175" y="32"/>
                    <a:pt x="1173" y="32"/>
                  </a:cubicBezTo>
                  <a:cubicBezTo>
                    <a:pt x="1170" y="32"/>
                    <a:pt x="1167" y="30"/>
                    <a:pt x="1167" y="30"/>
                  </a:cubicBezTo>
                  <a:cubicBezTo>
                    <a:pt x="1166" y="30"/>
                    <a:pt x="1163" y="31"/>
                    <a:pt x="1161" y="32"/>
                  </a:cubicBezTo>
                  <a:cubicBezTo>
                    <a:pt x="1159" y="33"/>
                    <a:pt x="1139" y="31"/>
                    <a:pt x="1132" y="31"/>
                  </a:cubicBezTo>
                  <a:cubicBezTo>
                    <a:pt x="1126" y="31"/>
                    <a:pt x="1128" y="34"/>
                    <a:pt x="1125" y="36"/>
                  </a:cubicBezTo>
                  <a:cubicBezTo>
                    <a:pt x="1122" y="37"/>
                    <a:pt x="1119" y="39"/>
                    <a:pt x="1118" y="40"/>
                  </a:cubicBezTo>
                  <a:cubicBezTo>
                    <a:pt x="1116" y="41"/>
                    <a:pt x="1116" y="35"/>
                    <a:pt x="1117" y="33"/>
                  </a:cubicBezTo>
                  <a:cubicBezTo>
                    <a:pt x="1117" y="32"/>
                    <a:pt x="1119" y="25"/>
                    <a:pt x="1120" y="23"/>
                  </a:cubicBezTo>
                  <a:cubicBezTo>
                    <a:pt x="1121" y="21"/>
                    <a:pt x="1114" y="22"/>
                    <a:pt x="1112" y="22"/>
                  </a:cubicBezTo>
                  <a:cubicBezTo>
                    <a:pt x="1110" y="22"/>
                    <a:pt x="1115" y="18"/>
                    <a:pt x="1116" y="17"/>
                  </a:cubicBezTo>
                  <a:cubicBezTo>
                    <a:pt x="1117" y="16"/>
                    <a:pt x="1119" y="15"/>
                    <a:pt x="1118" y="12"/>
                  </a:cubicBezTo>
                  <a:cubicBezTo>
                    <a:pt x="1117" y="9"/>
                    <a:pt x="1118" y="9"/>
                    <a:pt x="1114" y="7"/>
                  </a:cubicBezTo>
                  <a:cubicBezTo>
                    <a:pt x="1109" y="6"/>
                    <a:pt x="1109" y="3"/>
                    <a:pt x="1105" y="2"/>
                  </a:cubicBezTo>
                  <a:cubicBezTo>
                    <a:pt x="1101" y="1"/>
                    <a:pt x="1100" y="0"/>
                    <a:pt x="1098" y="0"/>
                  </a:cubicBezTo>
                  <a:cubicBezTo>
                    <a:pt x="1096" y="0"/>
                    <a:pt x="1096" y="1"/>
                    <a:pt x="1094" y="2"/>
                  </a:cubicBezTo>
                  <a:cubicBezTo>
                    <a:pt x="1091" y="3"/>
                    <a:pt x="1085" y="6"/>
                    <a:pt x="1084" y="8"/>
                  </a:cubicBezTo>
                  <a:cubicBezTo>
                    <a:pt x="1084" y="10"/>
                    <a:pt x="1084" y="13"/>
                    <a:pt x="1081" y="17"/>
                  </a:cubicBezTo>
                  <a:cubicBezTo>
                    <a:pt x="1077" y="21"/>
                    <a:pt x="1080" y="23"/>
                    <a:pt x="1080" y="29"/>
                  </a:cubicBezTo>
                  <a:cubicBezTo>
                    <a:pt x="1080" y="34"/>
                    <a:pt x="1079" y="35"/>
                    <a:pt x="1071" y="37"/>
                  </a:cubicBezTo>
                  <a:cubicBezTo>
                    <a:pt x="1064" y="38"/>
                    <a:pt x="1064" y="34"/>
                    <a:pt x="1061" y="37"/>
                  </a:cubicBezTo>
                  <a:cubicBezTo>
                    <a:pt x="1058" y="41"/>
                    <a:pt x="1063" y="45"/>
                    <a:pt x="1072" y="49"/>
                  </a:cubicBezTo>
                  <a:cubicBezTo>
                    <a:pt x="1081" y="53"/>
                    <a:pt x="1080" y="51"/>
                    <a:pt x="1080" y="53"/>
                  </a:cubicBezTo>
                  <a:cubicBezTo>
                    <a:pt x="1080" y="54"/>
                    <a:pt x="1074" y="53"/>
                    <a:pt x="1071" y="53"/>
                  </a:cubicBezTo>
                  <a:cubicBezTo>
                    <a:pt x="1069" y="54"/>
                    <a:pt x="1073" y="56"/>
                    <a:pt x="1076" y="56"/>
                  </a:cubicBezTo>
                  <a:cubicBezTo>
                    <a:pt x="1078" y="56"/>
                    <a:pt x="1079" y="57"/>
                    <a:pt x="1081" y="60"/>
                  </a:cubicBezTo>
                  <a:cubicBezTo>
                    <a:pt x="1083" y="64"/>
                    <a:pt x="1080" y="67"/>
                    <a:pt x="1079" y="68"/>
                  </a:cubicBezTo>
                  <a:cubicBezTo>
                    <a:pt x="1079" y="69"/>
                    <a:pt x="1079" y="64"/>
                    <a:pt x="1078" y="62"/>
                  </a:cubicBezTo>
                  <a:cubicBezTo>
                    <a:pt x="1077" y="59"/>
                    <a:pt x="1075" y="60"/>
                    <a:pt x="1072" y="61"/>
                  </a:cubicBezTo>
                  <a:cubicBezTo>
                    <a:pt x="1068" y="61"/>
                    <a:pt x="1067" y="59"/>
                    <a:pt x="1065" y="57"/>
                  </a:cubicBezTo>
                  <a:cubicBezTo>
                    <a:pt x="1064" y="54"/>
                    <a:pt x="1061" y="51"/>
                    <a:pt x="1057" y="50"/>
                  </a:cubicBezTo>
                  <a:cubicBezTo>
                    <a:pt x="1053" y="49"/>
                    <a:pt x="1053" y="50"/>
                    <a:pt x="1049" y="51"/>
                  </a:cubicBezTo>
                  <a:cubicBezTo>
                    <a:pt x="1046" y="52"/>
                    <a:pt x="1048" y="48"/>
                    <a:pt x="1045" y="46"/>
                  </a:cubicBezTo>
                  <a:cubicBezTo>
                    <a:pt x="1043" y="44"/>
                    <a:pt x="1043" y="44"/>
                    <a:pt x="1040" y="44"/>
                  </a:cubicBezTo>
                  <a:cubicBezTo>
                    <a:pt x="1037" y="45"/>
                    <a:pt x="1036" y="46"/>
                    <a:pt x="1032" y="45"/>
                  </a:cubicBezTo>
                  <a:cubicBezTo>
                    <a:pt x="1027" y="45"/>
                    <a:pt x="1028" y="47"/>
                    <a:pt x="1024" y="47"/>
                  </a:cubicBezTo>
                  <a:cubicBezTo>
                    <a:pt x="1020" y="47"/>
                    <a:pt x="1022" y="45"/>
                    <a:pt x="1022" y="43"/>
                  </a:cubicBezTo>
                  <a:cubicBezTo>
                    <a:pt x="1022" y="42"/>
                    <a:pt x="1018" y="46"/>
                    <a:pt x="1015" y="47"/>
                  </a:cubicBezTo>
                  <a:cubicBezTo>
                    <a:pt x="1012" y="47"/>
                    <a:pt x="1008" y="50"/>
                    <a:pt x="1006" y="51"/>
                  </a:cubicBezTo>
                  <a:cubicBezTo>
                    <a:pt x="1004" y="53"/>
                    <a:pt x="994" y="55"/>
                    <a:pt x="987" y="58"/>
                  </a:cubicBezTo>
                  <a:cubicBezTo>
                    <a:pt x="981" y="62"/>
                    <a:pt x="980" y="68"/>
                    <a:pt x="976" y="70"/>
                  </a:cubicBezTo>
                  <a:cubicBezTo>
                    <a:pt x="973" y="73"/>
                    <a:pt x="975" y="74"/>
                    <a:pt x="971" y="76"/>
                  </a:cubicBezTo>
                  <a:cubicBezTo>
                    <a:pt x="968" y="77"/>
                    <a:pt x="964" y="79"/>
                    <a:pt x="961" y="81"/>
                  </a:cubicBezTo>
                  <a:cubicBezTo>
                    <a:pt x="958" y="83"/>
                    <a:pt x="959" y="84"/>
                    <a:pt x="956" y="85"/>
                  </a:cubicBezTo>
                  <a:cubicBezTo>
                    <a:pt x="952" y="87"/>
                    <a:pt x="954" y="90"/>
                    <a:pt x="954" y="93"/>
                  </a:cubicBezTo>
                  <a:cubicBezTo>
                    <a:pt x="954" y="95"/>
                    <a:pt x="959" y="96"/>
                    <a:pt x="958" y="97"/>
                  </a:cubicBezTo>
                  <a:cubicBezTo>
                    <a:pt x="956" y="99"/>
                    <a:pt x="957" y="101"/>
                    <a:pt x="952" y="102"/>
                  </a:cubicBezTo>
                  <a:cubicBezTo>
                    <a:pt x="946" y="102"/>
                    <a:pt x="945" y="104"/>
                    <a:pt x="938" y="107"/>
                  </a:cubicBezTo>
                  <a:cubicBezTo>
                    <a:pt x="931" y="109"/>
                    <a:pt x="926" y="107"/>
                    <a:pt x="923" y="109"/>
                  </a:cubicBezTo>
                  <a:cubicBezTo>
                    <a:pt x="920" y="111"/>
                    <a:pt x="923" y="118"/>
                    <a:pt x="922" y="122"/>
                  </a:cubicBezTo>
                  <a:cubicBezTo>
                    <a:pt x="921" y="125"/>
                    <a:pt x="922" y="127"/>
                    <a:pt x="925" y="131"/>
                  </a:cubicBezTo>
                  <a:cubicBezTo>
                    <a:pt x="927" y="135"/>
                    <a:pt x="929" y="137"/>
                    <a:pt x="932" y="138"/>
                  </a:cubicBezTo>
                  <a:cubicBezTo>
                    <a:pt x="935" y="139"/>
                    <a:pt x="939" y="143"/>
                    <a:pt x="942" y="145"/>
                  </a:cubicBezTo>
                  <a:cubicBezTo>
                    <a:pt x="945" y="148"/>
                    <a:pt x="947" y="148"/>
                    <a:pt x="949" y="149"/>
                  </a:cubicBezTo>
                  <a:cubicBezTo>
                    <a:pt x="952" y="151"/>
                    <a:pt x="952" y="158"/>
                    <a:pt x="952" y="160"/>
                  </a:cubicBezTo>
                  <a:cubicBezTo>
                    <a:pt x="951" y="162"/>
                    <a:pt x="951" y="172"/>
                    <a:pt x="950" y="174"/>
                  </a:cubicBezTo>
                  <a:cubicBezTo>
                    <a:pt x="949" y="177"/>
                    <a:pt x="947" y="170"/>
                    <a:pt x="946" y="169"/>
                  </a:cubicBezTo>
                  <a:cubicBezTo>
                    <a:pt x="945" y="168"/>
                    <a:pt x="942" y="168"/>
                    <a:pt x="941" y="169"/>
                  </a:cubicBezTo>
                  <a:cubicBezTo>
                    <a:pt x="939" y="171"/>
                    <a:pt x="942" y="164"/>
                    <a:pt x="944" y="162"/>
                  </a:cubicBezTo>
                  <a:cubicBezTo>
                    <a:pt x="946" y="160"/>
                    <a:pt x="946" y="156"/>
                    <a:pt x="947" y="154"/>
                  </a:cubicBezTo>
                  <a:cubicBezTo>
                    <a:pt x="948" y="152"/>
                    <a:pt x="933" y="151"/>
                    <a:pt x="929" y="149"/>
                  </a:cubicBezTo>
                  <a:cubicBezTo>
                    <a:pt x="925" y="147"/>
                    <a:pt x="917" y="133"/>
                    <a:pt x="915" y="129"/>
                  </a:cubicBezTo>
                  <a:cubicBezTo>
                    <a:pt x="913" y="126"/>
                    <a:pt x="908" y="125"/>
                    <a:pt x="907" y="126"/>
                  </a:cubicBezTo>
                  <a:cubicBezTo>
                    <a:pt x="905" y="127"/>
                    <a:pt x="900" y="130"/>
                    <a:pt x="899" y="131"/>
                  </a:cubicBezTo>
                  <a:cubicBezTo>
                    <a:pt x="898" y="133"/>
                    <a:pt x="902" y="133"/>
                    <a:pt x="905" y="135"/>
                  </a:cubicBezTo>
                  <a:cubicBezTo>
                    <a:pt x="907" y="136"/>
                    <a:pt x="907" y="138"/>
                    <a:pt x="906" y="139"/>
                  </a:cubicBezTo>
                  <a:cubicBezTo>
                    <a:pt x="904" y="141"/>
                    <a:pt x="903" y="136"/>
                    <a:pt x="901" y="137"/>
                  </a:cubicBezTo>
                  <a:cubicBezTo>
                    <a:pt x="899" y="139"/>
                    <a:pt x="896" y="136"/>
                    <a:pt x="893" y="135"/>
                  </a:cubicBezTo>
                  <a:cubicBezTo>
                    <a:pt x="890" y="135"/>
                    <a:pt x="885" y="135"/>
                    <a:pt x="886" y="136"/>
                  </a:cubicBezTo>
                  <a:cubicBezTo>
                    <a:pt x="887" y="138"/>
                    <a:pt x="886" y="140"/>
                    <a:pt x="887" y="143"/>
                  </a:cubicBezTo>
                  <a:cubicBezTo>
                    <a:pt x="888" y="146"/>
                    <a:pt x="893" y="150"/>
                    <a:pt x="895" y="151"/>
                  </a:cubicBezTo>
                  <a:cubicBezTo>
                    <a:pt x="897" y="151"/>
                    <a:pt x="903" y="152"/>
                    <a:pt x="904" y="154"/>
                  </a:cubicBezTo>
                  <a:cubicBezTo>
                    <a:pt x="906" y="156"/>
                    <a:pt x="907" y="160"/>
                    <a:pt x="905" y="162"/>
                  </a:cubicBezTo>
                  <a:cubicBezTo>
                    <a:pt x="904" y="163"/>
                    <a:pt x="899" y="158"/>
                    <a:pt x="896" y="159"/>
                  </a:cubicBezTo>
                  <a:cubicBezTo>
                    <a:pt x="893" y="160"/>
                    <a:pt x="889" y="160"/>
                    <a:pt x="887" y="160"/>
                  </a:cubicBezTo>
                  <a:cubicBezTo>
                    <a:pt x="884" y="161"/>
                    <a:pt x="882" y="158"/>
                    <a:pt x="882" y="155"/>
                  </a:cubicBezTo>
                  <a:cubicBezTo>
                    <a:pt x="882" y="152"/>
                    <a:pt x="882" y="133"/>
                    <a:pt x="880" y="130"/>
                  </a:cubicBezTo>
                  <a:cubicBezTo>
                    <a:pt x="877" y="128"/>
                    <a:pt x="875" y="126"/>
                    <a:pt x="874" y="127"/>
                  </a:cubicBezTo>
                  <a:cubicBezTo>
                    <a:pt x="873" y="127"/>
                    <a:pt x="874" y="137"/>
                    <a:pt x="874" y="140"/>
                  </a:cubicBezTo>
                  <a:cubicBezTo>
                    <a:pt x="874" y="143"/>
                    <a:pt x="865" y="147"/>
                    <a:pt x="865" y="150"/>
                  </a:cubicBezTo>
                  <a:cubicBezTo>
                    <a:pt x="865" y="154"/>
                    <a:pt x="862" y="155"/>
                    <a:pt x="861" y="158"/>
                  </a:cubicBezTo>
                  <a:cubicBezTo>
                    <a:pt x="860" y="162"/>
                    <a:pt x="870" y="169"/>
                    <a:pt x="872" y="170"/>
                  </a:cubicBezTo>
                  <a:cubicBezTo>
                    <a:pt x="874" y="172"/>
                    <a:pt x="871" y="175"/>
                    <a:pt x="871" y="177"/>
                  </a:cubicBezTo>
                  <a:cubicBezTo>
                    <a:pt x="871" y="178"/>
                    <a:pt x="870" y="193"/>
                    <a:pt x="871" y="198"/>
                  </a:cubicBezTo>
                  <a:cubicBezTo>
                    <a:pt x="871" y="203"/>
                    <a:pt x="872" y="207"/>
                    <a:pt x="874" y="208"/>
                  </a:cubicBezTo>
                  <a:cubicBezTo>
                    <a:pt x="876" y="209"/>
                    <a:pt x="877" y="207"/>
                    <a:pt x="879" y="207"/>
                  </a:cubicBezTo>
                  <a:cubicBezTo>
                    <a:pt x="882" y="207"/>
                    <a:pt x="883" y="205"/>
                    <a:pt x="886" y="204"/>
                  </a:cubicBezTo>
                  <a:cubicBezTo>
                    <a:pt x="889" y="204"/>
                    <a:pt x="896" y="203"/>
                    <a:pt x="900" y="205"/>
                  </a:cubicBezTo>
                  <a:cubicBezTo>
                    <a:pt x="905" y="206"/>
                    <a:pt x="905" y="209"/>
                    <a:pt x="907" y="212"/>
                  </a:cubicBezTo>
                  <a:cubicBezTo>
                    <a:pt x="908" y="216"/>
                    <a:pt x="912" y="220"/>
                    <a:pt x="914" y="223"/>
                  </a:cubicBezTo>
                  <a:cubicBezTo>
                    <a:pt x="916" y="227"/>
                    <a:pt x="909" y="226"/>
                    <a:pt x="909" y="233"/>
                  </a:cubicBezTo>
                  <a:cubicBezTo>
                    <a:pt x="909" y="240"/>
                    <a:pt x="913" y="241"/>
                    <a:pt x="918" y="242"/>
                  </a:cubicBezTo>
                  <a:cubicBezTo>
                    <a:pt x="922" y="244"/>
                    <a:pt x="916" y="245"/>
                    <a:pt x="914" y="245"/>
                  </a:cubicBezTo>
                  <a:cubicBezTo>
                    <a:pt x="912" y="245"/>
                    <a:pt x="909" y="247"/>
                    <a:pt x="908" y="248"/>
                  </a:cubicBezTo>
                  <a:cubicBezTo>
                    <a:pt x="907" y="249"/>
                    <a:pt x="906" y="246"/>
                    <a:pt x="904" y="245"/>
                  </a:cubicBezTo>
                  <a:cubicBezTo>
                    <a:pt x="901" y="243"/>
                    <a:pt x="902" y="231"/>
                    <a:pt x="901" y="226"/>
                  </a:cubicBezTo>
                  <a:cubicBezTo>
                    <a:pt x="900" y="221"/>
                    <a:pt x="897" y="214"/>
                    <a:pt x="894" y="213"/>
                  </a:cubicBezTo>
                  <a:cubicBezTo>
                    <a:pt x="891" y="211"/>
                    <a:pt x="877" y="221"/>
                    <a:pt x="877" y="223"/>
                  </a:cubicBezTo>
                  <a:cubicBezTo>
                    <a:pt x="876" y="225"/>
                    <a:pt x="878" y="225"/>
                    <a:pt x="880" y="229"/>
                  </a:cubicBezTo>
                  <a:cubicBezTo>
                    <a:pt x="882" y="232"/>
                    <a:pt x="878" y="238"/>
                    <a:pt x="875" y="245"/>
                  </a:cubicBezTo>
                  <a:cubicBezTo>
                    <a:pt x="873" y="251"/>
                    <a:pt x="868" y="259"/>
                    <a:pt x="865" y="261"/>
                  </a:cubicBezTo>
                  <a:cubicBezTo>
                    <a:pt x="863" y="263"/>
                    <a:pt x="868" y="266"/>
                    <a:pt x="871" y="269"/>
                  </a:cubicBezTo>
                  <a:cubicBezTo>
                    <a:pt x="874" y="273"/>
                    <a:pt x="874" y="276"/>
                    <a:pt x="872" y="279"/>
                  </a:cubicBezTo>
                  <a:cubicBezTo>
                    <a:pt x="870" y="281"/>
                    <a:pt x="865" y="267"/>
                    <a:pt x="862" y="265"/>
                  </a:cubicBezTo>
                  <a:cubicBezTo>
                    <a:pt x="859" y="263"/>
                    <a:pt x="852" y="263"/>
                    <a:pt x="847" y="263"/>
                  </a:cubicBezTo>
                  <a:cubicBezTo>
                    <a:pt x="842" y="263"/>
                    <a:pt x="837" y="259"/>
                    <a:pt x="834" y="257"/>
                  </a:cubicBezTo>
                  <a:cubicBezTo>
                    <a:pt x="831" y="254"/>
                    <a:pt x="830" y="256"/>
                    <a:pt x="828" y="257"/>
                  </a:cubicBezTo>
                  <a:cubicBezTo>
                    <a:pt x="826" y="258"/>
                    <a:pt x="826" y="255"/>
                    <a:pt x="828" y="253"/>
                  </a:cubicBezTo>
                  <a:cubicBezTo>
                    <a:pt x="829" y="251"/>
                    <a:pt x="841" y="253"/>
                    <a:pt x="846" y="253"/>
                  </a:cubicBezTo>
                  <a:cubicBezTo>
                    <a:pt x="851" y="253"/>
                    <a:pt x="853" y="252"/>
                    <a:pt x="857" y="250"/>
                  </a:cubicBezTo>
                  <a:cubicBezTo>
                    <a:pt x="861" y="247"/>
                    <a:pt x="867" y="225"/>
                    <a:pt x="867" y="223"/>
                  </a:cubicBezTo>
                  <a:cubicBezTo>
                    <a:pt x="868" y="221"/>
                    <a:pt x="867" y="217"/>
                    <a:pt x="864" y="215"/>
                  </a:cubicBezTo>
                  <a:cubicBezTo>
                    <a:pt x="861" y="213"/>
                    <a:pt x="858" y="202"/>
                    <a:pt x="857" y="195"/>
                  </a:cubicBezTo>
                  <a:cubicBezTo>
                    <a:pt x="856" y="187"/>
                    <a:pt x="858" y="179"/>
                    <a:pt x="857" y="175"/>
                  </a:cubicBezTo>
                  <a:cubicBezTo>
                    <a:pt x="857" y="172"/>
                    <a:pt x="851" y="165"/>
                    <a:pt x="849" y="162"/>
                  </a:cubicBezTo>
                  <a:cubicBezTo>
                    <a:pt x="847" y="159"/>
                    <a:pt x="850" y="157"/>
                    <a:pt x="851" y="155"/>
                  </a:cubicBezTo>
                  <a:cubicBezTo>
                    <a:pt x="853" y="152"/>
                    <a:pt x="853" y="138"/>
                    <a:pt x="854" y="136"/>
                  </a:cubicBezTo>
                  <a:cubicBezTo>
                    <a:pt x="854" y="133"/>
                    <a:pt x="857" y="132"/>
                    <a:pt x="857" y="130"/>
                  </a:cubicBezTo>
                  <a:cubicBezTo>
                    <a:pt x="856" y="128"/>
                    <a:pt x="853" y="127"/>
                    <a:pt x="850" y="127"/>
                  </a:cubicBezTo>
                  <a:cubicBezTo>
                    <a:pt x="847" y="127"/>
                    <a:pt x="843" y="127"/>
                    <a:pt x="838" y="127"/>
                  </a:cubicBezTo>
                  <a:cubicBezTo>
                    <a:pt x="833" y="127"/>
                    <a:pt x="831" y="126"/>
                    <a:pt x="830" y="125"/>
                  </a:cubicBezTo>
                  <a:cubicBezTo>
                    <a:pt x="829" y="125"/>
                    <a:pt x="827" y="126"/>
                    <a:pt x="825" y="128"/>
                  </a:cubicBezTo>
                  <a:cubicBezTo>
                    <a:pt x="823" y="129"/>
                    <a:pt x="825" y="133"/>
                    <a:pt x="821" y="146"/>
                  </a:cubicBezTo>
                  <a:cubicBezTo>
                    <a:pt x="816" y="160"/>
                    <a:pt x="806" y="161"/>
                    <a:pt x="806" y="163"/>
                  </a:cubicBezTo>
                  <a:cubicBezTo>
                    <a:pt x="806" y="166"/>
                    <a:pt x="804" y="168"/>
                    <a:pt x="803" y="170"/>
                  </a:cubicBezTo>
                  <a:cubicBezTo>
                    <a:pt x="802" y="173"/>
                    <a:pt x="804" y="172"/>
                    <a:pt x="806" y="172"/>
                  </a:cubicBezTo>
                  <a:cubicBezTo>
                    <a:pt x="808" y="172"/>
                    <a:pt x="809" y="186"/>
                    <a:pt x="809" y="188"/>
                  </a:cubicBezTo>
                  <a:cubicBezTo>
                    <a:pt x="809" y="190"/>
                    <a:pt x="806" y="188"/>
                    <a:pt x="806" y="189"/>
                  </a:cubicBezTo>
                  <a:cubicBezTo>
                    <a:pt x="805" y="189"/>
                    <a:pt x="805" y="197"/>
                    <a:pt x="807" y="199"/>
                  </a:cubicBezTo>
                  <a:cubicBezTo>
                    <a:pt x="810" y="202"/>
                    <a:pt x="810" y="198"/>
                    <a:pt x="812" y="198"/>
                  </a:cubicBezTo>
                  <a:cubicBezTo>
                    <a:pt x="813" y="198"/>
                    <a:pt x="814" y="205"/>
                    <a:pt x="817" y="208"/>
                  </a:cubicBezTo>
                  <a:cubicBezTo>
                    <a:pt x="820" y="211"/>
                    <a:pt x="823" y="212"/>
                    <a:pt x="825" y="211"/>
                  </a:cubicBezTo>
                  <a:cubicBezTo>
                    <a:pt x="828" y="210"/>
                    <a:pt x="826" y="223"/>
                    <a:pt x="824" y="226"/>
                  </a:cubicBezTo>
                  <a:cubicBezTo>
                    <a:pt x="822" y="228"/>
                    <a:pt x="821" y="218"/>
                    <a:pt x="815" y="214"/>
                  </a:cubicBezTo>
                  <a:cubicBezTo>
                    <a:pt x="810" y="211"/>
                    <a:pt x="804" y="207"/>
                    <a:pt x="802" y="206"/>
                  </a:cubicBezTo>
                  <a:cubicBezTo>
                    <a:pt x="799" y="205"/>
                    <a:pt x="790" y="197"/>
                    <a:pt x="785" y="197"/>
                  </a:cubicBezTo>
                  <a:cubicBezTo>
                    <a:pt x="779" y="197"/>
                    <a:pt x="774" y="194"/>
                    <a:pt x="768" y="194"/>
                  </a:cubicBezTo>
                  <a:cubicBezTo>
                    <a:pt x="762" y="194"/>
                    <a:pt x="761" y="192"/>
                    <a:pt x="759" y="191"/>
                  </a:cubicBezTo>
                  <a:cubicBezTo>
                    <a:pt x="757" y="190"/>
                    <a:pt x="754" y="192"/>
                    <a:pt x="755" y="193"/>
                  </a:cubicBezTo>
                  <a:cubicBezTo>
                    <a:pt x="755" y="195"/>
                    <a:pt x="751" y="197"/>
                    <a:pt x="753" y="201"/>
                  </a:cubicBezTo>
                  <a:cubicBezTo>
                    <a:pt x="755" y="205"/>
                    <a:pt x="757" y="208"/>
                    <a:pt x="759" y="211"/>
                  </a:cubicBezTo>
                  <a:cubicBezTo>
                    <a:pt x="760" y="214"/>
                    <a:pt x="755" y="215"/>
                    <a:pt x="752" y="215"/>
                  </a:cubicBezTo>
                  <a:cubicBezTo>
                    <a:pt x="749" y="216"/>
                    <a:pt x="751" y="219"/>
                    <a:pt x="751" y="223"/>
                  </a:cubicBezTo>
                  <a:cubicBezTo>
                    <a:pt x="751" y="226"/>
                    <a:pt x="748" y="222"/>
                    <a:pt x="746" y="221"/>
                  </a:cubicBezTo>
                  <a:cubicBezTo>
                    <a:pt x="744" y="221"/>
                    <a:pt x="744" y="220"/>
                    <a:pt x="745" y="219"/>
                  </a:cubicBezTo>
                  <a:cubicBezTo>
                    <a:pt x="747" y="219"/>
                    <a:pt x="746" y="217"/>
                    <a:pt x="747" y="216"/>
                  </a:cubicBezTo>
                  <a:cubicBezTo>
                    <a:pt x="747" y="215"/>
                    <a:pt x="745" y="213"/>
                    <a:pt x="743" y="212"/>
                  </a:cubicBezTo>
                  <a:cubicBezTo>
                    <a:pt x="741" y="211"/>
                    <a:pt x="739" y="212"/>
                    <a:pt x="735" y="214"/>
                  </a:cubicBezTo>
                  <a:cubicBezTo>
                    <a:pt x="732" y="217"/>
                    <a:pt x="731" y="217"/>
                    <a:pt x="725" y="218"/>
                  </a:cubicBezTo>
                  <a:cubicBezTo>
                    <a:pt x="719" y="219"/>
                    <a:pt x="719" y="217"/>
                    <a:pt x="715" y="218"/>
                  </a:cubicBezTo>
                  <a:cubicBezTo>
                    <a:pt x="711" y="220"/>
                    <a:pt x="710" y="220"/>
                    <a:pt x="709" y="222"/>
                  </a:cubicBezTo>
                  <a:cubicBezTo>
                    <a:pt x="707" y="224"/>
                    <a:pt x="710" y="224"/>
                    <a:pt x="707" y="226"/>
                  </a:cubicBezTo>
                  <a:cubicBezTo>
                    <a:pt x="705" y="227"/>
                    <a:pt x="704" y="224"/>
                    <a:pt x="703" y="227"/>
                  </a:cubicBezTo>
                  <a:cubicBezTo>
                    <a:pt x="701" y="230"/>
                    <a:pt x="699" y="230"/>
                    <a:pt x="698" y="231"/>
                  </a:cubicBezTo>
                  <a:cubicBezTo>
                    <a:pt x="696" y="232"/>
                    <a:pt x="696" y="231"/>
                    <a:pt x="694" y="231"/>
                  </a:cubicBezTo>
                  <a:cubicBezTo>
                    <a:pt x="691" y="231"/>
                    <a:pt x="693" y="229"/>
                    <a:pt x="690" y="230"/>
                  </a:cubicBezTo>
                  <a:cubicBezTo>
                    <a:pt x="687" y="231"/>
                    <a:pt x="690" y="228"/>
                    <a:pt x="690" y="227"/>
                  </a:cubicBezTo>
                  <a:cubicBezTo>
                    <a:pt x="691" y="226"/>
                    <a:pt x="697" y="223"/>
                    <a:pt x="698" y="222"/>
                  </a:cubicBezTo>
                  <a:cubicBezTo>
                    <a:pt x="700" y="221"/>
                    <a:pt x="700" y="214"/>
                    <a:pt x="699" y="213"/>
                  </a:cubicBezTo>
                  <a:cubicBezTo>
                    <a:pt x="698" y="212"/>
                    <a:pt x="702" y="210"/>
                    <a:pt x="703" y="209"/>
                  </a:cubicBezTo>
                  <a:cubicBezTo>
                    <a:pt x="704" y="209"/>
                    <a:pt x="698" y="211"/>
                    <a:pt x="695" y="212"/>
                  </a:cubicBezTo>
                  <a:cubicBezTo>
                    <a:pt x="692" y="213"/>
                    <a:pt x="687" y="217"/>
                    <a:pt x="685" y="219"/>
                  </a:cubicBezTo>
                  <a:cubicBezTo>
                    <a:pt x="682" y="220"/>
                    <a:pt x="679" y="221"/>
                    <a:pt x="674" y="222"/>
                  </a:cubicBezTo>
                  <a:cubicBezTo>
                    <a:pt x="668" y="224"/>
                    <a:pt x="665" y="230"/>
                    <a:pt x="664" y="230"/>
                  </a:cubicBezTo>
                  <a:cubicBezTo>
                    <a:pt x="662" y="231"/>
                    <a:pt x="658" y="229"/>
                    <a:pt x="656" y="229"/>
                  </a:cubicBezTo>
                  <a:cubicBezTo>
                    <a:pt x="654" y="229"/>
                    <a:pt x="658" y="232"/>
                    <a:pt x="658" y="234"/>
                  </a:cubicBezTo>
                  <a:cubicBezTo>
                    <a:pt x="659" y="235"/>
                    <a:pt x="652" y="236"/>
                    <a:pt x="650" y="236"/>
                  </a:cubicBezTo>
                  <a:cubicBezTo>
                    <a:pt x="649" y="237"/>
                    <a:pt x="651" y="242"/>
                    <a:pt x="649" y="247"/>
                  </a:cubicBezTo>
                  <a:cubicBezTo>
                    <a:pt x="648" y="252"/>
                    <a:pt x="639" y="250"/>
                    <a:pt x="635" y="250"/>
                  </a:cubicBezTo>
                  <a:cubicBezTo>
                    <a:pt x="630" y="251"/>
                    <a:pt x="631" y="247"/>
                    <a:pt x="629" y="245"/>
                  </a:cubicBezTo>
                  <a:cubicBezTo>
                    <a:pt x="627" y="242"/>
                    <a:pt x="625" y="242"/>
                    <a:pt x="623" y="241"/>
                  </a:cubicBezTo>
                  <a:cubicBezTo>
                    <a:pt x="621" y="240"/>
                    <a:pt x="623" y="237"/>
                    <a:pt x="625" y="235"/>
                  </a:cubicBezTo>
                  <a:cubicBezTo>
                    <a:pt x="627" y="232"/>
                    <a:pt x="634" y="231"/>
                    <a:pt x="635" y="230"/>
                  </a:cubicBezTo>
                  <a:cubicBezTo>
                    <a:pt x="637" y="229"/>
                    <a:pt x="631" y="224"/>
                    <a:pt x="630" y="222"/>
                  </a:cubicBezTo>
                  <a:cubicBezTo>
                    <a:pt x="629" y="220"/>
                    <a:pt x="624" y="218"/>
                    <a:pt x="620" y="218"/>
                  </a:cubicBezTo>
                  <a:cubicBezTo>
                    <a:pt x="616" y="218"/>
                    <a:pt x="613" y="217"/>
                    <a:pt x="609" y="216"/>
                  </a:cubicBezTo>
                  <a:cubicBezTo>
                    <a:pt x="605" y="215"/>
                    <a:pt x="607" y="218"/>
                    <a:pt x="609" y="219"/>
                  </a:cubicBezTo>
                  <a:cubicBezTo>
                    <a:pt x="610" y="221"/>
                    <a:pt x="613" y="224"/>
                    <a:pt x="615" y="227"/>
                  </a:cubicBezTo>
                  <a:cubicBezTo>
                    <a:pt x="616" y="231"/>
                    <a:pt x="609" y="241"/>
                    <a:pt x="609" y="244"/>
                  </a:cubicBezTo>
                  <a:cubicBezTo>
                    <a:pt x="609" y="246"/>
                    <a:pt x="616" y="247"/>
                    <a:pt x="619" y="251"/>
                  </a:cubicBezTo>
                  <a:cubicBezTo>
                    <a:pt x="621" y="255"/>
                    <a:pt x="614" y="263"/>
                    <a:pt x="613" y="264"/>
                  </a:cubicBezTo>
                  <a:cubicBezTo>
                    <a:pt x="611" y="266"/>
                    <a:pt x="608" y="265"/>
                    <a:pt x="608" y="264"/>
                  </a:cubicBezTo>
                  <a:cubicBezTo>
                    <a:pt x="607" y="263"/>
                    <a:pt x="604" y="260"/>
                    <a:pt x="602" y="260"/>
                  </a:cubicBezTo>
                  <a:cubicBezTo>
                    <a:pt x="600" y="261"/>
                    <a:pt x="600" y="259"/>
                    <a:pt x="598" y="258"/>
                  </a:cubicBezTo>
                  <a:cubicBezTo>
                    <a:pt x="598" y="258"/>
                    <a:pt x="594" y="262"/>
                    <a:pt x="592" y="264"/>
                  </a:cubicBezTo>
                  <a:cubicBezTo>
                    <a:pt x="590" y="266"/>
                    <a:pt x="584" y="267"/>
                    <a:pt x="583" y="269"/>
                  </a:cubicBezTo>
                  <a:cubicBezTo>
                    <a:pt x="581" y="271"/>
                    <a:pt x="576" y="275"/>
                    <a:pt x="575" y="277"/>
                  </a:cubicBezTo>
                  <a:cubicBezTo>
                    <a:pt x="573" y="279"/>
                    <a:pt x="581" y="286"/>
                    <a:pt x="582" y="287"/>
                  </a:cubicBezTo>
                  <a:cubicBezTo>
                    <a:pt x="584" y="288"/>
                    <a:pt x="583" y="290"/>
                    <a:pt x="581" y="292"/>
                  </a:cubicBezTo>
                  <a:cubicBezTo>
                    <a:pt x="580" y="294"/>
                    <a:pt x="571" y="290"/>
                    <a:pt x="568" y="289"/>
                  </a:cubicBezTo>
                  <a:cubicBezTo>
                    <a:pt x="566" y="288"/>
                    <a:pt x="565" y="288"/>
                    <a:pt x="563" y="289"/>
                  </a:cubicBezTo>
                  <a:cubicBezTo>
                    <a:pt x="560" y="290"/>
                    <a:pt x="557" y="287"/>
                    <a:pt x="555" y="284"/>
                  </a:cubicBezTo>
                  <a:cubicBezTo>
                    <a:pt x="554" y="281"/>
                    <a:pt x="552" y="283"/>
                    <a:pt x="550" y="282"/>
                  </a:cubicBezTo>
                  <a:cubicBezTo>
                    <a:pt x="548" y="282"/>
                    <a:pt x="549" y="283"/>
                    <a:pt x="548" y="284"/>
                  </a:cubicBezTo>
                  <a:cubicBezTo>
                    <a:pt x="548" y="286"/>
                    <a:pt x="547" y="286"/>
                    <a:pt x="545" y="287"/>
                  </a:cubicBezTo>
                  <a:cubicBezTo>
                    <a:pt x="544" y="287"/>
                    <a:pt x="545" y="291"/>
                    <a:pt x="549" y="296"/>
                  </a:cubicBezTo>
                  <a:cubicBezTo>
                    <a:pt x="553" y="300"/>
                    <a:pt x="553" y="297"/>
                    <a:pt x="556" y="296"/>
                  </a:cubicBezTo>
                  <a:cubicBezTo>
                    <a:pt x="560" y="295"/>
                    <a:pt x="558" y="302"/>
                    <a:pt x="560" y="304"/>
                  </a:cubicBezTo>
                  <a:cubicBezTo>
                    <a:pt x="562" y="306"/>
                    <a:pt x="557" y="306"/>
                    <a:pt x="555" y="307"/>
                  </a:cubicBezTo>
                  <a:cubicBezTo>
                    <a:pt x="553" y="307"/>
                    <a:pt x="547" y="306"/>
                    <a:pt x="544" y="303"/>
                  </a:cubicBezTo>
                  <a:cubicBezTo>
                    <a:pt x="540" y="301"/>
                    <a:pt x="541" y="298"/>
                    <a:pt x="539" y="298"/>
                  </a:cubicBezTo>
                  <a:cubicBezTo>
                    <a:pt x="537" y="298"/>
                    <a:pt x="534" y="297"/>
                    <a:pt x="533" y="295"/>
                  </a:cubicBezTo>
                  <a:cubicBezTo>
                    <a:pt x="531" y="293"/>
                    <a:pt x="529" y="292"/>
                    <a:pt x="530" y="291"/>
                  </a:cubicBezTo>
                  <a:cubicBezTo>
                    <a:pt x="531" y="290"/>
                    <a:pt x="531" y="284"/>
                    <a:pt x="529" y="281"/>
                  </a:cubicBezTo>
                  <a:cubicBezTo>
                    <a:pt x="528" y="277"/>
                    <a:pt x="526" y="278"/>
                    <a:pt x="528" y="278"/>
                  </a:cubicBezTo>
                  <a:cubicBezTo>
                    <a:pt x="530" y="277"/>
                    <a:pt x="530" y="272"/>
                    <a:pt x="529" y="271"/>
                  </a:cubicBezTo>
                  <a:cubicBezTo>
                    <a:pt x="528" y="270"/>
                    <a:pt x="521" y="264"/>
                    <a:pt x="520" y="264"/>
                  </a:cubicBezTo>
                  <a:cubicBezTo>
                    <a:pt x="519" y="264"/>
                    <a:pt x="516" y="260"/>
                    <a:pt x="516" y="259"/>
                  </a:cubicBezTo>
                  <a:cubicBezTo>
                    <a:pt x="516" y="258"/>
                    <a:pt x="513" y="255"/>
                    <a:pt x="512" y="255"/>
                  </a:cubicBezTo>
                  <a:cubicBezTo>
                    <a:pt x="510" y="255"/>
                    <a:pt x="506" y="255"/>
                    <a:pt x="504" y="254"/>
                  </a:cubicBezTo>
                  <a:cubicBezTo>
                    <a:pt x="501" y="252"/>
                    <a:pt x="505" y="251"/>
                    <a:pt x="506" y="251"/>
                  </a:cubicBezTo>
                  <a:cubicBezTo>
                    <a:pt x="507" y="250"/>
                    <a:pt x="508" y="248"/>
                    <a:pt x="509" y="247"/>
                  </a:cubicBezTo>
                  <a:cubicBezTo>
                    <a:pt x="510" y="246"/>
                    <a:pt x="513" y="251"/>
                    <a:pt x="516" y="253"/>
                  </a:cubicBezTo>
                  <a:cubicBezTo>
                    <a:pt x="519" y="255"/>
                    <a:pt x="529" y="258"/>
                    <a:pt x="532" y="260"/>
                  </a:cubicBezTo>
                  <a:cubicBezTo>
                    <a:pt x="534" y="261"/>
                    <a:pt x="544" y="263"/>
                    <a:pt x="549" y="264"/>
                  </a:cubicBezTo>
                  <a:cubicBezTo>
                    <a:pt x="554" y="264"/>
                    <a:pt x="561" y="266"/>
                    <a:pt x="564" y="266"/>
                  </a:cubicBezTo>
                  <a:cubicBezTo>
                    <a:pt x="567" y="266"/>
                    <a:pt x="571" y="264"/>
                    <a:pt x="575" y="264"/>
                  </a:cubicBezTo>
                  <a:cubicBezTo>
                    <a:pt x="578" y="264"/>
                    <a:pt x="581" y="261"/>
                    <a:pt x="584" y="257"/>
                  </a:cubicBezTo>
                  <a:cubicBezTo>
                    <a:pt x="588" y="253"/>
                    <a:pt x="588" y="246"/>
                    <a:pt x="587" y="245"/>
                  </a:cubicBezTo>
                  <a:cubicBezTo>
                    <a:pt x="586" y="244"/>
                    <a:pt x="587" y="234"/>
                    <a:pt x="585" y="233"/>
                  </a:cubicBezTo>
                  <a:cubicBezTo>
                    <a:pt x="582" y="232"/>
                    <a:pt x="582" y="231"/>
                    <a:pt x="579" y="229"/>
                  </a:cubicBezTo>
                  <a:cubicBezTo>
                    <a:pt x="576" y="226"/>
                    <a:pt x="575" y="226"/>
                    <a:pt x="573" y="226"/>
                  </a:cubicBezTo>
                  <a:cubicBezTo>
                    <a:pt x="571" y="227"/>
                    <a:pt x="571" y="225"/>
                    <a:pt x="568" y="223"/>
                  </a:cubicBezTo>
                  <a:cubicBezTo>
                    <a:pt x="565" y="222"/>
                    <a:pt x="565" y="222"/>
                    <a:pt x="561" y="221"/>
                  </a:cubicBezTo>
                  <a:cubicBezTo>
                    <a:pt x="558" y="221"/>
                    <a:pt x="557" y="219"/>
                    <a:pt x="555" y="217"/>
                  </a:cubicBezTo>
                  <a:cubicBezTo>
                    <a:pt x="552" y="214"/>
                    <a:pt x="542" y="209"/>
                    <a:pt x="539" y="207"/>
                  </a:cubicBezTo>
                  <a:cubicBezTo>
                    <a:pt x="536" y="205"/>
                    <a:pt x="532" y="204"/>
                    <a:pt x="528" y="205"/>
                  </a:cubicBezTo>
                  <a:cubicBezTo>
                    <a:pt x="525" y="205"/>
                    <a:pt x="523" y="203"/>
                    <a:pt x="521" y="204"/>
                  </a:cubicBezTo>
                  <a:cubicBezTo>
                    <a:pt x="519" y="204"/>
                    <a:pt x="517" y="203"/>
                    <a:pt x="517" y="202"/>
                  </a:cubicBezTo>
                  <a:cubicBezTo>
                    <a:pt x="517" y="200"/>
                    <a:pt x="514" y="202"/>
                    <a:pt x="511" y="203"/>
                  </a:cubicBezTo>
                  <a:cubicBezTo>
                    <a:pt x="509" y="205"/>
                    <a:pt x="513" y="200"/>
                    <a:pt x="510" y="200"/>
                  </a:cubicBezTo>
                  <a:cubicBezTo>
                    <a:pt x="508" y="200"/>
                    <a:pt x="505" y="198"/>
                    <a:pt x="507" y="198"/>
                  </a:cubicBezTo>
                  <a:cubicBezTo>
                    <a:pt x="509" y="198"/>
                    <a:pt x="516" y="195"/>
                    <a:pt x="512" y="193"/>
                  </a:cubicBezTo>
                  <a:cubicBezTo>
                    <a:pt x="508" y="191"/>
                    <a:pt x="503" y="191"/>
                    <a:pt x="502" y="192"/>
                  </a:cubicBezTo>
                  <a:cubicBezTo>
                    <a:pt x="501" y="193"/>
                    <a:pt x="501" y="193"/>
                    <a:pt x="500" y="194"/>
                  </a:cubicBezTo>
                  <a:cubicBezTo>
                    <a:pt x="500" y="194"/>
                    <a:pt x="500" y="194"/>
                    <a:pt x="500" y="194"/>
                  </a:cubicBezTo>
                  <a:cubicBezTo>
                    <a:pt x="499" y="194"/>
                    <a:pt x="499" y="194"/>
                    <a:pt x="498" y="194"/>
                  </a:cubicBezTo>
                  <a:cubicBezTo>
                    <a:pt x="498" y="194"/>
                    <a:pt x="498" y="194"/>
                    <a:pt x="497" y="194"/>
                  </a:cubicBezTo>
                  <a:cubicBezTo>
                    <a:pt x="497" y="194"/>
                    <a:pt x="496" y="194"/>
                    <a:pt x="496" y="194"/>
                  </a:cubicBezTo>
                  <a:cubicBezTo>
                    <a:pt x="495" y="194"/>
                    <a:pt x="495" y="194"/>
                    <a:pt x="494" y="194"/>
                  </a:cubicBezTo>
                  <a:cubicBezTo>
                    <a:pt x="493" y="194"/>
                    <a:pt x="493" y="194"/>
                    <a:pt x="492" y="194"/>
                  </a:cubicBezTo>
                  <a:cubicBezTo>
                    <a:pt x="487" y="194"/>
                    <a:pt x="483" y="192"/>
                    <a:pt x="483" y="191"/>
                  </a:cubicBezTo>
                  <a:cubicBezTo>
                    <a:pt x="483" y="190"/>
                    <a:pt x="477" y="188"/>
                    <a:pt x="475" y="187"/>
                  </a:cubicBezTo>
                  <a:cubicBezTo>
                    <a:pt x="473" y="186"/>
                    <a:pt x="479" y="186"/>
                    <a:pt x="483" y="187"/>
                  </a:cubicBezTo>
                  <a:cubicBezTo>
                    <a:pt x="487" y="188"/>
                    <a:pt x="487" y="187"/>
                    <a:pt x="489" y="186"/>
                  </a:cubicBezTo>
                  <a:cubicBezTo>
                    <a:pt x="490" y="186"/>
                    <a:pt x="494" y="184"/>
                    <a:pt x="495" y="182"/>
                  </a:cubicBezTo>
                  <a:cubicBezTo>
                    <a:pt x="496" y="181"/>
                    <a:pt x="495" y="179"/>
                    <a:pt x="492" y="179"/>
                  </a:cubicBezTo>
                  <a:cubicBezTo>
                    <a:pt x="490" y="179"/>
                    <a:pt x="490" y="176"/>
                    <a:pt x="486" y="175"/>
                  </a:cubicBezTo>
                  <a:cubicBezTo>
                    <a:pt x="483" y="175"/>
                    <a:pt x="484" y="174"/>
                    <a:pt x="482" y="174"/>
                  </a:cubicBezTo>
                  <a:cubicBezTo>
                    <a:pt x="480" y="175"/>
                    <a:pt x="481" y="172"/>
                    <a:pt x="479" y="170"/>
                  </a:cubicBezTo>
                  <a:cubicBezTo>
                    <a:pt x="477" y="168"/>
                    <a:pt x="475" y="171"/>
                    <a:pt x="474" y="172"/>
                  </a:cubicBezTo>
                  <a:cubicBezTo>
                    <a:pt x="473" y="174"/>
                    <a:pt x="473" y="176"/>
                    <a:pt x="470" y="177"/>
                  </a:cubicBezTo>
                  <a:cubicBezTo>
                    <a:pt x="468" y="178"/>
                    <a:pt x="470" y="176"/>
                    <a:pt x="470" y="175"/>
                  </a:cubicBezTo>
                  <a:cubicBezTo>
                    <a:pt x="471" y="174"/>
                    <a:pt x="470" y="175"/>
                    <a:pt x="468" y="175"/>
                  </a:cubicBezTo>
                  <a:cubicBezTo>
                    <a:pt x="466" y="175"/>
                    <a:pt x="467" y="174"/>
                    <a:pt x="468" y="173"/>
                  </a:cubicBezTo>
                  <a:cubicBezTo>
                    <a:pt x="470" y="172"/>
                    <a:pt x="472" y="169"/>
                    <a:pt x="472" y="168"/>
                  </a:cubicBezTo>
                  <a:cubicBezTo>
                    <a:pt x="472" y="167"/>
                    <a:pt x="471" y="165"/>
                    <a:pt x="469" y="166"/>
                  </a:cubicBezTo>
                  <a:cubicBezTo>
                    <a:pt x="467" y="167"/>
                    <a:pt x="465" y="165"/>
                    <a:pt x="464" y="166"/>
                  </a:cubicBezTo>
                  <a:cubicBezTo>
                    <a:pt x="462" y="167"/>
                    <a:pt x="460" y="173"/>
                    <a:pt x="460" y="175"/>
                  </a:cubicBezTo>
                  <a:cubicBezTo>
                    <a:pt x="460" y="178"/>
                    <a:pt x="458" y="178"/>
                    <a:pt x="457" y="178"/>
                  </a:cubicBezTo>
                  <a:cubicBezTo>
                    <a:pt x="455" y="178"/>
                    <a:pt x="458" y="166"/>
                    <a:pt x="458" y="165"/>
                  </a:cubicBezTo>
                  <a:cubicBezTo>
                    <a:pt x="459" y="164"/>
                    <a:pt x="456" y="166"/>
                    <a:pt x="453" y="168"/>
                  </a:cubicBezTo>
                  <a:cubicBezTo>
                    <a:pt x="451" y="171"/>
                    <a:pt x="449" y="174"/>
                    <a:pt x="448" y="176"/>
                  </a:cubicBezTo>
                  <a:cubicBezTo>
                    <a:pt x="447" y="178"/>
                    <a:pt x="445" y="184"/>
                    <a:pt x="443" y="186"/>
                  </a:cubicBezTo>
                  <a:cubicBezTo>
                    <a:pt x="441" y="189"/>
                    <a:pt x="442" y="182"/>
                    <a:pt x="443" y="180"/>
                  </a:cubicBezTo>
                  <a:cubicBezTo>
                    <a:pt x="445" y="179"/>
                    <a:pt x="445" y="175"/>
                    <a:pt x="447" y="173"/>
                  </a:cubicBezTo>
                  <a:cubicBezTo>
                    <a:pt x="448" y="172"/>
                    <a:pt x="451" y="169"/>
                    <a:pt x="449" y="169"/>
                  </a:cubicBezTo>
                  <a:cubicBezTo>
                    <a:pt x="446" y="169"/>
                    <a:pt x="445" y="166"/>
                    <a:pt x="443" y="167"/>
                  </a:cubicBezTo>
                  <a:cubicBezTo>
                    <a:pt x="441" y="168"/>
                    <a:pt x="441" y="167"/>
                    <a:pt x="439" y="166"/>
                  </a:cubicBezTo>
                  <a:cubicBezTo>
                    <a:pt x="437" y="165"/>
                    <a:pt x="437" y="169"/>
                    <a:pt x="438" y="170"/>
                  </a:cubicBezTo>
                  <a:cubicBezTo>
                    <a:pt x="439" y="171"/>
                    <a:pt x="436" y="173"/>
                    <a:pt x="436" y="174"/>
                  </a:cubicBezTo>
                  <a:cubicBezTo>
                    <a:pt x="436" y="175"/>
                    <a:pt x="435" y="174"/>
                    <a:pt x="434" y="173"/>
                  </a:cubicBezTo>
                  <a:cubicBezTo>
                    <a:pt x="433" y="173"/>
                    <a:pt x="433" y="176"/>
                    <a:pt x="434" y="178"/>
                  </a:cubicBezTo>
                  <a:cubicBezTo>
                    <a:pt x="435" y="179"/>
                    <a:pt x="432" y="177"/>
                    <a:pt x="431" y="176"/>
                  </a:cubicBezTo>
                  <a:cubicBezTo>
                    <a:pt x="430" y="175"/>
                    <a:pt x="428" y="176"/>
                    <a:pt x="427" y="176"/>
                  </a:cubicBezTo>
                  <a:cubicBezTo>
                    <a:pt x="425" y="177"/>
                    <a:pt x="425" y="178"/>
                    <a:pt x="425" y="179"/>
                  </a:cubicBezTo>
                  <a:cubicBezTo>
                    <a:pt x="425" y="181"/>
                    <a:pt x="429" y="184"/>
                    <a:pt x="428" y="184"/>
                  </a:cubicBezTo>
                  <a:cubicBezTo>
                    <a:pt x="428" y="185"/>
                    <a:pt x="427" y="188"/>
                    <a:pt x="427" y="190"/>
                  </a:cubicBezTo>
                  <a:cubicBezTo>
                    <a:pt x="428" y="193"/>
                    <a:pt x="425" y="187"/>
                    <a:pt x="424" y="189"/>
                  </a:cubicBezTo>
                  <a:cubicBezTo>
                    <a:pt x="423" y="190"/>
                    <a:pt x="422" y="185"/>
                    <a:pt x="423" y="184"/>
                  </a:cubicBezTo>
                  <a:cubicBezTo>
                    <a:pt x="424" y="184"/>
                    <a:pt x="423" y="180"/>
                    <a:pt x="421" y="182"/>
                  </a:cubicBezTo>
                  <a:cubicBezTo>
                    <a:pt x="418" y="184"/>
                    <a:pt x="419" y="180"/>
                    <a:pt x="415" y="181"/>
                  </a:cubicBezTo>
                  <a:cubicBezTo>
                    <a:pt x="411" y="182"/>
                    <a:pt x="408" y="183"/>
                    <a:pt x="407" y="185"/>
                  </a:cubicBezTo>
                  <a:cubicBezTo>
                    <a:pt x="407" y="186"/>
                    <a:pt x="413" y="188"/>
                    <a:pt x="415" y="189"/>
                  </a:cubicBezTo>
                  <a:cubicBezTo>
                    <a:pt x="418" y="190"/>
                    <a:pt x="416" y="192"/>
                    <a:pt x="417" y="193"/>
                  </a:cubicBezTo>
                  <a:cubicBezTo>
                    <a:pt x="418" y="194"/>
                    <a:pt x="412" y="190"/>
                    <a:pt x="410" y="189"/>
                  </a:cubicBezTo>
                  <a:cubicBezTo>
                    <a:pt x="408" y="189"/>
                    <a:pt x="410" y="192"/>
                    <a:pt x="410" y="193"/>
                  </a:cubicBezTo>
                  <a:cubicBezTo>
                    <a:pt x="410" y="195"/>
                    <a:pt x="409" y="192"/>
                    <a:pt x="407" y="191"/>
                  </a:cubicBezTo>
                  <a:cubicBezTo>
                    <a:pt x="406" y="190"/>
                    <a:pt x="406" y="195"/>
                    <a:pt x="404" y="196"/>
                  </a:cubicBezTo>
                  <a:cubicBezTo>
                    <a:pt x="402" y="196"/>
                    <a:pt x="404" y="192"/>
                    <a:pt x="404" y="191"/>
                  </a:cubicBezTo>
                  <a:cubicBezTo>
                    <a:pt x="404" y="190"/>
                    <a:pt x="402" y="192"/>
                    <a:pt x="400" y="195"/>
                  </a:cubicBezTo>
                  <a:cubicBezTo>
                    <a:pt x="398" y="197"/>
                    <a:pt x="398" y="194"/>
                    <a:pt x="399" y="192"/>
                  </a:cubicBezTo>
                  <a:cubicBezTo>
                    <a:pt x="399" y="191"/>
                    <a:pt x="398" y="190"/>
                    <a:pt x="394" y="190"/>
                  </a:cubicBezTo>
                  <a:cubicBezTo>
                    <a:pt x="390" y="189"/>
                    <a:pt x="393" y="187"/>
                    <a:pt x="393" y="185"/>
                  </a:cubicBezTo>
                  <a:cubicBezTo>
                    <a:pt x="393" y="183"/>
                    <a:pt x="391" y="185"/>
                    <a:pt x="389" y="188"/>
                  </a:cubicBezTo>
                  <a:cubicBezTo>
                    <a:pt x="387" y="190"/>
                    <a:pt x="387" y="190"/>
                    <a:pt x="388" y="193"/>
                  </a:cubicBezTo>
                  <a:cubicBezTo>
                    <a:pt x="390" y="196"/>
                    <a:pt x="384" y="195"/>
                    <a:pt x="383" y="196"/>
                  </a:cubicBezTo>
                  <a:cubicBezTo>
                    <a:pt x="383" y="198"/>
                    <a:pt x="384" y="199"/>
                    <a:pt x="387" y="199"/>
                  </a:cubicBezTo>
                  <a:cubicBezTo>
                    <a:pt x="390" y="200"/>
                    <a:pt x="388" y="203"/>
                    <a:pt x="389" y="204"/>
                  </a:cubicBezTo>
                  <a:cubicBezTo>
                    <a:pt x="389" y="205"/>
                    <a:pt x="383" y="204"/>
                    <a:pt x="383" y="206"/>
                  </a:cubicBezTo>
                  <a:cubicBezTo>
                    <a:pt x="382" y="207"/>
                    <a:pt x="381" y="208"/>
                    <a:pt x="378" y="209"/>
                  </a:cubicBezTo>
                  <a:cubicBezTo>
                    <a:pt x="376" y="209"/>
                    <a:pt x="377" y="210"/>
                    <a:pt x="379" y="211"/>
                  </a:cubicBezTo>
                  <a:cubicBezTo>
                    <a:pt x="381" y="213"/>
                    <a:pt x="378" y="213"/>
                    <a:pt x="377" y="213"/>
                  </a:cubicBezTo>
                  <a:cubicBezTo>
                    <a:pt x="376" y="212"/>
                    <a:pt x="373" y="214"/>
                    <a:pt x="371" y="215"/>
                  </a:cubicBezTo>
                  <a:cubicBezTo>
                    <a:pt x="369" y="216"/>
                    <a:pt x="367" y="217"/>
                    <a:pt x="366" y="215"/>
                  </a:cubicBezTo>
                  <a:cubicBezTo>
                    <a:pt x="364" y="214"/>
                    <a:pt x="361" y="214"/>
                    <a:pt x="361" y="216"/>
                  </a:cubicBezTo>
                  <a:cubicBezTo>
                    <a:pt x="361" y="218"/>
                    <a:pt x="358" y="220"/>
                    <a:pt x="358" y="222"/>
                  </a:cubicBezTo>
                  <a:cubicBezTo>
                    <a:pt x="358" y="223"/>
                    <a:pt x="361" y="223"/>
                    <a:pt x="364" y="222"/>
                  </a:cubicBezTo>
                  <a:cubicBezTo>
                    <a:pt x="367" y="221"/>
                    <a:pt x="363" y="224"/>
                    <a:pt x="361" y="226"/>
                  </a:cubicBezTo>
                  <a:cubicBezTo>
                    <a:pt x="359" y="228"/>
                    <a:pt x="362" y="228"/>
                    <a:pt x="365" y="227"/>
                  </a:cubicBezTo>
                  <a:cubicBezTo>
                    <a:pt x="367" y="226"/>
                    <a:pt x="366" y="229"/>
                    <a:pt x="363" y="230"/>
                  </a:cubicBezTo>
                  <a:cubicBezTo>
                    <a:pt x="361" y="230"/>
                    <a:pt x="358" y="231"/>
                    <a:pt x="357" y="233"/>
                  </a:cubicBezTo>
                  <a:cubicBezTo>
                    <a:pt x="355" y="235"/>
                    <a:pt x="360" y="235"/>
                    <a:pt x="363" y="236"/>
                  </a:cubicBezTo>
                  <a:cubicBezTo>
                    <a:pt x="367" y="236"/>
                    <a:pt x="352" y="235"/>
                    <a:pt x="353" y="237"/>
                  </a:cubicBezTo>
                  <a:cubicBezTo>
                    <a:pt x="354" y="240"/>
                    <a:pt x="351" y="241"/>
                    <a:pt x="350" y="242"/>
                  </a:cubicBezTo>
                  <a:cubicBezTo>
                    <a:pt x="350" y="244"/>
                    <a:pt x="354" y="244"/>
                    <a:pt x="356" y="243"/>
                  </a:cubicBezTo>
                  <a:cubicBezTo>
                    <a:pt x="358" y="243"/>
                    <a:pt x="351" y="246"/>
                    <a:pt x="350" y="246"/>
                  </a:cubicBezTo>
                  <a:cubicBezTo>
                    <a:pt x="348" y="246"/>
                    <a:pt x="344" y="249"/>
                    <a:pt x="344" y="251"/>
                  </a:cubicBezTo>
                  <a:cubicBezTo>
                    <a:pt x="344" y="253"/>
                    <a:pt x="342" y="254"/>
                    <a:pt x="340" y="256"/>
                  </a:cubicBezTo>
                  <a:cubicBezTo>
                    <a:pt x="337" y="257"/>
                    <a:pt x="336" y="261"/>
                    <a:pt x="336" y="262"/>
                  </a:cubicBezTo>
                  <a:cubicBezTo>
                    <a:pt x="336" y="264"/>
                    <a:pt x="337" y="263"/>
                    <a:pt x="342" y="265"/>
                  </a:cubicBezTo>
                  <a:cubicBezTo>
                    <a:pt x="346" y="268"/>
                    <a:pt x="338" y="265"/>
                    <a:pt x="336" y="266"/>
                  </a:cubicBezTo>
                  <a:cubicBezTo>
                    <a:pt x="333" y="266"/>
                    <a:pt x="331" y="269"/>
                    <a:pt x="334" y="270"/>
                  </a:cubicBezTo>
                  <a:cubicBezTo>
                    <a:pt x="336" y="271"/>
                    <a:pt x="334" y="272"/>
                    <a:pt x="334" y="275"/>
                  </a:cubicBezTo>
                  <a:cubicBezTo>
                    <a:pt x="334" y="278"/>
                    <a:pt x="331" y="280"/>
                    <a:pt x="329" y="282"/>
                  </a:cubicBezTo>
                  <a:cubicBezTo>
                    <a:pt x="326" y="284"/>
                    <a:pt x="331" y="283"/>
                    <a:pt x="333" y="282"/>
                  </a:cubicBezTo>
                  <a:cubicBezTo>
                    <a:pt x="335" y="281"/>
                    <a:pt x="329" y="286"/>
                    <a:pt x="327" y="287"/>
                  </a:cubicBezTo>
                  <a:cubicBezTo>
                    <a:pt x="325" y="289"/>
                    <a:pt x="323" y="289"/>
                    <a:pt x="323" y="292"/>
                  </a:cubicBezTo>
                  <a:cubicBezTo>
                    <a:pt x="323" y="294"/>
                    <a:pt x="321" y="292"/>
                    <a:pt x="317" y="292"/>
                  </a:cubicBezTo>
                  <a:cubicBezTo>
                    <a:pt x="314" y="292"/>
                    <a:pt x="311" y="300"/>
                    <a:pt x="310" y="301"/>
                  </a:cubicBezTo>
                  <a:cubicBezTo>
                    <a:pt x="308" y="303"/>
                    <a:pt x="305" y="306"/>
                    <a:pt x="305" y="307"/>
                  </a:cubicBezTo>
                  <a:cubicBezTo>
                    <a:pt x="304" y="308"/>
                    <a:pt x="308" y="310"/>
                    <a:pt x="311" y="310"/>
                  </a:cubicBezTo>
                  <a:cubicBezTo>
                    <a:pt x="313" y="310"/>
                    <a:pt x="317" y="308"/>
                    <a:pt x="318" y="307"/>
                  </a:cubicBezTo>
                  <a:cubicBezTo>
                    <a:pt x="320" y="306"/>
                    <a:pt x="313" y="312"/>
                    <a:pt x="310" y="313"/>
                  </a:cubicBezTo>
                  <a:cubicBezTo>
                    <a:pt x="308" y="314"/>
                    <a:pt x="307" y="311"/>
                    <a:pt x="306" y="311"/>
                  </a:cubicBezTo>
                  <a:cubicBezTo>
                    <a:pt x="305" y="311"/>
                    <a:pt x="304" y="313"/>
                    <a:pt x="303" y="314"/>
                  </a:cubicBezTo>
                  <a:cubicBezTo>
                    <a:pt x="303" y="315"/>
                    <a:pt x="298" y="314"/>
                    <a:pt x="296" y="315"/>
                  </a:cubicBezTo>
                  <a:cubicBezTo>
                    <a:pt x="294" y="316"/>
                    <a:pt x="293" y="318"/>
                    <a:pt x="294" y="320"/>
                  </a:cubicBezTo>
                  <a:cubicBezTo>
                    <a:pt x="295" y="321"/>
                    <a:pt x="294" y="322"/>
                    <a:pt x="295" y="324"/>
                  </a:cubicBezTo>
                  <a:cubicBezTo>
                    <a:pt x="295" y="327"/>
                    <a:pt x="293" y="324"/>
                    <a:pt x="290" y="323"/>
                  </a:cubicBezTo>
                  <a:cubicBezTo>
                    <a:pt x="287" y="322"/>
                    <a:pt x="287" y="324"/>
                    <a:pt x="284" y="326"/>
                  </a:cubicBezTo>
                  <a:cubicBezTo>
                    <a:pt x="282" y="327"/>
                    <a:pt x="278" y="326"/>
                    <a:pt x="276" y="327"/>
                  </a:cubicBezTo>
                  <a:cubicBezTo>
                    <a:pt x="274" y="328"/>
                    <a:pt x="276" y="329"/>
                    <a:pt x="278" y="330"/>
                  </a:cubicBezTo>
                  <a:cubicBezTo>
                    <a:pt x="281" y="332"/>
                    <a:pt x="277" y="331"/>
                    <a:pt x="273" y="331"/>
                  </a:cubicBezTo>
                  <a:cubicBezTo>
                    <a:pt x="269" y="330"/>
                    <a:pt x="271" y="332"/>
                    <a:pt x="271" y="334"/>
                  </a:cubicBezTo>
                  <a:cubicBezTo>
                    <a:pt x="270" y="336"/>
                    <a:pt x="266" y="335"/>
                    <a:pt x="264" y="336"/>
                  </a:cubicBezTo>
                  <a:cubicBezTo>
                    <a:pt x="263" y="337"/>
                    <a:pt x="268" y="338"/>
                    <a:pt x="265" y="338"/>
                  </a:cubicBezTo>
                  <a:cubicBezTo>
                    <a:pt x="263" y="338"/>
                    <a:pt x="259" y="339"/>
                    <a:pt x="261" y="342"/>
                  </a:cubicBezTo>
                  <a:cubicBezTo>
                    <a:pt x="263" y="344"/>
                    <a:pt x="263" y="345"/>
                    <a:pt x="265" y="349"/>
                  </a:cubicBezTo>
                  <a:cubicBezTo>
                    <a:pt x="267" y="353"/>
                    <a:pt x="269" y="352"/>
                    <a:pt x="265" y="352"/>
                  </a:cubicBezTo>
                  <a:cubicBezTo>
                    <a:pt x="261" y="351"/>
                    <a:pt x="262" y="353"/>
                    <a:pt x="263" y="355"/>
                  </a:cubicBezTo>
                  <a:cubicBezTo>
                    <a:pt x="265" y="357"/>
                    <a:pt x="265" y="356"/>
                    <a:pt x="260" y="358"/>
                  </a:cubicBezTo>
                  <a:cubicBezTo>
                    <a:pt x="256" y="360"/>
                    <a:pt x="260" y="359"/>
                    <a:pt x="262" y="361"/>
                  </a:cubicBezTo>
                  <a:cubicBezTo>
                    <a:pt x="264" y="363"/>
                    <a:pt x="260" y="364"/>
                    <a:pt x="263" y="365"/>
                  </a:cubicBezTo>
                  <a:cubicBezTo>
                    <a:pt x="265" y="366"/>
                    <a:pt x="259" y="368"/>
                    <a:pt x="263" y="370"/>
                  </a:cubicBezTo>
                  <a:cubicBezTo>
                    <a:pt x="266" y="372"/>
                    <a:pt x="266" y="370"/>
                    <a:pt x="268" y="368"/>
                  </a:cubicBezTo>
                  <a:cubicBezTo>
                    <a:pt x="271" y="365"/>
                    <a:pt x="269" y="369"/>
                    <a:pt x="267" y="373"/>
                  </a:cubicBezTo>
                  <a:cubicBezTo>
                    <a:pt x="264" y="376"/>
                    <a:pt x="264" y="372"/>
                    <a:pt x="261" y="373"/>
                  </a:cubicBezTo>
                  <a:cubicBezTo>
                    <a:pt x="257" y="374"/>
                    <a:pt x="262" y="376"/>
                    <a:pt x="262" y="379"/>
                  </a:cubicBezTo>
                  <a:cubicBezTo>
                    <a:pt x="263" y="383"/>
                    <a:pt x="262" y="382"/>
                    <a:pt x="265" y="382"/>
                  </a:cubicBezTo>
                  <a:cubicBezTo>
                    <a:pt x="268" y="382"/>
                    <a:pt x="268" y="381"/>
                    <a:pt x="270" y="379"/>
                  </a:cubicBezTo>
                  <a:cubicBezTo>
                    <a:pt x="272" y="378"/>
                    <a:pt x="269" y="383"/>
                    <a:pt x="270" y="386"/>
                  </a:cubicBezTo>
                  <a:cubicBezTo>
                    <a:pt x="271" y="388"/>
                    <a:pt x="267" y="385"/>
                    <a:pt x="265" y="387"/>
                  </a:cubicBezTo>
                  <a:cubicBezTo>
                    <a:pt x="262" y="388"/>
                    <a:pt x="264" y="391"/>
                    <a:pt x="266" y="393"/>
                  </a:cubicBezTo>
                  <a:cubicBezTo>
                    <a:pt x="267" y="394"/>
                    <a:pt x="271" y="397"/>
                    <a:pt x="274" y="399"/>
                  </a:cubicBezTo>
                  <a:cubicBezTo>
                    <a:pt x="276" y="401"/>
                    <a:pt x="280" y="400"/>
                    <a:pt x="283" y="399"/>
                  </a:cubicBezTo>
                  <a:cubicBezTo>
                    <a:pt x="287" y="398"/>
                    <a:pt x="286" y="400"/>
                    <a:pt x="289" y="399"/>
                  </a:cubicBezTo>
                  <a:cubicBezTo>
                    <a:pt x="292" y="397"/>
                    <a:pt x="296" y="393"/>
                    <a:pt x="299" y="388"/>
                  </a:cubicBezTo>
                  <a:cubicBezTo>
                    <a:pt x="303" y="383"/>
                    <a:pt x="305" y="383"/>
                    <a:pt x="308" y="383"/>
                  </a:cubicBezTo>
                  <a:cubicBezTo>
                    <a:pt x="311" y="382"/>
                    <a:pt x="311" y="381"/>
                    <a:pt x="311" y="377"/>
                  </a:cubicBezTo>
                  <a:cubicBezTo>
                    <a:pt x="311" y="377"/>
                    <a:pt x="311" y="377"/>
                    <a:pt x="311" y="377"/>
                  </a:cubicBezTo>
                  <a:cubicBezTo>
                    <a:pt x="311" y="377"/>
                    <a:pt x="311" y="377"/>
                    <a:pt x="311" y="377"/>
                  </a:cubicBezTo>
                  <a:cubicBezTo>
                    <a:pt x="311" y="377"/>
                    <a:pt x="311" y="377"/>
                    <a:pt x="311" y="377"/>
                  </a:cubicBezTo>
                  <a:cubicBezTo>
                    <a:pt x="311" y="377"/>
                    <a:pt x="311" y="377"/>
                    <a:pt x="311" y="377"/>
                  </a:cubicBezTo>
                  <a:cubicBezTo>
                    <a:pt x="311" y="377"/>
                    <a:pt x="311" y="378"/>
                    <a:pt x="312" y="378"/>
                  </a:cubicBezTo>
                  <a:cubicBezTo>
                    <a:pt x="312" y="378"/>
                    <a:pt x="312" y="378"/>
                    <a:pt x="312" y="379"/>
                  </a:cubicBezTo>
                  <a:cubicBezTo>
                    <a:pt x="312" y="379"/>
                    <a:pt x="312" y="379"/>
                    <a:pt x="312" y="379"/>
                  </a:cubicBezTo>
                  <a:cubicBezTo>
                    <a:pt x="312" y="380"/>
                    <a:pt x="312" y="380"/>
                    <a:pt x="312" y="381"/>
                  </a:cubicBezTo>
                  <a:cubicBezTo>
                    <a:pt x="312" y="381"/>
                    <a:pt x="313" y="381"/>
                    <a:pt x="313" y="381"/>
                  </a:cubicBezTo>
                  <a:cubicBezTo>
                    <a:pt x="313" y="382"/>
                    <a:pt x="313" y="382"/>
                    <a:pt x="313" y="383"/>
                  </a:cubicBezTo>
                  <a:cubicBezTo>
                    <a:pt x="313" y="383"/>
                    <a:pt x="313" y="383"/>
                    <a:pt x="313" y="383"/>
                  </a:cubicBezTo>
                  <a:cubicBezTo>
                    <a:pt x="313" y="384"/>
                    <a:pt x="314" y="384"/>
                    <a:pt x="314" y="385"/>
                  </a:cubicBezTo>
                  <a:cubicBezTo>
                    <a:pt x="314" y="385"/>
                    <a:pt x="314" y="386"/>
                    <a:pt x="314" y="386"/>
                  </a:cubicBezTo>
                  <a:cubicBezTo>
                    <a:pt x="316" y="389"/>
                    <a:pt x="316" y="395"/>
                    <a:pt x="317" y="397"/>
                  </a:cubicBezTo>
                  <a:cubicBezTo>
                    <a:pt x="318" y="399"/>
                    <a:pt x="319" y="399"/>
                    <a:pt x="322" y="398"/>
                  </a:cubicBezTo>
                  <a:cubicBezTo>
                    <a:pt x="325" y="396"/>
                    <a:pt x="321" y="405"/>
                    <a:pt x="320" y="408"/>
                  </a:cubicBezTo>
                  <a:cubicBezTo>
                    <a:pt x="320" y="410"/>
                    <a:pt x="325" y="416"/>
                    <a:pt x="326" y="419"/>
                  </a:cubicBezTo>
                  <a:cubicBezTo>
                    <a:pt x="328" y="422"/>
                    <a:pt x="329" y="427"/>
                    <a:pt x="329" y="428"/>
                  </a:cubicBezTo>
                  <a:cubicBezTo>
                    <a:pt x="330" y="430"/>
                    <a:pt x="327" y="437"/>
                    <a:pt x="328" y="437"/>
                  </a:cubicBezTo>
                  <a:cubicBezTo>
                    <a:pt x="330" y="437"/>
                    <a:pt x="334" y="439"/>
                    <a:pt x="338" y="439"/>
                  </a:cubicBezTo>
                  <a:cubicBezTo>
                    <a:pt x="341" y="439"/>
                    <a:pt x="342" y="439"/>
                    <a:pt x="343" y="436"/>
                  </a:cubicBezTo>
                  <a:cubicBezTo>
                    <a:pt x="344" y="434"/>
                    <a:pt x="344" y="432"/>
                    <a:pt x="349" y="428"/>
                  </a:cubicBezTo>
                  <a:cubicBezTo>
                    <a:pt x="354" y="425"/>
                    <a:pt x="356" y="428"/>
                    <a:pt x="358" y="427"/>
                  </a:cubicBezTo>
                  <a:cubicBezTo>
                    <a:pt x="360" y="426"/>
                    <a:pt x="365" y="413"/>
                    <a:pt x="366" y="409"/>
                  </a:cubicBezTo>
                  <a:cubicBezTo>
                    <a:pt x="367" y="405"/>
                    <a:pt x="367" y="400"/>
                    <a:pt x="367" y="398"/>
                  </a:cubicBezTo>
                  <a:cubicBezTo>
                    <a:pt x="368" y="396"/>
                    <a:pt x="374" y="388"/>
                    <a:pt x="375" y="386"/>
                  </a:cubicBezTo>
                  <a:cubicBezTo>
                    <a:pt x="377" y="385"/>
                    <a:pt x="378" y="387"/>
                    <a:pt x="379" y="386"/>
                  </a:cubicBezTo>
                  <a:cubicBezTo>
                    <a:pt x="380" y="386"/>
                    <a:pt x="382" y="379"/>
                    <a:pt x="384" y="378"/>
                  </a:cubicBezTo>
                  <a:cubicBezTo>
                    <a:pt x="386" y="377"/>
                    <a:pt x="387" y="375"/>
                    <a:pt x="388" y="373"/>
                  </a:cubicBezTo>
                  <a:cubicBezTo>
                    <a:pt x="388" y="371"/>
                    <a:pt x="386" y="367"/>
                    <a:pt x="385" y="364"/>
                  </a:cubicBezTo>
                  <a:cubicBezTo>
                    <a:pt x="384" y="362"/>
                    <a:pt x="380" y="361"/>
                    <a:pt x="377" y="361"/>
                  </a:cubicBezTo>
                  <a:cubicBezTo>
                    <a:pt x="373" y="361"/>
                    <a:pt x="373" y="358"/>
                    <a:pt x="371" y="355"/>
                  </a:cubicBezTo>
                  <a:cubicBezTo>
                    <a:pt x="369" y="352"/>
                    <a:pt x="372" y="347"/>
                    <a:pt x="373" y="345"/>
                  </a:cubicBezTo>
                  <a:cubicBezTo>
                    <a:pt x="375" y="343"/>
                    <a:pt x="374" y="336"/>
                    <a:pt x="375" y="334"/>
                  </a:cubicBezTo>
                  <a:cubicBezTo>
                    <a:pt x="376" y="332"/>
                    <a:pt x="372" y="330"/>
                    <a:pt x="372" y="328"/>
                  </a:cubicBezTo>
                  <a:cubicBezTo>
                    <a:pt x="372" y="326"/>
                    <a:pt x="375" y="329"/>
                    <a:pt x="377" y="329"/>
                  </a:cubicBezTo>
                  <a:cubicBezTo>
                    <a:pt x="379" y="330"/>
                    <a:pt x="385" y="322"/>
                    <a:pt x="386" y="320"/>
                  </a:cubicBezTo>
                  <a:cubicBezTo>
                    <a:pt x="388" y="318"/>
                    <a:pt x="390" y="313"/>
                    <a:pt x="390" y="312"/>
                  </a:cubicBezTo>
                  <a:cubicBezTo>
                    <a:pt x="390" y="311"/>
                    <a:pt x="397" y="309"/>
                    <a:pt x="399" y="308"/>
                  </a:cubicBezTo>
                  <a:cubicBezTo>
                    <a:pt x="400" y="307"/>
                    <a:pt x="405" y="306"/>
                    <a:pt x="406" y="303"/>
                  </a:cubicBezTo>
                  <a:cubicBezTo>
                    <a:pt x="406" y="300"/>
                    <a:pt x="411" y="296"/>
                    <a:pt x="413" y="294"/>
                  </a:cubicBezTo>
                  <a:cubicBezTo>
                    <a:pt x="415" y="292"/>
                    <a:pt x="411" y="291"/>
                    <a:pt x="409" y="288"/>
                  </a:cubicBezTo>
                  <a:cubicBezTo>
                    <a:pt x="408" y="286"/>
                    <a:pt x="410" y="286"/>
                    <a:pt x="411" y="285"/>
                  </a:cubicBezTo>
                  <a:cubicBezTo>
                    <a:pt x="412" y="284"/>
                    <a:pt x="413" y="282"/>
                    <a:pt x="413" y="281"/>
                  </a:cubicBezTo>
                  <a:cubicBezTo>
                    <a:pt x="414" y="280"/>
                    <a:pt x="416" y="279"/>
                    <a:pt x="418" y="278"/>
                  </a:cubicBezTo>
                  <a:cubicBezTo>
                    <a:pt x="421" y="276"/>
                    <a:pt x="418" y="275"/>
                    <a:pt x="419" y="274"/>
                  </a:cubicBezTo>
                  <a:cubicBezTo>
                    <a:pt x="419" y="272"/>
                    <a:pt x="424" y="273"/>
                    <a:pt x="427" y="273"/>
                  </a:cubicBezTo>
                  <a:cubicBezTo>
                    <a:pt x="428" y="274"/>
                    <a:pt x="429" y="274"/>
                    <a:pt x="429" y="274"/>
                  </a:cubicBezTo>
                  <a:cubicBezTo>
                    <a:pt x="430" y="274"/>
                    <a:pt x="430" y="274"/>
                    <a:pt x="430" y="274"/>
                  </a:cubicBezTo>
                  <a:cubicBezTo>
                    <a:pt x="431" y="274"/>
                    <a:pt x="431" y="273"/>
                    <a:pt x="432" y="273"/>
                  </a:cubicBezTo>
                  <a:cubicBezTo>
                    <a:pt x="432" y="273"/>
                    <a:pt x="432" y="273"/>
                    <a:pt x="433" y="273"/>
                  </a:cubicBezTo>
                  <a:cubicBezTo>
                    <a:pt x="433" y="273"/>
                    <a:pt x="434" y="273"/>
                    <a:pt x="435" y="273"/>
                  </a:cubicBezTo>
                  <a:cubicBezTo>
                    <a:pt x="435" y="273"/>
                    <a:pt x="436" y="273"/>
                    <a:pt x="437" y="273"/>
                  </a:cubicBezTo>
                  <a:cubicBezTo>
                    <a:pt x="440" y="272"/>
                    <a:pt x="442" y="275"/>
                    <a:pt x="443" y="277"/>
                  </a:cubicBezTo>
                  <a:cubicBezTo>
                    <a:pt x="445" y="280"/>
                    <a:pt x="444" y="286"/>
                    <a:pt x="441" y="287"/>
                  </a:cubicBezTo>
                  <a:cubicBezTo>
                    <a:pt x="439" y="287"/>
                    <a:pt x="433" y="295"/>
                    <a:pt x="432" y="298"/>
                  </a:cubicBezTo>
                  <a:cubicBezTo>
                    <a:pt x="431" y="300"/>
                    <a:pt x="422" y="308"/>
                    <a:pt x="420" y="311"/>
                  </a:cubicBezTo>
                  <a:cubicBezTo>
                    <a:pt x="419" y="314"/>
                    <a:pt x="411" y="321"/>
                    <a:pt x="409" y="324"/>
                  </a:cubicBezTo>
                  <a:cubicBezTo>
                    <a:pt x="406" y="326"/>
                    <a:pt x="407" y="326"/>
                    <a:pt x="409" y="330"/>
                  </a:cubicBezTo>
                  <a:cubicBezTo>
                    <a:pt x="410" y="334"/>
                    <a:pt x="413" y="345"/>
                    <a:pt x="412" y="347"/>
                  </a:cubicBezTo>
                  <a:cubicBezTo>
                    <a:pt x="411" y="349"/>
                    <a:pt x="410" y="353"/>
                    <a:pt x="410" y="355"/>
                  </a:cubicBezTo>
                  <a:cubicBezTo>
                    <a:pt x="409" y="358"/>
                    <a:pt x="411" y="360"/>
                    <a:pt x="414" y="360"/>
                  </a:cubicBezTo>
                  <a:cubicBezTo>
                    <a:pt x="416" y="360"/>
                    <a:pt x="419" y="363"/>
                    <a:pt x="419" y="365"/>
                  </a:cubicBezTo>
                  <a:cubicBezTo>
                    <a:pt x="420" y="366"/>
                    <a:pt x="420" y="368"/>
                    <a:pt x="423" y="369"/>
                  </a:cubicBezTo>
                  <a:cubicBezTo>
                    <a:pt x="426" y="370"/>
                    <a:pt x="432" y="370"/>
                    <a:pt x="434" y="369"/>
                  </a:cubicBezTo>
                  <a:cubicBezTo>
                    <a:pt x="436" y="368"/>
                    <a:pt x="437" y="366"/>
                    <a:pt x="443" y="366"/>
                  </a:cubicBezTo>
                  <a:cubicBezTo>
                    <a:pt x="448" y="366"/>
                    <a:pt x="454" y="365"/>
                    <a:pt x="456" y="363"/>
                  </a:cubicBezTo>
                  <a:cubicBezTo>
                    <a:pt x="459" y="362"/>
                    <a:pt x="461" y="362"/>
                    <a:pt x="463" y="362"/>
                  </a:cubicBezTo>
                  <a:cubicBezTo>
                    <a:pt x="463" y="362"/>
                    <a:pt x="464" y="362"/>
                    <a:pt x="465" y="362"/>
                  </a:cubicBezTo>
                  <a:cubicBezTo>
                    <a:pt x="465" y="362"/>
                    <a:pt x="465" y="362"/>
                    <a:pt x="465" y="362"/>
                  </a:cubicBezTo>
                  <a:cubicBezTo>
                    <a:pt x="467" y="362"/>
                    <a:pt x="469" y="362"/>
                    <a:pt x="471" y="361"/>
                  </a:cubicBezTo>
                  <a:cubicBezTo>
                    <a:pt x="474" y="360"/>
                    <a:pt x="475" y="359"/>
                    <a:pt x="474" y="363"/>
                  </a:cubicBezTo>
                  <a:cubicBezTo>
                    <a:pt x="473" y="367"/>
                    <a:pt x="478" y="365"/>
                    <a:pt x="481" y="366"/>
                  </a:cubicBezTo>
                  <a:cubicBezTo>
                    <a:pt x="483" y="368"/>
                    <a:pt x="484" y="371"/>
                    <a:pt x="480" y="372"/>
                  </a:cubicBezTo>
                  <a:cubicBezTo>
                    <a:pt x="477" y="372"/>
                    <a:pt x="470" y="372"/>
                    <a:pt x="471" y="374"/>
                  </a:cubicBezTo>
                  <a:cubicBezTo>
                    <a:pt x="471" y="374"/>
                    <a:pt x="471" y="375"/>
                    <a:pt x="471" y="375"/>
                  </a:cubicBezTo>
                  <a:cubicBezTo>
                    <a:pt x="471" y="375"/>
                    <a:pt x="471" y="375"/>
                    <a:pt x="471" y="375"/>
                  </a:cubicBezTo>
                  <a:cubicBezTo>
                    <a:pt x="471" y="376"/>
                    <a:pt x="471" y="377"/>
                    <a:pt x="469" y="377"/>
                  </a:cubicBezTo>
                  <a:cubicBezTo>
                    <a:pt x="468" y="377"/>
                    <a:pt x="468" y="377"/>
                    <a:pt x="468" y="377"/>
                  </a:cubicBezTo>
                  <a:cubicBezTo>
                    <a:pt x="467" y="377"/>
                    <a:pt x="467" y="377"/>
                    <a:pt x="466" y="377"/>
                  </a:cubicBezTo>
                  <a:cubicBezTo>
                    <a:pt x="460" y="377"/>
                    <a:pt x="449" y="377"/>
                    <a:pt x="444" y="377"/>
                  </a:cubicBezTo>
                  <a:cubicBezTo>
                    <a:pt x="440" y="377"/>
                    <a:pt x="430" y="381"/>
                    <a:pt x="430" y="384"/>
                  </a:cubicBezTo>
                  <a:cubicBezTo>
                    <a:pt x="429" y="388"/>
                    <a:pt x="431" y="393"/>
                    <a:pt x="434" y="394"/>
                  </a:cubicBezTo>
                  <a:cubicBezTo>
                    <a:pt x="435" y="395"/>
                    <a:pt x="435" y="395"/>
                    <a:pt x="435" y="395"/>
                  </a:cubicBezTo>
                  <a:cubicBezTo>
                    <a:pt x="435" y="396"/>
                    <a:pt x="435" y="396"/>
                    <a:pt x="436" y="396"/>
                  </a:cubicBezTo>
                  <a:cubicBezTo>
                    <a:pt x="436" y="396"/>
                    <a:pt x="436" y="397"/>
                    <a:pt x="436" y="397"/>
                  </a:cubicBezTo>
                  <a:cubicBezTo>
                    <a:pt x="436" y="397"/>
                    <a:pt x="436" y="397"/>
                    <a:pt x="436" y="398"/>
                  </a:cubicBezTo>
                  <a:cubicBezTo>
                    <a:pt x="437" y="399"/>
                    <a:pt x="437" y="401"/>
                    <a:pt x="437" y="402"/>
                  </a:cubicBezTo>
                  <a:cubicBezTo>
                    <a:pt x="438" y="404"/>
                    <a:pt x="438" y="405"/>
                    <a:pt x="438" y="407"/>
                  </a:cubicBezTo>
                  <a:cubicBezTo>
                    <a:pt x="437" y="411"/>
                    <a:pt x="433" y="416"/>
                    <a:pt x="430" y="416"/>
                  </a:cubicBezTo>
                  <a:cubicBezTo>
                    <a:pt x="428" y="415"/>
                    <a:pt x="421" y="405"/>
                    <a:pt x="418" y="405"/>
                  </a:cubicBezTo>
                  <a:cubicBezTo>
                    <a:pt x="416" y="404"/>
                    <a:pt x="410" y="407"/>
                    <a:pt x="410" y="409"/>
                  </a:cubicBezTo>
                  <a:cubicBezTo>
                    <a:pt x="410" y="411"/>
                    <a:pt x="409" y="415"/>
                    <a:pt x="407" y="417"/>
                  </a:cubicBezTo>
                  <a:cubicBezTo>
                    <a:pt x="406" y="418"/>
                    <a:pt x="406" y="421"/>
                    <a:pt x="406" y="424"/>
                  </a:cubicBezTo>
                  <a:cubicBezTo>
                    <a:pt x="406" y="426"/>
                    <a:pt x="406" y="427"/>
                    <a:pt x="405" y="429"/>
                  </a:cubicBezTo>
                  <a:cubicBezTo>
                    <a:pt x="405" y="429"/>
                    <a:pt x="405" y="429"/>
                    <a:pt x="405" y="429"/>
                  </a:cubicBezTo>
                  <a:cubicBezTo>
                    <a:pt x="405" y="431"/>
                    <a:pt x="405" y="433"/>
                    <a:pt x="405" y="434"/>
                  </a:cubicBezTo>
                  <a:cubicBezTo>
                    <a:pt x="405" y="435"/>
                    <a:pt x="404" y="436"/>
                    <a:pt x="404" y="437"/>
                  </a:cubicBezTo>
                  <a:cubicBezTo>
                    <a:pt x="403" y="437"/>
                    <a:pt x="403" y="438"/>
                    <a:pt x="403" y="438"/>
                  </a:cubicBezTo>
                  <a:cubicBezTo>
                    <a:pt x="403" y="439"/>
                    <a:pt x="402" y="439"/>
                    <a:pt x="401" y="440"/>
                  </a:cubicBezTo>
                  <a:cubicBezTo>
                    <a:pt x="401" y="440"/>
                    <a:pt x="401" y="440"/>
                    <a:pt x="401" y="440"/>
                  </a:cubicBezTo>
                  <a:cubicBezTo>
                    <a:pt x="400" y="442"/>
                    <a:pt x="399" y="443"/>
                    <a:pt x="398" y="444"/>
                  </a:cubicBezTo>
                  <a:cubicBezTo>
                    <a:pt x="397" y="444"/>
                    <a:pt x="397" y="444"/>
                    <a:pt x="397" y="445"/>
                  </a:cubicBezTo>
                  <a:cubicBezTo>
                    <a:pt x="397" y="445"/>
                    <a:pt x="397" y="445"/>
                    <a:pt x="396" y="445"/>
                  </a:cubicBezTo>
                  <a:cubicBezTo>
                    <a:pt x="396" y="445"/>
                    <a:pt x="396" y="446"/>
                    <a:pt x="396" y="446"/>
                  </a:cubicBezTo>
                  <a:cubicBezTo>
                    <a:pt x="395" y="447"/>
                    <a:pt x="395" y="447"/>
                    <a:pt x="395" y="448"/>
                  </a:cubicBezTo>
                  <a:cubicBezTo>
                    <a:pt x="395" y="448"/>
                    <a:pt x="395" y="448"/>
                    <a:pt x="394" y="448"/>
                  </a:cubicBezTo>
                  <a:cubicBezTo>
                    <a:pt x="394" y="449"/>
                    <a:pt x="394" y="449"/>
                    <a:pt x="393" y="450"/>
                  </a:cubicBezTo>
                  <a:cubicBezTo>
                    <a:pt x="393" y="450"/>
                    <a:pt x="393" y="450"/>
                    <a:pt x="393" y="450"/>
                  </a:cubicBezTo>
                  <a:cubicBezTo>
                    <a:pt x="392" y="451"/>
                    <a:pt x="391" y="451"/>
                    <a:pt x="390" y="451"/>
                  </a:cubicBezTo>
                  <a:cubicBezTo>
                    <a:pt x="390" y="452"/>
                    <a:pt x="390" y="452"/>
                    <a:pt x="390" y="452"/>
                  </a:cubicBezTo>
                  <a:cubicBezTo>
                    <a:pt x="389" y="452"/>
                    <a:pt x="389" y="452"/>
                    <a:pt x="388" y="452"/>
                  </a:cubicBezTo>
                  <a:cubicBezTo>
                    <a:pt x="384" y="453"/>
                    <a:pt x="386" y="447"/>
                    <a:pt x="380" y="447"/>
                  </a:cubicBezTo>
                  <a:cubicBezTo>
                    <a:pt x="375" y="447"/>
                    <a:pt x="361" y="450"/>
                    <a:pt x="356" y="453"/>
                  </a:cubicBezTo>
                  <a:cubicBezTo>
                    <a:pt x="355" y="454"/>
                    <a:pt x="354" y="454"/>
                    <a:pt x="352" y="455"/>
                  </a:cubicBezTo>
                  <a:cubicBezTo>
                    <a:pt x="352" y="455"/>
                    <a:pt x="352" y="455"/>
                    <a:pt x="351" y="455"/>
                  </a:cubicBezTo>
                  <a:cubicBezTo>
                    <a:pt x="351" y="455"/>
                    <a:pt x="350" y="455"/>
                    <a:pt x="349" y="455"/>
                  </a:cubicBezTo>
                  <a:cubicBezTo>
                    <a:pt x="349" y="456"/>
                    <a:pt x="348" y="456"/>
                    <a:pt x="348" y="456"/>
                  </a:cubicBezTo>
                  <a:cubicBezTo>
                    <a:pt x="347" y="456"/>
                    <a:pt x="346" y="456"/>
                    <a:pt x="346" y="456"/>
                  </a:cubicBezTo>
                  <a:cubicBezTo>
                    <a:pt x="345" y="456"/>
                    <a:pt x="345" y="456"/>
                    <a:pt x="344" y="456"/>
                  </a:cubicBezTo>
                  <a:cubicBezTo>
                    <a:pt x="344" y="456"/>
                    <a:pt x="343" y="456"/>
                    <a:pt x="342" y="456"/>
                  </a:cubicBezTo>
                  <a:cubicBezTo>
                    <a:pt x="338" y="456"/>
                    <a:pt x="339" y="452"/>
                    <a:pt x="338" y="451"/>
                  </a:cubicBezTo>
                  <a:cubicBezTo>
                    <a:pt x="337" y="450"/>
                    <a:pt x="336" y="453"/>
                    <a:pt x="334" y="454"/>
                  </a:cubicBezTo>
                  <a:cubicBezTo>
                    <a:pt x="333" y="456"/>
                    <a:pt x="331" y="452"/>
                    <a:pt x="328" y="451"/>
                  </a:cubicBezTo>
                  <a:cubicBezTo>
                    <a:pt x="324" y="451"/>
                    <a:pt x="319" y="456"/>
                    <a:pt x="316" y="456"/>
                  </a:cubicBezTo>
                  <a:cubicBezTo>
                    <a:pt x="313" y="457"/>
                    <a:pt x="315" y="453"/>
                    <a:pt x="315" y="451"/>
                  </a:cubicBezTo>
                  <a:cubicBezTo>
                    <a:pt x="314" y="449"/>
                    <a:pt x="306" y="454"/>
                    <a:pt x="305" y="454"/>
                  </a:cubicBezTo>
                  <a:cubicBezTo>
                    <a:pt x="304" y="453"/>
                    <a:pt x="302" y="450"/>
                    <a:pt x="304" y="449"/>
                  </a:cubicBezTo>
                  <a:cubicBezTo>
                    <a:pt x="304" y="449"/>
                    <a:pt x="304" y="449"/>
                    <a:pt x="304" y="449"/>
                  </a:cubicBezTo>
                  <a:cubicBezTo>
                    <a:pt x="304" y="449"/>
                    <a:pt x="304" y="448"/>
                    <a:pt x="304" y="448"/>
                  </a:cubicBezTo>
                  <a:cubicBezTo>
                    <a:pt x="304" y="448"/>
                    <a:pt x="304" y="448"/>
                    <a:pt x="304" y="448"/>
                  </a:cubicBezTo>
                  <a:cubicBezTo>
                    <a:pt x="304" y="448"/>
                    <a:pt x="304" y="447"/>
                    <a:pt x="304" y="447"/>
                  </a:cubicBezTo>
                  <a:cubicBezTo>
                    <a:pt x="304" y="447"/>
                    <a:pt x="304" y="447"/>
                    <a:pt x="303" y="447"/>
                  </a:cubicBezTo>
                  <a:cubicBezTo>
                    <a:pt x="303" y="446"/>
                    <a:pt x="303" y="446"/>
                    <a:pt x="303" y="446"/>
                  </a:cubicBezTo>
                  <a:cubicBezTo>
                    <a:pt x="303" y="446"/>
                    <a:pt x="303" y="445"/>
                    <a:pt x="303" y="445"/>
                  </a:cubicBezTo>
                  <a:cubicBezTo>
                    <a:pt x="303" y="445"/>
                    <a:pt x="303" y="445"/>
                    <a:pt x="303" y="445"/>
                  </a:cubicBezTo>
                  <a:cubicBezTo>
                    <a:pt x="302" y="445"/>
                    <a:pt x="302" y="444"/>
                    <a:pt x="302" y="444"/>
                  </a:cubicBezTo>
                  <a:cubicBezTo>
                    <a:pt x="301" y="444"/>
                    <a:pt x="301" y="444"/>
                    <a:pt x="301" y="443"/>
                  </a:cubicBezTo>
                  <a:cubicBezTo>
                    <a:pt x="301" y="443"/>
                    <a:pt x="301" y="443"/>
                    <a:pt x="301" y="443"/>
                  </a:cubicBezTo>
                  <a:cubicBezTo>
                    <a:pt x="301" y="443"/>
                    <a:pt x="300" y="442"/>
                    <a:pt x="300" y="442"/>
                  </a:cubicBezTo>
                  <a:cubicBezTo>
                    <a:pt x="300" y="442"/>
                    <a:pt x="300" y="442"/>
                    <a:pt x="300" y="442"/>
                  </a:cubicBezTo>
                  <a:cubicBezTo>
                    <a:pt x="300" y="441"/>
                    <a:pt x="300" y="441"/>
                    <a:pt x="300" y="441"/>
                  </a:cubicBezTo>
                  <a:cubicBezTo>
                    <a:pt x="301" y="439"/>
                    <a:pt x="305" y="441"/>
                    <a:pt x="308" y="440"/>
                  </a:cubicBezTo>
                  <a:cubicBezTo>
                    <a:pt x="311" y="438"/>
                    <a:pt x="303" y="437"/>
                    <a:pt x="301" y="436"/>
                  </a:cubicBezTo>
                  <a:cubicBezTo>
                    <a:pt x="299" y="435"/>
                    <a:pt x="303" y="432"/>
                    <a:pt x="307" y="428"/>
                  </a:cubicBezTo>
                  <a:cubicBezTo>
                    <a:pt x="310" y="425"/>
                    <a:pt x="311" y="426"/>
                    <a:pt x="312" y="424"/>
                  </a:cubicBezTo>
                  <a:cubicBezTo>
                    <a:pt x="313" y="422"/>
                    <a:pt x="310" y="422"/>
                    <a:pt x="307" y="424"/>
                  </a:cubicBezTo>
                  <a:cubicBezTo>
                    <a:pt x="305" y="425"/>
                    <a:pt x="304" y="416"/>
                    <a:pt x="306" y="415"/>
                  </a:cubicBezTo>
                  <a:cubicBezTo>
                    <a:pt x="308" y="414"/>
                    <a:pt x="309" y="408"/>
                    <a:pt x="309" y="406"/>
                  </a:cubicBezTo>
                  <a:cubicBezTo>
                    <a:pt x="309" y="404"/>
                    <a:pt x="304" y="408"/>
                    <a:pt x="302" y="409"/>
                  </a:cubicBezTo>
                  <a:cubicBezTo>
                    <a:pt x="300" y="411"/>
                    <a:pt x="298" y="414"/>
                    <a:pt x="300" y="415"/>
                  </a:cubicBezTo>
                  <a:cubicBezTo>
                    <a:pt x="302" y="417"/>
                    <a:pt x="298" y="420"/>
                    <a:pt x="296" y="420"/>
                  </a:cubicBezTo>
                  <a:cubicBezTo>
                    <a:pt x="295" y="421"/>
                    <a:pt x="293" y="416"/>
                    <a:pt x="292" y="415"/>
                  </a:cubicBezTo>
                  <a:cubicBezTo>
                    <a:pt x="291" y="413"/>
                    <a:pt x="290" y="417"/>
                    <a:pt x="288" y="419"/>
                  </a:cubicBezTo>
                  <a:cubicBezTo>
                    <a:pt x="287" y="420"/>
                    <a:pt x="287" y="428"/>
                    <a:pt x="287" y="430"/>
                  </a:cubicBezTo>
                  <a:cubicBezTo>
                    <a:pt x="285" y="432"/>
                    <a:pt x="288" y="435"/>
                    <a:pt x="288" y="439"/>
                  </a:cubicBezTo>
                  <a:cubicBezTo>
                    <a:pt x="288" y="439"/>
                    <a:pt x="288" y="440"/>
                    <a:pt x="288" y="440"/>
                  </a:cubicBezTo>
                  <a:cubicBezTo>
                    <a:pt x="289" y="440"/>
                    <a:pt x="289" y="441"/>
                    <a:pt x="289" y="441"/>
                  </a:cubicBezTo>
                  <a:cubicBezTo>
                    <a:pt x="289" y="441"/>
                    <a:pt x="289" y="442"/>
                    <a:pt x="289" y="442"/>
                  </a:cubicBezTo>
                  <a:cubicBezTo>
                    <a:pt x="289" y="443"/>
                    <a:pt x="289" y="444"/>
                    <a:pt x="290" y="445"/>
                  </a:cubicBezTo>
                  <a:cubicBezTo>
                    <a:pt x="290" y="445"/>
                    <a:pt x="290" y="445"/>
                    <a:pt x="290" y="445"/>
                  </a:cubicBezTo>
                  <a:cubicBezTo>
                    <a:pt x="290" y="446"/>
                    <a:pt x="290" y="447"/>
                    <a:pt x="290" y="448"/>
                  </a:cubicBezTo>
                  <a:cubicBezTo>
                    <a:pt x="290" y="449"/>
                    <a:pt x="290" y="449"/>
                    <a:pt x="290" y="449"/>
                  </a:cubicBezTo>
                  <a:cubicBezTo>
                    <a:pt x="291" y="450"/>
                    <a:pt x="291" y="451"/>
                    <a:pt x="291" y="451"/>
                  </a:cubicBezTo>
                  <a:cubicBezTo>
                    <a:pt x="291" y="452"/>
                    <a:pt x="291" y="452"/>
                    <a:pt x="291" y="452"/>
                  </a:cubicBezTo>
                  <a:cubicBezTo>
                    <a:pt x="291" y="453"/>
                    <a:pt x="291" y="454"/>
                    <a:pt x="291" y="454"/>
                  </a:cubicBezTo>
                  <a:cubicBezTo>
                    <a:pt x="291" y="454"/>
                    <a:pt x="291" y="455"/>
                    <a:pt x="291" y="455"/>
                  </a:cubicBezTo>
                  <a:cubicBezTo>
                    <a:pt x="291" y="456"/>
                    <a:pt x="292" y="456"/>
                    <a:pt x="292" y="457"/>
                  </a:cubicBezTo>
                  <a:cubicBezTo>
                    <a:pt x="291" y="459"/>
                    <a:pt x="291" y="461"/>
                    <a:pt x="288" y="463"/>
                  </a:cubicBezTo>
                  <a:cubicBezTo>
                    <a:pt x="286" y="464"/>
                    <a:pt x="280" y="458"/>
                    <a:pt x="277" y="461"/>
                  </a:cubicBezTo>
                  <a:cubicBezTo>
                    <a:pt x="276" y="462"/>
                    <a:pt x="275" y="462"/>
                    <a:pt x="274" y="463"/>
                  </a:cubicBezTo>
                  <a:cubicBezTo>
                    <a:pt x="274" y="463"/>
                    <a:pt x="274" y="463"/>
                    <a:pt x="273" y="463"/>
                  </a:cubicBezTo>
                  <a:cubicBezTo>
                    <a:pt x="273" y="464"/>
                    <a:pt x="272" y="464"/>
                    <a:pt x="271" y="464"/>
                  </a:cubicBezTo>
                  <a:cubicBezTo>
                    <a:pt x="271" y="465"/>
                    <a:pt x="271" y="465"/>
                    <a:pt x="271" y="465"/>
                  </a:cubicBezTo>
                  <a:cubicBezTo>
                    <a:pt x="270" y="465"/>
                    <a:pt x="269" y="465"/>
                    <a:pt x="268" y="465"/>
                  </a:cubicBezTo>
                  <a:cubicBezTo>
                    <a:pt x="265" y="465"/>
                    <a:pt x="263" y="466"/>
                    <a:pt x="260" y="468"/>
                  </a:cubicBezTo>
                  <a:cubicBezTo>
                    <a:pt x="257" y="471"/>
                    <a:pt x="257" y="472"/>
                    <a:pt x="255" y="472"/>
                  </a:cubicBezTo>
                  <a:cubicBezTo>
                    <a:pt x="252" y="472"/>
                    <a:pt x="246" y="482"/>
                    <a:pt x="245" y="487"/>
                  </a:cubicBezTo>
                  <a:cubicBezTo>
                    <a:pt x="245" y="488"/>
                    <a:pt x="244" y="489"/>
                    <a:pt x="244" y="489"/>
                  </a:cubicBezTo>
                  <a:cubicBezTo>
                    <a:pt x="244" y="489"/>
                    <a:pt x="243" y="490"/>
                    <a:pt x="243" y="490"/>
                  </a:cubicBezTo>
                  <a:cubicBezTo>
                    <a:pt x="243" y="490"/>
                    <a:pt x="242" y="491"/>
                    <a:pt x="242" y="491"/>
                  </a:cubicBezTo>
                  <a:cubicBezTo>
                    <a:pt x="242" y="491"/>
                    <a:pt x="242" y="491"/>
                    <a:pt x="242" y="491"/>
                  </a:cubicBezTo>
                  <a:cubicBezTo>
                    <a:pt x="241" y="492"/>
                    <a:pt x="241" y="492"/>
                    <a:pt x="240" y="492"/>
                  </a:cubicBezTo>
                  <a:cubicBezTo>
                    <a:pt x="240" y="492"/>
                    <a:pt x="240" y="492"/>
                    <a:pt x="240" y="492"/>
                  </a:cubicBezTo>
                  <a:cubicBezTo>
                    <a:pt x="239" y="492"/>
                    <a:pt x="239" y="493"/>
                    <a:pt x="239" y="493"/>
                  </a:cubicBezTo>
                  <a:cubicBezTo>
                    <a:pt x="238" y="493"/>
                    <a:pt x="238" y="493"/>
                    <a:pt x="238" y="493"/>
                  </a:cubicBezTo>
                  <a:cubicBezTo>
                    <a:pt x="238" y="493"/>
                    <a:pt x="237" y="493"/>
                    <a:pt x="237" y="493"/>
                  </a:cubicBezTo>
                  <a:cubicBezTo>
                    <a:pt x="237" y="493"/>
                    <a:pt x="237" y="493"/>
                    <a:pt x="237" y="493"/>
                  </a:cubicBezTo>
                  <a:cubicBezTo>
                    <a:pt x="236" y="493"/>
                    <a:pt x="236" y="493"/>
                    <a:pt x="236" y="493"/>
                  </a:cubicBezTo>
                  <a:cubicBezTo>
                    <a:pt x="234" y="494"/>
                    <a:pt x="233" y="493"/>
                    <a:pt x="230" y="493"/>
                  </a:cubicBezTo>
                  <a:cubicBezTo>
                    <a:pt x="228" y="493"/>
                    <a:pt x="227" y="493"/>
                    <a:pt x="225" y="494"/>
                  </a:cubicBezTo>
                  <a:cubicBezTo>
                    <a:pt x="225" y="494"/>
                    <a:pt x="225" y="494"/>
                    <a:pt x="225" y="494"/>
                  </a:cubicBezTo>
                  <a:cubicBezTo>
                    <a:pt x="225" y="495"/>
                    <a:pt x="224" y="496"/>
                    <a:pt x="223" y="496"/>
                  </a:cubicBezTo>
                  <a:cubicBezTo>
                    <a:pt x="221" y="499"/>
                    <a:pt x="222" y="504"/>
                    <a:pt x="222" y="506"/>
                  </a:cubicBezTo>
                  <a:cubicBezTo>
                    <a:pt x="222" y="507"/>
                    <a:pt x="219" y="510"/>
                    <a:pt x="217" y="512"/>
                  </a:cubicBezTo>
                  <a:cubicBezTo>
                    <a:pt x="215" y="513"/>
                    <a:pt x="213" y="512"/>
                    <a:pt x="210" y="514"/>
                  </a:cubicBezTo>
                  <a:cubicBezTo>
                    <a:pt x="207" y="516"/>
                    <a:pt x="208" y="518"/>
                    <a:pt x="204" y="520"/>
                  </a:cubicBezTo>
                  <a:cubicBezTo>
                    <a:pt x="200" y="523"/>
                    <a:pt x="198" y="520"/>
                    <a:pt x="194" y="518"/>
                  </a:cubicBezTo>
                  <a:cubicBezTo>
                    <a:pt x="191" y="516"/>
                    <a:pt x="189" y="517"/>
                    <a:pt x="189" y="519"/>
                  </a:cubicBezTo>
                  <a:cubicBezTo>
                    <a:pt x="190" y="521"/>
                    <a:pt x="191" y="525"/>
                    <a:pt x="192" y="527"/>
                  </a:cubicBezTo>
                  <a:cubicBezTo>
                    <a:pt x="192" y="529"/>
                    <a:pt x="189" y="530"/>
                    <a:pt x="185" y="530"/>
                  </a:cubicBezTo>
                  <a:cubicBezTo>
                    <a:pt x="181" y="531"/>
                    <a:pt x="176" y="527"/>
                    <a:pt x="169" y="528"/>
                  </a:cubicBezTo>
                  <a:cubicBezTo>
                    <a:pt x="162" y="529"/>
                    <a:pt x="159" y="530"/>
                    <a:pt x="160" y="530"/>
                  </a:cubicBezTo>
                  <a:cubicBezTo>
                    <a:pt x="161" y="531"/>
                    <a:pt x="161" y="535"/>
                    <a:pt x="162" y="538"/>
                  </a:cubicBezTo>
                  <a:cubicBezTo>
                    <a:pt x="163" y="540"/>
                    <a:pt x="180" y="546"/>
                    <a:pt x="182" y="546"/>
                  </a:cubicBezTo>
                  <a:cubicBezTo>
                    <a:pt x="185" y="547"/>
                    <a:pt x="183" y="550"/>
                    <a:pt x="184" y="552"/>
                  </a:cubicBezTo>
                  <a:cubicBezTo>
                    <a:pt x="185" y="555"/>
                    <a:pt x="190" y="557"/>
                    <a:pt x="192" y="568"/>
                  </a:cubicBezTo>
                  <a:cubicBezTo>
                    <a:pt x="194" y="578"/>
                    <a:pt x="189" y="580"/>
                    <a:pt x="189" y="584"/>
                  </a:cubicBezTo>
                  <a:cubicBezTo>
                    <a:pt x="189" y="585"/>
                    <a:pt x="189" y="586"/>
                    <a:pt x="189" y="587"/>
                  </a:cubicBezTo>
                  <a:cubicBezTo>
                    <a:pt x="189" y="588"/>
                    <a:pt x="189" y="588"/>
                    <a:pt x="189" y="588"/>
                  </a:cubicBezTo>
                  <a:cubicBezTo>
                    <a:pt x="189" y="589"/>
                    <a:pt x="188" y="589"/>
                    <a:pt x="188" y="590"/>
                  </a:cubicBezTo>
                  <a:cubicBezTo>
                    <a:pt x="188" y="590"/>
                    <a:pt x="188" y="591"/>
                    <a:pt x="188" y="591"/>
                  </a:cubicBezTo>
                  <a:cubicBezTo>
                    <a:pt x="187" y="591"/>
                    <a:pt x="187" y="592"/>
                    <a:pt x="187" y="592"/>
                  </a:cubicBezTo>
                  <a:cubicBezTo>
                    <a:pt x="186" y="593"/>
                    <a:pt x="186" y="593"/>
                    <a:pt x="186" y="593"/>
                  </a:cubicBezTo>
                  <a:cubicBezTo>
                    <a:pt x="185" y="594"/>
                    <a:pt x="184" y="594"/>
                    <a:pt x="183" y="595"/>
                  </a:cubicBezTo>
                  <a:cubicBezTo>
                    <a:pt x="179" y="596"/>
                    <a:pt x="167" y="591"/>
                    <a:pt x="161" y="592"/>
                  </a:cubicBezTo>
                  <a:cubicBezTo>
                    <a:pt x="154" y="592"/>
                    <a:pt x="141" y="592"/>
                    <a:pt x="135" y="591"/>
                  </a:cubicBezTo>
                  <a:cubicBezTo>
                    <a:pt x="130" y="591"/>
                    <a:pt x="125" y="592"/>
                    <a:pt x="123" y="594"/>
                  </a:cubicBezTo>
                  <a:cubicBezTo>
                    <a:pt x="121" y="596"/>
                    <a:pt x="117" y="594"/>
                    <a:pt x="113" y="597"/>
                  </a:cubicBezTo>
                  <a:cubicBezTo>
                    <a:pt x="108" y="600"/>
                    <a:pt x="113" y="602"/>
                    <a:pt x="114" y="606"/>
                  </a:cubicBezTo>
                  <a:cubicBezTo>
                    <a:pt x="114" y="607"/>
                    <a:pt x="114" y="607"/>
                    <a:pt x="114" y="608"/>
                  </a:cubicBezTo>
                  <a:cubicBezTo>
                    <a:pt x="114" y="609"/>
                    <a:pt x="114" y="610"/>
                    <a:pt x="114" y="611"/>
                  </a:cubicBezTo>
                  <a:cubicBezTo>
                    <a:pt x="115" y="611"/>
                    <a:pt x="115" y="612"/>
                    <a:pt x="115" y="612"/>
                  </a:cubicBezTo>
                  <a:cubicBezTo>
                    <a:pt x="115" y="612"/>
                    <a:pt x="115" y="613"/>
                    <a:pt x="115" y="613"/>
                  </a:cubicBezTo>
                  <a:cubicBezTo>
                    <a:pt x="115" y="614"/>
                    <a:pt x="115" y="614"/>
                    <a:pt x="115" y="615"/>
                  </a:cubicBezTo>
                  <a:cubicBezTo>
                    <a:pt x="115" y="615"/>
                    <a:pt x="115" y="616"/>
                    <a:pt x="115" y="616"/>
                  </a:cubicBezTo>
                  <a:cubicBezTo>
                    <a:pt x="115" y="617"/>
                    <a:pt x="115" y="617"/>
                    <a:pt x="115" y="617"/>
                  </a:cubicBezTo>
                  <a:cubicBezTo>
                    <a:pt x="115" y="619"/>
                    <a:pt x="115" y="620"/>
                    <a:pt x="115" y="622"/>
                  </a:cubicBezTo>
                  <a:cubicBezTo>
                    <a:pt x="115" y="622"/>
                    <a:pt x="115" y="622"/>
                    <a:pt x="115" y="622"/>
                  </a:cubicBezTo>
                  <a:cubicBezTo>
                    <a:pt x="115" y="623"/>
                    <a:pt x="116" y="623"/>
                    <a:pt x="116" y="624"/>
                  </a:cubicBezTo>
                  <a:cubicBezTo>
                    <a:pt x="116" y="624"/>
                    <a:pt x="116" y="624"/>
                    <a:pt x="116" y="625"/>
                  </a:cubicBezTo>
                  <a:cubicBezTo>
                    <a:pt x="116" y="625"/>
                    <a:pt x="116" y="625"/>
                    <a:pt x="116" y="626"/>
                  </a:cubicBezTo>
                  <a:cubicBezTo>
                    <a:pt x="116" y="626"/>
                    <a:pt x="116" y="627"/>
                    <a:pt x="116" y="627"/>
                  </a:cubicBezTo>
                  <a:cubicBezTo>
                    <a:pt x="117" y="631"/>
                    <a:pt x="109" y="641"/>
                    <a:pt x="107" y="646"/>
                  </a:cubicBezTo>
                  <a:cubicBezTo>
                    <a:pt x="104" y="651"/>
                    <a:pt x="108" y="649"/>
                    <a:pt x="110" y="650"/>
                  </a:cubicBezTo>
                  <a:cubicBezTo>
                    <a:pt x="111" y="650"/>
                    <a:pt x="112" y="657"/>
                    <a:pt x="111" y="661"/>
                  </a:cubicBezTo>
                  <a:cubicBezTo>
                    <a:pt x="110" y="664"/>
                    <a:pt x="110" y="667"/>
                    <a:pt x="115" y="667"/>
                  </a:cubicBezTo>
                  <a:cubicBezTo>
                    <a:pt x="116" y="667"/>
                    <a:pt x="117" y="667"/>
                    <a:pt x="118" y="667"/>
                  </a:cubicBezTo>
                  <a:cubicBezTo>
                    <a:pt x="118" y="667"/>
                    <a:pt x="119" y="667"/>
                    <a:pt x="119" y="667"/>
                  </a:cubicBezTo>
                  <a:cubicBezTo>
                    <a:pt x="119" y="667"/>
                    <a:pt x="120" y="667"/>
                    <a:pt x="120" y="667"/>
                  </a:cubicBezTo>
                  <a:cubicBezTo>
                    <a:pt x="121" y="667"/>
                    <a:pt x="121" y="667"/>
                    <a:pt x="121" y="667"/>
                  </a:cubicBezTo>
                  <a:cubicBezTo>
                    <a:pt x="121" y="667"/>
                    <a:pt x="122" y="666"/>
                    <a:pt x="122" y="666"/>
                  </a:cubicBezTo>
                  <a:cubicBezTo>
                    <a:pt x="123" y="666"/>
                    <a:pt x="124" y="666"/>
                    <a:pt x="125" y="666"/>
                  </a:cubicBezTo>
                  <a:cubicBezTo>
                    <a:pt x="128" y="666"/>
                    <a:pt x="136" y="676"/>
                    <a:pt x="137" y="678"/>
                  </a:cubicBezTo>
                  <a:cubicBezTo>
                    <a:pt x="138" y="680"/>
                    <a:pt x="141" y="680"/>
                    <a:pt x="143" y="678"/>
                  </a:cubicBezTo>
                  <a:cubicBezTo>
                    <a:pt x="146" y="676"/>
                    <a:pt x="146" y="675"/>
                    <a:pt x="152" y="673"/>
                  </a:cubicBezTo>
                  <a:cubicBezTo>
                    <a:pt x="158" y="672"/>
                    <a:pt x="155" y="673"/>
                    <a:pt x="159" y="673"/>
                  </a:cubicBezTo>
                  <a:cubicBezTo>
                    <a:pt x="163" y="673"/>
                    <a:pt x="183" y="665"/>
                    <a:pt x="187" y="663"/>
                  </a:cubicBezTo>
                  <a:cubicBezTo>
                    <a:pt x="191" y="661"/>
                    <a:pt x="191" y="660"/>
                    <a:pt x="192" y="657"/>
                  </a:cubicBezTo>
                  <a:cubicBezTo>
                    <a:pt x="193" y="655"/>
                    <a:pt x="197" y="652"/>
                    <a:pt x="199" y="649"/>
                  </a:cubicBezTo>
                  <a:cubicBezTo>
                    <a:pt x="200" y="647"/>
                    <a:pt x="198" y="645"/>
                    <a:pt x="197" y="639"/>
                  </a:cubicBezTo>
                  <a:cubicBezTo>
                    <a:pt x="197" y="634"/>
                    <a:pt x="204" y="627"/>
                    <a:pt x="205" y="626"/>
                  </a:cubicBezTo>
                  <a:cubicBezTo>
                    <a:pt x="205" y="625"/>
                    <a:pt x="209" y="622"/>
                    <a:pt x="214" y="620"/>
                  </a:cubicBezTo>
                  <a:cubicBezTo>
                    <a:pt x="218" y="617"/>
                    <a:pt x="216" y="620"/>
                    <a:pt x="217" y="620"/>
                  </a:cubicBezTo>
                  <a:cubicBezTo>
                    <a:pt x="219" y="620"/>
                    <a:pt x="227" y="615"/>
                    <a:pt x="230" y="612"/>
                  </a:cubicBezTo>
                  <a:cubicBezTo>
                    <a:pt x="230" y="612"/>
                    <a:pt x="230" y="611"/>
                    <a:pt x="230" y="611"/>
                  </a:cubicBezTo>
                  <a:cubicBezTo>
                    <a:pt x="230" y="611"/>
                    <a:pt x="230" y="610"/>
                    <a:pt x="231" y="610"/>
                  </a:cubicBezTo>
                  <a:cubicBezTo>
                    <a:pt x="231" y="610"/>
                    <a:pt x="231" y="610"/>
                    <a:pt x="231" y="610"/>
                  </a:cubicBezTo>
                  <a:cubicBezTo>
                    <a:pt x="231" y="609"/>
                    <a:pt x="231" y="609"/>
                    <a:pt x="231" y="609"/>
                  </a:cubicBezTo>
                  <a:cubicBezTo>
                    <a:pt x="231" y="609"/>
                    <a:pt x="231" y="608"/>
                    <a:pt x="231" y="608"/>
                  </a:cubicBezTo>
                  <a:cubicBezTo>
                    <a:pt x="231" y="608"/>
                    <a:pt x="231" y="608"/>
                    <a:pt x="231" y="608"/>
                  </a:cubicBezTo>
                  <a:cubicBezTo>
                    <a:pt x="231" y="607"/>
                    <a:pt x="230" y="606"/>
                    <a:pt x="230" y="605"/>
                  </a:cubicBezTo>
                  <a:cubicBezTo>
                    <a:pt x="230" y="604"/>
                    <a:pt x="230" y="604"/>
                    <a:pt x="230" y="603"/>
                  </a:cubicBezTo>
                  <a:cubicBezTo>
                    <a:pt x="229" y="602"/>
                    <a:pt x="239" y="593"/>
                    <a:pt x="242" y="592"/>
                  </a:cubicBezTo>
                  <a:cubicBezTo>
                    <a:pt x="245" y="591"/>
                    <a:pt x="254" y="597"/>
                    <a:pt x="260" y="596"/>
                  </a:cubicBezTo>
                  <a:cubicBezTo>
                    <a:pt x="261" y="596"/>
                    <a:pt x="263" y="596"/>
                    <a:pt x="264" y="596"/>
                  </a:cubicBezTo>
                  <a:cubicBezTo>
                    <a:pt x="265" y="595"/>
                    <a:pt x="265" y="595"/>
                    <a:pt x="266" y="594"/>
                  </a:cubicBezTo>
                  <a:cubicBezTo>
                    <a:pt x="267" y="594"/>
                    <a:pt x="267" y="594"/>
                    <a:pt x="268" y="594"/>
                  </a:cubicBezTo>
                  <a:cubicBezTo>
                    <a:pt x="268" y="594"/>
                    <a:pt x="268" y="593"/>
                    <a:pt x="269" y="593"/>
                  </a:cubicBezTo>
                  <a:cubicBezTo>
                    <a:pt x="269" y="593"/>
                    <a:pt x="269" y="593"/>
                    <a:pt x="270" y="593"/>
                  </a:cubicBezTo>
                  <a:cubicBezTo>
                    <a:pt x="270" y="592"/>
                    <a:pt x="271" y="592"/>
                    <a:pt x="271" y="591"/>
                  </a:cubicBezTo>
                  <a:cubicBezTo>
                    <a:pt x="272" y="591"/>
                    <a:pt x="272" y="591"/>
                    <a:pt x="272" y="591"/>
                  </a:cubicBezTo>
                  <a:cubicBezTo>
                    <a:pt x="272" y="591"/>
                    <a:pt x="272" y="591"/>
                    <a:pt x="273" y="591"/>
                  </a:cubicBezTo>
                  <a:cubicBezTo>
                    <a:pt x="274" y="590"/>
                    <a:pt x="275" y="589"/>
                    <a:pt x="276" y="588"/>
                  </a:cubicBezTo>
                  <a:cubicBezTo>
                    <a:pt x="276" y="588"/>
                    <a:pt x="277" y="588"/>
                    <a:pt x="277" y="588"/>
                  </a:cubicBezTo>
                  <a:cubicBezTo>
                    <a:pt x="278" y="587"/>
                    <a:pt x="279" y="586"/>
                    <a:pt x="280" y="585"/>
                  </a:cubicBezTo>
                  <a:cubicBezTo>
                    <a:pt x="280" y="585"/>
                    <a:pt x="281" y="585"/>
                    <a:pt x="281" y="585"/>
                  </a:cubicBezTo>
                  <a:cubicBezTo>
                    <a:pt x="282" y="584"/>
                    <a:pt x="283" y="583"/>
                    <a:pt x="284" y="582"/>
                  </a:cubicBezTo>
                  <a:cubicBezTo>
                    <a:pt x="285" y="582"/>
                    <a:pt x="285" y="581"/>
                    <a:pt x="286" y="581"/>
                  </a:cubicBezTo>
                  <a:cubicBezTo>
                    <a:pt x="288" y="579"/>
                    <a:pt x="295" y="583"/>
                    <a:pt x="298" y="585"/>
                  </a:cubicBezTo>
                  <a:cubicBezTo>
                    <a:pt x="301" y="586"/>
                    <a:pt x="302" y="590"/>
                    <a:pt x="305" y="596"/>
                  </a:cubicBezTo>
                  <a:cubicBezTo>
                    <a:pt x="308" y="602"/>
                    <a:pt x="317" y="608"/>
                    <a:pt x="319" y="611"/>
                  </a:cubicBezTo>
                  <a:cubicBezTo>
                    <a:pt x="321" y="613"/>
                    <a:pt x="338" y="623"/>
                    <a:pt x="341" y="625"/>
                  </a:cubicBezTo>
                  <a:cubicBezTo>
                    <a:pt x="344" y="627"/>
                    <a:pt x="346" y="632"/>
                    <a:pt x="349" y="633"/>
                  </a:cubicBezTo>
                  <a:cubicBezTo>
                    <a:pt x="351" y="635"/>
                    <a:pt x="353" y="636"/>
                    <a:pt x="354" y="639"/>
                  </a:cubicBezTo>
                  <a:cubicBezTo>
                    <a:pt x="355" y="641"/>
                    <a:pt x="358" y="644"/>
                    <a:pt x="357" y="647"/>
                  </a:cubicBezTo>
                  <a:cubicBezTo>
                    <a:pt x="357" y="651"/>
                    <a:pt x="352" y="658"/>
                    <a:pt x="353" y="659"/>
                  </a:cubicBezTo>
                  <a:cubicBezTo>
                    <a:pt x="355" y="661"/>
                    <a:pt x="359" y="653"/>
                    <a:pt x="360" y="651"/>
                  </a:cubicBezTo>
                  <a:cubicBezTo>
                    <a:pt x="361" y="650"/>
                    <a:pt x="363" y="644"/>
                    <a:pt x="364" y="642"/>
                  </a:cubicBezTo>
                  <a:cubicBezTo>
                    <a:pt x="365" y="639"/>
                    <a:pt x="361" y="638"/>
                    <a:pt x="360" y="636"/>
                  </a:cubicBezTo>
                  <a:cubicBezTo>
                    <a:pt x="359" y="635"/>
                    <a:pt x="363" y="630"/>
                    <a:pt x="364" y="630"/>
                  </a:cubicBezTo>
                  <a:cubicBezTo>
                    <a:pt x="365" y="629"/>
                    <a:pt x="369" y="631"/>
                    <a:pt x="372" y="632"/>
                  </a:cubicBezTo>
                  <a:cubicBezTo>
                    <a:pt x="375" y="634"/>
                    <a:pt x="378" y="633"/>
                    <a:pt x="379" y="632"/>
                  </a:cubicBezTo>
                  <a:cubicBezTo>
                    <a:pt x="380" y="630"/>
                    <a:pt x="374" y="624"/>
                    <a:pt x="371" y="622"/>
                  </a:cubicBezTo>
                  <a:cubicBezTo>
                    <a:pt x="368" y="619"/>
                    <a:pt x="359" y="618"/>
                    <a:pt x="357" y="617"/>
                  </a:cubicBezTo>
                  <a:cubicBezTo>
                    <a:pt x="354" y="617"/>
                    <a:pt x="356" y="612"/>
                    <a:pt x="356" y="611"/>
                  </a:cubicBezTo>
                  <a:cubicBezTo>
                    <a:pt x="356" y="609"/>
                    <a:pt x="352" y="610"/>
                    <a:pt x="349" y="610"/>
                  </a:cubicBezTo>
                  <a:cubicBezTo>
                    <a:pt x="346" y="610"/>
                    <a:pt x="344" y="608"/>
                    <a:pt x="341" y="605"/>
                  </a:cubicBezTo>
                  <a:cubicBezTo>
                    <a:pt x="338" y="603"/>
                    <a:pt x="333" y="595"/>
                    <a:pt x="333" y="592"/>
                  </a:cubicBezTo>
                  <a:cubicBezTo>
                    <a:pt x="333" y="590"/>
                    <a:pt x="329" y="587"/>
                    <a:pt x="327" y="587"/>
                  </a:cubicBezTo>
                  <a:cubicBezTo>
                    <a:pt x="324" y="586"/>
                    <a:pt x="324" y="581"/>
                    <a:pt x="321" y="581"/>
                  </a:cubicBezTo>
                  <a:cubicBezTo>
                    <a:pt x="319" y="580"/>
                    <a:pt x="321" y="577"/>
                    <a:pt x="323" y="575"/>
                  </a:cubicBezTo>
                  <a:cubicBezTo>
                    <a:pt x="325" y="572"/>
                    <a:pt x="323" y="573"/>
                    <a:pt x="321" y="572"/>
                  </a:cubicBezTo>
                  <a:cubicBezTo>
                    <a:pt x="319" y="570"/>
                    <a:pt x="321" y="570"/>
                    <a:pt x="323" y="569"/>
                  </a:cubicBezTo>
                  <a:cubicBezTo>
                    <a:pt x="325" y="568"/>
                    <a:pt x="330" y="565"/>
                    <a:pt x="332" y="565"/>
                  </a:cubicBezTo>
                  <a:cubicBezTo>
                    <a:pt x="332" y="565"/>
                    <a:pt x="332" y="565"/>
                    <a:pt x="332" y="565"/>
                  </a:cubicBezTo>
                  <a:cubicBezTo>
                    <a:pt x="332" y="565"/>
                    <a:pt x="332" y="565"/>
                    <a:pt x="332" y="565"/>
                  </a:cubicBezTo>
                  <a:cubicBezTo>
                    <a:pt x="332" y="565"/>
                    <a:pt x="332" y="565"/>
                    <a:pt x="332" y="565"/>
                  </a:cubicBezTo>
                  <a:cubicBezTo>
                    <a:pt x="333" y="566"/>
                    <a:pt x="333" y="566"/>
                    <a:pt x="333" y="566"/>
                  </a:cubicBezTo>
                  <a:cubicBezTo>
                    <a:pt x="333" y="566"/>
                    <a:pt x="333" y="566"/>
                    <a:pt x="333" y="566"/>
                  </a:cubicBezTo>
                  <a:cubicBezTo>
                    <a:pt x="333" y="567"/>
                    <a:pt x="333" y="568"/>
                    <a:pt x="334" y="569"/>
                  </a:cubicBezTo>
                  <a:cubicBezTo>
                    <a:pt x="334" y="569"/>
                    <a:pt x="334" y="569"/>
                    <a:pt x="334" y="569"/>
                  </a:cubicBezTo>
                  <a:cubicBezTo>
                    <a:pt x="334" y="570"/>
                    <a:pt x="334" y="571"/>
                    <a:pt x="335" y="572"/>
                  </a:cubicBezTo>
                  <a:cubicBezTo>
                    <a:pt x="335" y="572"/>
                    <a:pt x="335" y="572"/>
                    <a:pt x="335" y="572"/>
                  </a:cubicBezTo>
                  <a:cubicBezTo>
                    <a:pt x="335" y="573"/>
                    <a:pt x="335" y="574"/>
                    <a:pt x="336" y="574"/>
                  </a:cubicBezTo>
                  <a:cubicBezTo>
                    <a:pt x="338" y="577"/>
                    <a:pt x="339" y="574"/>
                    <a:pt x="341" y="572"/>
                  </a:cubicBezTo>
                  <a:cubicBezTo>
                    <a:pt x="343" y="570"/>
                    <a:pt x="342" y="574"/>
                    <a:pt x="342" y="578"/>
                  </a:cubicBezTo>
                  <a:cubicBezTo>
                    <a:pt x="342" y="582"/>
                    <a:pt x="343" y="580"/>
                    <a:pt x="347" y="582"/>
                  </a:cubicBezTo>
                  <a:cubicBezTo>
                    <a:pt x="350" y="584"/>
                    <a:pt x="347" y="585"/>
                    <a:pt x="350" y="588"/>
                  </a:cubicBezTo>
                  <a:cubicBezTo>
                    <a:pt x="352" y="591"/>
                    <a:pt x="357" y="592"/>
                    <a:pt x="360" y="593"/>
                  </a:cubicBezTo>
                  <a:cubicBezTo>
                    <a:pt x="363" y="594"/>
                    <a:pt x="365" y="597"/>
                    <a:pt x="367" y="598"/>
                  </a:cubicBezTo>
                  <a:cubicBezTo>
                    <a:pt x="367" y="599"/>
                    <a:pt x="368" y="599"/>
                    <a:pt x="368" y="599"/>
                  </a:cubicBezTo>
                  <a:cubicBezTo>
                    <a:pt x="368" y="599"/>
                    <a:pt x="368" y="599"/>
                    <a:pt x="368" y="599"/>
                  </a:cubicBezTo>
                  <a:cubicBezTo>
                    <a:pt x="368" y="599"/>
                    <a:pt x="368" y="599"/>
                    <a:pt x="368" y="599"/>
                  </a:cubicBezTo>
                  <a:cubicBezTo>
                    <a:pt x="369" y="599"/>
                    <a:pt x="370" y="599"/>
                    <a:pt x="370" y="600"/>
                  </a:cubicBezTo>
                  <a:cubicBezTo>
                    <a:pt x="371" y="600"/>
                    <a:pt x="372" y="600"/>
                    <a:pt x="373" y="600"/>
                  </a:cubicBezTo>
                  <a:cubicBezTo>
                    <a:pt x="374" y="601"/>
                    <a:pt x="375" y="602"/>
                    <a:pt x="376" y="602"/>
                  </a:cubicBezTo>
                  <a:cubicBezTo>
                    <a:pt x="377" y="603"/>
                    <a:pt x="378" y="604"/>
                    <a:pt x="379" y="605"/>
                  </a:cubicBezTo>
                  <a:cubicBezTo>
                    <a:pt x="379" y="605"/>
                    <a:pt x="379" y="605"/>
                    <a:pt x="379" y="605"/>
                  </a:cubicBezTo>
                  <a:cubicBezTo>
                    <a:pt x="380" y="606"/>
                    <a:pt x="381" y="607"/>
                    <a:pt x="381" y="608"/>
                  </a:cubicBezTo>
                  <a:cubicBezTo>
                    <a:pt x="382" y="608"/>
                    <a:pt x="382" y="609"/>
                    <a:pt x="383" y="609"/>
                  </a:cubicBezTo>
                  <a:cubicBezTo>
                    <a:pt x="383" y="609"/>
                    <a:pt x="383" y="609"/>
                    <a:pt x="383" y="609"/>
                  </a:cubicBezTo>
                  <a:cubicBezTo>
                    <a:pt x="384" y="610"/>
                    <a:pt x="385" y="610"/>
                    <a:pt x="385" y="610"/>
                  </a:cubicBezTo>
                  <a:cubicBezTo>
                    <a:pt x="386" y="610"/>
                    <a:pt x="386" y="611"/>
                    <a:pt x="387" y="611"/>
                  </a:cubicBezTo>
                  <a:cubicBezTo>
                    <a:pt x="387" y="611"/>
                    <a:pt x="387" y="611"/>
                    <a:pt x="387" y="611"/>
                  </a:cubicBezTo>
                  <a:cubicBezTo>
                    <a:pt x="388" y="612"/>
                    <a:pt x="388" y="612"/>
                    <a:pt x="389" y="613"/>
                  </a:cubicBezTo>
                  <a:cubicBezTo>
                    <a:pt x="390" y="616"/>
                    <a:pt x="387" y="625"/>
                    <a:pt x="389" y="632"/>
                  </a:cubicBezTo>
                  <a:cubicBezTo>
                    <a:pt x="389" y="633"/>
                    <a:pt x="389" y="633"/>
                    <a:pt x="389" y="634"/>
                  </a:cubicBezTo>
                  <a:cubicBezTo>
                    <a:pt x="390" y="634"/>
                    <a:pt x="390" y="635"/>
                    <a:pt x="390" y="635"/>
                  </a:cubicBezTo>
                  <a:cubicBezTo>
                    <a:pt x="390" y="635"/>
                    <a:pt x="390" y="636"/>
                    <a:pt x="390" y="636"/>
                  </a:cubicBezTo>
                  <a:cubicBezTo>
                    <a:pt x="390" y="636"/>
                    <a:pt x="390" y="636"/>
                    <a:pt x="390" y="636"/>
                  </a:cubicBezTo>
                  <a:cubicBezTo>
                    <a:pt x="390" y="637"/>
                    <a:pt x="391" y="637"/>
                    <a:pt x="391" y="637"/>
                  </a:cubicBezTo>
                  <a:cubicBezTo>
                    <a:pt x="391" y="638"/>
                    <a:pt x="392" y="638"/>
                    <a:pt x="392" y="638"/>
                  </a:cubicBezTo>
                  <a:cubicBezTo>
                    <a:pt x="392" y="638"/>
                    <a:pt x="392" y="638"/>
                    <a:pt x="392" y="638"/>
                  </a:cubicBezTo>
                  <a:cubicBezTo>
                    <a:pt x="392" y="639"/>
                    <a:pt x="392" y="639"/>
                    <a:pt x="392" y="639"/>
                  </a:cubicBezTo>
                  <a:cubicBezTo>
                    <a:pt x="392" y="639"/>
                    <a:pt x="392" y="639"/>
                    <a:pt x="392" y="640"/>
                  </a:cubicBezTo>
                  <a:cubicBezTo>
                    <a:pt x="392" y="640"/>
                    <a:pt x="393" y="640"/>
                    <a:pt x="393" y="641"/>
                  </a:cubicBezTo>
                  <a:cubicBezTo>
                    <a:pt x="395" y="645"/>
                    <a:pt x="397" y="641"/>
                    <a:pt x="398" y="642"/>
                  </a:cubicBezTo>
                  <a:cubicBezTo>
                    <a:pt x="399" y="643"/>
                    <a:pt x="400" y="642"/>
                    <a:pt x="403" y="645"/>
                  </a:cubicBezTo>
                  <a:cubicBezTo>
                    <a:pt x="406" y="648"/>
                    <a:pt x="401" y="648"/>
                    <a:pt x="404" y="650"/>
                  </a:cubicBezTo>
                  <a:cubicBezTo>
                    <a:pt x="407" y="652"/>
                    <a:pt x="420" y="652"/>
                    <a:pt x="422" y="652"/>
                  </a:cubicBezTo>
                  <a:cubicBezTo>
                    <a:pt x="423" y="652"/>
                    <a:pt x="423" y="654"/>
                    <a:pt x="422" y="656"/>
                  </a:cubicBezTo>
                  <a:cubicBezTo>
                    <a:pt x="420" y="657"/>
                    <a:pt x="413" y="654"/>
                    <a:pt x="411" y="654"/>
                  </a:cubicBezTo>
                  <a:cubicBezTo>
                    <a:pt x="408" y="653"/>
                    <a:pt x="407" y="654"/>
                    <a:pt x="405" y="656"/>
                  </a:cubicBezTo>
                  <a:cubicBezTo>
                    <a:pt x="404" y="658"/>
                    <a:pt x="409" y="661"/>
                    <a:pt x="409" y="664"/>
                  </a:cubicBezTo>
                  <a:cubicBezTo>
                    <a:pt x="409" y="667"/>
                    <a:pt x="411" y="668"/>
                    <a:pt x="413" y="668"/>
                  </a:cubicBezTo>
                  <a:cubicBezTo>
                    <a:pt x="416" y="668"/>
                    <a:pt x="415" y="670"/>
                    <a:pt x="417" y="673"/>
                  </a:cubicBezTo>
                  <a:cubicBezTo>
                    <a:pt x="418" y="676"/>
                    <a:pt x="419" y="670"/>
                    <a:pt x="421" y="670"/>
                  </a:cubicBezTo>
                  <a:cubicBezTo>
                    <a:pt x="423" y="670"/>
                    <a:pt x="423" y="667"/>
                    <a:pt x="423" y="664"/>
                  </a:cubicBezTo>
                  <a:cubicBezTo>
                    <a:pt x="423" y="660"/>
                    <a:pt x="425" y="661"/>
                    <a:pt x="426" y="660"/>
                  </a:cubicBezTo>
                  <a:cubicBezTo>
                    <a:pt x="427" y="659"/>
                    <a:pt x="426" y="658"/>
                    <a:pt x="427" y="655"/>
                  </a:cubicBezTo>
                  <a:cubicBezTo>
                    <a:pt x="427" y="653"/>
                    <a:pt x="428" y="656"/>
                    <a:pt x="430" y="657"/>
                  </a:cubicBezTo>
                  <a:cubicBezTo>
                    <a:pt x="431" y="658"/>
                    <a:pt x="430" y="655"/>
                    <a:pt x="431" y="654"/>
                  </a:cubicBezTo>
                  <a:cubicBezTo>
                    <a:pt x="431" y="652"/>
                    <a:pt x="436" y="655"/>
                    <a:pt x="438" y="656"/>
                  </a:cubicBezTo>
                  <a:cubicBezTo>
                    <a:pt x="439" y="657"/>
                    <a:pt x="438" y="655"/>
                    <a:pt x="437" y="653"/>
                  </a:cubicBezTo>
                  <a:cubicBezTo>
                    <a:pt x="437" y="650"/>
                    <a:pt x="436" y="650"/>
                    <a:pt x="433" y="649"/>
                  </a:cubicBezTo>
                  <a:cubicBezTo>
                    <a:pt x="429" y="648"/>
                    <a:pt x="427" y="642"/>
                    <a:pt x="424" y="638"/>
                  </a:cubicBezTo>
                  <a:cubicBezTo>
                    <a:pt x="421" y="635"/>
                    <a:pt x="420" y="631"/>
                    <a:pt x="421" y="628"/>
                  </a:cubicBezTo>
                  <a:cubicBezTo>
                    <a:pt x="422" y="626"/>
                    <a:pt x="425" y="630"/>
                    <a:pt x="428" y="631"/>
                  </a:cubicBezTo>
                  <a:cubicBezTo>
                    <a:pt x="430" y="632"/>
                    <a:pt x="431" y="628"/>
                    <a:pt x="430" y="626"/>
                  </a:cubicBezTo>
                  <a:cubicBezTo>
                    <a:pt x="430" y="623"/>
                    <a:pt x="435" y="624"/>
                    <a:pt x="439" y="624"/>
                  </a:cubicBezTo>
                  <a:cubicBezTo>
                    <a:pt x="443" y="624"/>
                    <a:pt x="444" y="623"/>
                    <a:pt x="447" y="622"/>
                  </a:cubicBezTo>
                  <a:cubicBezTo>
                    <a:pt x="448" y="622"/>
                    <a:pt x="448" y="622"/>
                    <a:pt x="449" y="622"/>
                  </a:cubicBezTo>
                  <a:cubicBezTo>
                    <a:pt x="449" y="622"/>
                    <a:pt x="449" y="622"/>
                    <a:pt x="449" y="622"/>
                  </a:cubicBezTo>
                  <a:cubicBezTo>
                    <a:pt x="450" y="622"/>
                    <a:pt x="450" y="623"/>
                    <a:pt x="451" y="623"/>
                  </a:cubicBezTo>
                  <a:cubicBezTo>
                    <a:pt x="451" y="623"/>
                    <a:pt x="452" y="623"/>
                    <a:pt x="452" y="623"/>
                  </a:cubicBezTo>
                  <a:cubicBezTo>
                    <a:pt x="452" y="623"/>
                    <a:pt x="452" y="623"/>
                    <a:pt x="452" y="623"/>
                  </a:cubicBezTo>
                  <a:cubicBezTo>
                    <a:pt x="453" y="624"/>
                    <a:pt x="455" y="624"/>
                    <a:pt x="456" y="625"/>
                  </a:cubicBezTo>
                  <a:cubicBezTo>
                    <a:pt x="456" y="625"/>
                    <a:pt x="456" y="625"/>
                    <a:pt x="456" y="625"/>
                  </a:cubicBezTo>
                  <a:cubicBezTo>
                    <a:pt x="456" y="625"/>
                    <a:pt x="456" y="625"/>
                    <a:pt x="456" y="625"/>
                  </a:cubicBezTo>
                  <a:cubicBezTo>
                    <a:pt x="457" y="625"/>
                    <a:pt x="457" y="625"/>
                    <a:pt x="458" y="625"/>
                  </a:cubicBezTo>
                  <a:cubicBezTo>
                    <a:pt x="462" y="626"/>
                    <a:pt x="462" y="624"/>
                    <a:pt x="465" y="624"/>
                  </a:cubicBezTo>
                  <a:cubicBezTo>
                    <a:pt x="468" y="623"/>
                    <a:pt x="468" y="624"/>
                    <a:pt x="473" y="621"/>
                  </a:cubicBezTo>
                  <a:cubicBezTo>
                    <a:pt x="479" y="617"/>
                    <a:pt x="477" y="619"/>
                    <a:pt x="474" y="617"/>
                  </a:cubicBezTo>
                  <a:cubicBezTo>
                    <a:pt x="474" y="617"/>
                    <a:pt x="474" y="616"/>
                    <a:pt x="474" y="616"/>
                  </a:cubicBezTo>
                  <a:cubicBezTo>
                    <a:pt x="473" y="616"/>
                    <a:pt x="473" y="616"/>
                    <a:pt x="473" y="616"/>
                  </a:cubicBezTo>
                  <a:cubicBezTo>
                    <a:pt x="473" y="616"/>
                    <a:pt x="473" y="615"/>
                    <a:pt x="473" y="615"/>
                  </a:cubicBezTo>
                  <a:cubicBezTo>
                    <a:pt x="473" y="615"/>
                    <a:pt x="473" y="615"/>
                    <a:pt x="473" y="615"/>
                  </a:cubicBezTo>
                  <a:cubicBezTo>
                    <a:pt x="473" y="615"/>
                    <a:pt x="473" y="614"/>
                    <a:pt x="473" y="614"/>
                  </a:cubicBezTo>
                  <a:cubicBezTo>
                    <a:pt x="473" y="614"/>
                    <a:pt x="473" y="614"/>
                    <a:pt x="473" y="614"/>
                  </a:cubicBezTo>
                  <a:cubicBezTo>
                    <a:pt x="473" y="612"/>
                    <a:pt x="474" y="610"/>
                    <a:pt x="473" y="608"/>
                  </a:cubicBezTo>
                  <a:cubicBezTo>
                    <a:pt x="472" y="604"/>
                    <a:pt x="467" y="604"/>
                    <a:pt x="468" y="601"/>
                  </a:cubicBezTo>
                  <a:cubicBezTo>
                    <a:pt x="470" y="598"/>
                    <a:pt x="472" y="598"/>
                    <a:pt x="472" y="596"/>
                  </a:cubicBezTo>
                  <a:cubicBezTo>
                    <a:pt x="472" y="595"/>
                    <a:pt x="472" y="595"/>
                    <a:pt x="472" y="594"/>
                  </a:cubicBezTo>
                  <a:cubicBezTo>
                    <a:pt x="472" y="594"/>
                    <a:pt x="472" y="594"/>
                    <a:pt x="472" y="594"/>
                  </a:cubicBezTo>
                  <a:cubicBezTo>
                    <a:pt x="472" y="594"/>
                    <a:pt x="473" y="593"/>
                    <a:pt x="473" y="592"/>
                  </a:cubicBezTo>
                  <a:cubicBezTo>
                    <a:pt x="473" y="592"/>
                    <a:pt x="473" y="592"/>
                    <a:pt x="474" y="592"/>
                  </a:cubicBezTo>
                  <a:cubicBezTo>
                    <a:pt x="474" y="592"/>
                    <a:pt x="474" y="591"/>
                    <a:pt x="475" y="591"/>
                  </a:cubicBezTo>
                  <a:cubicBezTo>
                    <a:pt x="476" y="590"/>
                    <a:pt x="478" y="584"/>
                    <a:pt x="478" y="581"/>
                  </a:cubicBezTo>
                  <a:cubicBezTo>
                    <a:pt x="478" y="579"/>
                    <a:pt x="481" y="575"/>
                    <a:pt x="485" y="573"/>
                  </a:cubicBezTo>
                  <a:cubicBezTo>
                    <a:pt x="489" y="572"/>
                    <a:pt x="489" y="569"/>
                    <a:pt x="489" y="567"/>
                  </a:cubicBezTo>
                  <a:cubicBezTo>
                    <a:pt x="489" y="566"/>
                    <a:pt x="489" y="566"/>
                    <a:pt x="489" y="566"/>
                  </a:cubicBezTo>
                  <a:cubicBezTo>
                    <a:pt x="489" y="566"/>
                    <a:pt x="489" y="565"/>
                    <a:pt x="489" y="565"/>
                  </a:cubicBezTo>
                  <a:cubicBezTo>
                    <a:pt x="489" y="565"/>
                    <a:pt x="489" y="565"/>
                    <a:pt x="489" y="565"/>
                  </a:cubicBezTo>
                  <a:cubicBezTo>
                    <a:pt x="490" y="563"/>
                    <a:pt x="492" y="562"/>
                    <a:pt x="493" y="561"/>
                  </a:cubicBezTo>
                  <a:cubicBezTo>
                    <a:pt x="495" y="558"/>
                    <a:pt x="497" y="555"/>
                    <a:pt x="498" y="553"/>
                  </a:cubicBezTo>
                  <a:cubicBezTo>
                    <a:pt x="500" y="550"/>
                    <a:pt x="508" y="551"/>
                    <a:pt x="510" y="551"/>
                  </a:cubicBezTo>
                  <a:cubicBezTo>
                    <a:pt x="511" y="551"/>
                    <a:pt x="511" y="555"/>
                    <a:pt x="512" y="557"/>
                  </a:cubicBezTo>
                  <a:cubicBezTo>
                    <a:pt x="514" y="558"/>
                    <a:pt x="523" y="557"/>
                    <a:pt x="526" y="557"/>
                  </a:cubicBezTo>
                  <a:cubicBezTo>
                    <a:pt x="529" y="557"/>
                    <a:pt x="523" y="561"/>
                    <a:pt x="519" y="562"/>
                  </a:cubicBezTo>
                  <a:cubicBezTo>
                    <a:pt x="514" y="563"/>
                    <a:pt x="513" y="566"/>
                    <a:pt x="515" y="567"/>
                  </a:cubicBezTo>
                  <a:cubicBezTo>
                    <a:pt x="517" y="568"/>
                    <a:pt x="521" y="572"/>
                    <a:pt x="523" y="575"/>
                  </a:cubicBezTo>
                  <a:cubicBezTo>
                    <a:pt x="525" y="578"/>
                    <a:pt x="527" y="579"/>
                    <a:pt x="530" y="579"/>
                  </a:cubicBezTo>
                  <a:cubicBezTo>
                    <a:pt x="533" y="579"/>
                    <a:pt x="534" y="576"/>
                    <a:pt x="536" y="575"/>
                  </a:cubicBezTo>
                  <a:cubicBezTo>
                    <a:pt x="537" y="574"/>
                    <a:pt x="541" y="572"/>
                    <a:pt x="542" y="572"/>
                  </a:cubicBezTo>
                  <a:cubicBezTo>
                    <a:pt x="544" y="571"/>
                    <a:pt x="544" y="574"/>
                    <a:pt x="546" y="575"/>
                  </a:cubicBezTo>
                  <a:cubicBezTo>
                    <a:pt x="549" y="575"/>
                    <a:pt x="549" y="574"/>
                    <a:pt x="552" y="575"/>
                  </a:cubicBezTo>
                  <a:cubicBezTo>
                    <a:pt x="555" y="576"/>
                    <a:pt x="552" y="573"/>
                    <a:pt x="552" y="570"/>
                  </a:cubicBezTo>
                  <a:cubicBezTo>
                    <a:pt x="551" y="567"/>
                    <a:pt x="551" y="569"/>
                    <a:pt x="549" y="566"/>
                  </a:cubicBezTo>
                  <a:cubicBezTo>
                    <a:pt x="548" y="564"/>
                    <a:pt x="544" y="566"/>
                    <a:pt x="542" y="565"/>
                  </a:cubicBezTo>
                  <a:cubicBezTo>
                    <a:pt x="539" y="565"/>
                    <a:pt x="539" y="561"/>
                    <a:pt x="537" y="560"/>
                  </a:cubicBezTo>
                  <a:cubicBezTo>
                    <a:pt x="535" y="558"/>
                    <a:pt x="538" y="557"/>
                    <a:pt x="540" y="556"/>
                  </a:cubicBezTo>
                  <a:cubicBezTo>
                    <a:pt x="542" y="555"/>
                    <a:pt x="545" y="552"/>
                    <a:pt x="547" y="551"/>
                  </a:cubicBezTo>
                  <a:cubicBezTo>
                    <a:pt x="549" y="550"/>
                    <a:pt x="552" y="551"/>
                    <a:pt x="555" y="551"/>
                  </a:cubicBezTo>
                  <a:cubicBezTo>
                    <a:pt x="558" y="550"/>
                    <a:pt x="561" y="547"/>
                    <a:pt x="564" y="547"/>
                  </a:cubicBezTo>
                  <a:cubicBezTo>
                    <a:pt x="564" y="547"/>
                    <a:pt x="565" y="547"/>
                    <a:pt x="566" y="546"/>
                  </a:cubicBezTo>
                  <a:cubicBezTo>
                    <a:pt x="566" y="546"/>
                    <a:pt x="567" y="546"/>
                    <a:pt x="567" y="546"/>
                  </a:cubicBezTo>
                  <a:cubicBezTo>
                    <a:pt x="568" y="546"/>
                    <a:pt x="568" y="546"/>
                    <a:pt x="569" y="546"/>
                  </a:cubicBezTo>
                  <a:cubicBezTo>
                    <a:pt x="569" y="546"/>
                    <a:pt x="570" y="546"/>
                    <a:pt x="570" y="546"/>
                  </a:cubicBezTo>
                  <a:cubicBezTo>
                    <a:pt x="571" y="546"/>
                    <a:pt x="571" y="545"/>
                    <a:pt x="572" y="545"/>
                  </a:cubicBezTo>
                  <a:cubicBezTo>
                    <a:pt x="572" y="545"/>
                    <a:pt x="572" y="545"/>
                    <a:pt x="572" y="545"/>
                  </a:cubicBezTo>
                  <a:cubicBezTo>
                    <a:pt x="572" y="545"/>
                    <a:pt x="572" y="545"/>
                    <a:pt x="573" y="545"/>
                  </a:cubicBezTo>
                  <a:cubicBezTo>
                    <a:pt x="573" y="545"/>
                    <a:pt x="574" y="545"/>
                    <a:pt x="575" y="544"/>
                  </a:cubicBezTo>
                  <a:cubicBezTo>
                    <a:pt x="576" y="544"/>
                    <a:pt x="580" y="544"/>
                    <a:pt x="579" y="546"/>
                  </a:cubicBezTo>
                  <a:cubicBezTo>
                    <a:pt x="579" y="547"/>
                    <a:pt x="572" y="550"/>
                    <a:pt x="570" y="551"/>
                  </a:cubicBezTo>
                  <a:cubicBezTo>
                    <a:pt x="567" y="553"/>
                    <a:pt x="564" y="552"/>
                    <a:pt x="565" y="555"/>
                  </a:cubicBezTo>
                  <a:cubicBezTo>
                    <a:pt x="566" y="559"/>
                    <a:pt x="565" y="566"/>
                    <a:pt x="562" y="568"/>
                  </a:cubicBezTo>
                  <a:cubicBezTo>
                    <a:pt x="559" y="570"/>
                    <a:pt x="559" y="569"/>
                    <a:pt x="556" y="570"/>
                  </a:cubicBezTo>
                  <a:cubicBezTo>
                    <a:pt x="554" y="570"/>
                    <a:pt x="559" y="573"/>
                    <a:pt x="563" y="576"/>
                  </a:cubicBezTo>
                  <a:cubicBezTo>
                    <a:pt x="567" y="579"/>
                    <a:pt x="570" y="577"/>
                    <a:pt x="573" y="578"/>
                  </a:cubicBezTo>
                  <a:cubicBezTo>
                    <a:pt x="576" y="580"/>
                    <a:pt x="583" y="589"/>
                    <a:pt x="586" y="592"/>
                  </a:cubicBezTo>
                  <a:cubicBezTo>
                    <a:pt x="586" y="592"/>
                    <a:pt x="586" y="592"/>
                    <a:pt x="587" y="593"/>
                  </a:cubicBezTo>
                  <a:cubicBezTo>
                    <a:pt x="587" y="593"/>
                    <a:pt x="588" y="594"/>
                    <a:pt x="588" y="594"/>
                  </a:cubicBezTo>
                  <a:cubicBezTo>
                    <a:pt x="588" y="594"/>
                    <a:pt x="588" y="594"/>
                    <a:pt x="588" y="594"/>
                  </a:cubicBezTo>
                  <a:cubicBezTo>
                    <a:pt x="589" y="595"/>
                    <a:pt x="590" y="595"/>
                    <a:pt x="592" y="595"/>
                  </a:cubicBezTo>
                  <a:cubicBezTo>
                    <a:pt x="593" y="595"/>
                    <a:pt x="594" y="595"/>
                    <a:pt x="595" y="595"/>
                  </a:cubicBezTo>
                  <a:cubicBezTo>
                    <a:pt x="600" y="596"/>
                    <a:pt x="598" y="597"/>
                    <a:pt x="600" y="602"/>
                  </a:cubicBezTo>
                  <a:cubicBezTo>
                    <a:pt x="603" y="606"/>
                    <a:pt x="605" y="608"/>
                    <a:pt x="605" y="612"/>
                  </a:cubicBezTo>
                  <a:cubicBezTo>
                    <a:pt x="605" y="612"/>
                    <a:pt x="605" y="612"/>
                    <a:pt x="604" y="613"/>
                  </a:cubicBezTo>
                  <a:cubicBezTo>
                    <a:pt x="604" y="613"/>
                    <a:pt x="604" y="613"/>
                    <a:pt x="604" y="614"/>
                  </a:cubicBezTo>
                  <a:cubicBezTo>
                    <a:pt x="604" y="614"/>
                    <a:pt x="604" y="614"/>
                    <a:pt x="604" y="614"/>
                  </a:cubicBezTo>
                  <a:cubicBezTo>
                    <a:pt x="603" y="615"/>
                    <a:pt x="602" y="615"/>
                    <a:pt x="602" y="616"/>
                  </a:cubicBezTo>
                  <a:cubicBezTo>
                    <a:pt x="602" y="616"/>
                    <a:pt x="601" y="616"/>
                    <a:pt x="601" y="616"/>
                  </a:cubicBezTo>
                  <a:cubicBezTo>
                    <a:pt x="600" y="617"/>
                    <a:pt x="598" y="618"/>
                    <a:pt x="596" y="619"/>
                  </a:cubicBezTo>
                  <a:cubicBezTo>
                    <a:pt x="595" y="619"/>
                    <a:pt x="595" y="619"/>
                    <a:pt x="595" y="619"/>
                  </a:cubicBezTo>
                  <a:cubicBezTo>
                    <a:pt x="594" y="620"/>
                    <a:pt x="593" y="620"/>
                    <a:pt x="592" y="620"/>
                  </a:cubicBezTo>
                  <a:cubicBezTo>
                    <a:pt x="586" y="622"/>
                    <a:pt x="586" y="620"/>
                    <a:pt x="583" y="621"/>
                  </a:cubicBezTo>
                  <a:cubicBezTo>
                    <a:pt x="580" y="621"/>
                    <a:pt x="577" y="622"/>
                    <a:pt x="572" y="622"/>
                  </a:cubicBezTo>
                  <a:cubicBezTo>
                    <a:pt x="566" y="621"/>
                    <a:pt x="557" y="618"/>
                    <a:pt x="554" y="617"/>
                  </a:cubicBezTo>
                  <a:cubicBezTo>
                    <a:pt x="550" y="615"/>
                    <a:pt x="550" y="612"/>
                    <a:pt x="544" y="612"/>
                  </a:cubicBezTo>
                  <a:cubicBezTo>
                    <a:pt x="539" y="612"/>
                    <a:pt x="535" y="609"/>
                    <a:pt x="525" y="608"/>
                  </a:cubicBezTo>
                  <a:cubicBezTo>
                    <a:pt x="515" y="608"/>
                    <a:pt x="513" y="610"/>
                    <a:pt x="506" y="615"/>
                  </a:cubicBezTo>
                  <a:cubicBezTo>
                    <a:pt x="500" y="620"/>
                    <a:pt x="489" y="618"/>
                    <a:pt x="485" y="618"/>
                  </a:cubicBezTo>
                  <a:cubicBezTo>
                    <a:pt x="480" y="618"/>
                    <a:pt x="484" y="621"/>
                    <a:pt x="486" y="623"/>
                  </a:cubicBezTo>
                  <a:cubicBezTo>
                    <a:pt x="487" y="625"/>
                    <a:pt x="485" y="623"/>
                    <a:pt x="482" y="625"/>
                  </a:cubicBezTo>
                  <a:cubicBezTo>
                    <a:pt x="478" y="626"/>
                    <a:pt x="482" y="626"/>
                    <a:pt x="480" y="627"/>
                  </a:cubicBezTo>
                  <a:cubicBezTo>
                    <a:pt x="478" y="628"/>
                    <a:pt x="467" y="628"/>
                    <a:pt x="464" y="628"/>
                  </a:cubicBezTo>
                  <a:cubicBezTo>
                    <a:pt x="460" y="628"/>
                    <a:pt x="459" y="631"/>
                    <a:pt x="457" y="634"/>
                  </a:cubicBezTo>
                  <a:cubicBezTo>
                    <a:pt x="456" y="636"/>
                    <a:pt x="457" y="639"/>
                    <a:pt x="459" y="641"/>
                  </a:cubicBezTo>
                  <a:cubicBezTo>
                    <a:pt x="461" y="644"/>
                    <a:pt x="461" y="647"/>
                    <a:pt x="459" y="648"/>
                  </a:cubicBezTo>
                  <a:cubicBezTo>
                    <a:pt x="456" y="650"/>
                    <a:pt x="453" y="649"/>
                    <a:pt x="451" y="649"/>
                  </a:cubicBezTo>
                  <a:cubicBezTo>
                    <a:pt x="448" y="649"/>
                    <a:pt x="451" y="651"/>
                    <a:pt x="455" y="653"/>
                  </a:cubicBezTo>
                  <a:cubicBezTo>
                    <a:pt x="458" y="655"/>
                    <a:pt x="459" y="653"/>
                    <a:pt x="462" y="653"/>
                  </a:cubicBezTo>
                  <a:cubicBezTo>
                    <a:pt x="464" y="653"/>
                    <a:pt x="464" y="655"/>
                    <a:pt x="463" y="657"/>
                  </a:cubicBezTo>
                  <a:cubicBezTo>
                    <a:pt x="461" y="658"/>
                    <a:pt x="462" y="660"/>
                    <a:pt x="464" y="662"/>
                  </a:cubicBezTo>
                  <a:cubicBezTo>
                    <a:pt x="466" y="663"/>
                    <a:pt x="465" y="665"/>
                    <a:pt x="468" y="666"/>
                  </a:cubicBezTo>
                  <a:cubicBezTo>
                    <a:pt x="471" y="667"/>
                    <a:pt x="474" y="668"/>
                    <a:pt x="476" y="669"/>
                  </a:cubicBezTo>
                  <a:cubicBezTo>
                    <a:pt x="479" y="670"/>
                    <a:pt x="481" y="670"/>
                    <a:pt x="484" y="672"/>
                  </a:cubicBezTo>
                  <a:cubicBezTo>
                    <a:pt x="487" y="675"/>
                    <a:pt x="491" y="676"/>
                    <a:pt x="494" y="676"/>
                  </a:cubicBezTo>
                  <a:cubicBezTo>
                    <a:pt x="497" y="676"/>
                    <a:pt x="498" y="671"/>
                    <a:pt x="498" y="670"/>
                  </a:cubicBezTo>
                  <a:cubicBezTo>
                    <a:pt x="498" y="669"/>
                    <a:pt x="509" y="671"/>
                    <a:pt x="513" y="674"/>
                  </a:cubicBezTo>
                  <a:cubicBezTo>
                    <a:pt x="517" y="678"/>
                    <a:pt x="524" y="676"/>
                    <a:pt x="528" y="676"/>
                  </a:cubicBezTo>
                  <a:cubicBezTo>
                    <a:pt x="533" y="675"/>
                    <a:pt x="536" y="670"/>
                    <a:pt x="537" y="669"/>
                  </a:cubicBezTo>
                  <a:cubicBezTo>
                    <a:pt x="538" y="667"/>
                    <a:pt x="540" y="669"/>
                    <a:pt x="543" y="668"/>
                  </a:cubicBezTo>
                  <a:cubicBezTo>
                    <a:pt x="545" y="668"/>
                    <a:pt x="544" y="669"/>
                    <a:pt x="547" y="670"/>
                  </a:cubicBezTo>
                  <a:cubicBezTo>
                    <a:pt x="549" y="672"/>
                    <a:pt x="549" y="670"/>
                    <a:pt x="551" y="670"/>
                  </a:cubicBezTo>
                  <a:cubicBezTo>
                    <a:pt x="551" y="670"/>
                    <a:pt x="551" y="670"/>
                    <a:pt x="551" y="670"/>
                  </a:cubicBezTo>
                  <a:cubicBezTo>
                    <a:pt x="551" y="670"/>
                    <a:pt x="551" y="670"/>
                    <a:pt x="551" y="670"/>
                  </a:cubicBezTo>
                  <a:cubicBezTo>
                    <a:pt x="551" y="671"/>
                    <a:pt x="551" y="671"/>
                    <a:pt x="551" y="671"/>
                  </a:cubicBezTo>
                  <a:cubicBezTo>
                    <a:pt x="551" y="671"/>
                    <a:pt x="551" y="671"/>
                    <a:pt x="551" y="671"/>
                  </a:cubicBezTo>
                  <a:cubicBezTo>
                    <a:pt x="551" y="672"/>
                    <a:pt x="551" y="672"/>
                    <a:pt x="550" y="672"/>
                  </a:cubicBezTo>
                  <a:cubicBezTo>
                    <a:pt x="550" y="673"/>
                    <a:pt x="550" y="675"/>
                    <a:pt x="550" y="676"/>
                  </a:cubicBezTo>
                  <a:cubicBezTo>
                    <a:pt x="550" y="676"/>
                    <a:pt x="550" y="676"/>
                    <a:pt x="550" y="676"/>
                  </a:cubicBezTo>
                  <a:cubicBezTo>
                    <a:pt x="550" y="676"/>
                    <a:pt x="550" y="677"/>
                    <a:pt x="550" y="677"/>
                  </a:cubicBezTo>
                  <a:cubicBezTo>
                    <a:pt x="550" y="679"/>
                    <a:pt x="550" y="688"/>
                    <a:pt x="550" y="691"/>
                  </a:cubicBezTo>
                  <a:cubicBezTo>
                    <a:pt x="549" y="692"/>
                    <a:pt x="549" y="693"/>
                    <a:pt x="549" y="693"/>
                  </a:cubicBezTo>
                  <a:cubicBezTo>
                    <a:pt x="549" y="693"/>
                    <a:pt x="549" y="693"/>
                    <a:pt x="548" y="694"/>
                  </a:cubicBezTo>
                  <a:cubicBezTo>
                    <a:pt x="548" y="694"/>
                    <a:pt x="548" y="694"/>
                    <a:pt x="547" y="695"/>
                  </a:cubicBezTo>
                  <a:cubicBezTo>
                    <a:pt x="547" y="695"/>
                    <a:pt x="546" y="696"/>
                    <a:pt x="546" y="696"/>
                  </a:cubicBezTo>
                  <a:cubicBezTo>
                    <a:pt x="546" y="696"/>
                    <a:pt x="545" y="696"/>
                    <a:pt x="545" y="697"/>
                  </a:cubicBezTo>
                  <a:cubicBezTo>
                    <a:pt x="545" y="697"/>
                    <a:pt x="545" y="698"/>
                    <a:pt x="545" y="698"/>
                  </a:cubicBezTo>
                  <a:cubicBezTo>
                    <a:pt x="545" y="699"/>
                    <a:pt x="545" y="700"/>
                    <a:pt x="545" y="700"/>
                  </a:cubicBezTo>
                  <a:cubicBezTo>
                    <a:pt x="545" y="700"/>
                    <a:pt x="544" y="701"/>
                    <a:pt x="544" y="701"/>
                  </a:cubicBezTo>
                  <a:cubicBezTo>
                    <a:pt x="544" y="703"/>
                    <a:pt x="544" y="705"/>
                    <a:pt x="543" y="707"/>
                  </a:cubicBezTo>
                  <a:cubicBezTo>
                    <a:pt x="543" y="707"/>
                    <a:pt x="543" y="707"/>
                    <a:pt x="543" y="707"/>
                  </a:cubicBezTo>
                  <a:cubicBezTo>
                    <a:pt x="543" y="708"/>
                    <a:pt x="542" y="710"/>
                    <a:pt x="542" y="711"/>
                  </a:cubicBezTo>
                  <a:cubicBezTo>
                    <a:pt x="541" y="713"/>
                    <a:pt x="540" y="715"/>
                    <a:pt x="539" y="717"/>
                  </a:cubicBezTo>
                  <a:cubicBezTo>
                    <a:pt x="538" y="718"/>
                    <a:pt x="537" y="720"/>
                    <a:pt x="536" y="721"/>
                  </a:cubicBezTo>
                  <a:cubicBezTo>
                    <a:pt x="536" y="722"/>
                    <a:pt x="536" y="722"/>
                    <a:pt x="536" y="722"/>
                  </a:cubicBezTo>
                  <a:cubicBezTo>
                    <a:pt x="535" y="724"/>
                    <a:pt x="535" y="725"/>
                    <a:pt x="535" y="726"/>
                  </a:cubicBezTo>
                  <a:cubicBezTo>
                    <a:pt x="534" y="726"/>
                    <a:pt x="534" y="727"/>
                    <a:pt x="534" y="727"/>
                  </a:cubicBezTo>
                  <a:cubicBezTo>
                    <a:pt x="534" y="728"/>
                    <a:pt x="534" y="728"/>
                    <a:pt x="533" y="729"/>
                  </a:cubicBezTo>
                  <a:cubicBezTo>
                    <a:pt x="533" y="729"/>
                    <a:pt x="533" y="730"/>
                    <a:pt x="532" y="731"/>
                  </a:cubicBezTo>
                  <a:cubicBezTo>
                    <a:pt x="529" y="734"/>
                    <a:pt x="517" y="731"/>
                    <a:pt x="514" y="731"/>
                  </a:cubicBezTo>
                  <a:cubicBezTo>
                    <a:pt x="510" y="732"/>
                    <a:pt x="509" y="729"/>
                    <a:pt x="507" y="727"/>
                  </a:cubicBezTo>
                  <a:cubicBezTo>
                    <a:pt x="504" y="725"/>
                    <a:pt x="503" y="729"/>
                    <a:pt x="501" y="727"/>
                  </a:cubicBezTo>
                  <a:cubicBezTo>
                    <a:pt x="498" y="725"/>
                    <a:pt x="499" y="726"/>
                    <a:pt x="496" y="728"/>
                  </a:cubicBezTo>
                  <a:cubicBezTo>
                    <a:pt x="493" y="729"/>
                    <a:pt x="487" y="734"/>
                    <a:pt x="485" y="736"/>
                  </a:cubicBezTo>
                  <a:cubicBezTo>
                    <a:pt x="482" y="737"/>
                    <a:pt x="469" y="733"/>
                    <a:pt x="465" y="732"/>
                  </a:cubicBezTo>
                  <a:cubicBezTo>
                    <a:pt x="461" y="730"/>
                    <a:pt x="450" y="728"/>
                    <a:pt x="447" y="728"/>
                  </a:cubicBezTo>
                  <a:cubicBezTo>
                    <a:pt x="447" y="728"/>
                    <a:pt x="446" y="728"/>
                    <a:pt x="445" y="727"/>
                  </a:cubicBezTo>
                  <a:cubicBezTo>
                    <a:pt x="443" y="727"/>
                    <a:pt x="440" y="726"/>
                    <a:pt x="437" y="725"/>
                  </a:cubicBezTo>
                  <a:cubicBezTo>
                    <a:pt x="436" y="725"/>
                    <a:pt x="436" y="725"/>
                    <a:pt x="435" y="724"/>
                  </a:cubicBezTo>
                  <a:cubicBezTo>
                    <a:pt x="434" y="724"/>
                    <a:pt x="432" y="724"/>
                    <a:pt x="430" y="723"/>
                  </a:cubicBezTo>
                  <a:cubicBezTo>
                    <a:pt x="423" y="722"/>
                    <a:pt x="424" y="722"/>
                    <a:pt x="422" y="719"/>
                  </a:cubicBezTo>
                  <a:cubicBezTo>
                    <a:pt x="421" y="717"/>
                    <a:pt x="419" y="714"/>
                    <a:pt x="415" y="714"/>
                  </a:cubicBezTo>
                  <a:cubicBezTo>
                    <a:pt x="411" y="714"/>
                    <a:pt x="399" y="717"/>
                    <a:pt x="396" y="719"/>
                  </a:cubicBezTo>
                  <a:cubicBezTo>
                    <a:pt x="393" y="721"/>
                    <a:pt x="390" y="722"/>
                    <a:pt x="392" y="727"/>
                  </a:cubicBezTo>
                  <a:cubicBezTo>
                    <a:pt x="393" y="733"/>
                    <a:pt x="393" y="738"/>
                    <a:pt x="387" y="741"/>
                  </a:cubicBezTo>
                  <a:cubicBezTo>
                    <a:pt x="382" y="744"/>
                    <a:pt x="380" y="742"/>
                    <a:pt x="373" y="738"/>
                  </a:cubicBezTo>
                  <a:cubicBezTo>
                    <a:pt x="366" y="734"/>
                    <a:pt x="362" y="733"/>
                    <a:pt x="357" y="733"/>
                  </a:cubicBezTo>
                  <a:cubicBezTo>
                    <a:pt x="352" y="733"/>
                    <a:pt x="347" y="728"/>
                    <a:pt x="347" y="725"/>
                  </a:cubicBezTo>
                  <a:cubicBezTo>
                    <a:pt x="346" y="722"/>
                    <a:pt x="345" y="718"/>
                    <a:pt x="341" y="718"/>
                  </a:cubicBezTo>
                  <a:cubicBezTo>
                    <a:pt x="337" y="718"/>
                    <a:pt x="335" y="714"/>
                    <a:pt x="329" y="714"/>
                  </a:cubicBezTo>
                  <a:cubicBezTo>
                    <a:pt x="323" y="714"/>
                    <a:pt x="318" y="715"/>
                    <a:pt x="315" y="713"/>
                  </a:cubicBezTo>
                  <a:cubicBezTo>
                    <a:pt x="314" y="712"/>
                    <a:pt x="313" y="712"/>
                    <a:pt x="313" y="712"/>
                  </a:cubicBezTo>
                  <a:cubicBezTo>
                    <a:pt x="312" y="711"/>
                    <a:pt x="312" y="711"/>
                    <a:pt x="312" y="711"/>
                  </a:cubicBezTo>
                  <a:cubicBezTo>
                    <a:pt x="311" y="711"/>
                    <a:pt x="311" y="711"/>
                    <a:pt x="311" y="711"/>
                  </a:cubicBezTo>
                  <a:cubicBezTo>
                    <a:pt x="310" y="711"/>
                    <a:pt x="310" y="711"/>
                    <a:pt x="310" y="711"/>
                  </a:cubicBezTo>
                  <a:cubicBezTo>
                    <a:pt x="310" y="711"/>
                    <a:pt x="309" y="711"/>
                    <a:pt x="309" y="711"/>
                  </a:cubicBezTo>
                  <a:cubicBezTo>
                    <a:pt x="308" y="711"/>
                    <a:pt x="308" y="711"/>
                    <a:pt x="307" y="711"/>
                  </a:cubicBezTo>
                  <a:cubicBezTo>
                    <a:pt x="303" y="713"/>
                    <a:pt x="305" y="711"/>
                    <a:pt x="305" y="708"/>
                  </a:cubicBezTo>
                  <a:cubicBezTo>
                    <a:pt x="306" y="705"/>
                    <a:pt x="302" y="708"/>
                    <a:pt x="298" y="706"/>
                  </a:cubicBezTo>
                  <a:cubicBezTo>
                    <a:pt x="295" y="704"/>
                    <a:pt x="298" y="697"/>
                    <a:pt x="301" y="695"/>
                  </a:cubicBezTo>
                  <a:cubicBezTo>
                    <a:pt x="304" y="693"/>
                    <a:pt x="305" y="686"/>
                    <a:pt x="304" y="684"/>
                  </a:cubicBezTo>
                  <a:cubicBezTo>
                    <a:pt x="302" y="682"/>
                    <a:pt x="303" y="677"/>
                    <a:pt x="303" y="674"/>
                  </a:cubicBezTo>
                  <a:cubicBezTo>
                    <a:pt x="304" y="671"/>
                    <a:pt x="307" y="669"/>
                    <a:pt x="304" y="669"/>
                  </a:cubicBezTo>
                  <a:cubicBezTo>
                    <a:pt x="302" y="669"/>
                    <a:pt x="300" y="668"/>
                    <a:pt x="298" y="665"/>
                  </a:cubicBezTo>
                  <a:cubicBezTo>
                    <a:pt x="295" y="662"/>
                    <a:pt x="286" y="667"/>
                    <a:pt x="283" y="668"/>
                  </a:cubicBezTo>
                  <a:cubicBezTo>
                    <a:pt x="283" y="668"/>
                    <a:pt x="282" y="668"/>
                    <a:pt x="282" y="668"/>
                  </a:cubicBezTo>
                  <a:cubicBezTo>
                    <a:pt x="280" y="668"/>
                    <a:pt x="279" y="668"/>
                    <a:pt x="278" y="668"/>
                  </a:cubicBezTo>
                  <a:cubicBezTo>
                    <a:pt x="276" y="668"/>
                    <a:pt x="274" y="667"/>
                    <a:pt x="272" y="667"/>
                  </a:cubicBezTo>
                  <a:cubicBezTo>
                    <a:pt x="266" y="666"/>
                    <a:pt x="257" y="670"/>
                    <a:pt x="253" y="672"/>
                  </a:cubicBezTo>
                  <a:cubicBezTo>
                    <a:pt x="248" y="673"/>
                    <a:pt x="247" y="671"/>
                    <a:pt x="245" y="670"/>
                  </a:cubicBezTo>
                  <a:cubicBezTo>
                    <a:pt x="242" y="669"/>
                    <a:pt x="236" y="670"/>
                    <a:pt x="230" y="670"/>
                  </a:cubicBezTo>
                  <a:cubicBezTo>
                    <a:pt x="224" y="669"/>
                    <a:pt x="226" y="669"/>
                    <a:pt x="224" y="667"/>
                  </a:cubicBezTo>
                  <a:cubicBezTo>
                    <a:pt x="221" y="666"/>
                    <a:pt x="219" y="670"/>
                    <a:pt x="218" y="672"/>
                  </a:cubicBezTo>
                  <a:cubicBezTo>
                    <a:pt x="216" y="674"/>
                    <a:pt x="209" y="674"/>
                    <a:pt x="205" y="676"/>
                  </a:cubicBezTo>
                  <a:cubicBezTo>
                    <a:pt x="201" y="677"/>
                    <a:pt x="198" y="680"/>
                    <a:pt x="196" y="681"/>
                  </a:cubicBezTo>
                  <a:cubicBezTo>
                    <a:pt x="194" y="682"/>
                    <a:pt x="189" y="682"/>
                    <a:pt x="186" y="684"/>
                  </a:cubicBezTo>
                  <a:cubicBezTo>
                    <a:pt x="185" y="684"/>
                    <a:pt x="184" y="685"/>
                    <a:pt x="183" y="685"/>
                  </a:cubicBezTo>
                  <a:cubicBezTo>
                    <a:pt x="183" y="685"/>
                    <a:pt x="182" y="685"/>
                    <a:pt x="182" y="686"/>
                  </a:cubicBezTo>
                  <a:cubicBezTo>
                    <a:pt x="182" y="686"/>
                    <a:pt x="181" y="686"/>
                    <a:pt x="181" y="687"/>
                  </a:cubicBezTo>
                  <a:cubicBezTo>
                    <a:pt x="181" y="687"/>
                    <a:pt x="180" y="687"/>
                    <a:pt x="180" y="687"/>
                  </a:cubicBezTo>
                  <a:cubicBezTo>
                    <a:pt x="179" y="688"/>
                    <a:pt x="179" y="688"/>
                    <a:pt x="178" y="689"/>
                  </a:cubicBezTo>
                  <a:cubicBezTo>
                    <a:pt x="178" y="689"/>
                    <a:pt x="177" y="690"/>
                    <a:pt x="177" y="690"/>
                  </a:cubicBezTo>
                  <a:cubicBezTo>
                    <a:pt x="174" y="692"/>
                    <a:pt x="173" y="690"/>
                    <a:pt x="170" y="688"/>
                  </a:cubicBezTo>
                  <a:cubicBezTo>
                    <a:pt x="167" y="687"/>
                    <a:pt x="157" y="689"/>
                    <a:pt x="153" y="688"/>
                  </a:cubicBezTo>
                  <a:cubicBezTo>
                    <a:pt x="148" y="688"/>
                    <a:pt x="144" y="682"/>
                    <a:pt x="142" y="682"/>
                  </a:cubicBezTo>
                  <a:cubicBezTo>
                    <a:pt x="140" y="682"/>
                    <a:pt x="136" y="687"/>
                    <a:pt x="134" y="690"/>
                  </a:cubicBezTo>
                  <a:cubicBezTo>
                    <a:pt x="133" y="694"/>
                    <a:pt x="128" y="702"/>
                    <a:pt x="123" y="706"/>
                  </a:cubicBezTo>
                  <a:cubicBezTo>
                    <a:pt x="117" y="709"/>
                    <a:pt x="112" y="707"/>
                    <a:pt x="110" y="710"/>
                  </a:cubicBezTo>
                  <a:cubicBezTo>
                    <a:pt x="107" y="713"/>
                    <a:pt x="103" y="716"/>
                    <a:pt x="102" y="720"/>
                  </a:cubicBezTo>
                  <a:cubicBezTo>
                    <a:pt x="100" y="725"/>
                    <a:pt x="99" y="723"/>
                    <a:pt x="96" y="727"/>
                  </a:cubicBezTo>
                  <a:cubicBezTo>
                    <a:pt x="92" y="731"/>
                    <a:pt x="94" y="737"/>
                    <a:pt x="94" y="746"/>
                  </a:cubicBezTo>
                  <a:cubicBezTo>
                    <a:pt x="93" y="755"/>
                    <a:pt x="79" y="761"/>
                    <a:pt x="73" y="764"/>
                  </a:cubicBezTo>
                  <a:cubicBezTo>
                    <a:pt x="71" y="764"/>
                    <a:pt x="69" y="765"/>
                    <a:pt x="68" y="765"/>
                  </a:cubicBezTo>
                  <a:cubicBezTo>
                    <a:pt x="67" y="766"/>
                    <a:pt x="67" y="766"/>
                    <a:pt x="66" y="766"/>
                  </a:cubicBezTo>
                  <a:cubicBezTo>
                    <a:pt x="66" y="767"/>
                    <a:pt x="65" y="767"/>
                    <a:pt x="64" y="768"/>
                  </a:cubicBezTo>
                  <a:cubicBezTo>
                    <a:pt x="63" y="768"/>
                    <a:pt x="63" y="768"/>
                    <a:pt x="62" y="769"/>
                  </a:cubicBezTo>
                  <a:cubicBezTo>
                    <a:pt x="61" y="769"/>
                    <a:pt x="61" y="769"/>
                    <a:pt x="60" y="770"/>
                  </a:cubicBezTo>
                  <a:cubicBezTo>
                    <a:pt x="60" y="770"/>
                    <a:pt x="59" y="771"/>
                    <a:pt x="59" y="771"/>
                  </a:cubicBezTo>
                  <a:cubicBezTo>
                    <a:pt x="58" y="771"/>
                    <a:pt x="58" y="772"/>
                    <a:pt x="58" y="772"/>
                  </a:cubicBezTo>
                  <a:cubicBezTo>
                    <a:pt x="57" y="772"/>
                    <a:pt x="57" y="773"/>
                    <a:pt x="57" y="773"/>
                  </a:cubicBezTo>
                  <a:cubicBezTo>
                    <a:pt x="54" y="776"/>
                    <a:pt x="53" y="780"/>
                    <a:pt x="48" y="783"/>
                  </a:cubicBezTo>
                  <a:cubicBezTo>
                    <a:pt x="43" y="786"/>
                    <a:pt x="39" y="798"/>
                    <a:pt x="39" y="800"/>
                  </a:cubicBezTo>
                  <a:cubicBezTo>
                    <a:pt x="38" y="803"/>
                    <a:pt x="25" y="812"/>
                    <a:pt x="23" y="817"/>
                  </a:cubicBezTo>
                  <a:cubicBezTo>
                    <a:pt x="22" y="822"/>
                    <a:pt x="18" y="828"/>
                    <a:pt x="15" y="829"/>
                  </a:cubicBezTo>
                  <a:cubicBezTo>
                    <a:pt x="14" y="829"/>
                    <a:pt x="14" y="830"/>
                    <a:pt x="14" y="830"/>
                  </a:cubicBezTo>
                  <a:cubicBezTo>
                    <a:pt x="14" y="831"/>
                    <a:pt x="13" y="831"/>
                    <a:pt x="13" y="831"/>
                  </a:cubicBezTo>
                  <a:cubicBezTo>
                    <a:pt x="13" y="831"/>
                    <a:pt x="13" y="832"/>
                    <a:pt x="12" y="833"/>
                  </a:cubicBezTo>
                  <a:cubicBezTo>
                    <a:pt x="12" y="833"/>
                    <a:pt x="12" y="833"/>
                    <a:pt x="12" y="833"/>
                  </a:cubicBezTo>
                  <a:cubicBezTo>
                    <a:pt x="12" y="834"/>
                    <a:pt x="12" y="834"/>
                    <a:pt x="12" y="835"/>
                  </a:cubicBezTo>
                  <a:cubicBezTo>
                    <a:pt x="12" y="836"/>
                    <a:pt x="12" y="836"/>
                    <a:pt x="12" y="836"/>
                  </a:cubicBezTo>
                  <a:cubicBezTo>
                    <a:pt x="11" y="837"/>
                    <a:pt x="11" y="839"/>
                    <a:pt x="11" y="840"/>
                  </a:cubicBezTo>
                  <a:cubicBezTo>
                    <a:pt x="11" y="840"/>
                    <a:pt x="11" y="841"/>
                    <a:pt x="11" y="841"/>
                  </a:cubicBezTo>
                  <a:cubicBezTo>
                    <a:pt x="12" y="844"/>
                    <a:pt x="17" y="848"/>
                    <a:pt x="19" y="850"/>
                  </a:cubicBezTo>
                  <a:cubicBezTo>
                    <a:pt x="20" y="852"/>
                    <a:pt x="17" y="854"/>
                    <a:pt x="16" y="858"/>
                  </a:cubicBezTo>
                  <a:cubicBezTo>
                    <a:pt x="15" y="862"/>
                    <a:pt x="19" y="863"/>
                    <a:pt x="20" y="869"/>
                  </a:cubicBezTo>
                  <a:cubicBezTo>
                    <a:pt x="21" y="874"/>
                    <a:pt x="15" y="880"/>
                    <a:pt x="15" y="885"/>
                  </a:cubicBezTo>
                  <a:cubicBezTo>
                    <a:pt x="15" y="886"/>
                    <a:pt x="15" y="888"/>
                    <a:pt x="14" y="889"/>
                  </a:cubicBezTo>
                  <a:cubicBezTo>
                    <a:pt x="14" y="890"/>
                    <a:pt x="14" y="891"/>
                    <a:pt x="13" y="892"/>
                  </a:cubicBezTo>
                  <a:cubicBezTo>
                    <a:pt x="13" y="893"/>
                    <a:pt x="13" y="893"/>
                    <a:pt x="13" y="894"/>
                  </a:cubicBezTo>
                  <a:cubicBezTo>
                    <a:pt x="12" y="894"/>
                    <a:pt x="12" y="895"/>
                    <a:pt x="11" y="896"/>
                  </a:cubicBezTo>
                  <a:cubicBezTo>
                    <a:pt x="11" y="896"/>
                    <a:pt x="11" y="896"/>
                    <a:pt x="11" y="897"/>
                  </a:cubicBezTo>
                  <a:cubicBezTo>
                    <a:pt x="10" y="897"/>
                    <a:pt x="9" y="898"/>
                    <a:pt x="9" y="899"/>
                  </a:cubicBezTo>
                  <a:cubicBezTo>
                    <a:pt x="6" y="901"/>
                    <a:pt x="0" y="906"/>
                    <a:pt x="4" y="909"/>
                  </a:cubicBezTo>
                  <a:cubicBezTo>
                    <a:pt x="7" y="911"/>
                    <a:pt x="5" y="912"/>
                    <a:pt x="8" y="918"/>
                  </a:cubicBezTo>
                  <a:cubicBezTo>
                    <a:pt x="8" y="918"/>
                    <a:pt x="8" y="918"/>
                    <a:pt x="8" y="918"/>
                  </a:cubicBezTo>
                  <a:cubicBezTo>
                    <a:pt x="9" y="921"/>
                    <a:pt x="9" y="922"/>
                    <a:pt x="8" y="923"/>
                  </a:cubicBezTo>
                  <a:cubicBezTo>
                    <a:pt x="8" y="923"/>
                    <a:pt x="8" y="923"/>
                    <a:pt x="8" y="923"/>
                  </a:cubicBezTo>
                  <a:cubicBezTo>
                    <a:pt x="8" y="924"/>
                    <a:pt x="7" y="925"/>
                    <a:pt x="6" y="926"/>
                  </a:cubicBezTo>
                  <a:cubicBezTo>
                    <a:pt x="6" y="926"/>
                    <a:pt x="6" y="927"/>
                    <a:pt x="6" y="927"/>
                  </a:cubicBezTo>
                  <a:cubicBezTo>
                    <a:pt x="5" y="928"/>
                    <a:pt x="6" y="929"/>
                    <a:pt x="6" y="930"/>
                  </a:cubicBezTo>
                  <a:cubicBezTo>
                    <a:pt x="6" y="930"/>
                    <a:pt x="6" y="930"/>
                    <a:pt x="6" y="930"/>
                  </a:cubicBezTo>
                  <a:cubicBezTo>
                    <a:pt x="6" y="931"/>
                    <a:pt x="7" y="931"/>
                    <a:pt x="7" y="932"/>
                  </a:cubicBezTo>
                  <a:cubicBezTo>
                    <a:pt x="7" y="932"/>
                    <a:pt x="7" y="932"/>
                    <a:pt x="7" y="932"/>
                  </a:cubicBezTo>
                  <a:cubicBezTo>
                    <a:pt x="7" y="932"/>
                    <a:pt x="7" y="932"/>
                    <a:pt x="7" y="932"/>
                  </a:cubicBezTo>
                  <a:cubicBezTo>
                    <a:pt x="8" y="933"/>
                    <a:pt x="9" y="934"/>
                    <a:pt x="11" y="934"/>
                  </a:cubicBezTo>
                  <a:cubicBezTo>
                    <a:pt x="12" y="935"/>
                    <a:pt x="13" y="936"/>
                    <a:pt x="14" y="937"/>
                  </a:cubicBezTo>
                  <a:cubicBezTo>
                    <a:pt x="19" y="941"/>
                    <a:pt x="17" y="942"/>
                    <a:pt x="18" y="943"/>
                  </a:cubicBezTo>
                  <a:cubicBezTo>
                    <a:pt x="18" y="943"/>
                    <a:pt x="19" y="944"/>
                    <a:pt x="19" y="944"/>
                  </a:cubicBezTo>
                  <a:cubicBezTo>
                    <a:pt x="19" y="945"/>
                    <a:pt x="20" y="945"/>
                    <a:pt x="21" y="946"/>
                  </a:cubicBezTo>
                  <a:cubicBezTo>
                    <a:pt x="21" y="946"/>
                    <a:pt x="21" y="946"/>
                    <a:pt x="21" y="946"/>
                  </a:cubicBezTo>
                  <a:cubicBezTo>
                    <a:pt x="21" y="946"/>
                    <a:pt x="21" y="947"/>
                    <a:pt x="22" y="947"/>
                  </a:cubicBezTo>
                  <a:cubicBezTo>
                    <a:pt x="22" y="947"/>
                    <a:pt x="22" y="947"/>
                    <a:pt x="22" y="948"/>
                  </a:cubicBezTo>
                  <a:cubicBezTo>
                    <a:pt x="23" y="948"/>
                    <a:pt x="24" y="949"/>
                    <a:pt x="26" y="950"/>
                  </a:cubicBezTo>
                  <a:cubicBezTo>
                    <a:pt x="31" y="953"/>
                    <a:pt x="30" y="954"/>
                    <a:pt x="32" y="956"/>
                  </a:cubicBezTo>
                  <a:cubicBezTo>
                    <a:pt x="33" y="959"/>
                    <a:pt x="35" y="962"/>
                    <a:pt x="37" y="963"/>
                  </a:cubicBezTo>
                  <a:cubicBezTo>
                    <a:pt x="37" y="963"/>
                    <a:pt x="37" y="963"/>
                    <a:pt x="37" y="964"/>
                  </a:cubicBezTo>
                  <a:cubicBezTo>
                    <a:pt x="37" y="964"/>
                    <a:pt x="37" y="964"/>
                    <a:pt x="38" y="964"/>
                  </a:cubicBezTo>
                  <a:cubicBezTo>
                    <a:pt x="38" y="965"/>
                    <a:pt x="38" y="965"/>
                    <a:pt x="38" y="965"/>
                  </a:cubicBezTo>
                  <a:cubicBezTo>
                    <a:pt x="38" y="966"/>
                    <a:pt x="38" y="966"/>
                    <a:pt x="38" y="966"/>
                  </a:cubicBezTo>
                  <a:cubicBezTo>
                    <a:pt x="38" y="966"/>
                    <a:pt x="39" y="967"/>
                    <a:pt x="39" y="967"/>
                  </a:cubicBezTo>
                  <a:cubicBezTo>
                    <a:pt x="39" y="969"/>
                    <a:pt x="39" y="971"/>
                    <a:pt x="40" y="972"/>
                  </a:cubicBezTo>
                  <a:cubicBezTo>
                    <a:pt x="40" y="972"/>
                    <a:pt x="40" y="972"/>
                    <a:pt x="40" y="972"/>
                  </a:cubicBezTo>
                  <a:cubicBezTo>
                    <a:pt x="40" y="973"/>
                    <a:pt x="40" y="974"/>
                    <a:pt x="41" y="974"/>
                  </a:cubicBezTo>
                  <a:cubicBezTo>
                    <a:pt x="42" y="976"/>
                    <a:pt x="42" y="979"/>
                    <a:pt x="45" y="981"/>
                  </a:cubicBezTo>
                  <a:cubicBezTo>
                    <a:pt x="45" y="982"/>
                    <a:pt x="46" y="983"/>
                    <a:pt x="47" y="983"/>
                  </a:cubicBezTo>
                  <a:cubicBezTo>
                    <a:pt x="47" y="983"/>
                    <a:pt x="47" y="984"/>
                    <a:pt x="48" y="984"/>
                  </a:cubicBezTo>
                  <a:cubicBezTo>
                    <a:pt x="48" y="984"/>
                    <a:pt x="49" y="985"/>
                    <a:pt x="50" y="986"/>
                  </a:cubicBezTo>
                  <a:cubicBezTo>
                    <a:pt x="50" y="986"/>
                    <a:pt x="50" y="986"/>
                    <a:pt x="51" y="986"/>
                  </a:cubicBezTo>
                  <a:cubicBezTo>
                    <a:pt x="52" y="987"/>
                    <a:pt x="53" y="988"/>
                    <a:pt x="55" y="988"/>
                  </a:cubicBezTo>
                  <a:cubicBezTo>
                    <a:pt x="55" y="989"/>
                    <a:pt x="56" y="990"/>
                    <a:pt x="57" y="990"/>
                  </a:cubicBezTo>
                  <a:cubicBezTo>
                    <a:pt x="62" y="994"/>
                    <a:pt x="74" y="1003"/>
                    <a:pt x="78" y="1006"/>
                  </a:cubicBezTo>
                  <a:cubicBezTo>
                    <a:pt x="79" y="1006"/>
                    <a:pt x="80" y="1007"/>
                    <a:pt x="82" y="1008"/>
                  </a:cubicBezTo>
                  <a:cubicBezTo>
                    <a:pt x="82" y="1008"/>
                    <a:pt x="83" y="1008"/>
                    <a:pt x="83" y="1008"/>
                  </a:cubicBezTo>
                  <a:cubicBezTo>
                    <a:pt x="84" y="1009"/>
                    <a:pt x="85" y="1009"/>
                    <a:pt x="86" y="1010"/>
                  </a:cubicBezTo>
                  <a:cubicBezTo>
                    <a:pt x="87" y="1010"/>
                    <a:pt x="88" y="1010"/>
                    <a:pt x="89" y="1011"/>
                  </a:cubicBezTo>
                  <a:cubicBezTo>
                    <a:pt x="90" y="1011"/>
                    <a:pt x="90" y="1011"/>
                    <a:pt x="91" y="1011"/>
                  </a:cubicBezTo>
                  <a:cubicBezTo>
                    <a:pt x="92" y="1012"/>
                    <a:pt x="93" y="1012"/>
                    <a:pt x="94" y="1012"/>
                  </a:cubicBezTo>
                  <a:cubicBezTo>
                    <a:pt x="94" y="1012"/>
                    <a:pt x="95" y="1012"/>
                    <a:pt x="95" y="1012"/>
                  </a:cubicBezTo>
                  <a:cubicBezTo>
                    <a:pt x="95" y="1012"/>
                    <a:pt x="95" y="1012"/>
                    <a:pt x="95" y="1012"/>
                  </a:cubicBezTo>
                  <a:cubicBezTo>
                    <a:pt x="100" y="1013"/>
                    <a:pt x="122" y="1004"/>
                    <a:pt x="129" y="1004"/>
                  </a:cubicBezTo>
                  <a:cubicBezTo>
                    <a:pt x="129" y="1004"/>
                    <a:pt x="130" y="1004"/>
                    <a:pt x="131" y="1004"/>
                  </a:cubicBezTo>
                  <a:cubicBezTo>
                    <a:pt x="132" y="1004"/>
                    <a:pt x="132" y="1004"/>
                    <a:pt x="133" y="1004"/>
                  </a:cubicBezTo>
                  <a:cubicBezTo>
                    <a:pt x="134" y="1004"/>
                    <a:pt x="134" y="1004"/>
                    <a:pt x="135" y="1004"/>
                  </a:cubicBezTo>
                  <a:cubicBezTo>
                    <a:pt x="135" y="1004"/>
                    <a:pt x="136" y="1004"/>
                    <a:pt x="137" y="1005"/>
                  </a:cubicBezTo>
                  <a:cubicBezTo>
                    <a:pt x="137" y="1005"/>
                    <a:pt x="138" y="1005"/>
                    <a:pt x="139" y="1005"/>
                  </a:cubicBezTo>
                  <a:cubicBezTo>
                    <a:pt x="139" y="1005"/>
                    <a:pt x="140" y="1005"/>
                    <a:pt x="140" y="1006"/>
                  </a:cubicBezTo>
                  <a:cubicBezTo>
                    <a:pt x="141" y="1006"/>
                    <a:pt x="142" y="1006"/>
                    <a:pt x="143" y="1006"/>
                  </a:cubicBezTo>
                  <a:cubicBezTo>
                    <a:pt x="143" y="1006"/>
                    <a:pt x="143" y="1006"/>
                    <a:pt x="144" y="1007"/>
                  </a:cubicBezTo>
                  <a:cubicBezTo>
                    <a:pt x="147" y="1007"/>
                    <a:pt x="150" y="1008"/>
                    <a:pt x="152" y="1009"/>
                  </a:cubicBezTo>
                  <a:cubicBezTo>
                    <a:pt x="152" y="1009"/>
                    <a:pt x="152" y="1009"/>
                    <a:pt x="152" y="1009"/>
                  </a:cubicBezTo>
                  <a:cubicBezTo>
                    <a:pt x="153" y="1009"/>
                    <a:pt x="154" y="1009"/>
                    <a:pt x="155" y="1009"/>
                  </a:cubicBezTo>
                  <a:cubicBezTo>
                    <a:pt x="155" y="1009"/>
                    <a:pt x="156" y="1009"/>
                    <a:pt x="157" y="1009"/>
                  </a:cubicBezTo>
                  <a:cubicBezTo>
                    <a:pt x="157" y="1009"/>
                    <a:pt x="157" y="1009"/>
                    <a:pt x="157" y="1009"/>
                  </a:cubicBezTo>
                  <a:cubicBezTo>
                    <a:pt x="158" y="1009"/>
                    <a:pt x="159" y="1009"/>
                    <a:pt x="159" y="1009"/>
                  </a:cubicBezTo>
                  <a:cubicBezTo>
                    <a:pt x="160" y="1009"/>
                    <a:pt x="160" y="1009"/>
                    <a:pt x="160" y="1009"/>
                  </a:cubicBezTo>
                  <a:cubicBezTo>
                    <a:pt x="161" y="1008"/>
                    <a:pt x="162" y="1008"/>
                    <a:pt x="163" y="1008"/>
                  </a:cubicBezTo>
                  <a:cubicBezTo>
                    <a:pt x="163" y="1008"/>
                    <a:pt x="163" y="1008"/>
                    <a:pt x="164" y="1007"/>
                  </a:cubicBezTo>
                  <a:cubicBezTo>
                    <a:pt x="165" y="1007"/>
                    <a:pt x="166" y="1007"/>
                    <a:pt x="167" y="1007"/>
                  </a:cubicBezTo>
                  <a:cubicBezTo>
                    <a:pt x="167" y="1006"/>
                    <a:pt x="168" y="1006"/>
                    <a:pt x="168" y="1006"/>
                  </a:cubicBezTo>
                  <a:cubicBezTo>
                    <a:pt x="169" y="1006"/>
                    <a:pt x="170" y="1005"/>
                    <a:pt x="171" y="1005"/>
                  </a:cubicBezTo>
                  <a:cubicBezTo>
                    <a:pt x="171" y="1005"/>
                    <a:pt x="172" y="1005"/>
                    <a:pt x="172" y="1004"/>
                  </a:cubicBezTo>
                  <a:cubicBezTo>
                    <a:pt x="175" y="1003"/>
                    <a:pt x="177" y="1002"/>
                    <a:pt x="180" y="1001"/>
                  </a:cubicBezTo>
                  <a:cubicBezTo>
                    <a:pt x="180" y="1001"/>
                    <a:pt x="180" y="1001"/>
                    <a:pt x="180" y="1001"/>
                  </a:cubicBezTo>
                  <a:cubicBezTo>
                    <a:pt x="183" y="1000"/>
                    <a:pt x="185" y="999"/>
                    <a:pt x="187" y="998"/>
                  </a:cubicBezTo>
                  <a:cubicBezTo>
                    <a:pt x="187" y="998"/>
                    <a:pt x="187" y="998"/>
                    <a:pt x="187" y="998"/>
                  </a:cubicBezTo>
                  <a:cubicBezTo>
                    <a:pt x="188" y="997"/>
                    <a:pt x="188" y="997"/>
                    <a:pt x="189" y="997"/>
                  </a:cubicBezTo>
                  <a:cubicBezTo>
                    <a:pt x="189" y="997"/>
                    <a:pt x="189" y="997"/>
                    <a:pt x="189" y="997"/>
                  </a:cubicBezTo>
                  <a:cubicBezTo>
                    <a:pt x="190" y="996"/>
                    <a:pt x="191" y="996"/>
                    <a:pt x="191" y="996"/>
                  </a:cubicBezTo>
                  <a:cubicBezTo>
                    <a:pt x="191" y="996"/>
                    <a:pt x="191" y="996"/>
                    <a:pt x="191" y="996"/>
                  </a:cubicBezTo>
                  <a:cubicBezTo>
                    <a:pt x="192" y="995"/>
                    <a:pt x="192" y="995"/>
                    <a:pt x="193" y="995"/>
                  </a:cubicBezTo>
                  <a:cubicBezTo>
                    <a:pt x="193" y="995"/>
                    <a:pt x="193" y="995"/>
                    <a:pt x="193" y="995"/>
                  </a:cubicBezTo>
                  <a:cubicBezTo>
                    <a:pt x="193" y="995"/>
                    <a:pt x="193" y="995"/>
                    <a:pt x="193" y="995"/>
                  </a:cubicBezTo>
                  <a:cubicBezTo>
                    <a:pt x="194" y="994"/>
                    <a:pt x="194" y="994"/>
                    <a:pt x="195" y="994"/>
                  </a:cubicBezTo>
                  <a:cubicBezTo>
                    <a:pt x="195" y="994"/>
                    <a:pt x="195" y="994"/>
                    <a:pt x="195" y="994"/>
                  </a:cubicBezTo>
                  <a:cubicBezTo>
                    <a:pt x="195" y="994"/>
                    <a:pt x="196" y="994"/>
                    <a:pt x="197" y="994"/>
                  </a:cubicBezTo>
                  <a:cubicBezTo>
                    <a:pt x="197" y="994"/>
                    <a:pt x="197" y="994"/>
                    <a:pt x="197" y="994"/>
                  </a:cubicBezTo>
                  <a:cubicBezTo>
                    <a:pt x="199" y="993"/>
                    <a:pt x="202" y="993"/>
                    <a:pt x="204" y="993"/>
                  </a:cubicBezTo>
                  <a:cubicBezTo>
                    <a:pt x="206" y="993"/>
                    <a:pt x="208" y="993"/>
                    <a:pt x="210" y="993"/>
                  </a:cubicBezTo>
                  <a:cubicBezTo>
                    <a:pt x="210" y="993"/>
                    <a:pt x="210" y="993"/>
                    <a:pt x="210" y="993"/>
                  </a:cubicBezTo>
                  <a:cubicBezTo>
                    <a:pt x="211" y="993"/>
                    <a:pt x="211" y="993"/>
                    <a:pt x="212" y="993"/>
                  </a:cubicBezTo>
                  <a:cubicBezTo>
                    <a:pt x="212" y="993"/>
                    <a:pt x="212" y="993"/>
                    <a:pt x="213" y="993"/>
                  </a:cubicBezTo>
                  <a:cubicBezTo>
                    <a:pt x="213" y="993"/>
                    <a:pt x="214" y="993"/>
                    <a:pt x="215" y="993"/>
                  </a:cubicBezTo>
                  <a:cubicBezTo>
                    <a:pt x="215" y="993"/>
                    <a:pt x="215" y="993"/>
                    <a:pt x="215" y="993"/>
                  </a:cubicBezTo>
                  <a:cubicBezTo>
                    <a:pt x="216" y="993"/>
                    <a:pt x="216" y="993"/>
                    <a:pt x="217" y="993"/>
                  </a:cubicBezTo>
                  <a:cubicBezTo>
                    <a:pt x="217" y="993"/>
                    <a:pt x="217" y="993"/>
                    <a:pt x="217" y="993"/>
                  </a:cubicBezTo>
                  <a:cubicBezTo>
                    <a:pt x="218" y="993"/>
                    <a:pt x="218" y="993"/>
                    <a:pt x="218" y="993"/>
                  </a:cubicBezTo>
                  <a:cubicBezTo>
                    <a:pt x="218" y="993"/>
                    <a:pt x="219" y="993"/>
                    <a:pt x="219" y="993"/>
                  </a:cubicBezTo>
                  <a:cubicBezTo>
                    <a:pt x="219" y="993"/>
                    <a:pt x="219" y="993"/>
                    <a:pt x="220" y="993"/>
                  </a:cubicBezTo>
                  <a:cubicBezTo>
                    <a:pt x="220" y="993"/>
                    <a:pt x="221" y="993"/>
                    <a:pt x="221" y="993"/>
                  </a:cubicBezTo>
                  <a:cubicBezTo>
                    <a:pt x="223" y="993"/>
                    <a:pt x="229" y="1001"/>
                    <a:pt x="230" y="1002"/>
                  </a:cubicBezTo>
                  <a:cubicBezTo>
                    <a:pt x="232" y="1004"/>
                    <a:pt x="233" y="1014"/>
                    <a:pt x="237" y="1016"/>
                  </a:cubicBezTo>
                  <a:cubicBezTo>
                    <a:pt x="238" y="1016"/>
                    <a:pt x="238" y="1016"/>
                    <a:pt x="239" y="1016"/>
                  </a:cubicBezTo>
                  <a:cubicBezTo>
                    <a:pt x="240" y="1016"/>
                    <a:pt x="240" y="1016"/>
                    <a:pt x="240" y="1016"/>
                  </a:cubicBezTo>
                  <a:cubicBezTo>
                    <a:pt x="241" y="1016"/>
                    <a:pt x="242" y="1016"/>
                    <a:pt x="242" y="1016"/>
                  </a:cubicBezTo>
                  <a:cubicBezTo>
                    <a:pt x="243" y="1016"/>
                    <a:pt x="243" y="1016"/>
                    <a:pt x="243" y="1016"/>
                  </a:cubicBezTo>
                  <a:cubicBezTo>
                    <a:pt x="244" y="1016"/>
                    <a:pt x="245" y="1016"/>
                    <a:pt x="247" y="1016"/>
                  </a:cubicBezTo>
                  <a:cubicBezTo>
                    <a:pt x="247" y="1016"/>
                    <a:pt x="247" y="1016"/>
                    <a:pt x="247" y="1016"/>
                  </a:cubicBezTo>
                  <a:cubicBezTo>
                    <a:pt x="251" y="1016"/>
                    <a:pt x="257" y="1015"/>
                    <a:pt x="261" y="1015"/>
                  </a:cubicBezTo>
                  <a:cubicBezTo>
                    <a:pt x="262" y="1015"/>
                    <a:pt x="262" y="1015"/>
                    <a:pt x="262" y="1015"/>
                  </a:cubicBezTo>
                  <a:cubicBezTo>
                    <a:pt x="263" y="1015"/>
                    <a:pt x="264" y="1015"/>
                    <a:pt x="264" y="1015"/>
                  </a:cubicBezTo>
                  <a:cubicBezTo>
                    <a:pt x="265" y="1015"/>
                    <a:pt x="266" y="1015"/>
                    <a:pt x="266" y="1015"/>
                  </a:cubicBezTo>
                  <a:cubicBezTo>
                    <a:pt x="272" y="1015"/>
                    <a:pt x="272" y="1018"/>
                    <a:pt x="274" y="1019"/>
                  </a:cubicBezTo>
                  <a:cubicBezTo>
                    <a:pt x="276" y="1021"/>
                    <a:pt x="279" y="1028"/>
                    <a:pt x="278" y="1032"/>
                  </a:cubicBezTo>
                  <a:cubicBezTo>
                    <a:pt x="278" y="1033"/>
                    <a:pt x="278" y="1035"/>
                    <a:pt x="277" y="1036"/>
                  </a:cubicBezTo>
                  <a:cubicBezTo>
                    <a:pt x="277" y="1036"/>
                    <a:pt x="277" y="1037"/>
                    <a:pt x="277" y="1037"/>
                  </a:cubicBezTo>
                  <a:cubicBezTo>
                    <a:pt x="276" y="1038"/>
                    <a:pt x="276" y="1039"/>
                    <a:pt x="276" y="1040"/>
                  </a:cubicBezTo>
                  <a:cubicBezTo>
                    <a:pt x="275" y="1041"/>
                    <a:pt x="275" y="1042"/>
                    <a:pt x="274" y="1043"/>
                  </a:cubicBezTo>
                  <a:cubicBezTo>
                    <a:pt x="274" y="1044"/>
                    <a:pt x="274" y="1044"/>
                    <a:pt x="274" y="1044"/>
                  </a:cubicBezTo>
                  <a:cubicBezTo>
                    <a:pt x="274" y="1045"/>
                    <a:pt x="273" y="1046"/>
                    <a:pt x="273" y="1047"/>
                  </a:cubicBezTo>
                  <a:cubicBezTo>
                    <a:pt x="273" y="1047"/>
                    <a:pt x="273" y="1048"/>
                    <a:pt x="273" y="1049"/>
                  </a:cubicBezTo>
                  <a:cubicBezTo>
                    <a:pt x="273" y="1049"/>
                    <a:pt x="273" y="1049"/>
                    <a:pt x="273" y="1049"/>
                  </a:cubicBezTo>
                  <a:cubicBezTo>
                    <a:pt x="273" y="1050"/>
                    <a:pt x="273" y="1051"/>
                    <a:pt x="273" y="1052"/>
                  </a:cubicBezTo>
                  <a:cubicBezTo>
                    <a:pt x="273" y="1052"/>
                    <a:pt x="273" y="1052"/>
                    <a:pt x="273" y="1052"/>
                  </a:cubicBezTo>
                  <a:cubicBezTo>
                    <a:pt x="273" y="1054"/>
                    <a:pt x="272" y="1056"/>
                    <a:pt x="272" y="1058"/>
                  </a:cubicBezTo>
                  <a:cubicBezTo>
                    <a:pt x="272" y="1058"/>
                    <a:pt x="272" y="1059"/>
                    <a:pt x="272" y="1059"/>
                  </a:cubicBezTo>
                  <a:cubicBezTo>
                    <a:pt x="272" y="1060"/>
                    <a:pt x="271" y="1060"/>
                    <a:pt x="271" y="1061"/>
                  </a:cubicBezTo>
                  <a:cubicBezTo>
                    <a:pt x="271" y="1061"/>
                    <a:pt x="271" y="1061"/>
                    <a:pt x="271" y="1062"/>
                  </a:cubicBezTo>
                  <a:cubicBezTo>
                    <a:pt x="271" y="1062"/>
                    <a:pt x="271" y="1063"/>
                    <a:pt x="271" y="1064"/>
                  </a:cubicBezTo>
                  <a:cubicBezTo>
                    <a:pt x="269" y="1066"/>
                    <a:pt x="270" y="1067"/>
                    <a:pt x="266" y="1069"/>
                  </a:cubicBezTo>
                  <a:cubicBezTo>
                    <a:pt x="262" y="1071"/>
                    <a:pt x="266" y="1073"/>
                    <a:pt x="269" y="1077"/>
                  </a:cubicBezTo>
                  <a:cubicBezTo>
                    <a:pt x="272" y="1081"/>
                    <a:pt x="271" y="1079"/>
                    <a:pt x="272" y="1084"/>
                  </a:cubicBezTo>
                  <a:cubicBezTo>
                    <a:pt x="272" y="1084"/>
                    <a:pt x="272" y="1085"/>
                    <a:pt x="273" y="1085"/>
                  </a:cubicBezTo>
                  <a:cubicBezTo>
                    <a:pt x="273" y="1086"/>
                    <a:pt x="273" y="1086"/>
                    <a:pt x="273" y="1086"/>
                  </a:cubicBezTo>
                  <a:cubicBezTo>
                    <a:pt x="273" y="1087"/>
                    <a:pt x="274" y="1087"/>
                    <a:pt x="275" y="1088"/>
                  </a:cubicBezTo>
                  <a:cubicBezTo>
                    <a:pt x="275" y="1088"/>
                    <a:pt x="275" y="1089"/>
                    <a:pt x="275" y="1089"/>
                  </a:cubicBezTo>
                  <a:cubicBezTo>
                    <a:pt x="276" y="1090"/>
                    <a:pt x="277" y="1091"/>
                    <a:pt x="278" y="1092"/>
                  </a:cubicBezTo>
                  <a:cubicBezTo>
                    <a:pt x="278" y="1092"/>
                    <a:pt x="278" y="1092"/>
                    <a:pt x="278" y="1092"/>
                  </a:cubicBezTo>
                  <a:cubicBezTo>
                    <a:pt x="282" y="1097"/>
                    <a:pt x="287" y="1103"/>
                    <a:pt x="291" y="1107"/>
                  </a:cubicBezTo>
                  <a:cubicBezTo>
                    <a:pt x="291" y="1107"/>
                    <a:pt x="291" y="1107"/>
                    <a:pt x="291" y="1107"/>
                  </a:cubicBezTo>
                  <a:cubicBezTo>
                    <a:pt x="292" y="1108"/>
                    <a:pt x="292" y="1108"/>
                    <a:pt x="293" y="1108"/>
                  </a:cubicBezTo>
                  <a:cubicBezTo>
                    <a:pt x="293" y="1109"/>
                    <a:pt x="293" y="1109"/>
                    <a:pt x="293" y="1109"/>
                  </a:cubicBezTo>
                  <a:cubicBezTo>
                    <a:pt x="293" y="1109"/>
                    <a:pt x="294" y="1110"/>
                    <a:pt x="294" y="1110"/>
                  </a:cubicBezTo>
                  <a:cubicBezTo>
                    <a:pt x="294" y="1110"/>
                    <a:pt x="294" y="1110"/>
                    <a:pt x="294" y="1111"/>
                  </a:cubicBezTo>
                  <a:cubicBezTo>
                    <a:pt x="295" y="1111"/>
                    <a:pt x="295" y="1111"/>
                    <a:pt x="295" y="1111"/>
                  </a:cubicBezTo>
                  <a:cubicBezTo>
                    <a:pt x="295" y="1112"/>
                    <a:pt x="295" y="1112"/>
                    <a:pt x="295" y="1112"/>
                  </a:cubicBezTo>
                  <a:cubicBezTo>
                    <a:pt x="296" y="1113"/>
                    <a:pt x="296" y="1113"/>
                    <a:pt x="296" y="1114"/>
                  </a:cubicBezTo>
                  <a:cubicBezTo>
                    <a:pt x="297" y="1116"/>
                    <a:pt x="297" y="1119"/>
                    <a:pt x="298" y="1121"/>
                  </a:cubicBezTo>
                  <a:cubicBezTo>
                    <a:pt x="298" y="1122"/>
                    <a:pt x="298" y="1123"/>
                    <a:pt x="298" y="1124"/>
                  </a:cubicBezTo>
                  <a:cubicBezTo>
                    <a:pt x="298" y="1124"/>
                    <a:pt x="298" y="1125"/>
                    <a:pt x="298" y="1126"/>
                  </a:cubicBezTo>
                  <a:cubicBezTo>
                    <a:pt x="298" y="1126"/>
                    <a:pt x="298" y="1126"/>
                    <a:pt x="298" y="1126"/>
                  </a:cubicBezTo>
                  <a:cubicBezTo>
                    <a:pt x="299" y="1129"/>
                    <a:pt x="302" y="1131"/>
                    <a:pt x="303" y="1133"/>
                  </a:cubicBezTo>
                  <a:cubicBezTo>
                    <a:pt x="304" y="1133"/>
                    <a:pt x="304" y="1133"/>
                    <a:pt x="304" y="1133"/>
                  </a:cubicBezTo>
                  <a:cubicBezTo>
                    <a:pt x="304" y="1134"/>
                    <a:pt x="305" y="1143"/>
                    <a:pt x="308" y="1148"/>
                  </a:cubicBezTo>
                  <a:cubicBezTo>
                    <a:pt x="310" y="1153"/>
                    <a:pt x="307" y="1167"/>
                    <a:pt x="310" y="1171"/>
                  </a:cubicBezTo>
                  <a:cubicBezTo>
                    <a:pt x="312" y="1175"/>
                    <a:pt x="314" y="1186"/>
                    <a:pt x="314" y="1191"/>
                  </a:cubicBezTo>
                  <a:cubicBezTo>
                    <a:pt x="313" y="1195"/>
                    <a:pt x="313" y="1195"/>
                    <a:pt x="310" y="1198"/>
                  </a:cubicBezTo>
                  <a:cubicBezTo>
                    <a:pt x="307" y="1202"/>
                    <a:pt x="304" y="1202"/>
                    <a:pt x="302" y="1206"/>
                  </a:cubicBezTo>
                  <a:cubicBezTo>
                    <a:pt x="300" y="1209"/>
                    <a:pt x="294" y="1235"/>
                    <a:pt x="294" y="1238"/>
                  </a:cubicBezTo>
                  <a:cubicBezTo>
                    <a:pt x="293" y="1239"/>
                    <a:pt x="293" y="1239"/>
                    <a:pt x="293" y="1240"/>
                  </a:cubicBezTo>
                  <a:cubicBezTo>
                    <a:pt x="293" y="1241"/>
                    <a:pt x="293" y="1241"/>
                    <a:pt x="293" y="1241"/>
                  </a:cubicBezTo>
                  <a:cubicBezTo>
                    <a:pt x="293" y="1242"/>
                    <a:pt x="293" y="1243"/>
                    <a:pt x="293" y="1244"/>
                  </a:cubicBezTo>
                  <a:cubicBezTo>
                    <a:pt x="293" y="1244"/>
                    <a:pt x="293" y="1245"/>
                    <a:pt x="293" y="1245"/>
                  </a:cubicBezTo>
                  <a:cubicBezTo>
                    <a:pt x="293" y="1246"/>
                    <a:pt x="293" y="1247"/>
                    <a:pt x="293" y="1248"/>
                  </a:cubicBezTo>
                  <a:cubicBezTo>
                    <a:pt x="292" y="1249"/>
                    <a:pt x="292" y="1249"/>
                    <a:pt x="292" y="1250"/>
                  </a:cubicBezTo>
                  <a:cubicBezTo>
                    <a:pt x="292" y="1251"/>
                    <a:pt x="292" y="1252"/>
                    <a:pt x="292" y="1254"/>
                  </a:cubicBezTo>
                  <a:cubicBezTo>
                    <a:pt x="292" y="1254"/>
                    <a:pt x="292" y="1254"/>
                    <a:pt x="292" y="1255"/>
                  </a:cubicBezTo>
                  <a:cubicBezTo>
                    <a:pt x="292" y="1255"/>
                    <a:pt x="292" y="1255"/>
                    <a:pt x="292" y="1255"/>
                  </a:cubicBezTo>
                  <a:cubicBezTo>
                    <a:pt x="292" y="1256"/>
                    <a:pt x="292" y="1256"/>
                    <a:pt x="292" y="1257"/>
                  </a:cubicBezTo>
                  <a:cubicBezTo>
                    <a:pt x="292" y="1257"/>
                    <a:pt x="293" y="1258"/>
                    <a:pt x="293" y="1259"/>
                  </a:cubicBezTo>
                  <a:cubicBezTo>
                    <a:pt x="293" y="1259"/>
                    <a:pt x="293" y="1260"/>
                    <a:pt x="293" y="1261"/>
                  </a:cubicBezTo>
                  <a:cubicBezTo>
                    <a:pt x="293" y="1261"/>
                    <a:pt x="293" y="1262"/>
                    <a:pt x="293" y="1263"/>
                  </a:cubicBezTo>
                  <a:cubicBezTo>
                    <a:pt x="293" y="1263"/>
                    <a:pt x="293" y="1264"/>
                    <a:pt x="293" y="1264"/>
                  </a:cubicBezTo>
                  <a:cubicBezTo>
                    <a:pt x="294" y="1265"/>
                    <a:pt x="294" y="1266"/>
                    <a:pt x="295" y="1267"/>
                  </a:cubicBezTo>
                  <a:cubicBezTo>
                    <a:pt x="298" y="1274"/>
                    <a:pt x="306" y="1284"/>
                    <a:pt x="306" y="1293"/>
                  </a:cubicBezTo>
                  <a:cubicBezTo>
                    <a:pt x="307" y="1301"/>
                    <a:pt x="313" y="1307"/>
                    <a:pt x="317" y="1315"/>
                  </a:cubicBezTo>
                  <a:cubicBezTo>
                    <a:pt x="322" y="1322"/>
                    <a:pt x="318" y="1339"/>
                    <a:pt x="321" y="1348"/>
                  </a:cubicBezTo>
                  <a:cubicBezTo>
                    <a:pt x="323" y="1356"/>
                    <a:pt x="324" y="1364"/>
                    <a:pt x="324" y="1374"/>
                  </a:cubicBezTo>
                  <a:cubicBezTo>
                    <a:pt x="324" y="1375"/>
                    <a:pt x="324" y="1376"/>
                    <a:pt x="324" y="1377"/>
                  </a:cubicBezTo>
                  <a:cubicBezTo>
                    <a:pt x="324" y="1378"/>
                    <a:pt x="324" y="1378"/>
                    <a:pt x="325" y="1379"/>
                  </a:cubicBezTo>
                  <a:cubicBezTo>
                    <a:pt x="325" y="1380"/>
                    <a:pt x="325" y="1380"/>
                    <a:pt x="325" y="1381"/>
                  </a:cubicBezTo>
                  <a:cubicBezTo>
                    <a:pt x="326" y="1382"/>
                    <a:pt x="326" y="1382"/>
                    <a:pt x="326" y="1383"/>
                  </a:cubicBezTo>
                  <a:cubicBezTo>
                    <a:pt x="326" y="1384"/>
                    <a:pt x="327" y="1384"/>
                    <a:pt x="327" y="1385"/>
                  </a:cubicBezTo>
                  <a:cubicBezTo>
                    <a:pt x="327" y="1386"/>
                    <a:pt x="328" y="1386"/>
                    <a:pt x="328" y="1387"/>
                  </a:cubicBezTo>
                  <a:cubicBezTo>
                    <a:pt x="328" y="1388"/>
                    <a:pt x="329" y="1388"/>
                    <a:pt x="329" y="1389"/>
                  </a:cubicBezTo>
                  <a:cubicBezTo>
                    <a:pt x="330" y="1390"/>
                    <a:pt x="330" y="1390"/>
                    <a:pt x="330" y="1390"/>
                  </a:cubicBezTo>
                  <a:cubicBezTo>
                    <a:pt x="331" y="1391"/>
                    <a:pt x="331" y="1392"/>
                    <a:pt x="332" y="1393"/>
                  </a:cubicBezTo>
                  <a:cubicBezTo>
                    <a:pt x="332" y="1393"/>
                    <a:pt x="333" y="1394"/>
                    <a:pt x="333" y="1394"/>
                  </a:cubicBezTo>
                  <a:cubicBezTo>
                    <a:pt x="333" y="1395"/>
                    <a:pt x="334" y="1395"/>
                    <a:pt x="334" y="1396"/>
                  </a:cubicBezTo>
                  <a:cubicBezTo>
                    <a:pt x="335" y="1396"/>
                    <a:pt x="335" y="1397"/>
                    <a:pt x="335" y="1397"/>
                  </a:cubicBezTo>
                  <a:cubicBezTo>
                    <a:pt x="336" y="1398"/>
                    <a:pt x="336" y="1398"/>
                    <a:pt x="337" y="1399"/>
                  </a:cubicBezTo>
                  <a:cubicBezTo>
                    <a:pt x="338" y="1400"/>
                    <a:pt x="339" y="1401"/>
                    <a:pt x="340" y="1402"/>
                  </a:cubicBezTo>
                  <a:cubicBezTo>
                    <a:pt x="345" y="1407"/>
                    <a:pt x="347" y="1412"/>
                    <a:pt x="348" y="1418"/>
                  </a:cubicBezTo>
                  <a:cubicBezTo>
                    <a:pt x="350" y="1424"/>
                    <a:pt x="345" y="1421"/>
                    <a:pt x="343" y="1424"/>
                  </a:cubicBezTo>
                  <a:cubicBezTo>
                    <a:pt x="341" y="1427"/>
                    <a:pt x="345" y="1434"/>
                    <a:pt x="348" y="1441"/>
                  </a:cubicBezTo>
                  <a:cubicBezTo>
                    <a:pt x="351" y="1449"/>
                    <a:pt x="352" y="1456"/>
                    <a:pt x="348" y="1460"/>
                  </a:cubicBezTo>
                  <a:cubicBezTo>
                    <a:pt x="345" y="1464"/>
                    <a:pt x="347" y="1465"/>
                    <a:pt x="349" y="1471"/>
                  </a:cubicBezTo>
                  <a:cubicBezTo>
                    <a:pt x="351" y="1476"/>
                    <a:pt x="351" y="1477"/>
                    <a:pt x="352" y="1482"/>
                  </a:cubicBezTo>
                  <a:cubicBezTo>
                    <a:pt x="353" y="1487"/>
                    <a:pt x="356" y="1485"/>
                    <a:pt x="360" y="1486"/>
                  </a:cubicBezTo>
                  <a:cubicBezTo>
                    <a:pt x="363" y="1486"/>
                    <a:pt x="363" y="1490"/>
                    <a:pt x="368" y="1492"/>
                  </a:cubicBezTo>
                  <a:cubicBezTo>
                    <a:pt x="374" y="1493"/>
                    <a:pt x="374" y="1490"/>
                    <a:pt x="376" y="1487"/>
                  </a:cubicBezTo>
                  <a:cubicBezTo>
                    <a:pt x="378" y="1485"/>
                    <a:pt x="383" y="1487"/>
                    <a:pt x="385" y="1487"/>
                  </a:cubicBezTo>
                  <a:cubicBezTo>
                    <a:pt x="388" y="1487"/>
                    <a:pt x="389" y="1485"/>
                    <a:pt x="392" y="1482"/>
                  </a:cubicBezTo>
                  <a:cubicBezTo>
                    <a:pt x="396" y="1479"/>
                    <a:pt x="398" y="1479"/>
                    <a:pt x="403" y="1479"/>
                  </a:cubicBezTo>
                  <a:cubicBezTo>
                    <a:pt x="409" y="1480"/>
                    <a:pt x="414" y="1478"/>
                    <a:pt x="418" y="1479"/>
                  </a:cubicBezTo>
                  <a:cubicBezTo>
                    <a:pt x="422" y="1480"/>
                    <a:pt x="426" y="1482"/>
                    <a:pt x="428" y="1480"/>
                  </a:cubicBezTo>
                  <a:cubicBezTo>
                    <a:pt x="431" y="1479"/>
                    <a:pt x="438" y="1479"/>
                    <a:pt x="441" y="1477"/>
                  </a:cubicBezTo>
                  <a:cubicBezTo>
                    <a:pt x="444" y="1476"/>
                    <a:pt x="449" y="1475"/>
                    <a:pt x="453" y="1471"/>
                  </a:cubicBezTo>
                  <a:cubicBezTo>
                    <a:pt x="457" y="1468"/>
                    <a:pt x="472" y="1453"/>
                    <a:pt x="474" y="1452"/>
                  </a:cubicBezTo>
                  <a:cubicBezTo>
                    <a:pt x="476" y="1451"/>
                    <a:pt x="489" y="1435"/>
                    <a:pt x="491" y="1431"/>
                  </a:cubicBezTo>
                  <a:cubicBezTo>
                    <a:pt x="493" y="1427"/>
                    <a:pt x="496" y="1427"/>
                    <a:pt x="498" y="1427"/>
                  </a:cubicBezTo>
                  <a:cubicBezTo>
                    <a:pt x="501" y="1427"/>
                    <a:pt x="508" y="1416"/>
                    <a:pt x="510" y="1412"/>
                  </a:cubicBezTo>
                  <a:cubicBezTo>
                    <a:pt x="512" y="1408"/>
                    <a:pt x="517" y="1403"/>
                    <a:pt x="520" y="1400"/>
                  </a:cubicBezTo>
                  <a:cubicBezTo>
                    <a:pt x="522" y="1397"/>
                    <a:pt x="523" y="1390"/>
                    <a:pt x="525" y="1385"/>
                  </a:cubicBezTo>
                  <a:cubicBezTo>
                    <a:pt x="525" y="1384"/>
                    <a:pt x="526" y="1383"/>
                    <a:pt x="526" y="1382"/>
                  </a:cubicBezTo>
                  <a:cubicBezTo>
                    <a:pt x="526" y="1382"/>
                    <a:pt x="526" y="1382"/>
                    <a:pt x="526" y="1381"/>
                  </a:cubicBezTo>
                  <a:cubicBezTo>
                    <a:pt x="526" y="1380"/>
                    <a:pt x="527" y="1378"/>
                    <a:pt x="527" y="1377"/>
                  </a:cubicBezTo>
                  <a:cubicBezTo>
                    <a:pt x="527" y="1377"/>
                    <a:pt x="527" y="1377"/>
                    <a:pt x="527" y="1377"/>
                  </a:cubicBezTo>
                  <a:cubicBezTo>
                    <a:pt x="527" y="1376"/>
                    <a:pt x="527" y="1376"/>
                    <a:pt x="527" y="1376"/>
                  </a:cubicBezTo>
                  <a:cubicBezTo>
                    <a:pt x="527" y="1375"/>
                    <a:pt x="527" y="1375"/>
                    <a:pt x="527" y="1373"/>
                  </a:cubicBezTo>
                  <a:cubicBezTo>
                    <a:pt x="527" y="1373"/>
                    <a:pt x="527" y="1373"/>
                    <a:pt x="527" y="1373"/>
                  </a:cubicBezTo>
                  <a:cubicBezTo>
                    <a:pt x="527" y="1372"/>
                    <a:pt x="527" y="1370"/>
                    <a:pt x="527" y="1369"/>
                  </a:cubicBezTo>
                  <a:cubicBezTo>
                    <a:pt x="527" y="1369"/>
                    <a:pt x="527" y="1369"/>
                    <a:pt x="527" y="1369"/>
                  </a:cubicBezTo>
                  <a:cubicBezTo>
                    <a:pt x="527" y="1368"/>
                    <a:pt x="527" y="1367"/>
                    <a:pt x="527" y="1367"/>
                  </a:cubicBezTo>
                  <a:cubicBezTo>
                    <a:pt x="527" y="1364"/>
                    <a:pt x="529" y="1358"/>
                    <a:pt x="534" y="1354"/>
                  </a:cubicBezTo>
                  <a:cubicBezTo>
                    <a:pt x="540" y="1351"/>
                    <a:pt x="555" y="1345"/>
                    <a:pt x="556" y="1338"/>
                  </a:cubicBezTo>
                  <a:cubicBezTo>
                    <a:pt x="558" y="1331"/>
                    <a:pt x="555" y="1312"/>
                    <a:pt x="554" y="1309"/>
                  </a:cubicBezTo>
                  <a:cubicBezTo>
                    <a:pt x="553" y="1306"/>
                    <a:pt x="553" y="1292"/>
                    <a:pt x="550" y="1292"/>
                  </a:cubicBezTo>
                  <a:cubicBezTo>
                    <a:pt x="548" y="1292"/>
                    <a:pt x="547" y="1289"/>
                    <a:pt x="550" y="1284"/>
                  </a:cubicBezTo>
                  <a:cubicBezTo>
                    <a:pt x="553" y="1278"/>
                    <a:pt x="575" y="1259"/>
                    <a:pt x="582" y="1254"/>
                  </a:cubicBezTo>
                  <a:cubicBezTo>
                    <a:pt x="589" y="1249"/>
                    <a:pt x="596" y="1247"/>
                    <a:pt x="599" y="1245"/>
                  </a:cubicBezTo>
                  <a:cubicBezTo>
                    <a:pt x="602" y="1243"/>
                    <a:pt x="612" y="1229"/>
                    <a:pt x="615" y="1228"/>
                  </a:cubicBezTo>
                  <a:cubicBezTo>
                    <a:pt x="617" y="1226"/>
                    <a:pt x="613" y="1219"/>
                    <a:pt x="611" y="1214"/>
                  </a:cubicBezTo>
                  <a:cubicBezTo>
                    <a:pt x="609" y="1209"/>
                    <a:pt x="608" y="1191"/>
                    <a:pt x="609" y="1187"/>
                  </a:cubicBezTo>
                  <a:cubicBezTo>
                    <a:pt x="609" y="1186"/>
                    <a:pt x="609" y="1185"/>
                    <a:pt x="609" y="1183"/>
                  </a:cubicBezTo>
                  <a:cubicBezTo>
                    <a:pt x="609" y="1183"/>
                    <a:pt x="609" y="1182"/>
                    <a:pt x="609" y="1182"/>
                  </a:cubicBezTo>
                  <a:cubicBezTo>
                    <a:pt x="609" y="1181"/>
                    <a:pt x="609" y="1180"/>
                    <a:pt x="609" y="1179"/>
                  </a:cubicBezTo>
                  <a:cubicBezTo>
                    <a:pt x="609" y="1179"/>
                    <a:pt x="609" y="1178"/>
                    <a:pt x="609" y="1178"/>
                  </a:cubicBezTo>
                  <a:cubicBezTo>
                    <a:pt x="609" y="1177"/>
                    <a:pt x="609" y="1176"/>
                    <a:pt x="609" y="1176"/>
                  </a:cubicBezTo>
                  <a:cubicBezTo>
                    <a:pt x="609" y="1175"/>
                    <a:pt x="609" y="1175"/>
                    <a:pt x="608" y="1174"/>
                  </a:cubicBezTo>
                  <a:cubicBezTo>
                    <a:pt x="608" y="1174"/>
                    <a:pt x="608" y="1173"/>
                    <a:pt x="608" y="1173"/>
                  </a:cubicBezTo>
                  <a:cubicBezTo>
                    <a:pt x="608" y="1172"/>
                    <a:pt x="608" y="1172"/>
                    <a:pt x="608" y="1171"/>
                  </a:cubicBezTo>
                  <a:cubicBezTo>
                    <a:pt x="606" y="1168"/>
                    <a:pt x="600" y="1161"/>
                    <a:pt x="598" y="1158"/>
                  </a:cubicBezTo>
                  <a:cubicBezTo>
                    <a:pt x="596" y="1155"/>
                    <a:pt x="597" y="1137"/>
                    <a:pt x="597" y="1133"/>
                  </a:cubicBezTo>
                  <a:cubicBezTo>
                    <a:pt x="597" y="1130"/>
                    <a:pt x="592" y="1123"/>
                    <a:pt x="592" y="1119"/>
                  </a:cubicBezTo>
                  <a:cubicBezTo>
                    <a:pt x="592" y="1116"/>
                    <a:pt x="592" y="1112"/>
                    <a:pt x="593" y="1111"/>
                  </a:cubicBezTo>
                  <a:cubicBezTo>
                    <a:pt x="593" y="1111"/>
                    <a:pt x="593" y="1111"/>
                    <a:pt x="593" y="1110"/>
                  </a:cubicBezTo>
                  <a:cubicBezTo>
                    <a:pt x="593" y="1110"/>
                    <a:pt x="593" y="1110"/>
                    <a:pt x="593" y="1110"/>
                  </a:cubicBezTo>
                  <a:cubicBezTo>
                    <a:pt x="594" y="1110"/>
                    <a:pt x="594" y="1110"/>
                    <a:pt x="594" y="1109"/>
                  </a:cubicBezTo>
                  <a:cubicBezTo>
                    <a:pt x="594" y="1109"/>
                    <a:pt x="594" y="1109"/>
                    <a:pt x="594" y="1109"/>
                  </a:cubicBezTo>
                  <a:cubicBezTo>
                    <a:pt x="595" y="1107"/>
                    <a:pt x="597" y="1104"/>
                    <a:pt x="598" y="1102"/>
                  </a:cubicBezTo>
                  <a:cubicBezTo>
                    <a:pt x="598" y="1102"/>
                    <a:pt x="598" y="1102"/>
                    <a:pt x="598" y="1102"/>
                  </a:cubicBezTo>
                  <a:cubicBezTo>
                    <a:pt x="599" y="1101"/>
                    <a:pt x="599" y="1100"/>
                    <a:pt x="600" y="1099"/>
                  </a:cubicBezTo>
                  <a:cubicBezTo>
                    <a:pt x="601" y="1094"/>
                    <a:pt x="609" y="1082"/>
                    <a:pt x="610" y="1080"/>
                  </a:cubicBezTo>
                  <a:cubicBezTo>
                    <a:pt x="610" y="1079"/>
                    <a:pt x="611" y="1079"/>
                    <a:pt x="612" y="1079"/>
                  </a:cubicBezTo>
                  <a:cubicBezTo>
                    <a:pt x="612" y="1079"/>
                    <a:pt x="612" y="1078"/>
                    <a:pt x="612" y="1078"/>
                  </a:cubicBezTo>
                  <a:cubicBezTo>
                    <a:pt x="613" y="1078"/>
                    <a:pt x="613" y="1078"/>
                    <a:pt x="614" y="1078"/>
                  </a:cubicBezTo>
                  <a:cubicBezTo>
                    <a:pt x="614" y="1078"/>
                    <a:pt x="614" y="1078"/>
                    <a:pt x="615" y="1078"/>
                  </a:cubicBezTo>
                  <a:cubicBezTo>
                    <a:pt x="616" y="1078"/>
                    <a:pt x="618" y="1078"/>
                    <a:pt x="619" y="1077"/>
                  </a:cubicBezTo>
                  <a:cubicBezTo>
                    <a:pt x="621" y="1076"/>
                    <a:pt x="634" y="1057"/>
                    <a:pt x="640" y="1049"/>
                  </a:cubicBezTo>
                  <a:cubicBezTo>
                    <a:pt x="645" y="1042"/>
                    <a:pt x="657" y="1034"/>
                    <a:pt x="662" y="1031"/>
                  </a:cubicBezTo>
                  <a:cubicBezTo>
                    <a:pt x="667" y="1029"/>
                    <a:pt x="665" y="1029"/>
                    <a:pt x="667" y="1027"/>
                  </a:cubicBezTo>
                  <a:cubicBezTo>
                    <a:pt x="668" y="1024"/>
                    <a:pt x="671" y="1022"/>
                    <a:pt x="675" y="1020"/>
                  </a:cubicBezTo>
                  <a:cubicBezTo>
                    <a:pt x="679" y="1017"/>
                    <a:pt x="692" y="993"/>
                    <a:pt x="695" y="987"/>
                  </a:cubicBezTo>
                  <a:cubicBezTo>
                    <a:pt x="697" y="981"/>
                    <a:pt x="706" y="966"/>
                    <a:pt x="708" y="962"/>
                  </a:cubicBezTo>
                  <a:cubicBezTo>
                    <a:pt x="711" y="958"/>
                    <a:pt x="712" y="942"/>
                    <a:pt x="711" y="937"/>
                  </a:cubicBezTo>
                  <a:cubicBezTo>
                    <a:pt x="711" y="931"/>
                    <a:pt x="711" y="930"/>
                    <a:pt x="708" y="932"/>
                  </a:cubicBezTo>
                  <a:cubicBezTo>
                    <a:pt x="706" y="934"/>
                    <a:pt x="697" y="937"/>
                    <a:pt x="693" y="939"/>
                  </a:cubicBezTo>
                  <a:cubicBezTo>
                    <a:pt x="690" y="941"/>
                    <a:pt x="681" y="939"/>
                    <a:pt x="676" y="941"/>
                  </a:cubicBezTo>
                  <a:cubicBezTo>
                    <a:pt x="671" y="942"/>
                    <a:pt x="671" y="943"/>
                    <a:pt x="667" y="945"/>
                  </a:cubicBezTo>
                  <a:cubicBezTo>
                    <a:pt x="664" y="947"/>
                    <a:pt x="665" y="943"/>
                    <a:pt x="660" y="943"/>
                  </a:cubicBezTo>
                  <a:cubicBezTo>
                    <a:pt x="656" y="943"/>
                    <a:pt x="646" y="948"/>
                    <a:pt x="644" y="949"/>
                  </a:cubicBezTo>
                  <a:cubicBezTo>
                    <a:pt x="641" y="949"/>
                    <a:pt x="635" y="940"/>
                    <a:pt x="634" y="937"/>
                  </a:cubicBezTo>
                  <a:cubicBezTo>
                    <a:pt x="634" y="936"/>
                    <a:pt x="633" y="935"/>
                    <a:pt x="633" y="935"/>
                  </a:cubicBezTo>
                  <a:cubicBezTo>
                    <a:pt x="633" y="935"/>
                    <a:pt x="633" y="935"/>
                    <a:pt x="633" y="935"/>
                  </a:cubicBezTo>
                  <a:cubicBezTo>
                    <a:pt x="632" y="935"/>
                    <a:pt x="632" y="934"/>
                    <a:pt x="632" y="934"/>
                  </a:cubicBezTo>
                  <a:cubicBezTo>
                    <a:pt x="631" y="934"/>
                    <a:pt x="631" y="934"/>
                    <a:pt x="631" y="933"/>
                  </a:cubicBezTo>
                  <a:cubicBezTo>
                    <a:pt x="631" y="933"/>
                    <a:pt x="631" y="933"/>
                    <a:pt x="631" y="933"/>
                  </a:cubicBezTo>
                  <a:cubicBezTo>
                    <a:pt x="631" y="933"/>
                    <a:pt x="631" y="933"/>
                    <a:pt x="631" y="933"/>
                  </a:cubicBezTo>
                  <a:cubicBezTo>
                    <a:pt x="631" y="932"/>
                    <a:pt x="631" y="931"/>
                    <a:pt x="630" y="929"/>
                  </a:cubicBezTo>
                  <a:cubicBezTo>
                    <a:pt x="630" y="928"/>
                    <a:pt x="630" y="927"/>
                    <a:pt x="629" y="926"/>
                  </a:cubicBezTo>
                  <a:cubicBezTo>
                    <a:pt x="629" y="925"/>
                    <a:pt x="628" y="923"/>
                    <a:pt x="627" y="922"/>
                  </a:cubicBezTo>
                  <a:cubicBezTo>
                    <a:pt x="627" y="922"/>
                    <a:pt x="627" y="922"/>
                    <a:pt x="627" y="921"/>
                  </a:cubicBezTo>
                  <a:cubicBezTo>
                    <a:pt x="626" y="921"/>
                    <a:pt x="626" y="920"/>
                    <a:pt x="626" y="920"/>
                  </a:cubicBezTo>
                  <a:cubicBezTo>
                    <a:pt x="625" y="919"/>
                    <a:pt x="625" y="919"/>
                    <a:pt x="624" y="918"/>
                  </a:cubicBezTo>
                  <a:cubicBezTo>
                    <a:pt x="620" y="915"/>
                    <a:pt x="617" y="914"/>
                    <a:pt x="614" y="911"/>
                  </a:cubicBezTo>
                  <a:cubicBezTo>
                    <a:pt x="611" y="909"/>
                    <a:pt x="610" y="904"/>
                    <a:pt x="607" y="904"/>
                  </a:cubicBezTo>
                  <a:cubicBezTo>
                    <a:pt x="605" y="903"/>
                    <a:pt x="596" y="896"/>
                    <a:pt x="593" y="895"/>
                  </a:cubicBezTo>
                  <a:cubicBezTo>
                    <a:pt x="590" y="894"/>
                    <a:pt x="587" y="882"/>
                    <a:pt x="585" y="877"/>
                  </a:cubicBezTo>
                  <a:cubicBezTo>
                    <a:pt x="585" y="876"/>
                    <a:pt x="584" y="875"/>
                    <a:pt x="583" y="874"/>
                  </a:cubicBezTo>
                  <a:cubicBezTo>
                    <a:pt x="583" y="874"/>
                    <a:pt x="583" y="874"/>
                    <a:pt x="583" y="874"/>
                  </a:cubicBezTo>
                  <a:cubicBezTo>
                    <a:pt x="582" y="872"/>
                    <a:pt x="581" y="870"/>
                    <a:pt x="579" y="868"/>
                  </a:cubicBezTo>
                  <a:cubicBezTo>
                    <a:pt x="579" y="868"/>
                    <a:pt x="579" y="868"/>
                    <a:pt x="579" y="868"/>
                  </a:cubicBezTo>
                  <a:cubicBezTo>
                    <a:pt x="578" y="867"/>
                    <a:pt x="578" y="867"/>
                    <a:pt x="577" y="866"/>
                  </a:cubicBezTo>
                  <a:cubicBezTo>
                    <a:pt x="577" y="866"/>
                    <a:pt x="577" y="866"/>
                    <a:pt x="577" y="866"/>
                  </a:cubicBezTo>
                  <a:cubicBezTo>
                    <a:pt x="576" y="865"/>
                    <a:pt x="576" y="865"/>
                    <a:pt x="575" y="864"/>
                  </a:cubicBezTo>
                  <a:cubicBezTo>
                    <a:pt x="575" y="864"/>
                    <a:pt x="575" y="864"/>
                    <a:pt x="575" y="864"/>
                  </a:cubicBezTo>
                  <a:cubicBezTo>
                    <a:pt x="574" y="864"/>
                    <a:pt x="574" y="863"/>
                    <a:pt x="574" y="863"/>
                  </a:cubicBezTo>
                  <a:cubicBezTo>
                    <a:pt x="571" y="862"/>
                    <a:pt x="565" y="852"/>
                    <a:pt x="564" y="846"/>
                  </a:cubicBezTo>
                  <a:cubicBezTo>
                    <a:pt x="563" y="840"/>
                    <a:pt x="562" y="834"/>
                    <a:pt x="562" y="830"/>
                  </a:cubicBezTo>
                  <a:cubicBezTo>
                    <a:pt x="561" y="826"/>
                    <a:pt x="562" y="824"/>
                    <a:pt x="557" y="823"/>
                  </a:cubicBezTo>
                  <a:cubicBezTo>
                    <a:pt x="552" y="821"/>
                    <a:pt x="548" y="815"/>
                    <a:pt x="547" y="814"/>
                  </a:cubicBezTo>
                  <a:cubicBezTo>
                    <a:pt x="546" y="812"/>
                    <a:pt x="549" y="809"/>
                    <a:pt x="548" y="807"/>
                  </a:cubicBezTo>
                  <a:cubicBezTo>
                    <a:pt x="547" y="805"/>
                    <a:pt x="534" y="779"/>
                    <a:pt x="530" y="774"/>
                  </a:cubicBezTo>
                  <a:cubicBezTo>
                    <a:pt x="526" y="768"/>
                    <a:pt x="528" y="768"/>
                    <a:pt x="528" y="766"/>
                  </a:cubicBezTo>
                  <a:cubicBezTo>
                    <a:pt x="528" y="764"/>
                    <a:pt x="523" y="760"/>
                    <a:pt x="521" y="758"/>
                  </a:cubicBezTo>
                  <a:cubicBezTo>
                    <a:pt x="520" y="755"/>
                    <a:pt x="530" y="764"/>
                    <a:pt x="533" y="766"/>
                  </a:cubicBezTo>
                  <a:cubicBezTo>
                    <a:pt x="534" y="766"/>
                    <a:pt x="534" y="766"/>
                    <a:pt x="534" y="766"/>
                  </a:cubicBezTo>
                  <a:cubicBezTo>
                    <a:pt x="534" y="766"/>
                    <a:pt x="534" y="766"/>
                    <a:pt x="534" y="766"/>
                  </a:cubicBezTo>
                  <a:cubicBezTo>
                    <a:pt x="535" y="766"/>
                    <a:pt x="535" y="766"/>
                    <a:pt x="536" y="765"/>
                  </a:cubicBezTo>
                  <a:cubicBezTo>
                    <a:pt x="537" y="765"/>
                    <a:pt x="538" y="764"/>
                    <a:pt x="540" y="764"/>
                  </a:cubicBezTo>
                  <a:cubicBezTo>
                    <a:pt x="540" y="764"/>
                    <a:pt x="540" y="764"/>
                    <a:pt x="540" y="764"/>
                  </a:cubicBezTo>
                  <a:cubicBezTo>
                    <a:pt x="544" y="764"/>
                    <a:pt x="550" y="776"/>
                    <a:pt x="553" y="781"/>
                  </a:cubicBezTo>
                  <a:cubicBezTo>
                    <a:pt x="556" y="786"/>
                    <a:pt x="562" y="791"/>
                    <a:pt x="564" y="793"/>
                  </a:cubicBezTo>
                  <a:cubicBezTo>
                    <a:pt x="566" y="794"/>
                    <a:pt x="563" y="795"/>
                    <a:pt x="563" y="798"/>
                  </a:cubicBezTo>
                  <a:cubicBezTo>
                    <a:pt x="563" y="801"/>
                    <a:pt x="567" y="802"/>
                    <a:pt x="570" y="804"/>
                  </a:cubicBezTo>
                  <a:cubicBezTo>
                    <a:pt x="573" y="805"/>
                    <a:pt x="584" y="822"/>
                    <a:pt x="585" y="824"/>
                  </a:cubicBezTo>
                  <a:cubicBezTo>
                    <a:pt x="586" y="826"/>
                    <a:pt x="584" y="826"/>
                    <a:pt x="583" y="828"/>
                  </a:cubicBezTo>
                  <a:cubicBezTo>
                    <a:pt x="583" y="830"/>
                    <a:pt x="588" y="841"/>
                    <a:pt x="590" y="845"/>
                  </a:cubicBezTo>
                  <a:cubicBezTo>
                    <a:pt x="592" y="848"/>
                    <a:pt x="597" y="849"/>
                    <a:pt x="600" y="851"/>
                  </a:cubicBezTo>
                  <a:cubicBezTo>
                    <a:pt x="602" y="854"/>
                    <a:pt x="606" y="858"/>
                    <a:pt x="609" y="863"/>
                  </a:cubicBezTo>
                  <a:cubicBezTo>
                    <a:pt x="612" y="868"/>
                    <a:pt x="617" y="876"/>
                    <a:pt x="620" y="882"/>
                  </a:cubicBezTo>
                  <a:cubicBezTo>
                    <a:pt x="620" y="882"/>
                    <a:pt x="621" y="883"/>
                    <a:pt x="621" y="884"/>
                  </a:cubicBezTo>
                  <a:cubicBezTo>
                    <a:pt x="621" y="884"/>
                    <a:pt x="621" y="884"/>
                    <a:pt x="621" y="884"/>
                  </a:cubicBezTo>
                  <a:cubicBezTo>
                    <a:pt x="621" y="885"/>
                    <a:pt x="621" y="885"/>
                    <a:pt x="621" y="885"/>
                  </a:cubicBezTo>
                  <a:cubicBezTo>
                    <a:pt x="621" y="885"/>
                    <a:pt x="621" y="885"/>
                    <a:pt x="621" y="886"/>
                  </a:cubicBezTo>
                  <a:cubicBezTo>
                    <a:pt x="621" y="886"/>
                    <a:pt x="621" y="886"/>
                    <a:pt x="621" y="887"/>
                  </a:cubicBezTo>
                  <a:cubicBezTo>
                    <a:pt x="621" y="887"/>
                    <a:pt x="621" y="888"/>
                    <a:pt x="621" y="889"/>
                  </a:cubicBezTo>
                  <a:cubicBezTo>
                    <a:pt x="621" y="889"/>
                    <a:pt x="621" y="889"/>
                    <a:pt x="621" y="889"/>
                  </a:cubicBezTo>
                  <a:cubicBezTo>
                    <a:pt x="621" y="889"/>
                    <a:pt x="621" y="890"/>
                    <a:pt x="621" y="891"/>
                  </a:cubicBezTo>
                  <a:cubicBezTo>
                    <a:pt x="621" y="895"/>
                    <a:pt x="629" y="911"/>
                    <a:pt x="629" y="915"/>
                  </a:cubicBezTo>
                  <a:cubicBezTo>
                    <a:pt x="629" y="919"/>
                    <a:pt x="633" y="923"/>
                    <a:pt x="636" y="923"/>
                  </a:cubicBezTo>
                  <a:cubicBezTo>
                    <a:pt x="638" y="923"/>
                    <a:pt x="647" y="920"/>
                    <a:pt x="649" y="918"/>
                  </a:cubicBezTo>
                  <a:cubicBezTo>
                    <a:pt x="651" y="917"/>
                    <a:pt x="661" y="916"/>
                    <a:pt x="668" y="916"/>
                  </a:cubicBezTo>
                  <a:cubicBezTo>
                    <a:pt x="674" y="916"/>
                    <a:pt x="691" y="907"/>
                    <a:pt x="696" y="903"/>
                  </a:cubicBezTo>
                  <a:cubicBezTo>
                    <a:pt x="701" y="900"/>
                    <a:pt x="717" y="896"/>
                    <a:pt x="719" y="895"/>
                  </a:cubicBezTo>
                  <a:cubicBezTo>
                    <a:pt x="720" y="894"/>
                    <a:pt x="721" y="888"/>
                    <a:pt x="723" y="886"/>
                  </a:cubicBezTo>
                  <a:cubicBezTo>
                    <a:pt x="724" y="886"/>
                    <a:pt x="724" y="885"/>
                    <a:pt x="724" y="885"/>
                  </a:cubicBezTo>
                  <a:cubicBezTo>
                    <a:pt x="725" y="885"/>
                    <a:pt x="725" y="885"/>
                    <a:pt x="725" y="885"/>
                  </a:cubicBezTo>
                  <a:cubicBezTo>
                    <a:pt x="726" y="885"/>
                    <a:pt x="726" y="884"/>
                    <a:pt x="726" y="884"/>
                  </a:cubicBezTo>
                  <a:cubicBezTo>
                    <a:pt x="727" y="884"/>
                    <a:pt x="727" y="884"/>
                    <a:pt x="727" y="884"/>
                  </a:cubicBezTo>
                  <a:cubicBezTo>
                    <a:pt x="728" y="884"/>
                    <a:pt x="728" y="883"/>
                    <a:pt x="729" y="883"/>
                  </a:cubicBezTo>
                  <a:cubicBezTo>
                    <a:pt x="729" y="883"/>
                    <a:pt x="729" y="883"/>
                    <a:pt x="730" y="883"/>
                  </a:cubicBezTo>
                  <a:cubicBezTo>
                    <a:pt x="730" y="883"/>
                    <a:pt x="731" y="882"/>
                    <a:pt x="732" y="882"/>
                  </a:cubicBezTo>
                  <a:cubicBezTo>
                    <a:pt x="732" y="882"/>
                    <a:pt x="732" y="882"/>
                    <a:pt x="732" y="882"/>
                  </a:cubicBezTo>
                  <a:cubicBezTo>
                    <a:pt x="733" y="881"/>
                    <a:pt x="734" y="881"/>
                    <a:pt x="735" y="881"/>
                  </a:cubicBezTo>
                  <a:cubicBezTo>
                    <a:pt x="735" y="881"/>
                    <a:pt x="735" y="881"/>
                    <a:pt x="736" y="881"/>
                  </a:cubicBezTo>
                  <a:cubicBezTo>
                    <a:pt x="736" y="880"/>
                    <a:pt x="737" y="880"/>
                    <a:pt x="738" y="880"/>
                  </a:cubicBezTo>
                  <a:cubicBezTo>
                    <a:pt x="738" y="880"/>
                    <a:pt x="738" y="880"/>
                    <a:pt x="738" y="880"/>
                  </a:cubicBezTo>
                  <a:cubicBezTo>
                    <a:pt x="739" y="880"/>
                    <a:pt x="740" y="879"/>
                    <a:pt x="740" y="879"/>
                  </a:cubicBezTo>
                  <a:cubicBezTo>
                    <a:pt x="740" y="879"/>
                    <a:pt x="740" y="879"/>
                    <a:pt x="741" y="879"/>
                  </a:cubicBezTo>
                  <a:cubicBezTo>
                    <a:pt x="741" y="879"/>
                    <a:pt x="742" y="879"/>
                    <a:pt x="742" y="879"/>
                  </a:cubicBezTo>
                  <a:cubicBezTo>
                    <a:pt x="746" y="879"/>
                    <a:pt x="753" y="878"/>
                    <a:pt x="753" y="875"/>
                  </a:cubicBezTo>
                  <a:cubicBezTo>
                    <a:pt x="754" y="872"/>
                    <a:pt x="755" y="870"/>
                    <a:pt x="758" y="870"/>
                  </a:cubicBezTo>
                  <a:cubicBezTo>
                    <a:pt x="762" y="869"/>
                    <a:pt x="763" y="865"/>
                    <a:pt x="764" y="864"/>
                  </a:cubicBezTo>
                  <a:cubicBezTo>
                    <a:pt x="765" y="862"/>
                    <a:pt x="769" y="860"/>
                    <a:pt x="773" y="860"/>
                  </a:cubicBezTo>
                  <a:cubicBezTo>
                    <a:pt x="777" y="859"/>
                    <a:pt x="775" y="856"/>
                    <a:pt x="774" y="853"/>
                  </a:cubicBezTo>
                  <a:cubicBezTo>
                    <a:pt x="774" y="850"/>
                    <a:pt x="775" y="848"/>
                    <a:pt x="776" y="843"/>
                  </a:cubicBezTo>
                  <a:cubicBezTo>
                    <a:pt x="777" y="838"/>
                    <a:pt x="777" y="844"/>
                    <a:pt x="779" y="844"/>
                  </a:cubicBezTo>
                  <a:cubicBezTo>
                    <a:pt x="781" y="845"/>
                    <a:pt x="784" y="838"/>
                    <a:pt x="786" y="837"/>
                  </a:cubicBezTo>
                  <a:cubicBezTo>
                    <a:pt x="788" y="835"/>
                    <a:pt x="790" y="830"/>
                    <a:pt x="791" y="826"/>
                  </a:cubicBezTo>
                  <a:cubicBezTo>
                    <a:pt x="793" y="823"/>
                    <a:pt x="793" y="821"/>
                    <a:pt x="790" y="821"/>
                  </a:cubicBezTo>
                  <a:cubicBezTo>
                    <a:pt x="786" y="820"/>
                    <a:pt x="785" y="817"/>
                    <a:pt x="782" y="813"/>
                  </a:cubicBezTo>
                  <a:cubicBezTo>
                    <a:pt x="779" y="809"/>
                    <a:pt x="773" y="810"/>
                    <a:pt x="768" y="809"/>
                  </a:cubicBezTo>
                  <a:cubicBezTo>
                    <a:pt x="767" y="809"/>
                    <a:pt x="767" y="809"/>
                    <a:pt x="766" y="809"/>
                  </a:cubicBezTo>
                  <a:cubicBezTo>
                    <a:pt x="766" y="809"/>
                    <a:pt x="766" y="808"/>
                    <a:pt x="766" y="808"/>
                  </a:cubicBezTo>
                  <a:cubicBezTo>
                    <a:pt x="765" y="808"/>
                    <a:pt x="765" y="808"/>
                    <a:pt x="765" y="807"/>
                  </a:cubicBezTo>
                  <a:cubicBezTo>
                    <a:pt x="764" y="807"/>
                    <a:pt x="764" y="807"/>
                    <a:pt x="764" y="807"/>
                  </a:cubicBezTo>
                  <a:cubicBezTo>
                    <a:pt x="764" y="806"/>
                    <a:pt x="763" y="806"/>
                    <a:pt x="763" y="805"/>
                  </a:cubicBezTo>
                  <a:cubicBezTo>
                    <a:pt x="763" y="805"/>
                    <a:pt x="763" y="805"/>
                    <a:pt x="763" y="805"/>
                  </a:cubicBezTo>
                  <a:cubicBezTo>
                    <a:pt x="762" y="805"/>
                    <a:pt x="762" y="804"/>
                    <a:pt x="761" y="803"/>
                  </a:cubicBezTo>
                  <a:cubicBezTo>
                    <a:pt x="761" y="803"/>
                    <a:pt x="761" y="803"/>
                    <a:pt x="761" y="803"/>
                  </a:cubicBezTo>
                  <a:cubicBezTo>
                    <a:pt x="760" y="802"/>
                    <a:pt x="760" y="802"/>
                    <a:pt x="760" y="801"/>
                  </a:cubicBezTo>
                  <a:cubicBezTo>
                    <a:pt x="760" y="801"/>
                    <a:pt x="760" y="801"/>
                    <a:pt x="760" y="800"/>
                  </a:cubicBezTo>
                  <a:cubicBezTo>
                    <a:pt x="758" y="798"/>
                    <a:pt x="757" y="796"/>
                    <a:pt x="757" y="794"/>
                  </a:cubicBezTo>
                  <a:cubicBezTo>
                    <a:pt x="755" y="789"/>
                    <a:pt x="759" y="786"/>
                    <a:pt x="758" y="786"/>
                  </a:cubicBezTo>
                  <a:cubicBezTo>
                    <a:pt x="756" y="786"/>
                    <a:pt x="741" y="801"/>
                    <a:pt x="739" y="804"/>
                  </a:cubicBezTo>
                  <a:cubicBezTo>
                    <a:pt x="737" y="807"/>
                    <a:pt x="727" y="805"/>
                    <a:pt x="723" y="805"/>
                  </a:cubicBezTo>
                  <a:cubicBezTo>
                    <a:pt x="718" y="806"/>
                    <a:pt x="717" y="806"/>
                    <a:pt x="714" y="805"/>
                  </a:cubicBezTo>
                  <a:cubicBezTo>
                    <a:pt x="713" y="805"/>
                    <a:pt x="712" y="805"/>
                    <a:pt x="711" y="804"/>
                  </a:cubicBezTo>
                  <a:cubicBezTo>
                    <a:pt x="711" y="804"/>
                    <a:pt x="711" y="804"/>
                    <a:pt x="711" y="804"/>
                  </a:cubicBezTo>
                  <a:cubicBezTo>
                    <a:pt x="710" y="804"/>
                    <a:pt x="710" y="803"/>
                    <a:pt x="709" y="803"/>
                  </a:cubicBezTo>
                  <a:cubicBezTo>
                    <a:pt x="709" y="803"/>
                    <a:pt x="709" y="803"/>
                    <a:pt x="709" y="802"/>
                  </a:cubicBezTo>
                  <a:cubicBezTo>
                    <a:pt x="708" y="802"/>
                    <a:pt x="708" y="802"/>
                    <a:pt x="708" y="802"/>
                  </a:cubicBezTo>
                  <a:cubicBezTo>
                    <a:pt x="708" y="801"/>
                    <a:pt x="708" y="801"/>
                    <a:pt x="707" y="801"/>
                  </a:cubicBezTo>
                  <a:cubicBezTo>
                    <a:pt x="707" y="800"/>
                    <a:pt x="707" y="800"/>
                    <a:pt x="707" y="800"/>
                  </a:cubicBezTo>
                  <a:cubicBezTo>
                    <a:pt x="706" y="798"/>
                    <a:pt x="713" y="795"/>
                    <a:pt x="712" y="793"/>
                  </a:cubicBezTo>
                  <a:cubicBezTo>
                    <a:pt x="712" y="792"/>
                    <a:pt x="708" y="785"/>
                    <a:pt x="707" y="784"/>
                  </a:cubicBezTo>
                  <a:cubicBezTo>
                    <a:pt x="705" y="784"/>
                    <a:pt x="704" y="789"/>
                    <a:pt x="702" y="790"/>
                  </a:cubicBezTo>
                  <a:cubicBezTo>
                    <a:pt x="702" y="790"/>
                    <a:pt x="702" y="790"/>
                    <a:pt x="701" y="790"/>
                  </a:cubicBezTo>
                  <a:cubicBezTo>
                    <a:pt x="701" y="790"/>
                    <a:pt x="701" y="790"/>
                    <a:pt x="701" y="790"/>
                  </a:cubicBezTo>
                  <a:cubicBezTo>
                    <a:pt x="700" y="790"/>
                    <a:pt x="700" y="790"/>
                    <a:pt x="700" y="790"/>
                  </a:cubicBezTo>
                  <a:cubicBezTo>
                    <a:pt x="700" y="790"/>
                    <a:pt x="700" y="790"/>
                    <a:pt x="699" y="789"/>
                  </a:cubicBezTo>
                  <a:cubicBezTo>
                    <a:pt x="699" y="789"/>
                    <a:pt x="699" y="789"/>
                    <a:pt x="698" y="788"/>
                  </a:cubicBezTo>
                  <a:cubicBezTo>
                    <a:pt x="698" y="788"/>
                    <a:pt x="697" y="788"/>
                    <a:pt x="697" y="788"/>
                  </a:cubicBezTo>
                  <a:cubicBezTo>
                    <a:pt x="696" y="787"/>
                    <a:pt x="694" y="780"/>
                    <a:pt x="694" y="778"/>
                  </a:cubicBezTo>
                  <a:cubicBezTo>
                    <a:pt x="694" y="776"/>
                    <a:pt x="690" y="772"/>
                    <a:pt x="687" y="770"/>
                  </a:cubicBezTo>
                  <a:cubicBezTo>
                    <a:pt x="685" y="768"/>
                    <a:pt x="681" y="765"/>
                    <a:pt x="679" y="762"/>
                  </a:cubicBezTo>
                  <a:cubicBezTo>
                    <a:pt x="679" y="761"/>
                    <a:pt x="679" y="760"/>
                    <a:pt x="678" y="760"/>
                  </a:cubicBezTo>
                  <a:cubicBezTo>
                    <a:pt x="678" y="760"/>
                    <a:pt x="678" y="760"/>
                    <a:pt x="678" y="760"/>
                  </a:cubicBezTo>
                  <a:cubicBezTo>
                    <a:pt x="677" y="758"/>
                    <a:pt x="676" y="757"/>
                    <a:pt x="675" y="756"/>
                  </a:cubicBezTo>
                  <a:cubicBezTo>
                    <a:pt x="674" y="755"/>
                    <a:pt x="673" y="753"/>
                    <a:pt x="672" y="752"/>
                  </a:cubicBezTo>
                  <a:cubicBezTo>
                    <a:pt x="672" y="752"/>
                    <a:pt x="671" y="751"/>
                    <a:pt x="671" y="751"/>
                  </a:cubicBezTo>
                  <a:cubicBezTo>
                    <a:pt x="671" y="751"/>
                    <a:pt x="671" y="751"/>
                    <a:pt x="671" y="751"/>
                  </a:cubicBezTo>
                  <a:cubicBezTo>
                    <a:pt x="671" y="750"/>
                    <a:pt x="671" y="750"/>
                    <a:pt x="671" y="749"/>
                  </a:cubicBezTo>
                  <a:cubicBezTo>
                    <a:pt x="671" y="749"/>
                    <a:pt x="671" y="749"/>
                    <a:pt x="671" y="749"/>
                  </a:cubicBezTo>
                  <a:cubicBezTo>
                    <a:pt x="671" y="749"/>
                    <a:pt x="671" y="749"/>
                    <a:pt x="672" y="749"/>
                  </a:cubicBezTo>
                  <a:cubicBezTo>
                    <a:pt x="672" y="748"/>
                    <a:pt x="672" y="748"/>
                    <a:pt x="672" y="748"/>
                  </a:cubicBezTo>
                  <a:cubicBezTo>
                    <a:pt x="672" y="748"/>
                    <a:pt x="672" y="748"/>
                    <a:pt x="672" y="748"/>
                  </a:cubicBezTo>
                  <a:cubicBezTo>
                    <a:pt x="672" y="748"/>
                    <a:pt x="672" y="748"/>
                    <a:pt x="672" y="748"/>
                  </a:cubicBezTo>
                  <a:cubicBezTo>
                    <a:pt x="673" y="747"/>
                    <a:pt x="673" y="747"/>
                    <a:pt x="673" y="746"/>
                  </a:cubicBezTo>
                  <a:cubicBezTo>
                    <a:pt x="673" y="745"/>
                    <a:pt x="677" y="745"/>
                    <a:pt x="680" y="745"/>
                  </a:cubicBezTo>
                  <a:cubicBezTo>
                    <a:pt x="680" y="745"/>
                    <a:pt x="680" y="745"/>
                    <a:pt x="681" y="745"/>
                  </a:cubicBezTo>
                  <a:cubicBezTo>
                    <a:pt x="681" y="745"/>
                    <a:pt x="681" y="744"/>
                    <a:pt x="681" y="744"/>
                  </a:cubicBezTo>
                  <a:cubicBezTo>
                    <a:pt x="681" y="744"/>
                    <a:pt x="681" y="744"/>
                    <a:pt x="681" y="744"/>
                  </a:cubicBezTo>
                  <a:cubicBezTo>
                    <a:pt x="682" y="744"/>
                    <a:pt x="682" y="744"/>
                    <a:pt x="682" y="744"/>
                  </a:cubicBezTo>
                  <a:cubicBezTo>
                    <a:pt x="682" y="744"/>
                    <a:pt x="682" y="744"/>
                    <a:pt x="682" y="744"/>
                  </a:cubicBezTo>
                  <a:cubicBezTo>
                    <a:pt x="682" y="744"/>
                    <a:pt x="682" y="744"/>
                    <a:pt x="682" y="744"/>
                  </a:cubicBezTo>
                  <a:cubicBezTo>
                    <a:pt x="682" y="743"/>
                    <a:pt x="682" y="743"/>
                    <a:pt x="682" y="743"/>
                  </a:cubicBezTo>
                  <a:cubicBezTo>
                    <a:pt x="682" y="741"/>
                    <a:pt x="685" y="743"/>
                    <a:pt x="687" y="745"/>
                  </a:cubicBezTo>
                  <a:cubicBezTo>
                    <a:pt x="688" y="746"/>
                    <a:pt x="691" y="747"/>
                    <a:pt x="693" y="747"/>
                  </a:cubicBezTo>
                  <a:cubicBezTo>
                    <a:pt x="695" y="747"/>
                    <a:pt x="699" y="754"/>
                    <a:pt x="701" y="759"/>
                  </a:cubicBezTo>
                  <a:cubicBezTo>
                    <a:pt x="704" y="764"/>
                    <a:pt x="706" y="765"/>
                    <a:pt x="712" y="766"/>
                  </a:cubicBezTo>
                  <a:cubicBezTo>
                    <a:pt x="717" y="766"/>
                    <a:pt x="717" y="770"/>
                    <a:pt x="720" y="773"/>
                  </a:cubicBezTo>
                  <a:cubicBezTo>
                    <a:pt x="723" y="775"/>
                    <a:pt x="730" y="777"/>
                    <a:pt x="733" y="778"/>
                  </a:cubicBezTo>
                  <a:cubicBezTo>
                    <a:pt x="736" y="778"/>
                    <a:pt x="740" y="780"/>
                    <a:pt x="743" y="780"/>
                  </a:cubicBezTo>
                  <a:cubicBezTo>
                    <a:pt x="746" y="780"/>
                    <a:pt x="754" y="774"/>
                    <a:pt x="755" y="773"/>
                  </a:cubicBezTo>
                  <a:cubicBezTo>
                    <a:pt x="756" y="772"/>
                    <a:pt x="760" y="777"/>
                    <a:pt x="761" y="781"/>
                  </a:cubicBezTo>
                  <a:cubicBezTo>
                    <a:pt x="763" y="785"/>
                    <a:pt x="763" y="788"/>
                    <a:pt x="769" y="789"/>
                  </a:cubicBezTo>
                  <a:cubicBezTo>
                    <a:pt x="776" y="791"/>
                    <a:pt x="797" y="792"/>
                    <a:pt x="801" y="793"/>
                  </a:cubicBezTo>
                  <a:cubicBezTo>
                    <a:pt x="801" y="794"/>
                    <a:pt x="801" y="794"/>
                    <a:pt x="802" y="794"/>
                  </a:cubicBezTo>
                  <a:cubicBezTo>
                    <a:pt x="802" y="794"/>
                    <a:pt x="802" y="794"/>
                    <a:pt x="802" y="794"/>
                  </a:cubicBezTo>
                  <a:cubicBezTo>
                    <a:pt x="805" y="795"/>
                    <a:pt x="810" y="795"/>
                    <a:pt x="815" y="795"/>
                  </a:cubicBezTo>
                  <a:cubicBezTo>
                    <a:pt x="815" y="795"/>
                    <a:pt x="815" y="795"/>
                    <a:pt x="815" y="795"/>
                  </a:cubicBezTo>
                  <a:cubicBezTo>
                    <a:pt x="817" y="795"/>
                    <a:pt x="818" y="795"/>
                    <a:pt x="820" y="795"/>
                  </a:cubicBezTo>
                  <a:cubicBezTo>
                    <a:pt x="826" y="794"/>
                    <a:pt x="828" y="794"/>
                    <a:pt x="830" y="793"/>
                  </a:cubicBezTo>
                  <a:cubicBezTo>
                    <a:pt x="833" y="793"/>
                    <a:pt x="833" y="795"/>
                    <a:pt x="838" y="795"/>
                  </a:cubicBezTo>
                  <a:cubicBezTo>
                    <a:pt x="843" y="796"/>
                    <a:pt x="856" y="792"/>
                    <a:pt x="859" y="793"/>
                  </a:cubicBezTo>
                  <a:cubicBezTo>
                    <a:pt x="862" y="793"/>
                    <a:pt x="864" y="800"/>
                    <a:pt x="866" y="801"/>
                  </a:cubicBezTo>
                  <a:cubicBezTo>
                    <a:pt x="868" y="803"/>
                    <a:pt x="866" y="807"/>
                    <a:pt x="871" y="809"/>
                  </a:cubicBezTo>
                  <a:cubicBezTo>
                    <a:pt x="872" y="809"/>
                    <a:pt x="873" y="809"/>
                    <a:pt x="874" y="810"/>
                  </a:cubicBezTo>
                  <a:cubicBezTo>
                    <a:pt x="874" y="810"/>
                    <a:pt x="875" y="810"/>
                    <a:pt x="875" y="810"/>
                  </a:cubicBezTo>
                  <a:cubicBezTo>
                    <a:pt x="875" y="810"/>
                    <a:pt x="876" y="810"/>
                    <a:pt x="876" y="810"/>
                  </a:cubicBezTo>
                  <a:cubicBezTo>
                    <a:pt x="877" y="810"/>
                    <a:pt x="877" y="810"/>
                    <a:pt x="877" y="810"/>
                  </a:cubicBezTo>
                  <a:cubicBezTo>
                    <a:pt x="878" y="810"/>
                    <a:pt x="878" y="810"/>
                    <a:pt x="878" y="810"/>
                  </a:cubicBezTo>
                  <a:cubicBezTo>
                    <a:pt x="879" y="809"/>
                    <a:pt x="880" y="809"/>
                    <a:pt x="880" y="809"/>
                  </a:cubicBezTo>
                  <a:cubicBezTo>
                    <a:pt x="883" y="809"/>
                    <a:pt x="882" y="810"/>
                    <a:pt x="883" y="815"/>
                  </a:cubicBezTo>
                  <a:cubicBezTo>
                    <a:pt x="884" y="820"/>
                    <a:pt x="896" y="820"/>
                    <a:pt x="899" y="821"/>
                  </a:cubicBezTo>
                  <a:cubicBezTo>
                    <a:pt x="902" y="822"/>
                    <a:pt x="899" y="824"/>
                    <a:pt x="895" y="825"/>
                  </a:cubicBezTo>
                  <a:cubicBezTo>
                    <a:pt x="891" y="826"/>
                    <a:pt x="886" y="822"/>
                    <a:pt x="886" y="824"/>
                  </a:cubicBezTo>
                  <a:cubicBezTo>
                    <a:pt x="886" y="825"/>
                    <a:pt x="903" y="844"/>
                    <a:pt x="906" y="845"/>
                  </a:cubicBezTo>
                  <a:cubicBezTo>
                    <a:pt x="909" y="845"/>
                    <a:pt x="916" y="842"/>
                    <a:pt x="918" y="840"/>
                  </a:cubicBezTo>
                  <a:cubicBezTo>
                    <a:pt x="920" y="838"/>
                    <a:pt x="919" y="827"/>
                    <a:pt x="920" y="828"/>
                  </a:cubicBezTo>
                  <a:cubicBezTo>
                    <a:pt x="922" y="828"/>
                    <a:pt x="924" y="836"/>
                    <a:pt x="924" y="837"/>
                  </a:cubicBezTo>
                  <a:cubicBezTo>
                    <a:pt x="925" y="839"/>
                    <a:pt x="928" y="852"/>
                    <a:pt x="927" y="855"/>
                  </a:cubicBezTo>
                  <a:cubicBezTo>
                    <a:pt x="927" y="857"/>
                    <a:pt x="931" y="866"/>
                    <a:pt x="934" y="873"/>
                  </a:cubicBezTo>
                  <a:cubicBezTo>
                    <a:pt x="936" y="880"/>
                    <a:pt x="945" y="900"/>
                    <a:pt x="947" y="905"/>
                  </a:cubicBezTo>
                  <a:cubicBezTo>
                    <a:pt x="951" y="910"/>
                    <a:pt x="955" y="913"/>
                    <a:pt x="955" y="918"/>
                  </a:cubicBezTo>
                  <a:cubicBezTo>
                    <a:pt x="954" y="922"/>
                    <a:pt x="963" y="934"/>
                    <a:pt x="964" y="937"/>
                  </a:cubicBezTo>
                  <a:cubicBezTo>
                    <a:pt x="966" y="939"/>
                    <a:pt x="978" y="962"/>
                    <a:pt x="981" y="965"/>
                  </a:cubicBezTo>
                  <a:cubicBezTo>
                    <a:pt x="984" y="969"/>
                    <a:pt x="988" y="972"/>
                    <a:pt x="990" y="973"/>
                  </a:cubicBezTo>
                  <a:cubicBezTo>
                    <a:pt x="992" y="974"/>
                    <a:pt x="997" y="969"/>
                    <a:pt x="997" y="966"/>
                  </a:cubicBezTo>
                  <a:cubicBezTo>
                    <a:pt x="997" y="963"/>
                    <a:pt x="1001" y="964"/>
                    <a:pt x="1003" y="963"/>
                  </a:cubicBezTo>
                  <a:cubicBezTo>
                    <a:pt x="1004" y="962"/>
                    <a:pt x="1006" y="957"/>
                    <a:pt x="1007" y="956"/>
                  </a:cubicBezTo>
                  <a:cubicBezTo>
                    <a:pt x="1008" y="954"/>
                    <a:pt x="1011" y="951"/>
                    <a:pt x="1013" y="947"/>
                  </a:cubicBezTo>
                  <a:cubicBezTo>
                    <a:pt x="1014" y="944"/>
                    <a:pt x="1011" y="939"/>
                    <a:pt x="1009" y="937"/>
                  </a:cubicBezTo>
                  <a:cubicBezTo>
                    <a:pt x="1008" y="934"/>
                    <a:pt x="1011" y="930"/>
                    <a:pt x="1012" y="928"/>
                  </a:cubicBezTo>
                  <a:cubicBezTo>
                    <a:pt x="1015" y="926"/>
                    <a:pt x="1016" y="915"/>
                    <a:pt x="1014" y="910"/>
                  </a:cubicBezTo>
                  <a:cubicBezTo>
                    <a:pt x="1013" y="905"/>
                    <a:pt x="1013" y="898"/>
                    <a:pt x="1014" y="895"/>
                  </a:cubicBezTo>
                  <a:cubicBezTo>
                    <a:pt x="1015" y="892"/>
                    <a:pt x="1019" y="893"/>
                    <a:pt x="1020" y="891"/>
                  </a:cubicBezTo>
                  <a:cubicBezTo>
                    <a:pt x="1022" y="889"/>
                    <a:pt x="1024" y="887"/>
                    <a:pt x="1025" y="887"/>
                  </a:cubicBezTo>
                  <a:cubicBezTo>
                    <a:pt x="1027" y="886"/>
                    <a:pt x="1027" y="879"/>
                    <a:pt x="1032" y="877"/>
                  </a:cubicBezTo>
                  <a:cubicBezTo>
                    <a:pt x="1038" y="875"/>
                    <a:pt x="1051" y="861"/>
                    <a:pt x="1057" y="856"/>
                  </a:cubicBezTo>
                  <a:cubicBezTo>
                    <a:pt x="1063" y="850"/>
                    <a:pt x="1068" y="851"/>
                    <a:pt x="1070" y="851"/>
                  </a:cubicBezTo>
                  <a:cubicBezTo>
                    <a:pt x="1073" y="851"/>
                    <a:pt x="1073" y="847"/>
                    <a:pt x="1072" y="843"/>
                  </a:cubicBezTo>
                  <a:cubicBezTo>
                    <a:pt x="1072" y="840"/>
                    <a:pt x="1071" y="836"/>
                    <a:pt x="1073" y="835"/>
                  </a:cubicBezTo>
                  <a:cubicBezTo>
                    <a:pt x="1075" y="834"/>
                    <a:pt x="1080" y="832"/>
                    <a:pt x="1082" y="832"/>
                  </a:cubicBezTo>
                  <a:cubicBezTo>
                    <a:pt x="1084" y="831"/>
                    <a:pt x="1088" y="833"/>
                    <a:pt x="1090" y="833"/>
                  </a:cubicBezTo>
                  <a:cubicBezTo>
                    <a:pt x="1090" y="833"/>
                    <a:pt x="1090" y="833"/>
                    <a:pt x="1090" y="833"/>
                  </a:cubicBezTo>
                  <a:cubicBezTo>
                    <a:pt x="1091" y="833"/>
                    <a:pt x="1091" y="833"/>
                    <a:pt x="1091" y="833"/>
                  </a:cubicBezTo>
                  <a:cubicBezTo>
                    <a:pt x="1091" y="833"/>
                    <a:pt x="1091" y="833"/>
                    <a:pt x="1092" y="833"/>
                  </a:cubicBezTo>
                  <a:cubicBezTo>
                    <a:pt x="1092" y="833"/>
                    <a:pt x="1093" y="832"/>
                    <a:pt x="1094" y="832"/>
                  </a:cubicBezTo>
                  <a:cubicBezTo>
                    <a:pt x="1094" y="832"/>
                    <a:pt x="1094" y="832"/>
                    <a:pt x="1094" y="832"/>
                  </a:cubicBezTo>
                  <a:cubicBezTo>
                    <a:pt x="1094" y="832"/>
                    <a:pt x="1094" y="832"/>
                    <a:pt x="1095" y="832"/>
                  </a:cubicBezTo>
                  <a:cubicBezTo>
                    <a:pt x="1095" y="832"/>
                    <a:pt x="1096" y="832"/>
                    <a:pt x="1096" y="831"/>
                  </a:cubicBezTo>
                  <a:cubicBezTo>
                    <a:pt x="1096" y="831"/>
                    <a:pt x="1096" y="831"/>
                    <a:pt x="1096" y="831"/>
                  </a:cubicBezTo>
                  <a:cubicBezTo>
                    <a:pt x="1097" y="831"/>
                    <a:pt x="1097" y="831"/>
                    <a:pt x="1098" y="831"/>
                  </a:cubicBezTo>
                  <a:cubicBezTo>
                    <a:pt x="1098" y="831"/>
                    <a:pt x="1098" y="831"/>
                    <a:pt x="1098" y="831"/>
                  </a:cubicBezTo>
                  <a:cubicBezTo>
                    <a:pt x="1098" y="830"/>
                    <a:pt x="1099" y="830"/>
                    <a:pt x="1099" y="830"/>
                  </a:cubicBezTo>
                  <a:cubicBezTo>
                    <a:pt x="1099" y="830"/>
                    <a:pt x="1099" y="830"/>
                    <a:pt x="1099" y="830"/>
                  </a:cubicBezTo>
                  <a:cubicBezTo>
                    <a:pt x="1100" y="830"/>
                    <a:pt x="1100" y="829"/>
                    <a:pt x="1100" y="829"/>
                  </a:cubicBezTo>
                  <a:cubicBezTo>
                    <a:pt x="1102" y="828"/>
                    <a:pt x="1103" y="830"/>
                    <a:pt x="1106" y="830"/>
                  </a:cubicBezTo>
                  <a:cubicBezTo>
                    <a:pt x="1110" y="831"/>
                    <a:pt x="1108" y="827"/>
                    <a:pt x="1108" y="826"/>
                  </a:cubicBezTo>
                  <a:cubicBezTo>
                    <a:pt x="1107" y="824"/>
                    <a:pt x="1110" y="823"/>
                    <a:pt x="1111" y="824"/>
                  </a:cubicBezTo>
                  <a:cubicBezTo>
                    <a:pt x="1113" y="826"/>
                    <a:pt x="1115" y="824"/>
                    <a:pt x="1115" y="821"/>
                  </a:cubicBezTo>
                  <a:cubicBezTo>
                    <a:pt x="1114" y="819"/>
                    <a:pt x="1118" y="826"/>
                    <a:pt x="1120" y="829"/>
                  </a:cubicBezTo>
                  <a:cubicBezTo>
                    <a:pt x="1121" y="831"/>
                    <a:pt x="1122" y="835"/>
                    <a:pt x="1124" y="839"/>
                  </a:cubicBezTo>
                  <a:cubicBezTo>
                    <a:pt x="1124" y="839"/>
                    <a:pt x="1124" y="839"/>
                    <a:pt x="1124" y="839"/>
                  </a:cubicBezTo>
                  <a:cubicBezTo>
                    <a:pt x="1124" y="839"/>
                    <a:pt x="1124" y="839"/>
                    <a:pt x="1124" y="839"/>
                  </a:cubicBezTo>
                  <a:cubicBezTo>
                    <a:pt x="1125" y="839"/>
                    <a:pt x="1126" y="840"/>
                    <a:pt x="1126" y="841"/>
                  </a:cubicBezTo>
                  <a:cubicBezTo>
                    <a:pt x="1126" y="841"/>
                    <a:pt x="1126" y="841"/>
                    <a:pt x="1126" y="841"/>
                  </a:cubicBezTo>
                  <a:cubicBezTo>
                    <a:pt x="1126" y="842"/>
                    <a:pt x="1127" y="843"/>
                    <a:pt x="1128" y="843"/>
                  </a:cubicBezTo>
                  <a:cubicBezTo>
                    <a:pt x="1128" y="844"/>
                    <a:pt x="1128" y="844"/>
                    <a:pt x="1128" y="844"/>
                  </a:cubicBezTo>
                  <a:cubicBezTo>
                    <a:pt x="1128" y="845"/>
                    <a:pt x="1129" y="845"/>
                    <a:pt x="1129" y="845"/>
                  </a:cubicBezTo>
                  <a:cubicBezTo>
                    <a:pt x="1130" y="846"/>
                    <a:pt x="1130" y="847"/>
                    <a:pt x="1131" y="847"/>
                  </a:cubicBezTo>
                  <a:cubicBezTo>
                    <a:pt x="1137" y="852"/>
                    <a:pt x="1141" y="855"/>
                    <a:pt x="1146" y="860"/>
                  </a:cubicBezTo>
                  <a:cubicBezTo>
                    <a:pt x="1151" y="864"/>
                    <a:pt x="1154" y="871"/>
                    <a:pt x="1155" y="874"/>
                  </a:cubicBezTo>
                  <a:cubicBezTo>
                    <a:pt x="1156" y="877"/>
                    <a:pt x="1153" y="885"/>
                    <a:pt x="1152" y="887"/>
                  </a:cubicBezTo>
                  <a:cubicBezTo>
                    <a:pt x="1151" y="889"/>
                    <a:pt x="1157" y="892"/>
                    <a:pt x="1160" y="894"/>
                  </a:cubicBezTo>
                  <a:cubicBezTo>
                    <a:pt x="1163" y="895"/>
                    <a:pt x="1167" y="892"/>
                    <a:pt x="1171" y="890"/>
                  </a:cubicBezTo>
                  <a:cubicBezTo>
                    <a:pt x="1175" y="888"/>
                    <a:pt x="1180" y="880"/>
                    <a:pt x="1181" y="882"/>
                  </a:cubicBezTo>
                  <a:cubicBezTo>
                    <a:pt x="1181" y="884"/>
                    <a:pt x="1182" y="884"/>
                    <a:pt x="1184" y="8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7"/>
            <p:cNvSpPr>
              <a:spLocks/>
            </p:cNvSpPr>
            <p:nvPr/>
          </p:nvSpPr>
          <p:spPr bwMode="auto">
            <a:xfrm>
              <a:off x="6420733" y="3825644"/>
              <a:ext cx="130550" cy="273403"/>
            </a:xfrm>
            <a:custGeom>
              <a:avLst/>
              <a:gdLst>
                <a:gd name="T0" fmla="*/ 60 w 81"/>
                <a:gd name="T1" fmla="*/ 0 h 169"/>
                <a:gd name="T2" fmla="*/ 59 w 81"/>
                <a:gd name="T3" fmla="*/ 10 h 169"/>
                <a:gd name="T4" fmla="*/ 56 w 81"/>
                <a:gd name="T5" fmla="*/ 16 h 169"/>
                <a:gd name="T6" fmla="*/ 51 w 81"/>
                <a:gd name="T7" fmla="*/ 22 h 169"/>
                <a:gd name="T8" fmla="*/ 45 w 81"/>
                <a:gd name="T9" fmla="*/ 25 h 169"/>
                <a:gd name="T10" fmla="*/ 46 w 81"/>
                <a:gd name="T11" fmla="*/ 31 h 169"/>
                <a:gd name="T12" fmla="*/ 40 w 81"/>
                <a:gd name="T13" fmla="*/ 37 h 169"/>
                <a:gd name="T14" fmla="*/ 33 w 81"/>
                <a:gd name="T15" fmla="*/ 42 h 169"/>
                <a:gd name="T16" fmla="*/ 26 w 81"/>
                <a:gd name="T17" fmla="*/ 42 h 169"/>
                <a:gd name="T18" fmla="*/ 19 w 81"/>
                <a:gd name="T19" fmla="*/ 46 h 169"/>
                <a:gd name="T20" fmla="*/ 14 w 81"/>
                <a:gd name="T21" fmla="*/ 49 h 169"/>
                <a:gd name="T22" fmla="*/ 7 w 81"/>
                <a:gd name="T23" fmla="*/ 62 h 169"/>
                <a:gd name="T24" fmla="*/ 15 w 81"/>
                <a:gd name="T25" fmla="*/ 93 h 169"/>
                <a:gd name="T26" fmla="*/ 6 w 81"/>
                <a:gd name="T27" fmla="*/ 107 h 169"/>
                <a:gd name="T28" fmla="*/ 0 w 81"/>
                <a:gd name="T29" fmla="*/ 123 h 169"/>
                <a:gd name="T30" fmla="*/ 3 w 81"/>
                <a:gd name="T31" fmla="*/ 129 h 169"/>
                <a:gd name="T32" fmla="*/ 5 w 81"/>
                <a:gd name="T33" fmla="*/ 133 h 169"/>
                <a:gd name="T34" fmla="*/ 7 w 81"/>
                <a:gd name="T35" fmla="*/ 154 h 169"/>
                <a:gd name="T36" fmla="*/ 15 w 81"/>
                <a:gd name="T37" fmla="*/ 161 h 169"/>
                <a:gd name="T38" fmla="*/ 22 w 81"/>
                <a:gd name="T39" fmla="*/ 168 h 169"/>
                <a:gd name="T40" fmla="*/ 40 w 81"/>
                <a:gd name="T41" fmla="*/ 160 h 169"/>
                <a:gd name="T42" fmla="*/ 46 w 81"/>
                <a:gd name="T43" fmla="*/ 154 h 169"/>
                <a:gd name="T44" fmla="*/ 55 w 81"/>
                <a:gd name="T45" fmla="*/ 126 h 169"/>
                <a:gd name="T46" fmla="*/ 64 w 81"/>
                <a:gd name="T47" fmla="*/ 82 h 169"/>
                <a:gd name="T48" fmla="*/ 71 w 81"/>
                <a:gd name="T49" fmla="*/ 53 h 169"/>
                <a:gd name="T50" fmla="*/ 71 w 81"/>
                <a:gd name="T51" fmla="*/ 41 h 169"/>
                <a:gd name="T52" fmla="*/ 77 w 81"/>
                <a:gd name="T53" fmla="*/ 43 h 169"/>
                <a:gd name="T54" fmla="*/ 74 w 81"/>
                <a:gd name="T55" fmla="*/ 13 h 169"/>
                <a:gd name="T56" fmla="*/ 60 w 81"/>
                <a:gd name="T5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9">
                  <a:moveTo>
                    <a:pt x="60" y="0"/>
                  </a:moveTo>
                  <a:cubicBezTo>
                    <a:pt x="56" y="0"/>
                    <a:pt x="58" y="8"/>
                    <a:pt x="59" y="10"/>
                  </a:cubicBezTo>
                  <a:cubicBezTo>
                    <a:pt x="59" y="12"/>
                    <a:pt x="57" y="16"/>
                    <a:pt x="56" y="16"/>
                  </a:cubicBezTo>
                  <a:cubicBezTo>
                    <a:pt x="54" y="17"/>
                    <a:pt x="50" y="20"/>
                    <a:pt x="51" y="22"/>
                  </a:cubicBezTo>
                  <a:cubicBezTo>
                    <a:pt x="52" y="24"/>
                    <a:pt x="50" y="23"/>
                    <a:pt x="45" y="25"/>
                  </a:cubicBezTo>
                  <a:cubicBezTo>
                    <a:pt x="41" y="28"/>
                    <a:pt x="44" y="30"/>
                    <a:pt x="46" y="31"/>
                  </a:cubicBezTo>
                  <a:cubicBezTo>
                    <a:pt x="48" y="33"/>
                    <a:pt x="44" y="34"/>
                    <a:pt x="40" y="37"/>
                  </a:cubicBezTo>
                  <a:cubicBezTo>
                    <a:pt x="36" y="39"/>
                    <a:pt x="36" y="40"/>
                    <a:pt x="33" y="42"/>
                  </a:cubicBezTo>
                  <a:cubicBezTo>
                    <a:pt x="31" y="45"/>
                    <a:pt x="30" y="44"/>
                    <a:pt x="26" y="42"/>
                  </a:cubicBezTo>
                  <a:cubicBezTo>
                    <a:pt x="23" y="41"/>
                    <a:pt x="23" y="43"/>
                    <a:pt x="19" y="46"/>
                  </a:cubicBezTo>
                  <a:cubicBezTo>
                    <a:pt x="16" y="48"/>
                    <a:pt x="14" y="47"/>
                    <a:pt x="14" y="49"/>
                  </a:cubicBezTo>
                  <a:cubicBezTo>
                    <a:pt x="15" y="51"/>
                    <a:pt x="8" y="57"/>
                    <a:pt x="7" y="62"/>
                  </a:cubicBezTo>
                  <a:cubicBezTo>
                    <a:pt x="6" y="67"/>
                    <a:pt x="13" y="88"/>
                    <a:pt x="15" y="93"/>
                  </a:cubicBezTo>
                  <a:cubicBezTo>
                    <a:pt x="17" y="98"/>
                    <a:pt x="11" y="101"/>
                    <a:pt x="6" y="107"/>
                  </a:cubicBezTo>
                  <a:cubicBezTo>
                    <a:pt x="2" y="113"/>
                    <a:pt x="0" y="118"/>
                    <a:pt x="0" y="123"/>
                  </a:cubicBezTo>
                  <a:cubicBezTo>
                    <a:pt x="0" y="127"/>
                    <a:pt x="0" y="127"/>
                    <a:pt x="3" y="129"/>
                  </a:cubicBezTo>
                  <a:cubicBezTo>
                    <a:pt x="6" y="133"/>
                    <a:pt x="2" y="131"/>
                    <a:pt x="5" y="133"/>
                  </a:cubicBezTo>
                  <a:cubicBezTo>
                    <a:pt x="7" y="135"/>
                    <a:pt x="6" y="149"/>
                    <a:pt x="7" y="154"/>
                  </a:cubicBezTo>
                  <a:cubicBezTo>
                    <a:pt x="8" y="160"/>
                    <a:pt x="12" y="161"/>
                    <a:pt x="15" y="161"/>
                  </a:cubicBezTo>
                  <a:cubicBezTo>
                    <a:pt x="18" y="161"/>
                    <a:pt x="19" y="167"/>
                    <a:pt x="22" y="168"/>
                  </a:cubicBezTo>
                  <a:cubicBezTo>
                    <a:pt x="26" y="169"/>
                    <a:pt x="37" y="162"/>
                    <a:pt x="40" y="160"/>
                  </a:cubicBezTo>
                  <a:cubicBezTo>
                    <a:pt x="42" y="159"/>
                    <a:pt x="44" y="156"/>
                    <a:pt x="46" y="154"/>
                  </a:cubicBezTo>
                  <a:cubicBezTo>
                    <a:pt x="48" y="151"/>
                    <a:pt x="52" y="133"/>
                    <a:pt x="55" y="126"/>
                  </a:cubicBezTo>
                  <a:cubicBezTo>
                    <a:pt x="58" y="118"/>
                    <a:pt x="62" y="89"/>
                    <a:pt x="64" y="82"/>
                  </a:cubicBezTo>
                  <a:cubicBezTo>
                    <a:pt x="65" y="74"/>
                    <a:pt x="70" y="56"/>
                    <a:pt x="71" y="53"/>
                  </a:cubicBezTo>
                  <a:cubicBezTo>
                    <a:pt x="72" y="51"/>
                    <a:pt x="70" y="43"/>
                    <a:pt x="71" y="41"/>
                  </a:cubicBezTo>
                  <a:cubicBezTo>
                    <a:pt x="72" y="38"/>
                    <a:pt x="73" y="44"/>
                    <a:pt x="77" y="43"/>
                  </a:cubicBezTo>
                  <a:cubicBezTo>
                    <a:pt x="81" y="43"/>
                    <a:pt x="74" y="17"/>
                    <a:pt x="74" y="13"/>
                  </a:cubicBezTo>
                  <a:cubicBezTo>
                    <a:pt x="73" y="10"/>
                    <a:pt x="63" y="0"/>
                    <a:pt x="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8"/>
            <p:cNvSpPr>
              <a:spLocks/>
            </p:cNvSpPr>
            <p:nvPr/>
          </p:nvSpPr>
          <p:spPr bwMode="auto">
            <a:xfrm>
              <a:off x="7016752" y="3445614"/>
              <a:ext cx="40327" cy="69718"/>
            </a:xfrm>
            <a:custGeom>
              <a:avLst/>
              <a:gdLst>
                <a:gd name="T0" fmla="*/ 10 w 25"/>
                <a:gd name="T1" fmla="*/ 5 h 43"/>
                <a:gd name="T2" fmla="*/ 5 w 25"/>
                <a:gd name="T3" fmla="*/ 7 h 43"/>
                <a:gd name="T4" fmla="*/ 2 w 25"/>
                <a:gd name="T5" fmla="*/ 11 h 43"/>
                <a:gd name="T6" fmla="*/ 2 w 25"/>
                <a:gd name="T7" fmla="*/ 17 h 43"/>
                <a:gd name="T8" fmla="*/ 12 w 25"/>
                <a:gd name="T9" fmla="*/ 40 h 43"/>
                <a:gd name="T10" fmla="*/ 21 w 25"/>
                <a:gd name="T11" fmla="*/ 35 h 43"/>
                <a:gd name="T12" fmla="*/ 24 w 25"/>
                <a:gd name="T13" fmla="*/ 24 h 43"/>
                <a:gd name="T14" fmla="*/ 10 w 25"/>
                <a:gd name="T15" fmla="*/ 5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3">
                  <a:moveTo>
                    <a:pt x="10" y="5"/>
                  </a:moveTo>
                  <a:cubicBezTo>
                    <a:pt x="4" y="0"/>
                    <a:pt x="8" y="5"/>
                    <a:pt x="5" y="7"/>
                  </a:cubicBezTo>
                  <a:cubicBezTo>
                    <a:pt x="3" y="9"/>
                    <a:pt x="0" y="7"/>
                    <a:pt x="2" y="11"/>
                  </a:cubicBezTo>
                  <a:cubicBezTo>
                    <a:pt x="4" y="14"/>
                    <a:pt x="4" y="11"/>
                    <a:pt x="2" y="17"/>
                  </a:cubicBezTo>
                  <a:cubicBezTo>
                    <a:pt x="0" y="24"/>
                    <a:pt x="5" y="43"/>
                    <a:pt x="12" y="40"/>
                  </a:cubicBezTo>
                  <a:cubicBezTo>
                    <a:pt x="16" y="39"/>
                    <a:pt x="18" y="36"/>
                    <a:pt x="21" y="35"/>
                  </a:cubicBezTo>
                  <a:cubicBezTo>
                    <a:pt x="24" y="35"/>
                    <a:pt x="25" y="28"/>
                    <a:pt x="24" y="24"/>
                  </a:cubicBezTo>
                  <a:cubicBezTo>
                    <a:pt x="24" y="19"/>
                    <a:pt x="16" y="9"/>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9"/>
            <p:cNvSpPr>
              <a:spLocks/>
            </p:cNvSpPr>
            <p:nvPr/>
          </p:nvSpPr>
          <p:spPr bwMode="auto">
            <a:xfrm>
              <a:off x="7284686" y="3507130"/>
              <a:ext cx="211887" cy="218722"/>
            </a:xfrm>
            <a:custGeom>
              <a:avLst/>
              <a:gdLst>
                <a:gd name="T0" fmla="*/ 127 w 131"/>
                <a:gd name="T1" fmla="*/ 129 h 135"/>
                <a:gd name="T2" fmla="*/ 131 w 131"/>
                <a:gd name="T3" fmla="*/ 123 h 135"/>
                <a:gd name="T4" fmla="*/ 127 w 131"/>
                <a:gd name="T5" fmla="*/ 109 h 135"/>
                <a:gd name="T6" fmla="*/ 126 w 131"/>
                <a:gd name="T7" fmla="*/ 105 h 135"/>
                <a:gd name="T8" fmla="*/ 127 w 131"/>
                <a:gd name="T9" fmla="*/ 99 h 135"/>
                <a:gd name="T10" fmla="*/ 126 w 131"/>
                <a:gd name="T11" fmla="*/ 92 h 135"/>
                <a:gd name="T12" fmla="*/ 115 w 131"/>
                <a:gd name="T13" fmla="*/ 89 h 135"/>
                <a:gd name="T14" fmla="*/ 107 w 131"/>
                <a:gd name="T15" fmla="*/ 79 h 135"/>
                <a:gd name="T16" fmla="*/ 100 w 131"/>
                <a:gd name="T17" fmla="*/ 71 h 135"/>
                <a:gd name="T18" fmla="*/ 101 w 131"/>
                <a:gd name="T19" fmla="*/ 66 h 135"/>
                <a:gd name="T20" fmla="*/ 92 w 131"/>
                <a:gd name="T21" fmla="*/ 58 h 135"/>
                <a:gd name="T22" fmla="*/ 91 w 131"/>
                <a:gd name="T23" fmla="*/ 54 h 135"/>
                <a:gd name="T24" fmla="*/ 85 w 131"/>
                <a:gd name="T25" fmla="*/ 51 h 135"/>
                <a:gd name="T26" fmla="*/ 81 w 131"/>
                <a:gd name="T27" fmla="*/ 48 h 135"/>
                <a:gd name="T28" fmla="*/ 77 w 131"/>
                <a:gd name="T29" fmla="*/ 46 h 135"/>
                <a:gd name="T30" fmla="*/ 73 w 131"/>
                <a:gd name="T31" fmla="*/ 43 h 135"/>
                <a:gd name="T32" fmla="*/ 61 w 131"/>
                <a:gd name="T33" fmla="*/ 41 h 135"/>
                <a:gd name="T34" fmla="*/ 54 w 131"/>
                <a:gd name="T35" fmla="*/ 33 h 135"/>
                <a:gd name="T36" fmla="*/ 48 w 131"/>
                <a:gd name="T37" fmla="*/ 29 h 135"/>
                <a:gd name="T38" fmla="*/ 33 w 131"/>
                <a:gd name="T39" fmla="*/ 18 h 135"/>
                <a:gd name="T40" fmla="*/ 23 w 131"/>
                <a:gd name="T41" fmla="*/ 9 h 135"/>
                <a:gd name="T42" fmla="*/ 10 w 131"/>
                <a:gd name="T43" fmla="*/ 7 h 135"/>
                <a:gd name="T44" fmla="*/ 1 w 131"/>
                <a:gd name="T45" fmla="*/ 1 h 135"/>
                <a:gd name="T46" fmla="*/ 7 w 131"/>
                <a:gd name="T47" fmla="*/ 17 h 135"/>
                <a:gd name="T48" fmla="*/ 15 w 131"/>
                <a:gd name="T49" fmla="*/ 24 h 135"/>
                <a:gd name="T50" fmla="*/ 19 w 131"/>
                <a:gd name="T51" fmla="*/ 29 h 135"/>
                <a:gd name="T52" fmla="*/ 29 w 131"/>
                <a:gd name="T53" fmla="*/ 37 h 135"/>
                <a:gd name="T54" fmla="*/ 34 w 131"/>
                <a:gd name="T55" fmla="*/ 42 h 135"/>
                <a:gd name="T56" fmla="*/ 43 w 131"/>
                <a:gd name="T57" fmla="*/ 47 h 135"/>
                <a:gd name="T58" fmla="*/ 51 w 131"/>
                <a:gd name="T59" fmla="*/ 61 h 135"/>
                <a:gd name="T60" fmla="*/ 58 w 131"/>
                <a:gd name="T61" fmla="*/ 68 h 135"/>
                <a:gd name="T62" fmla="*/ 65 w 131"/>
                <a:gd name="T63" fmla="*/ 75 h 135"/>
                <a:gd name="T64" fmla="*/ 75 w 131"/>
                <a:gd name="T65" fmla="*/ 92 h 135"/>
                <a:gd name="T66" fmla="*/ 94 w 131"/>
                <a:gd name="T67" fmla="*/ 109 h 135"/>
                <a:gd name="T68" fmla="*/ 110 w 131"/>
                <a:gd name="T69" fmla="*/ 121 h 135"/>
                <a:gd name="T70" fmla="*/ 122 w 131"/>
                <a:gd name="T71" fmla="*/ 132 h 135"/>
                <a:gd name="T72" fmla="*/ 119 w 131"/>
                <a:gd name="T73" fmla="*/ 126 h 135"/>
                <a:gd name="T74" fmla="*/ 127 w 131"/>
                <a:gd name="T75"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1" h="135">
                  <a:moveTo>
                    <a:pt x="127" y="129"/>
                  </a:moveTo>
                  <a:cubicBezTo>
                    <a:pt x="129" y="129"/>
                    <a:pt x="131" y="127"/>
                    <a:pt x="131" y="123"/>
                  </a:cubicBezTo>
                  <a:cubicBezTo>
                    <a:pt x="130" y="119"/>
                    <a:pt x="130" y="111"/>
                    <a:pt x="127" y="109"/>
                  </a:cubicBezTo>
                  <a:cubicBezTo>
                    <a:pt x="125" y="106"/>
                    <a:pt x="123" y="107"/>
                    <a:pt x="126" y="105"/>
                  </a:cubicBezTo>
                  <a:cubicBezTo>
                    <a:pt x="129" y="104"/>
                    <a:pt x="128" y="101"/>
                    <a:pt x="127" y="99"/>
                  </a:cubicBezTo>
                  <a:cubicBezTo>
                    <a:pt x="127" y="97"/>
                    <a:pt x="130" y="94"/>
                    <a:pt x="126" y="92"/>
                  </a:cubicBezTo>
                  <a:cubicBezTo>
                    <a:pt x="122" y="90"/>
                    <a:pt x="115" y="90"/>
                    <a:pt x="115" y="89"/>
                  </a:cubicBezTo>
                  <a:cubicBezTo>
                    <a:pt x="114" y="88"/>
                    <a:pt x="111" y="82"/>
                    <a:pt x="107" y="79"/>
                  </a:cubicBezTo>
                  <a:cubicBezTo>
                    <a:pt x="103" y="76"/>
                    <a:pt x="99" y="73"/>
                    <a:pt x="100" y="71"/>
                  </a:cubicBezTo>
                  <a:cubicBezTo>
                    <a:pt x="101" y="69"/>
                    <a:pt x="102" y="68"/>
                    <a:pt x="101" y="66"/>
                  </a:cubicBezTo>
                  <a:cubicBezTo>
                    <a:pt x="101" y="65"/>
                    <a:pt x="93" y="60"/>
                    <a:pt x="92" y="58"/>
                  </a:cubicBezTo>
                  <a:cubicBezTo>
                    <a:pt x="92" y="56"/>
                    <a:pt x="94" y="55"/>
                    <a:pt x="91" y="54"/>
                  </a:cubicBezTo>
                  <a:cubicBezTo>
                    <a:pt x="89" y="52"/>
                    <a:pt x="88" y="55"/>
                    <a:pt x="85" y="51"/>
                  </a:cubicBezTo>
                  <a:cubicBezTo>
                    <a:pt x="83" y="48"/>
                    <a:pt x="83" y="48"/>
                    <a:pt x="81" y="48"/>
                  </a:cubicBezTo>
                  <a:cubicBezTo>
                    <a:pt x="80" y="48"/>
                    <a:pt x="79" y="48"/>
                    <a:pt x="77" y="46"/>
                  </a:cubicBezTo>
                  <a:cubicBezTo>
                    <a:pt x="76" y="45"/>
                    <a:pt x="74" y="43"/>
                    <a:pt x="73" y="43"/>
                  </a:cubicBezTo>
                  <a:cubicBezTo>
                    <a:pt x="72" y="43"/>
                    <a:pt x="63" y="43"/>
                    <a:pt x="61" y="41"/>
                  </a:cubicBezTo>
                  <a:cubicBezTo>
                    <a:pt x="58" y="38"/>
                    <a:pt x="56" y="34"/>
                    <a:pt x="54" y="33"/>
                  </a:cubicBezTo>
                  <a:cubicBezTo>
                    <a:pt x="53" y="32"/>
                    <a:pt x="51" y="31"/>
                    <a:pt x="48" y="29"/>
                  </a:cubicBezTo>
                  <a:cubicBezTo>
                    <a:pt x="45" y="27"/>
                    <a:pt x="36" y="23"/>
                    <a:pt x="33" y="18"/>
                  </a:cubicBezTo>
                  <a:cubicBezTo>
                    <a:pt x="30" y="13"/>
                    <a:pt x="26" y="9"/>
                    <a:pt x="23" y="9"/>
                  </a:cubicBezTo>
                  <a:cubicBezTo>
                    <a:pt x="21" y="9"/>
                    <a:pt x="13" y="9"/>
                    <a:pt x="10" y="7"/>
                  </a:cubicBezTo>
                  <a:cubicBezTo>
                    <a:pt x="6" y="5"/>
                    <a:pt x="2" y="0"/>
                    <a:pt x="1" y="1"/>
                  </a:cubicBezTo>
                  <a:cubicBezTo>
                    <a:pt x="0" y="3"/>
                    <a:pt x="4" y="14"/>
                    <a:pt x="7" y="17"/>
                  </a:cubicBezTo>
                  <a:cubicBezTo>
                    <a:pt x="9" y="19"/>
                    <a:pt x="15" y="22"/>
                    <a:pt x="15" y="24"/>
                  </a:cubicBezTo>
                  <a:cubicBezTo>
                    <a:pt x="15" y="25"/>
                    <a:pt x="14" y="26"/>
                    <a:pt x="19" y="29"/>
                  </a:cubicBezTo>
                  <a:cubicBezTo>
                    <a:pt x="24" y="31"/>
                    <a:pt x="27" y="34"/>
                    <a:pt x="29" y="37"/>
                  </a:cubicBezTo>
                  <a:cubicBezTo>
                    <a:pt x="32" y="40"/>
                    <a:pt x="30" y="42"/>
                    <a:pt x="34" y="42"/>
                  </a:cubicBezTo>
                  <a:cubicBezTo>
                    <a:pt x="38" y="43"/>
                    <a:pt x="43" y="45"/>
                    <a:pt x="43" y="47"/>
                  </a:cubicBezTo>
                  <a:cubicBezTo>
                    <a:pt x="44" y="50"/>
                    <a:pt x="45" y="57"/>
                    <a:pt x="51" y="61"/>
                  </a:cubicBezTo>
                  <a:cubicBezTo>
                    <a:pt x="57" y="65"/>
                    <a:pt x="56" y="65"/>
                    <a:pt x="58" y="68"/>
                  </a:cubicBezTo>
                  <a:cubicBezTo>
                    <a:pt x="60" y="72"/>
                    <a:pt x="60" y="72"/>
                    <a:pt x="65" y="75"/>
                  </a:cubicBezTo>
                  <a:cubicBezTo>
                    <a:pt x="70" y="78"/>
                    <a:pt x="70" y="87"/>
                    <a:pt x="75" y="92"/>
                  </a:cubicBezTo>
                  <a:cubicBezTo>
                    <a:pt x="79" y="97"/>
                    <a:pt x="91" y="107"/>
                    <a:pt x="94" y="109"/>
                  </a:cubicBezTo>
                  <a:cubicBezTo>
                    <a:pt x="98" y="111"/>
                    <a:pt x="108" y="120"/>
                    <a:pt x="110" y="121"/>
                  </a:cubicBezTo>
                  <a:cubicBezTo>
                    <a:pt x="111" y="123"/>
                    <a:pt x="123" y="135"/>
                    <a:pt x="122" y="132"/>
                  </a:cubicBezTo>
                  <a:cubicBezTo>
                    <a:pt x="120" y="128"/>
                    <a:pt x="117" y="125"/>
                    <a:pt x="119" y="126"/>
                  </a:cubicBezTo>
                  <a:cubicBezTo>
                    <a:pt x="121" y="126"/>
                    <a:pt x="125" y="129"/>
                    <a:pt x="127"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0"/>
            <p:cNvSpPr>
              <a:spLocks/>
            </p:cNvSpPr>
            <p:nvPr/>
          </p:nvSpPr>
          <p:spPr bwMode="auto">
            <a:xfrm>
              <a:off x="7488372" y="3712865"/>
              <a:ext cx="169510" cy="53314"/>
            </a:xfrm>
            <a:custGeom>
              <a:avLst/>
              <a:gdLst>
                <a:gd name="T0" fmla="*/ 96 w 105"/>
                <a:gd name="T1" fmla="*/ 20 h 33"/>
                <a:gd name="T2" fmla="*/ 92 w 105"/>
                <a:gd name="T3" fmla="*/ 16 h 33"/>
                <a:gd name="T4" fmla="*/ 92 w 105"/>
                <a:gd name="T5" fmla="*/ 13 h 33"/>
                <a:gd name="T6" fmla="*/ 92 w 105"/>
                <a:gd name="T7" fmla="*/ 11 h 33"/>
                <a:gd name="T8" fmla="*/ 71 w 105"/>
                <a:gd name="T9" fmla="*/ 9 h 33"/>
                <a:gd name="T10" fmla="*/ 60 w 105"/>
                <a:gd name="T11" fmla="*/ 7 h 33"/>
                <a:gd name="T12" fmla="*/ 50 w 105"/>
                <a:gd name="T13" fmla="*/ 10 h 33"/>
                <a:gd name="T14" fmla="*/ 39 w 105"/>
                <a:gd name="T15" fmla="*/ 10 h 33"/>
                <a:gd name="T16" fmla="*/ 25 w 105"/>
                <a:gd name="T17" fmla="*/ 1 h 33"/>
                <a:gd name="T18" fmla="*/ 18 w 105"/>
                <a:gd name="T19" fmla="*/ 3 h 33"/>
                <a:gd name="T20" fmla="*/ 8 w 105"/>
                <a:gd name="T21" fmla="*/ 5 h 33"/>
                <a:gd name="T22" fmla="*/ 3 w 105"/>
                <a:gd name="T23" fmla="*/ 10 h 33"/>
                <a:gd name="T24" fmla="*/ 14 w 105"/>
                <a:gd name="T25" fmla="*/ 13 h 33"/>
                <a:gd name="T26" fmla="*/ 13 w 105"/>
                <a:gd name="T27" fmla="*/ 16 h 33"/>
                <a:gd name="T28" fmla="*/ 28 w 105"/>
                <a:gd name="T29" fmla="*/ 19 h 33"/>
                <a:gd name="T30" fmla="*/ 49 w 105"/>
                <a:gd name="T31" fmla="*/ 22 h 33"/>
                <a:gd name="T32" fmla="*/ 62 w 105"/>
                <a:gd name="T33" fmla="*/ 27 h 33"/>
                <a:gd name="T34" fmla="*/ 89 w 105"/>
                <a:gd name="T35" fmla="*/ 27 h 33"/>
                <a:gd name="T36" fmla="*/ 102 w 105"/>
                <a:gd name="T37" fmla="*/ 32 h 33"/>
                <a:gd name="T38" fmla="*/ 102 w 105"/>
                <a:gd name="T39" fmla="*/ 22 h 33"/>
                <a:gd name="T40" fmla="*/ 96 w 105"/>
                <a:gd name="T4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33">
                  <a:moveTo>
                    <a:pt x="96" y="20"/>
                  </a:moveTo>
                  <a:cubicBezTo>
                    <a:pt x="95" y="20"/>
                    <a:pt x="94" y="17"/>
                    <a:pt x="92" y="16"/>
                  </a:cubicBezTo>
                  <a:cubicBezTo>
                    <a:pt x="90" y="15"/>
                    <a:pt x="91" y="13"/>
                    <a:pt x="92" y="13"/>
                  </a:cubicBezTo>
                  <a:cubicBezTo>
                    <a:pt x="93" y="13"/>
                    <a:pt x="95" y="13"/>
                    <a:pt x="92" y="11"/>
                  </a:cubicBezTo>
                  <a:cubicBezTo>
                    <a:pt x="90" y="10"/>
                    <a:pt x="76" y="11"/>
                    <a:pt x="71" y="9"/>
                  </a:cubicBezTo>
                  <a:cubicBezTo>
                    <a:pt x="66" y="8"/>
                    <a:pt x="64" y="6"/>
                    <a:pt x="60" y="7"/>
                  </a:cubicBezTo>
                  <a:cubicBezTo>
                    <a:pt x="56" y="7"/>
                    <a:pt x="55" y="10"/>
                    <a:pt x="50" y="10"/>
                  </a:cubicBezTo>
                  <a:cubicBezTo>
                    <a:pt x="45" y="9"/>
                    <a:pt x="42" y="10"/>
                    <a:pt x="39" y="10"/>
                  </a:cubicBezTo>
                  <a:cubicBezTo>
                    <a:pt x="36" y="9"/>
                    <a:pt x="28" y="3"/>
                    <a:pt x="25" y="1"/>
                  </a:cubicBezTo>
                  <a:cubicBezTo>
                    <a:pt x="22" y="0"/>
                    <a:pt x="21" y="3"/>
                    <a:pt x="18" y="3"/>
                  </a:cubicBezTo>
                  <a:cubicBezTo>
                    <a:pt x="16" y="3"/>
                    <a:pt x="10" y="4"/>
                    <a:pt x="8" y="5"/>
                  </a:cubicBezTo>
                  <a:cubicBezTo>
                    <a:pt x="7" y="6"/>
                    <a:pt x="6" y="9"/>
                    <a:pt x="3" y="10"/>
                  </a:cubicBezTo>
                  <a:cubicBezTo>
                    <a:pt x="0" y="12"/>
                    <a:pt x="10" y="12"/>
                    <a:pt x="14" y="13"/>
                  </a:cubicBezTo>
                  <a:cubicBezTo>
                    <a:pt x="18" y="14"/>
                    <a:pt x="14" y="15"/>
                    <a:pt x="13" y="16"/>
                  </a:cubicBezTo>
                  <a:cubicBezTo>
                    <a:pt x="10" y="18"/>
                    <a:pt x="24" y="19"/>
                    <a:pt x="28" y="19"/>
                  </a:cubicBezTo>
                  <a:cubicBezTo>
                    <a:pt x="32" y="20"/>
                    <a:pt x="43" y="20"/>
                    <a:pt x="49" y="22"/>
                  </a:cubicBezTo>
                  <a:cubicBezTo>
                    <a:pt x="54" y="23"/>
                    <a:pt x="54" y="24"/>
                    <a:pt x="62" y="27"/>
                  </a:cubicBezTo>
                  <a:cubicBezTo>
                    <a:pt x="71" y="30"/>
                    <a:pt x="82" y="27"/>
                    <a:pt x="89" y="27"/>
                  </a:cubicBezTo>
                  <a:cubicBezTo>
                    <a:pt x="96" y="27"/>
                    <a:pt x="94" y="29"/>
                    <a:pt x="102" y="32"/>
                  </a:cubicBezTo>
                  <a:cubicBezTo>
                    <a:pt x="105" y="33"/>
                    <a:pt x="102" y="24"/>
                    <a:pt x="102" y="22"/>
                  </a:cubicBezTo>
                  <a:cubicBezTo>
                    <a:pt x="102" y="20"/>
                    <a:pt x="97" y="20"/>
                    <a:pt x="9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1"/>
            <p:cNvSpPr>
              <a:spLocks/>
            </p:cNvSpPr>
            <p:nvPr/>
          </p:nvSpPr>
          <p:spPr bwMode="auto">
            <a:xfrm>
              <a:off x="7657881" y="3751142"/>
              <a:ext cx="16404" cy="8202"/>
            </a:xfrm>
            <a:custGeom>
              <a:avLst/>
              <a:gdLst>
                <a:gd name="T0" fmla="*/ 2 w 10"/>
                <a:gd name="T1" fmla="*/ 1 h 5"/>
                <a:gd name="T2" fmla="*/ 8 w 10"/>
                <a:gd name="T3" fmla="*/ 5 h 5"/>
                <a:gd name="T4" fmla="*/ 10 w 10"/>
                <a:gd name="T5" fmla="*/ 2 h 5"/>
                <a:gd name="T6" fmla="*/ 2 w 10"/>
                <a:gd name="T7" fmla="*/ 1 h 5"/>
              </a:gdLst>
              <a:ahLst/>
              <a:cxnLst>
                <a:cxn ang="0">
                  <a:pos x="T0" y="T1"/>
                </a:cxn>
                <a:cxn ang="0">
                  <a:pos x="T2" y="T3"/>
                </a:cxn>
                <a:cxn ang="0">
                  <a:pos x="T4" y="T5"/>
                </a:cxn>
                <a:cxn ang="0">
                  <a:pos x="T6" y="T7"/>
                </a:cxn>
              </a:cxnLst>
              <a:rect l="0" t="0" r="r" b="b"/>
              <a:pathLst>
                <a:path w="10" h="5">
                  <a:moveTo>
                    <a:pt x="2" y="1"/>
                  </a:moveTo>
                  <a:cubicBezTo>
                    <a:pt x="0" y="2"/>
                    <a:pt x="3" y="5"/>
                    <a:pt x="8" y="5"/>
                  </a:cubicBezTo>
                  <a:cubicBezTo>
                    <a:pt x="10" y="5"/>
                    <a:pt x="10" y="2"/>
                    <a:pt x="10" y="2"/>
                  </a:cubicBezTo>
                  <a:cubicBezTo>
                    <a:pt x="10" y="1"/>
                    <a:pt x="5"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
            <p:cNvSpPr>
              <a:spLocks/>
            </p:cNvSpPr>
            <p:nvPr/>
          </p:nvSpPr>
          <p:spPr bwMode="auto">
            <a:xfrm>
              <a:off x="7682488" y="3757977"/>
              <a:ext cx="12303" cy="9569"/>
            </a:xfrm>
            <a:custGeom>
              <a:avLst/>
              <a:gdLst>
                <a:gd name="T0" fmla="*/ 5 w 8"/>
                <a:gd name="T1" fmla="*/ 0 h 6"/>
                <a:gd name="T2" fmla="*/ 3 w 8"/>
                <a:gd name="T3" fmla="*/ 5 h 6"/>
                <a:gd name="T4" fmla="*/ 5 w 8"/>
                <a:gd name="T5" fmla="*/ 0 h 6"/>
              </a:gdLst>
              <a:ahLst/>
              <a:cxnLst>
                <a:cxn ang="0">
                  <a:pos x="T0" y="T1"/>
                </a:cxn>
                <a:cxn ang="0">
                  <a:pos x="T2" y="T3"/>
                </a:cxn>
                <a:cxn ang="0">
                  <a:pos x="T4" y="T5"/>
                </a:cxn>
              </a:cxnLst>
              <a:rect l="0" t="0" r="r" b="b"/>
              <a:pathLst>
                <a:path w="8" h="6">
                  <a:moveTo>
                    <a:pt x="5" y="0"/>
                  </a:moveTo>
                  <a:cubicBezTo>
                    <a:pt x="2" y="0"/>
                    <a:pt x="0" y="5"/>
                    <a:pt x="3" y="5"/>
                  </a:cubicBezTo>
                  <a:cubicBezTo>
                    <a:pt x="7" y="6"/>
                    <a:pt x="8"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
            <p:cNvSpPr>
              <a:spLocks/>
            </p:cNvSpPr>
            <p:nvPr/>
          </p:nvSpPr>
          <p:spPr bwMode="auto">
            <a:xfrm>
              <a:off x="7700259" y="3757977"/>
              <a:ext cx="19138" cy="8202"/>
            </a:xfrm>
            <a:custGeom>
              <a:avLst/>
              <a:gdLst>
                <a:gd name="T0" fmla="*/ 9 w 12"/>
                <a:gd name="T1" fmla="*/ 5 h 5"/>
                <a:gd name="T2" fmla="*/ 7 w 12"/>
                <a:gd name="T3" fmla="*/ 1 h 5"/>
                <a:gd name="T4" fmla="*/ 1 w 12"/>
                <a:gd name="T5" fmla="*/ 3 h 5"/>
                <a:gd name="T6" fmla="*/ 9 w 12"/>
                <a:gd name="T7" fmla="*/ 5 h 5"/>
              </a:gdLst>
              <a:ahLst/>
              <a:cxnLst>
                <a:cxn ang="0">
                  <a:pos x="T0" y="T1"/>
                </a:cxn>
                <a:cxn ang="0">
                  <a:pos x="T2" y="T3"/>
                </a:cxn>
                <a:cxn ang="0">
                  <a:pos x="T4" y="T5"/>
                </a:cxn>
                <a:cxn ang="0">
                  <a:pos x="T6" y="T7"/>
                </a:cxn>
              </a:cxnLst>
              <a:rect l="0" t="0" r="r" b="b"/>
              <a:pathLst>
                <a:path w="12" h="5">
                  <a:moveTo>
                    <a:pt x="9" y="5"/>
                  </a:moveTo>
                  <a:cubicBezTo>
                    <a:pt x="12" y="5"/>
                    <a:pt x="10" y="2"/>
                    <a:pt x="7" y="1"/>
                  </a:cubicBezTo>
                  <a:cubicBezTo>
                    <a:pt x="3" y="0"/>
                    <a:pt x="3" y="1"/>
                    <a:pt x="1" y="3"/>
                  </a:cubicBezTo>
                  <a:cubicBezTo>
                    <a:pt x="0" y="5"/>
                    <a:pt x="6" y="5"/>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
            <p:cNvSpPr>
              <a:spLocks/>
            </p:cNvSpPr>
            <p:nvPr/>
          </p:nvSpPr>
          <p:spPr bwMode="auto">
            <a:xfrm>
              <a:off x="7706410" y="3753192"/>
              <a:ext cx="32125" cy="12987"/>
            </a:xfrm>
            <a:custGeom>
              <a:avLst/>
              <a:gdLst>
                <a:gd name="T0" fmla="*/ 19 w 20"/>
                <a:gd name="T1" fmla="*/ 4 h 8"/>
                <a:gd name="T2" fmla="*/ 8 w 20"/>
                <a:gd name="T3" fmla="*/ 1 h 8"/>
                <a:gd name="T4" fmla="*/ 16 w 20"/>
                <a:gd name="T5" fmla="*/ 8 h 8"/>
                <a:gd name="T6" fmla="*/ 19 w 20"/>
                <a:gd name="T7" fmla="*/ 4 h 8"/>
              </a:gdLst>
              <a:ahLst/>
              <a:cxnLst>
                <a:cxn ang="0">
                  <a:pos x="T0" y="T1"/>
                </a:cxn>
                <a:cxn ang="0">
                  <a:pos x="T2" y="T3"/>
                </a:cxn>
                <a:cxn ang="0">
                  <a:pos x="T4" y="T5"/>
                </a:cxn>
                <a:cxn ang="0">
                  <a:pos x="T6" y="T7"/>
                </a:cxn>
              </a:cxnLst>
              <a:rect l="0" t="0" r="r" b="b"/>
              <a:pathLst>
                <a:path w="20" h="8">
                  <a:moveTo>
                    <a:pt x="19" y="4"/>
                  </a:moveTo>
                  <a:cubicBezTo>
                    <a:pt x="20" y="2"/>
                    <a:pt x="16" y="2"/>
                    <a:pt x="8" y="1"/>
                  </a:cubicBezTo>
                  <a:cubicBezTo>
                    <a:pt x="0" y="0"/>
                    <a:pt x="13" y="8"/>
                    <a:pt x="16" y="8"/>
                  </a:cubicBezTo>
                  <a:cubicBezTo>
                    <a:pt x="17" y="8"/>
                    <a:pt x="19" y="6"/>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5"/>
            <p:cNvSpPr>
              <a:spLocks/>
            </p:cNvSpPr>
            <p:nvPr/>
          </p:nvSpPr>
          <p:spPr bwMode="auto">
            <a:xfrm>
              <a:off x="7740586" y="3770963"/>
              <a:ext cx="38276" cy="23923"/>
            </a:xfrm>
            <a:custGeom>
              <a:avLst/>
              <a:gdLst>
                <a:gd name="T0" fmla="*/ 8 w 24"/>
                <a:gd name="T1" fmla="*/ 2 h 15"/>
                <a:gd name="T2" fmla="*/ 5 w 24"/>
                <a:gd name="T3" fmla="*/ 5 h 15"/>
                <a:gd name="T4" fmla="*/ 19 w 24"/>
                <a:gd name="T5" fmla="*/ 14 h 15"/>
                <a:gd name="T6" fmla="*/ 22 w 24"/>
                <a:gd name="T7" fmla="*/ 10 h 15"/>
                <a:gd name="T8" fmla="*/ 8 w 24"/>
                <a:gd name="T9" fmla="*/ 2 h 15"/>
              </a:gdLst>
              <a:ahLst/>
              <a:cxnLst>
                <a:cxn ang="0">
                  <a:pos x="T0" y="T1"/>
                </a:cxn>
                <a:cxn ang="0">
                  <a:pos x="T2" y="T3"/>
                </a:cxn>
                <a:cxn ang="0">
                  <a:pos x="T4" y="T5"/>
                </a:cxn>
                <a:cxn ang="0">
                  <a:pos x="T6" y="T7"/>
                </a:cxn>
                <a:cxn ang="0">
                  <a:pos x="T8" y="T9"/>
                </a:cxn>
              </a:cxnLst>
              <a:rect l="0" t="0" r="r" b="b"/>
              <a:pathLst>
                <a:path w="24" h="15">
                  <a:moveTo>
                    <a:pt x="8" y="2"/>
                  </a:moveTo>
                  <a:cubicBezTo>
                    <a:pt x="3" y="0"/>
                    <a:pt x="0" y="3"/>
                    <a:pt x="5" y="5"/>
                  </a:cubicBezTo>
                  <a:cubicBezTo>
                    <a:pt x="10" y="7"/>
                    <a:pt x="14" y="12"/>
                    <a:pt x="19" y="14"/>
                  </a:cubicBezTo>
                  <a:cubicBezTo>
                    <a:pt x="24" y="15"/>
                    <a:pt x="23" y="11"/>
                    <a:pt x="22" y="10"/>
                  </a:cubicBezTo>
                  <a:cubicBezTo>
                    <a:pt x="22" y="10"/>
                    <a:pt x="12" y="3"/>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6"/>
            <p:cNvSpPr>
              <a:spLocks/>
            </p:cNvSpPr>
            <p:nvPr/>
          </p:nvSpPr>
          <p:spPr bwMode="auto">
            <a:xfrm>
              <a:off x="7750155" y="3754559"/>
              <a:ext cx="61516" cy="12987"/>
            </a:xfrm>
            <a:custGeom>
              <a:avLst/>
              <a:gdLst>
                <a:gd name="T0" fmla="*/ 28 w 38"/>
                <a:gd name="T1" fmla="*/ 7 h 8"/>
                <a:gd name="T2" fmla="*/ 36 w 38"/>
                <a:gd name="T3" fmla="*/ 3 h 8"/>
                <a:gd name="T4" fmla="*/ 26 w 38"/>
                <a:gd name="T5" fmla="*/ 3 h 8"/>
                <a:gd name="T6" fmla="*/ 10 w 38"/>
                <a:gd name="T7" fmla="*/ 2 h 8"/>
                <a:gd name="T8" fmla="*/ 2 w 38"/>
                <a:gd name="T9" fmla="*/ 5 h 8"/>
                <a:gd name="T10" fmla="*/ 17 w 38"/>
                <a:gd name="T11" fmla="*/ 7 h 8"/>
                <a:gd name="T12" fmla="*/ 28 w 3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28" y="7"/>
                  </a:moveTo>
                  <a:cubicBezTo>
                    <a:pt x="30" y="7"/>
                    <a:pt x="34" y="5"/>
                    <a:pt x="36" y="3"/>
                  </a:cubicBezTo>
                  <a:cubicBezTo>
                    <a:pt x="38" y="1"/>
                    <a:pt x="30" y="2"/>
                    <a:pt x="26" y="3"/>
                  </a:cubicBezTo>
                  <a:cubicBezTo>
                    <a:pt x="22" y="5"/>
                    <a:pt x="16" y="3"/>
                    <a:pt x="10" y="2"/>
                  </a:cubicBezTo>
                  <a:cubicBezTo>
                    <a:pt x="4" y="0"/>
                    <a:pt x="3" y="2"/>
                    <a:pt x="2" y="5"/>
                  </a:cubicBezTo>
                  <a:cubicBezTo>
                    <a:pt x="0" y="7"/>
                    <a:pt x="13" y="7"/>
                    <a:pt x="17" y="7"/>
                  </a:cubicBezTo>
                  <a:cubicBezTo>
                    <a:pt x="19" y="8"/>
                    <a:pt x="27" y="7"/>
                    <a:pt x="2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7"/>
            <p:cNvSpPr>
              <a:spLocks/>
            </p:cNvSpPr>
            <p:nvPr/>
          </p:nvSpPr>
          <p:spPr bwMode="auto">
            <a:xfrm>
              <a:off x="7821239" y="3759344"/>
              <a:ext cx="58098" cy="28024"/>
            </a:xfrm>
            <a:custGeom>
              <a:avLst/>
              <a:gdLst>
                <a:gd name="T0" fmla="*/ 9 w 36"/>
                <a:gd name="T1" fmla="*/ 17 h 17"/>
                <a:gd name="T2" fmla="*/ 11 w 36"/>
                <a:gd name="T3" fmla="*/ 17 h 17"/>
                <a:gd name="T4" fmla="*/ 12 w 36"/>
                <a:gd name="T5" fmla="*/ 16 h 17"/>
                <a:gd name="T6" fmla="*/ 14 w 36"/>
                <a:gd name="T7" fmla="*/ 15 h 17"/>
                <a:gd name="T8" fmla="*/ 14 w 36"/>
                <a:gd name="T9" fmla="*/ 15 h 17"/>
                <a:gd name="T10" fmla="*/ 16 w 36"/>
                <a:gd name="T11" fmla="*/ 14 h 17"/>
                <a:gd name="T12" fmla="*/ 17 w 36"/>
                <a:gd name="T13" fmla="*/ 13 h 17"/>
                <a:gd name="T14" fmla="*/ 18 w 36"/>
                <a:gd name="T15" fmla="*/ 11 h 17"/>
                <a:gd name="T16" fmla="*/ 18 w 36"/>
                <a:gd name="T17" fmla="*/ 11 h 17"/>
                <a:gd name="T18" fmla="*/ 19 w 36"/>
                <a:gd name="T19" fmla="*/ 10 h 17"/>
                <a:gd name="T20" fmla="*/ 21 w 36"/>
                <a:gd name="T21" fmla="*/ 9 h 17"/>
                <a:gd name="T22" fmla="*/ 22 w 36"/>
                <a:gd name="T23" fmla="*/ 8 h 17"/>
                <a:gd name="T24" fmla="*/ 23 w 36"/>
                <a:gd name="T25" fmla="*/ 7 h 17"/>
                <a:gd name="T26" fmla="*/ 24 w 36"/>
                <a:gd name="T27" fmla="*/ 6 h 17"/>
                <a:gd name="T28" fmla="*/ 24 w 36"/>
                <a:gd name="T29" fmla="*/ 6 h 17"/>
                <a:gd name="T30" fmla="*/ 31 w 36"/>
                <a:gd name="T31" fmla="*/ 2 h 17"/>
                <a:gd name="T32" fmla="*/ 15 w 36"/>
                <a:gd name="T33" fmla="*/ 4 h 17"/>
                <a:gd name="T34" fmla="*/ 13 w 36"/>
                <a:gd name="T35" fmla="*/ 5 h 17"/>
                <a:gd name="T36" fmla="*/ 12 w 36"/>
                <a:gd name="T37" fmla="*/ 6 h 17"/>
                <a:gd name="T38" fmla="*/ 11 w 36"/>
                <a:gd name="T39" fmla="*/ 7 h 17"/>
                <a:gd name="T40" fmla="*/ 8 w 36"/>
                <a:gd name="T41" fmla="*/ 8 h 17"/>
                <a:gd name="T42" fmla="*/ 7 w 36"/>
                <a:gd name="T43" fmla="*/ 9 h 17"/>
                <a:gd name="T44" fmla="*/ 4 w 36"/>
                <a:gd name="T45" fmla="*/ 12 h 17"/>
                <a:gd name="T46" fmla="*/ 9 w 36"/>
                <a:gd name="T4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17">
                  <a:moveTo>
                    <a:pt x="9" y="17"/>
                  </a:moveTo>
                  <a:cubicBezTo>
                    <a:pt x="9" y="17"/>
                    <a:pt x="10" y="17"/>
                    <a:pt x="11" y="17"/>
                  </a:cubicBezTo>
                  <a:cubicBezTo>
                    <a:pt x="11" y="17"/>
                    <a:pt x="12" y="16"/>
                    <a:pt x="12" y="16"/>
                  </a:cubicBezTo>
                  <a:cubicBezTo>
                    <a:pt x="12" y="16"/>
                    <a:pt x="13" y="16"/>
                    <a:pt x="14" y="15"/>
                  </a:cubicBezTo>
                  <a:cubicBezTo>
                    <a:pt x="14" y="15"/>
                    <a:pt x="14" y="15"/>
                    <a:pt x="14" y="15"/>
                  </a:cubicBezTo>
                  <a:cubicBezTo>
                    <a:pt x="15" y="14"/>
                    <a:pt x="15" y="14"/>
                    <a:pt x="16" y="14"/>
                  </a:cubicBezTo>
                  <a:cubicBezTo>
                    <a:pt x="16" y="13"/>
                    <a:pt x="17" y="13"/>
                    <a:pt x="17" y="13"/>
                  </a:cubicBezTo>
                  <a:cubicBezTo>
                    <a:pt x="17" y="12"/>
                    <a:pt x="18" y="12"/>
                    <a:pt x="18" y="11"/>
                  </a:cubicBezTo>
                  <a:cubicBezTo>
                    <a:pt x="18" y="11"/>
                    <a:pt x="18" y="11"/>
                    <a:pt x="18" y="11"/>
                  </a:cubicBezTo>
                  <a:cubicBezTo>
                    <a:pt x="19" y="11"/>
                    <a:pt x="19" y="11"/>
                    <a:pt x="19" y="10"/>
                  </a:cubicBezTo>
                  <a:cubicBezTo>
                    <a:pt x="20" y="10"/>
                    <a:pt x="20" y="9"/>
                    <a:pt x="21" y="9"/>
                  </a:cubicBezTo>
                  <a:cubicBezTo>
                    <a:pt x="21" y="8"/>
                    <a:pt x="22" y="8"/>
                    <a:pt x="22" y="8"/>
                  </a:cubicBezTo>
                  <a:cubicBezTo>
                    <a:pt x="22" y="7"/>
                    <a:pt x="23" y="7"/>
                    <a:pt x="23" y="7"/>
                  </a:cubicBezTo>
                  <a:cubicBezTo>
                    <a:pt x="23" y="7"/>
                    <a:pt x="23" y="6"/>
                    <a:pt x="24" y="6"/>
                  </a:cubicBezTo>
                  <a:cubicBezTo>
                    <a:pt x="24" y="6"/>
                    <a:pt x="24" y="6"/>
                    <a:pt x="24" y="6"/>
                  </a:cubicBezTo>
                  <a:cubicBezTo>
                    <a:pt x="26" y="5"/>
                    <a:pt x="36" y="4"/>
                    <a:pt x="31" y="2"/>
                  </a:cubicBezTo>
                  <a:cubicBezTo>
                    <a:pt x="27" y="0"/>
                    <a:pt x="16" y="2"/>
                    <a:pt x="15" y="4"/>
                  </a:cubicBezTo>
                  <a:cubicBezTo>
                    <a:pt x="14" y="4"/>
                    <a:pt x="14" y="5"/>
                    <a:pt x="13" y="5"/>
                  </a:cubicBezTo>
                  <a:cubicBezTo>
                    <a:pt x="13" y="5"/>
                    <a:pt x="13" y="6"/>
                    <a:pt x="12" y="6"/>
                  </a:cubicBezTo>
                  <a:cubicBezTo>
                    <a:pt x="12" y="6"/>
                    <a:pt x="12" y="6"/>
                    <a:pt x="11" y="7"/>
                  </a:cubicBezTo>
                  <a:cubicBezTo>
                    <a:pt x="10" y="7"/>
                    <a:pt x="9" y="8"/>
                    <a:pt x="8" y="8"/>
                  </a:cubicBezTo>
                  <a:cubicBezTo>
                    <a:pt x="8" y="9"/>
                    <a:pt x="7" y="9"/>
                    <a:pt x="7" y="9"/>
                  </a:cubicBezTo>
                  <a:cubicBezTo>
                    <a:pt x="6" y="10"/>
                    <a:pt x="5" y="11"/>
                    <a:pt x="4" y="12"/>
                  </a:cubicBezTo>
                  <a:cubicBezTo>
                    <a:pt x="0" y="15"/>
                    <a:pt x="3" y="16"/>
                    <a:pt x="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8"/>
            <p:cNvSpPr>
              <a:spLocks/>
            </p:cNvSpPr>
            <p:nvPr/>
          </p:nvSpPr>
          <p:spPr bwMode="auto">
            <a:xfrm>
              <a:off x="7715979" y="3587784"/>
              <a:ext cx="95691" cy="116880"/>
            </a:xfrm>
            <a:custGeom>
              <a:avLst/>
              <a:gdLst>
                <a:gd name="T0" fmla="*/ 56 w 59"/>
                <a:gd name="T1" fmla="*/ 0 h 72"/>
                <a:gd name="T2" fmla="*/ 50 w 59"/>
                <a:gd name="T3" fmla="*/ 6 h 72"/>
                <a:gd name="T4" fmla="*/ 37 w 59"/>
                <a:gd name="T5" fmla="*/ 6 h 72"/>
                <a:gd name="T6" fmla="*/ 22 w 59"/>
                <a:gd name="T7" fmla="*/ 3 h 72"/>
                <a:gd name="T8" fmla="*/ 14 w 59"/>
                <a:gd name="T9" fmla="*/ 4 h 72"/>
                <a:gd name="T10" fmla="*/ 9 w 59"/>
                <a:gd name="T11" fmla="*/ 8 h 72"/>
                <a:gd name="T12" fmla="*/ 4 w 59"/>
                <a:gd name="T13" fmla="*/ 21 h 72"/>
                <a:gd name="T14" fmla="*/ 1 w 59"/>
                <a:gd name="T15" fmla="*/ 28 h 72"/>
                <a:gd name="T16" fmla="*/ 1 w 59"/>
                <a:gd name="T17" fmla="*/ 38 h 72"/>
                <a:gd name="T18" fmla="*/ 0 w 59"/>
                <a:gd name="T19" fmla="*/ 47 h 72"/>
                <a:gd name="T20" fmla="*/ 9 w 59"/>
                <a:gd name="T21" fmla="*/ 53 h 72"/>
                <a:gd name="T22" fmla="*/ 11 w 59"/>
                <a:gd name="T23" fmla="*/ 65 h 72"/>
                <a:gd name="T24" fmla="*/ 11 w 59"/>
                <a:gd name="T25" fmla="*/ 71 h 72"/>
                <a:gd name="T26" fmla="*/ 21 w 59"/>
                <a:gd name="T27" fmla="*/ 70 h 72"/>
                <a:gd name="T28" fmla="*/ 17 w 59"/>
                <a:gd name="T29" fmla="*/ 53 h 72"/>
                <a:gd name="T30" fmla="*/ 18 w 59"/>
                <a:gd name="T31" fmla="*/ 44 h 72"/>
                <a:gd name="T32" fmla="*/ 26 w 59"/>
                <a:gd name="T33" fmla="*/ 44 h 72"/>
                <a:gd name="T34" fmla="*/ 26 w 59"/>
                <a:gd name="T35" fmla="*/ 52 h 72"/>
                <a:gd name="T36" fmla="*/ 30 w 59"/>
                <a:gd name="T37" fmla="*/ 60 h 72"/>
                <a:gd name="T38" fmla="*/ 34 w 59"/>
                <a:gd name="T39" fmla="*/ 64 h 72"/>
                <a:gd name="T40" fmla="*/ 38 w 59"/>
                <a:gd name="T41" fmla="*/ 62 h 72"/>
                <a:gd name="T42" fmla="*/ 42 w 59"/>
                <a:gd name="T43" fmla="*/ 59 h 72"/>
                <a:gd name="T44" fmla="*/ 38 w 59"/>
                <a:gd name="T45" fmla="*/ 52 h 72"/>
                <a:gd name="T46" fmla="*/ 38 w 59"/>
                <a:gd name="T47" fmla="*/ 46 h 72"/>
                <a:gd name="T48" fmla="*/ 34 w 59"/>
                <a:gd name="T49" fmla="*/ 40 h 72"/>
                <a:gd name="T50" fmla="*/ 29 w 59"/>
                <a:gd name="T51" fmla="*/ 35 h 72"/>
                <a:gd name="T52" fmla="*/ 32 w 59"/>
                <a:gd name="T53" fmla="*/ 26 h 72"/>
                <a:gd name="T54" fmla="*/ 40 w 59"/>
                <a:gd name="T55" fmla="*/ 22 h 72"/>
                <a:gd name="T56" fmla="*/ 37 w 59"/>
                <a:gd name="T57" fmla="*/ 20 h 72"/>
                <a:gd name="T58" fmla="*/ 23 w 59"/>
                <a:gd name="T59" fmla="*/ 25 h 72"/>
                <a:gd name="T60" fmla="*/ 15 w 59"/>
                <a:gd name="T61" fmla="*/ 28 h 72"/>
                <a:gd name="T62" fmla="*/ 10 w 59"/>
                <a:gd name="T63" fmla="*/ 20 h 72"/>
                <a:gd name="T64" fmla="*/ 12 w 59"/>
                <a:gd name="T65" fmla="*/ 13 h 72"/>
                <a:gd name="T66" fmla="*/ 18 w 59"/>
                <a:gd name="T67" fmla="*/ 12 h 72"/>
                <a:gd name="T68" fmla="*/ 29 w 59"/>
                <a:gd name="T69" fmla="*/ 11 h 72"/>
                <a:gd name="T70" fmla="*/ 40 w 59"/>
                <a:gd name="T71" fmla="*/ 13 h 72"/>
                <a:gd name="T72" fmla="*/ 49 w 59"/>
                <a:gd name="T73" fmla="*/ 12 h 72"/>
                <a:gd name="T74" fmla="*/ 57 w 59"/>
                <a:gd name="T75" fmla="*/ 5 h 72"/>
                <a:gd name="T76" fmla="*/ 56 w 59"/>
                <a:gd name="T7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72">
                  <a:moveTo>
                    <a:pt x="56" y="0"/>
                  </a:moveTo>
                  <a:cubicBezTo>
                    <a:pt x="54" y="0"/>
                    <a:pt x="52" y="5"/>
                    <a:pt x="50" y="6"/>
                  </a:cubicBezTo>
                  <a:cubicBezTo>
                    <a:pt x="48" y="8"/>
                    <a:pt x="40" y="6"/>
                    <a:pt x="37" y="6"/>
                  </a:cubicBezTo>
                  <a:cubicBezTo>
                    <a:pt x="33" y="6"/>
                    <a:pt x="27" y="5"/>
                    <a:pt x="22" y="3"/>
                  </a:cubicBezTo>
                  <a:cubicBezTo>
                    <a:pt x="16" y="1"/>
                    <a:pt x="16" y="0"/>
                    <a:pt x="14" y="4"/>
                  </a:cubicBezTo>
                  <a:cubicBezTo>
                    <a:pt x="13" y="7"/>
                    <a:pt x="12" y="5"/>
                    <a:pt x="9" y="8"/>
                  </a:cubicBezTo>
                  <a:cubicBezTo>
                    <a:pt x="7" y="11"/>
                    <a:pt x="7" y="19"/>
                    <a:pt x="4" y="21"/>
                  </a:cubicBezTo>
                  <a:cubicBezTo>
                    <a:pt x="1" y="23"/>
                    <a:pt x="3" y="26"/>
                    <a:pt x="1" y="28"/>
                  </a:cubicBezTo>
                  <a:cubicBezTo>
                    <a:pt x="0" y="30"/>
                    <a:pt x="2" y="33"/>
                    <a:pt x="1" y="38"/>
                  </a:cubicBezTo>
                  <a:cubicBezTo>
                    <a:pt x="0" y="44"/>
                    <a:pt x="0" y="42"/>
                    <a:pt x="0" y="47"/>
                  </a:cubicBezTo>
                  <a:cubicBezTo>
                    <a:pt x="1" y="53"/>
                    <a:pt x="5" y="51"/>
                    <a:pt x="9" y="53"/>
                  </a:cubicBezTo>
                  <a:cubicBezTo>
                    <a:pt x="12" y="55"/>
                    <a:pt x="13" y="61"/>
                    <a:pt x="11" y="65"/>
                  </a:cubicBezTo>
                  <a:cubicBezTo>
                    <a:pt x="8" y="69"/>
                    <a:pt x="9" y="70"/>
                    <a:pt x="11" y="71"/>
                  </a:cubicBezTo>
                  <a:cubicBezTo>
                    <a:pt x="14" y="72"/>
                    <a:pt x="19" y="70"/>
                    <a:pt x="21" y="70"/>
                  </a:cubicBezTo>
                  <a:cubicBezTo>
                    <a:pt x="22" y="69"/>
                    <a:pt x="18" y="55"/>
                    <a:pt x="17" y="53"/>
                  </a:cubicBezTo>
                  <a:cubicBezTo>
                    <a:pt x="17" y="51"/>
                    <a:pt x="18" y="44"/>
                    <a:pt x="18" y="44"/>
                  </a:cubicBezTo>
                  <a:cubicBezTo>
                    <a:pt x="19" y="43"/>
                    <a:pt x="27" y="42"/>
                    <a:pt x="26" y="44"/>
                  </a:cubicBezTo>
                  <a:cubicBezTo>
                    <a:pt x="24" y="45"/>
                    <a:pt x="23" y="49"/>
                    <a:pt x="26" y="52"/>
                  </a:cubicBezTo>
                  <a:cubicBezTo>
                    <a:pt x="29" y="55"/>
                    <a:pt x="29" y="58"/>
                    <a:pt x="30" y="60"/>
                  </a:cubicBezTo>
                  <a:cubicBezTo>
                    <a:pt x="31" y="61"/>
                    <a:pt x="32" y="63"/>
                    <a:pt x="34" y="64"/>
                  </a:cubicBezTo>
                  <a:cubicBezTo>
                    <a:pt x="36" y="65"/>
                    <a:pt x="38" y="63"/>
                    <a:pt x="38" y="62"/>
                  </a:cubicBezTo>
                  <a:cubicBezTo>
                    <a:pt x="38" y="61"/>
                    <a:pt x="41" y="60"/>
                    <a:pt x="42" y="59"/>
                  </a:cubicBezTo>
                  <a:cubicBezTo>
                    <a:pt x="44" y="59"/>
                    <a:pt x="41" y="55"/>
                    <a:pt x="38" y="52"/>
                  </a:cubicBezTo>
                  <a:cubicBezTo>
                    <a:pt x="34" y="49"/>
                    <a:pt x="37" y="47"/>
                    <a:pt x="38" y="46"/>
                  </a:cubicBezTo>
                  <a:cubicBezTo>
                    <a:pt x="39" y="45"/>
                    <a:pt x="40" y="40"/>
                    <a:pt x="34" y="40"/>
                  </a:cubicBezTo>
                  <a:cubicBezTo>
                    <a:pt x="29" y="40"/>
                    <a:pt x="29" y="36"/>
                    <a:pt x="29" y="35"/>
                  </a:cubicBezTo>
                  <a:cubicBezTo>
                    <a:pt x="28" y="34"/>
                    <a:pt x="31" y="28"/>
                    <a:pt x="32" y="26"/>
                  </a:cubicBezTo>
                  <a:cubicBezTo>
                    <a:pt x="34" y="25"/>
                    <a:pt x="37" y="24"/>
                    <a:pt x="40" y="22"/>
                  </a:cubicBezTo>
                  <a:cubicBezTo>
                    <a:pt x="42" y="21"/>
                    <a:pt x="42" y="19"/>
                    <a:pt x="37" y="20"/>
                  </a:cubicBezTo>
                  <a:cubicBezTo>
                    <a:pt x="31" y="20"/>
                    <a:pt x="24" y="22"/>
                    <a:pt x="23" y="25"/>
                  </a:cubicBezTo>
                  <a:cubicBezTo>
                    <a:pt x="23" y="28"/>
                    <a:pt x="19" y="28"/>
                    <a:pt x="15" y="28"/>
                  </a:cubicBezTo>
                  <a:cubicBezTo>
                    <a:pt x="11" y="28"/>
                    <a:pt x="9" y="22"/>
                    <a:pt x="10" y="20"/>
                  </a:cubicBezTo>
                  <a:cubicBezTo>
                    <a:pt x="11" y="19"/>
                    <a:pt x="13" y="15"/>
                    <a:pt x="12" y="13"/>
                  </a:cubicBezTo>
                  <a:cubicBezTo>
                    <a:pt x="12" y="11"/>
                    <a:pt x="15" y="11"/>
                    <a:pt x="18" y="12"/>
                  </a:cubicBezTo>
                  <a:cubicBezTo>
                    <a:pt x="21" y="13"/>
                    <a:pt x="27" y="12"/>
                    <a:pt x="29" y="11"/>
                  </a:cubicBezTo>
                  <a:cubicBezTo>
                    <a:pt x="31" y="11"/>
                    <a:pt x="36" y="12"/>
                    <a:pt x="40" y="13"/>
                  </a:cubicBezTo>
                  <a:cubicBezTo>
                    <a:pt x="44" y="14"/>
                    <a:pt x="46" y="13"/>
                    <a:pt x="49" y="12"/>
                  </a:cubicBezTo>
                  <a:cubicBezTo>
                    <a:pt x="51" y="11"/>
                    <a:pt x="56" y="6"/>
                    <a:pt x="57" y="5"/>
                  </a:cubicBezTo>
                  <a:cubicBezTo>
                    <a:pt x="58" y="4"/>
                    <a:pt x="59" y="0"/>
                    <a:pt x="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9"/>
            <p:cNvSpPr>
              <a:spLocks/>
            </p:cNvSpPr>
            <p:nvPr/>
          </p:nvSpPr>
          <p:spPr bwMode="auto">
            <a:xfrm>
              <a:off x="7538267" y="3491409"/>
              <a:ext cx="171561" cy="188648"/>
            </a:xfrm>
            <a:custGeom>
              <a:avLst/>
              <a:gdLst>
                <a:gd name="T0" fmla="*/ 98 w 106"/>
                <a:gd name="T1" fmla="*/ 65 h 117"/>
                <a:gd name="T2" fmla="*/ 91 w 106"/>
                <a:gd name="T3" fmla="*/ 54 h 117"/>
                <a:gd name="T4" fmla="*/ 80 w 106"/>
                <a:gd name="T5" fmla="*/ 37 h 117"/>
                <a:gd name="T6" fmla="*/ 85 w 106"/>
                <a:gd name="T7" fmla="*/ 35 h 117"/>
                <a:gd name="T8" fmla="*/ 83 w 106"/>
                <a:gd name="T9" fmla="*/ 34 h 117"/>
                <a:gd name="T10" fmla="*/ 83 w 106"/>
                <a:gd name="T11" fmla="*/ 32 h 117"/>
                <a:gd name="T12" fmla="*/ 93 w 106"/>
                <a:gd name="T13" fmla="*/ 29 h 117"/>
                <a:gd name="T14" fmla="*/ 84 w 106"/>
                <a:gd name="T15" fmla="*/ 14 h 117"/>
                <a:gd name="T16" fmla="*/ 74 w 106"/>
                <a:gd name="T17" fmla="*/ 4 h 117"/>
                <a:gd name="T18" fmla="*/ 60 w 106"/>
                <a:gd name="T19" fmla="*/ 15 h 117"/>
                <a:gd name="T20" fmla="*/ 55 w 106"/>
                <a:gd name="T21" fmla="*/ 23 h 117"/>
                <a:gd name="T22" fmla="*/ 53 w 106"/>
                <a:gd name="T23" fmla="*/ 22 h 117"/>
                <a:gd name="T24" fmla="*/ 52 w 106"/>
                <a:gd name="T25" fmla="*/ 22 h 117"/>
                <a:gd name="T26" fmla="*/ 51 w 106"/>
                <a:gd name="T27" fmla="*/ 22 h 117"/>
                <a:gd name="T28" fmla="*/ 45 w 106"/>
                <a:gd name="T29" fmla="*/ 32 h 117"/>
                <a:gd name="T30" fmla="*/ 45 w 106"/>
                <a:gd name="T31" fmla="*/ 32 h 117"/>
                <a:gd name="T32" fmla="*/ 41 w 106"/>
                <a:gd name="T33" fmla="*/ 36 h 117"/>
                <a:gd name="T34" fmla="*/ 39 w 106"/>
                <a:gd name="T35" fmla="*/ 37 h 117"/>
                <a:gd name="T36" fmla="*/ 38 w 106"/>
                <a:gd name="T37" fmla="*/ 38 h 117"/>
                <a:gd name="T38" fmla="*/ 37 w 106"/>
                <a:gd name="T39" fmla="*/ 39 h 117"/>
                <a:gd name="T40" fmla="*/ 36 w 106"/>
                <a:gd name="T41" fmla="*/ 44 h 117"/>
                <a:gd name="T42" fmla="*/ 18 w 106"/>
                <a:gd name="T43" fmla="*/ 59 h 117"/>
                <a:gd name="T44" fmla="*/ 9 w 106"/>
                <a:gd name="T45" fmla="*/ 58 h 117"/>
                <a:gd name="T46" fmla="*/ 6 w 106"/>
                <a:gd name="T47" fmla="*/ 56 h 117"/>
                <a:gd name="T48" fmla="*/ 4 w 106"/>
                <a:gd name="T49" fmla="*/ 55 h 117"/>
                <a:gd name="T50" fmla="*/ 1 w 106"/>
                <a:gd name="T51" fmla="*/ 68 h 117"/>
                <a:gd name="T52" fmla="*/ 11 w 106"/>
                <a:gd name="T53" fmla="*/ 86 h 117"/>
                <a:gd name="T54" fmla="*/ 32 w 106"/>
                <a:gd name="T55" fmla="*/ 106 h 117"/>
                <a:gd name="T56" fmla="*/ 47 w 106"/>
                <a:gd name="T57" fmla="*/ 107 h 117"/>
                <a:gd name="T58" fmla="*/ 66 w 106"/>
                <a:gd name="T59" fmla="*/ 114 h 117"/>
                <a:gd name="T60" fmla="*/ 82 w 106"/>
                <a:gd name="T61" fmla="*/ 104 h 117"/>
                <a:gd name="T62" fmla="*/ 93 w 106"/>
                <a:gd name="T63" fmla="*/ 7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7">
                  <a:moveTo>
                    <a:pt x="93" y="74"/>
                  </a:moveTo>
                  <a:cubicBezTo>
                    <a:pt x="94" y="68"/>
                    <a:pt x="92" y="65"/>
                    <a:pt x="98" y="65"/>
                  </a:cubicBezTo>
                  <a:cubicBezTo>
                    <a:pt x="103" y="65"/>
                    <a:pt x="106" y="65"/>
                    <a:pt x="102" y="62"/>
                  </a:cubicBezTo>
                  <a:cubicBezTo>
                    <a:pt x="98" y="60"/>
                    <a:pt x="89" y="56"/>
                    <a:pt x="91" y="54"/>
                  </a:cubicBezTo>
                  <a:cubicBezTo>
                    <a:pt x="93" y="51"/>
                    <a:pt x="93" y="50"/>
                    <a:pt x="91" y="49"/>
                  </a:cubicBezTo>
                  <a:cubicBezTo>
                    <a:pt x="90" y="47"/>
                    <a:pt x="79" y="37"/>
                    <a:pt x="80" y="37"/>
                  </a:cubicBezTo>
                  <a:cubicBezTo>
                    <a:pt x="81" y="37"/>
                    <a:pt x="87" y="37"/>
                    <a:pt x="86" y="36"/>
                  </a:cubicBezTo>
                  <a:cubicBezTo>
                    <a:pt x="85" y="36"/>
                    <a:pt x="85" y="35"/>
                    <a:pt x="85" y="35"/>
                  </a:cubicBezTo>
                  <a:cubicBezTo>
                    <a:pt x="85" y="35"/>
                    <a:pt x="85" y="35"/>
                    <a:pt x="85" y="35"/>
                  </a:cubicBezTo>
                  <a:cubicBezTo>
                    <a:pt x="84" y="34"/>
                    <a:pt x="84" y="34"/>
                    <a:pt x="83" y="34"/>
                  </a:cubicBezTo>
                  <a:cubicBezTo>
                    <a:pt x="83" y="34"/>
                    <a:pt x="83" y="34"/>
                    <a:pt x="83" y="34"/>
                  </a:cubicBezTo>
                  <a:cubicBezTo>
                    <a:pt x="83" y="33"/>
                    <a:pt x="82" y="32"/>
                    <a:pt x="83" y="32"/>
                  </a:cubicBezTo>
                  <a:cubicBezTo>
                    <a:pt x="83" y="32"/>
                    <a:pt x="83" y="32"/>
                    <a:pt x="83" y="32"/>
                  </a:cubicBezTo>
                  <a:cubicBezTo>
                    <a:pt x="86" y="32"/>
                    <a:pt x="94" y="30"/>
                    <a:pt x="93" y="29"/>
                  </a:cubicBezTo>
                  <a:cubicBezTo>
                    <a:pt x="89" y="25"/>
                    <a:pt x="101" y="20"/>
                    <a:pt x="96" y="19"/>
                  </a:cubicBezTo>
                  <a:cubicBezTo>
                    <a:pt x="94" y="18"/>
                    <a:pt x="88" y="15"/>
                    <a:pt x="84" y="14"/>
                  </a:cubicBezTo>
                  <a:cubicBezTo>
                    <a:pt x="79" y="12"/>
                    <a:pt x="76" y="11"/>
                    <a:pt x="77" y="10"/>
                  </a:cubicBezTo>
                  <a:cubicBezTo>
                    <a:pt x="77" y="9"/>
                    <a:pt x="77" y="6"/>
                    <a:pt x="74" y="4"/>
                  </a:cubicBezTo>
                  <a:cubicBezTo>
                    <a:pt x="72" y="2"/>
                    <a:pt x="68" y="0"/>
                    <a:pt x="67" y="1"/>
                  </a:cubicBezTo>
                  <a:cubicBezTo>
                    <a:pt x="65" y="2"/>
                    <a:pt x="60" y="14"/>
                    <a:pt x="60" y="15"/>
                  </a:cubicBezTo>
                  <a:cubicBezTo>
                    <a:pt x="59" y="15"/>
                    <a:pt x="57" y="18"/>
                    <a:pt x="57" y="19"/>
                  </a:cubicBezTo>
                  <a:cubicBezTo>
                    <a:pt x="57" y="21"/>
                    <a:pt x="56" y="23"/>
                    <a:pt x="55" y="23"/>
                  </a:cubicBezTo>
                  <a:cubicBezTo>
                    <a:pt x="55" y="23"/>
                    <a:pt x="55" y="23"/>
                    <a:pt x="54" y="23"/>
                  </a:cubicBezTo>
                  <a:cubicBezTo>
                    <a:pt x="54" y="23"/>
                    <a:pt x="54" y="23"/>
                    <a:pt x="53" y="22"/>
                  </a:cubicBezTo>
                  <a:cubicBezTo>
                    <a:pt x="53" y="22"/>
                    <a:pt x="53" y="22"/>
                    <a:pt x="53" y="22"/>
                  </a:cubicBezTo>
                  <a:cubicBezTo>
                    <a:pt x="53" y="22"/>
                    <a:pt x="52" y="22"/>
                    <a:pt x="52" y="22"/>
                  </a:cubicBezTo>
                  <a:cubicBezTo>
                    <a:pt x="52" y="22"/>
                    <a:pt x="52" y="22"/>
                    <a:pt x="52" y="22"/>
                  </a:cubicBezTo>
                  <a:cubicBezTo>
                    <a:pt x="51" y="22"/>
                    <a:pt x="51" y="22"/>
                    <a:pt x="51" y="22"/>
                  </a:cubicBezTo>
                  <a:cubicBezTo>
                    <a:pt x="50" y="24"/>
                    <a:pt x="47" y="28"/>
                    <a:pt x="45" y="28"/>
                  </a:cubicBezTo>
                  <a:cubicBezTo>
                    <a:pt x="43" y="28"/>
                    <a:pt x="46" y="31"/>
                    <a:pt x="45" y="32"/>
                  </a:cubicBezTo>
                  <a:cubicBezTo>
                    <a:pt x="45" y="32"/>
                    <a:pt x="45" y="32"/>
                    <a:pt x="45" y="32"/>
                  </a:cubicBezTo>
                  <a:cubicBezTo>
                    <a:pt x="45" y="32"/>
                    <a:pt x="45" y="32"/>
                    <a:pt x="45" y="32"/>
                  </a:cubicBezTo>
                  <a:cubicBezTo>
                    <a:pt x="44" y="33"/>
                    <a:pt x="43" y="34"/>
                    <a:pt x="41" y="36"/>
                  </a:cubicBezTo>
                  <a:cubicBezTo>
                    <a:pt x="41" y="36"/>
                    <a:pt x="41" y="36"/>
                    <a:pt x="41" y="36"/>
                  </a:cubicBezTo>
                  <a:cubicBezTo>
                    <a:pt x="41" y="36"/>
                    <a:pt x="40" y="36"/>
                    <a:pt x="40" y="37"/>
                  </a:cubicBezTo>
                  <a:cubicBezTo>
                    <a:pt x="40" y="37"/>
                    <a:pt x="40" y="37"/>
                    <a:pt x="39" y="37"/>
                  </a:cubicBezTo>
                  <a:cubicBezTo>
                    <a:pt x="39" y="38"/>
                    <a:pt x="39" y="38"/>
                    <a:pt x="39" y="38"/>
                  </a:cubicBezTo>
                  <a:cubicBezTo>
                    <a:pt x="39" y="38"/>
                    <a:pt x="38" y="38"/>
                    <a:pt x="38" y="38"/>
                  </a:cubicBezTo>
                  <a:cubicBezTo>
                    <a:pt x="38" y="39"/>
                    <a:pt x="38" y="39"/>
                    <a:pt x="38" y="39"/>
                  </a:cubicBezTo>
                  <a:cubicBezTo>
                    <a:pt x="38" y="39"/>
                    <a:pt x="37" y="39"/>
                    <a:pt x="37" y="39"/>
                  </a:cubicBezTo>
                  <a:cubicBezTo>
                    <a:pt x="37" y="39"/>
                    <a:pt x="37" y="39"/>
                    <a:pt x="36" y="39"/>
                  </a:cubicBezTo>
                  <a:cubicBezTo>
                    <a:pt x="35" y="39"/>
                    <a:pt x="37" y="43"/>
                    <a:pt x="36" y="44"/>
                  </a:cubicBezTo>
                  <a:cubicBezTo>
                    <a:pt x="34" y="44"/>
                    <a:pt x="24" y="45"/>
                    <a:pt x="22" y="45"/>
                  </a:cubicBezTo>
                  <a:cubicBezTo>
                    <a:pt x="20" y="45"/>
                    <a:pt x="19" y="59"/>
                    <a:pt x="18" y="59"/>
                  </a:cubicBezTo>
                  <a:cubicBezTo>
                    <a:pt x="17" y="59"/>
                    <a:pt x="11" y="60"/>
                    <a:pt x="10" y="59"/>
                  </a:cubicBezTo>
                  <a:cubicBezTo>
                    <a:pt x="9" y="59"/>
                    <a:pt x="9" y="58"/>
                    <a:pt x="9" y="58"/>
                  </a:cubicBezTo>
                  <a:cubicBezTo>
                    <a:pt x="8" y="58"/>
                    <a:pt x="7" y="57"/>
                    <a:pt x="6" y="56"/>
                  </a:cubicBezTo>
                  <a:cubicBezTo>
                    <a:pt x="6" y="56"/>
                    <a:pt x="6" y="56"/>
                    <a:pt x="6" y="56"/>
                  </a:cubicBezTo>
                  <a:cubicBezTo>
                    <a:pt x="5" y="56"/>
                    <a:pt x="5" y="56"/>
                    <a:pt x="4" y="55"/>
                  </a:cubicBezTo>
                  <a:cubicBezTo>
                    <a:pt x="4" y="55"/>
                    <a:pt x="4" y="55"/>
                    <a:pt x="4" y="55"/>
                  </a:cubicBezTo>
                  <a:cubicBezTo>
                    <a:pt x="3" y="55"/>
                    <a:pt x="3" y="55"/>
                    <a:pt x="2" y="55"/>
                  </a:cubicBezTo>
                  <a:cubicBezTo>
                    <a:pt x="0" y="55"/>
                    <a:pt x="0" y="65"/>
                    <a:pt x="1" y="68"/>
                  </a:cubicBezTo>
                  <a:cubicBezTo>
                    <a:pt x="1" y="71"/>
                    <a:pt x="4" y="84"/>
                    <a:pt x="7" y="84"/>
                  </a:cubicBezTo>
                  <a:cubicBezTo>
                    <a:pt x="10" y="84"/>
                    <a:pt x="11" y="83"/>
                    <a:pt x="11" y="86"/>
                  </a:cubicBezTo>
                  <a:cubicBezTo>
                    <a:pt x="11" y="89"/>
                    <a:pt x="16" y="103"/>
                    <a:pt x="17" y="103"/>
                  </a:cubicBezTo>
                  <a:cubicBezTo>
                    <a:pt x="19" y="103"/>
                    <a:pt x="32" y="105"/>
                    <a:pt x="32" y="106"/>
                  </a:cubicBezTo>
                  <a:cubicBezTo>
                    <a:pt x="33" y="107"/>
                    <a:pt x="31" y="108"/>
                    <a:pt x="35" y="108"/>
                  </a:cubicBezTo>
                  <a:cubicBezTo>
                    <a:pt x="38" y="109"/>
                    <a:pt x="46" y="109"/>
                    <a:pt x="47" y="107"/>
                  </a:cubicBezTo>
                  <a:cubicBezTo>
                    <a:pt x="47" y="106"/>
                    <a:pt x="46" y="106"/>
                    <a:pt x="51" y="108"/>
                  </a:cubicBezTo>
                  <a:cubicBezTo>
                    <a:pt x="57" y="110"/>
                    <a:pt x="65" y="112"/>
                    <a:pt x="66" y="114"/>
                  </a:cubicBezTo>
                  <a:cubicBezTo>
                    <a:pt x="66" y="116"/>
                    <a:pt x="67" y="117"/>
                    <a:pt x="72" y="115"/>
                  </a:cubicBezTo>
                  <a:cubicBezTo>
                    <a:pt x="76" y="112"/>
                    <a:pt x="81" y="110"/>
                    <a:pt x="82" y="104"/>
                  </a:cubicBezTo>
                  <a:cubicBezTo>
                    <a:pt x="82" y="99"/>
                    <a:pt x="80" y="94"/>
                    <a:pt x="83" y="91"/>
                  </a:cubicBezTo>
                  <a:cubicBezTo>
                    <a:pt x="86" y="88"/>
                    <a:pt x="91" y="81"/>
                    <a:pt x="9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0"/>
            <p:cNvSpPr>
              <a:spLocks/>
            </p:cNvSpPr>
            <p:nvPr/>
          </p:nvSpPr>
          <p:spPr bwMode="auto">
            <a:xfrm>
              <a:off x="7474018" y="3267902"/>
              <a:ext cx="38276" cy="35542"/>
            </a:xfrm>
            <a:custGeom>
              <a:avLst/>
              <a:gdLst>
                <a:gd name="T0" fmla="*/ 12 w 24"/>
                <a:gd name="T1" fmla="*/ 2 h 22"/>
                <a:gd name="T2" fmla="*/ 3 w 24"/>
                <a:gd name="T3" fmla="*/ 8 h 22"/>
                <a:gd name="T4" fmla="*/ 4 w 24"/>
                <a:gd name="T5" fmla="*/ 20 h 22"/>
                <a:gd name="T6" fmla="*/ 19 w 24"/>
                <a:gd name="T7" fmla="*/ 16 h 22"/>
                <a:gd name="T8" fmla="*/ 21 w 24"/>
                <a:gd name="T9" fmla="*/ 10 h 22"/>
                <a:gd name="T10" fmla="*/ 20 w 24"/>
                <a:gd name="T11" fmla="*/ 3 h 22"/>
                <a:gd name="T12" fmla="*/ 12 w 24"/>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4" h="22">
                  <a:moveTo>
                    <a:pt x="12" y="2"/>
                  </a:moveTo>
                  <a:cubicBezTo>
                    <a:pt x="8" y="3"/>
                    <a:pt x="5" y="6"/>
                    <a:pt x="3" y="8"/>
                  </a:cubicBezTo>
                  <a:cubicBezTo>
                    <a:pt x="0" y="10"/>
                    <a:pt x="1" y="19"/>
                    <a:pt x="4" y="20"/>
                  </a:cubicBezTo>
                  <a:cubicBezTo>
                    <a:pt x="12" y="22"/>
                    <a:pt x="18" y="17"/>
                    <a:pt x="19" y="16"/>
                  </a:cubicBezTo>
                  <a:cubicBezTo>
                    <a:pt x="20" y="15"/>
                    <a:pt x="20" y="11"/>
                    <a:pt x="21" y="10"/>
                  </a:cubicBezTo>
                  <a:cubicBezTo>
                    <a:pt x="22" y="9"/>
                    <a:pt x="24" y="5"/>
                    <a:pt x="20" y="3"/>
                  </a:cubicBezTo>
                  <a:cubicBezTo>
                    <a:pt x="17" y="0"/>
                    <a:pt x="16" y="1"/>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1"/>
            <p:cNvSpPr>
              <a:spLocks/>
            </p:cNvSpPr>
            <p:nvPr/>
          </p:nvSpPr>
          <p:spPr bwMode="auto">
            <a:xfrm>
              <a:off x="7648312" y="3177679"/>
              <a:ext cx="27340" cy="64250"/>
            </a:xfrm>
            <a:custGeom>
              <a:avLst/>
              <a:gdLst>
                <a:gd name="T0" fmla="*/ 12 w 17"/>
                <a:gd name="T1" fmla="*/ 3 h 40"/>
                <a:gd name="T2" fmla="*/ 2 w 17"/>
                <a:gd name="T3" fmla="*/ 11 h 40"/>
                <a:gd name="T4" fmla="*/ 0 w 17"/>
                <a:gd name="T5" fmla="*/ 24 h 40"/>
                <a:gd name="T6" fmla="*/ 8 w 17"/>
                <a:gd name="T7" fmla="*/ 37 h 40"/>
                <a:gd name="T8" fmla="*/ 11 w 17"/>
                <a:gd name="T9" fmla="*/ 35 h 40"/>
                <a:gd name="T10" fmla="*/ 14 w 17"/>
                <a:gd name="T11" fmla="*/ 21 h 40"/>
                <a:gd name="T12" fmla="*/ 15 w 17"/>
                <a:gd name="T13" fmla="*/ 10 h 40"/>
                <a:gd name="T14" fmla="*/ 12 w 17"/>
                <a:gd name="T15" fmla="*/ 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0">
                  <a:moveTo>
                    <a:pt x="12" y="3"/>
                  </a:moveTo>
                  <a:cubicBezTo>
                    <a:pt x="10" y="0"/>
                    <a:pt x="2" y="9"/>
                    <a:pt x="2" y="11"/>
                  </a:cubicBezTo>
                  <a:cubicBezTo>
                    <a:pt x="1" y="12"/>
                    <a:pt x="0" y="21"/>
                    <a:pt x="0" y="24"/>
                  </a:cubicBezTo>
                  <a:cubicBezTo>
                    <a:pt x="1" y="27"/>
                    <a:pt x="5" y="34"/>
                    <a:pt x="8" y="37"/>
                  </a:cubicBezTo>
                  <a:cubicBezTo>
                    <a:pt x="10" y="39"/>
                    <a:pt x="10" y="40"/>
                    <a:pt x="11" y="35"/>
                  </a:cubicBezTo>
                  <a:cubicBezTo>
                    <a:pt x="12" y="31"/>
                    <a:pt x="13" y="23"/>
                    <a:pt x="14" y="21"/>
                  </a:cubicBezTo>
                  <a:cubicBezTo>
                    <a:pt x="16" y="20"/>
                    <a:pt x="17" y="12"/>
                    <a:pt x="15" y="10"/>
                  </a:cubicBezTo>
                  <a:cubicBezTo>
                    <a:pt x="14" y="7"/>
                    <a:pt x="12" y="4"/>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2"/>
            <p:cNvSpPr>
              <a:spLocks/>
            </p:cNvSpPr>
            <p:nvPr/>
          </p:nvSpPr>
          <p:spPr bwMode="auto">
            <a:xfrm>
              <a:off x="7763142" y="3032092"/>
              <a:ext cx="41694" cy="53314"/>
            </a:xfrm>
            <a:custGeom>
              <a:avLst/>
              <a:gdLst>
                <a:gd name="T0" fmla="*/ 21 w 26"/>
                <a:gd name="T1" fmla="*/ 6 h 33"/>
                <a:gd name="T2" fmla="*/ 18 w 26"/>
                <a:gd name="T3" fmla="*/ 3 h 33"/>
                <a:gd name="T4" fmla="*/ 12 w 26"/>
                <a:gd name="T5" fmla="*/ 2 h 33"/>
                <a:gd name="T6" fmla="*/ 7 w 26"/>
                <a:gd name="T7" fmla="*/ 3 h 33"/>
                <a:gd name="T8" fmla="*/ 2 w 26"/>
                <a:gd name="T9" fmla="*/ 7 h 33"/>
                <a:gd name="T10" fmla="*/ 1 w 26"/>
                <a:gd name="T11" fmla="*/ 12 h 33"/>
                <a:gd name="T12" fmla="*/ 8 w 26"/>
                <a:gd name="T13" fmla="*/ 16 h 33"/>
                <a:gd name="T14" fmla="*/ 7 w 26"/>
                <a:gd name="T15" fmla="*/ 10 h 33"/>
                <a:gd name="T16" fmla="*/ 11 w 26"/>
                <a:gd name="T17" fmla="*/ 14 h 33"/>
                <a:gd name="T18" fmla="*/ 10 w 26"/>
                <a:gd name="T19" fmla="*/ 21 h 33"/>
                <a:gd name="T20" fmla="*/ 11 w 26"/>
                <a:gd name="T21" fmla="*/ 27 h 33"/>
                <a:gd name="T22" fmla="*/ 15 w 26"/>
                <a:gd name="T23" fmla="*/ 32 h 33"/>
                <a:gd name="T24" fmla="*/ 16 w 26"/>
                <a:gd name="T25" fmla="*/ 28 h 33"/>
                <a:gd name="T26" fmla="*/ 20 w 26"/>
                <a:gd name="T27" fmla="*/ 33 h 33"/>
                <a:gd name="T28" fmla="*/ 23 w 26"/>
                <a:gd name="T29" fmla="*/ 29 h 33"/>
                <a:gd name="T30" fmla="*/ 23 w 26"/>
                <a:gd name="T31" fmla="*/ 22 h 33"/>
                <a:gd name="T32" fmla="*/ 26 w 26"/>
                <a:gd name="T33" fmla="*/ 13 h 33"/>
                <a:gd name="T34" fmla="*/ 21 w 26"/>
                <a:gd name="T3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33">
                  <a:moveTo>
                    <a:pt x="21" y="6"/>
                  </a:moveTo>
                  <a:cubicBezTo>
                    <a:pt x="20" y="4"/>
                    <a:pt x="20" y="2"/>
                    <a:pt x="18" y="3"/>
                  </a:cubicBezTo>
                  <a:cubicBezTo>
                    <a:pt x="16" y="3"/>
                    <a:pt x="14" y="3"/>
                    <a:pt x="12" y="2"/>
                  </a:cubicBezTo>
                  <a:cubicBezTo>
                    <a:pt x="10" y="0"/>
                    <a:pt x="8" y="0"/>
                    <a:pt x="7" y="3"/>
                  </a:cubicBezTo>
                  <a:cubicBezTo>
                    <a:pt x="6" y="5"/>
                    <a:pt x="4" y="6"/>
                    <a:pt x="2" y="7"/>
                  </a:cubicBezTo>
                  <a:cubicBezTo>
                    <a:pt x="0" y="8"/>
                    <a:pt x="1" y="11"/>
                    <a:pt x="1" y="12"/>
                  </a:cubicBezTo>
                  <a:cubicBezTo>
                    <a:pt x="1" y="13"/>
                    <a:pt x="7" y="16"/>
                    <a:pt x="8" y="16"/>
                  </a:cubicBezTo>
                  <a:cubicBezTo>
                    <a:pt x="9" y="16"/>
                    <a:pt x="6" y="11"/>
                    <a:pt x="7" y="10"/>
                  </a:cubicBezTo>
                  <a:cubicBezTo>
                    <a:pt x="8" y="10"/>
                    <a:pt x="10" y="12"/>
                    <a:pt x="11" y="14"/>
                  </a:cubicBezTo>
                  <a:cubicBezTo>
                    <a:pt x="13" y="15"/>
                    <a:pt x="11" y="20"/>
                    <a:pt x="10" y="21"/>
                  </a:cubicBezTo>
                  <a:cubicBezTo>
                    <a:pt x="9" y="22"/>
                    <a:pt x="10" y="25"/>
                    <a:pt x="11" y="27"/>
                  </a:cubicBezTo>
                  <a:cubicBezTo>
                    <a:pt x="11" y="29"/>
                    <a:pt x="13" y="32"/>
                    <a:pt x="15" y="32"/>
                  </a:cubicBezTo>
                  <a:cubicBezTo>
                    <a:pt x="16" y="33"/>
                    <a:pt x="15" y="29"/>
                    <a:pt x="16" y="28"/>
                  </a:cubicBezTo>
                  <a:cubicBezTo>
                    <a:pt x="17" y="28"/>
                    <a:pt x="18" y="33"/>
                    <a:pt x="20" y="33"/>
                  </a:cubicBezTo>
                  <a:cubicBezTo>
                    <a:pt x="21" y="33"/>
                    <a:pt x="22" y="30"/>
                    <a:pt x="23" y="29"/>
                  </a:cubicBezTo>
                  <a:cubicBezTo>
                    <a:pt x="24" y="28"/>
                    <a:pt x="24" y="25"/>
                    <a:pt x="23" y="22"/>
                  </a:cubicBezTo>
                  <a:cubicBezTo>
                    <a:pt x="23" y="19"/>
                    <a:pt x="24" y="14"/>
                    <a:pt x="26" y="13"/>
                  </a:cubicBezTo>
                  <a:cubicBezTo>
                    <a:pt x="26" y="11"/>
                    <a:pt x="22" y="8"/>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
            <p:cNvSpPr>
              <a:spLocks/>
            </p:cNvSpPr>
            <p:nvPr/>
          </p:nvSpPr>
          <p:spPr bwMode="auto">
            <a:xfrm>
              <a:off x="7804835" y="3025257"/>
              <a:ext cx="40327" cy="34175"/>
            </a:xfrm>
            <a:custGeom>
              <a:avLst/>
              <a:gdLst>
                <a:gd name="T0" fmla="*/ 9 w 25"/>
                <a:gd name="T1" fmla="*/ 20 h 21"/>
                <a:gd name="T2" fmla="*/ 13 w 25"/>
                <a:gd name="T3" fmla="*/ 11 h 21"/>
                <a:gd name="T4" fmla="*/ 21 w 25"/>
                <a:gd name="T5" fmla="*/ 11 h 21"/>
                <a:gd name="T6" fmla="*/ 23 w 25"/>
                <a:gd name="T7" fmla="*/ 3 h 21"/>
                <a:gd name="T8" fmla="*/ 16 w 25"/>
                <a:gd name="T9" fmla="*/ 0 h 21"/>
                <a:gd name="T10" fmla="*/ 11 w 25"/>
                <a:gd name="T11" fmla="*/ 6 h 21"/>
                <a:gd name="T12" fmla="*/ 5 w 25"/>
                <a:gd name="T13" fmla="*/ 5 h 21"/>
                <a:gd name="T14" fmla="*/ 1 w 25"/>
                <a:gd name="T15" fmla="*/ 11 h 21"/>
                <a:gd name="T16" fmla="*/ 4 w 25"/>
                <a:gd name="T17" fmla="*/ 13 h 21"/>
                <a:gd name="T18" fmla="*/ 9 w 25"/>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1">
                  <a:moveTo>
                    <a:pt x="9" y="20"/>
                  </a:moveTo>
                  <a:cubicBezTo>
                    <a:pt x="12" y="21"/>
                    <a:pt x="12" y="12"/>
                    <a:pt x="13" y="11"/>
                  </a:cubicBezTo>
                  <a:cubicBezTo>
                    <a:pt x="14" y="9"/>
                    <a:pt x="19" y="11"/>
                    <a:pt x="21" y="11"/>
                  </a:cubicBezTo>
                  <a:cubicBezTo>
                    <a:pt x="22" y="11"/>
                    <a:pt x="25" y="4"/>
                    <a:pt x="23" y="3"/>
                  </a:cubicBezTo>
                  <a:cubicBezTo>
                    <a:pt x="22" y="2"/>
                    <a:pt x="18" y="0"/>
                    <a:pt x="16" y="0"/>
                  </a:cubicBezTo>
                  <a:cubicBezTo>
                    <a:pt x="14" y="1"/>
                    <a:pt x="14" y="5"/>
                    <a:pt x="11" y="6"/>
                  </a:cubicBezTo>
                  <a:cubicBezTo>
                    <a:pt x="8" y="6"/>
                    <a:pt x="7" y="4"/>
                    <a:pt x="5" y="5"/>
                  </a:cubicBezTo>
                  <a:cubicBezTo>
                    <a:pt x="4" y="7"/>
                    <a:pt x="1" y="10"/>
                    <a:pt x="1" y="11"/>
                  </a:cubicBezTo>
                  <a:cubicBezTo>
                    <a:pt x="0" y="12"/>
                    <a:pt x="2" y="12"/>
                    <a:pt x="4" y="13"/>
                  </a:cubicBezTo>
                  <a:cubicBezTo>
                    <a:pt x="5" y="13"/>
                    <a:pt x="5" y="18"/>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4"/>
            <p:cNvSpPr>
              <a:spLocks/>
            </p:cNvSpPr>
            <p:nvPr/>
          </p:nvSpPr>
          <p:spPr bwMode="auto">
            <a:xfrm>
              <a:off x="7778862" y="2896074"/>
              <a:ext cx="157207" cy="145587"/>
            </a:xfrm>
            <a:custGeom>
              <a:avLst/>
              <a:gdLst>
                <a:gd name="T0" fmla="*/ 88 w 97"/>
                <a:gd name="T1" fmla="*/ 65 h 90"/>
                <a:gd name="T2" fmla="*/ 87 w 97"/>
                <a:gd name="T3" fmla="*/ 72 h 90"/>
                <a:gd name="T4" fmla="*/ 93 w 97"/>
                <a:gd name="T5" fmla="*/ 68 h 90"/>
                <a:gd name="T6" fmla="*/ 93 w 97"/>
                <a:gd name="T7" fmla="*/ 57 h 90"/>
                <a:gd name="T8" fmla="*/ 90 w 97"/>
                <a:gd name="T9" fmla="*/ 38 h 90"/>
                <a:gd name="T10" fmla="*/ 94 w 97"/>
                <a:gd name="T11" fmla="*/ 35 h 90"/>
                <a:gd name="T12" fmla="*/ 95 w 97"/>
                <a:gd name="T13" fmla="*/ 23 h 90"/>
                <a:gd name="T14" fmla="*/ 84 w 97"/>
                <a:gd name="T15" fmla="*/ 2 h 90"/>
                <a:gd name="T16" fmla="*/ 79 w 97"/>
                <a:gd name="T17" fmla="*/ 3 h 90"/>
                <a:gd name="T18" fmla="*/ 83 w 97"/>
                <a:gd name="T19" fmla="*/ 6 h 90"/>
                <a:gd name="T20" fmla="*/ 77 w 97"/>
                <a:gd name="T21" fmla="*/ 4 h 90"/>
                <a:gd name="T22" fmla="*/ 74 w 97"/>
                <a:gd name="T23" fmla="*/ 5 h 90"/>
                <a:gd name="T24" fmla="*/ 75 w 97"/>
                <a:gd name="T25" fmla="*/ 13 h 90"/>
                <a:gd name="T26" fmla="*/ 77 w 97"/>
                <a:gd name="T27" fmla="*/ 19 h 90"/>
                <a:gd name="T28" fmla="*/ 74 w 97"/>
                <a:gd name="T29" fmla="*/ 38 h 90"/>
                <a:gd name="T30" fmla="*/ 60 w 97"/>
                <a:gd name="T31" fmla="*/ 51 h 90"/>
                <a:gd name="T32" fmla="*/ 54 w 97"/>
                <a:gd name="T33" fmla="*/ 49 h 90"/>
                <a:gd name="T34" fmla="*/ 50 w 97"/>
                <a:gd name="T35" fmla="*/ 48 h 90"/>
                <a:gd name="T36" fmla="*/ 47 w 97"/>
                <a:gd name="T37" fmla="*/ 60 h 90"/>
                <a:gd name="T38" fmla="*/ 45 w 97"/>
                <a:gd name="T39" fmla="*/ 67 h 90"/>
                <a:gd name="T40" fmla="*/ 35 w 97"/>
                <a:gd name="T41" fmla="*/ 64 h 90"/>
                <a:gd name="T42" fmla="*/ 17 w 97"/>
                <a:gd name="T43" fmla="*/ 67 h 90"/>
                <a:gd name="T44" fmla="*/ 6 w 97"/>
                <a:gd name="T45" fmla="*/ 78 h 90"/>
                <a:gd name="T46" fmla="*/ 8 w 97"/>
                <a:gd name="T47" fmla="*/ 83 h 90"/>
                <a:gd name="T48" fmla="*/ 17 w 97"/>
                <a:gd name="T49" fmla="*/ 82 h 90"/>
                <a:gd name="T50" fmla="*/ 26 w 97"/>
                <a:gd name="T51" fmla="*/ 79 h 90"/>
                <a:gd name="T52" fmla="*/ 37 w 97"/>
                <a:gd name="T53" fmla="*/ 76 h 90"/>
                <a:gd name="T54" fmla="*/ 43 w 97"/>
                <a:gd name="T55" fmla="*/ 82 h 90"/>
                <a:gd name="T56" fmla="*/ 51 w 97"/>
                <a:gd name="T57" fmla="*/ 90 h 90"/>
                <a:gd name="T58" fmla="*/ 60 w 97"/>
                <a:gd name="T59" fmla="*/ 81 h 90"/>
                <a:gd name="T60" fmla="*/ 64 w 97"/>
                <a:gd name="T61" fmla="*/ 78 h 90"/>
                <a:gd name="T62" fmla="*/ 75 w 97"/>
                <a:gd name="T63" fmla="*/ 75 h 90"/>
                <a:gd name="T64" fmla="*/ 81 w 97"/>
                <a:gd name="T65" fmla="*/ 76 h 90"/>
                <a:gd name="T66" fmla="*/ 84 w 97"/>
                <a:gd name="T67"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 h="90">
                  <a:moveTo>
                    <a:pt x="84" y="68"/>
                  </a:moveTo>
                  <a:cubicBezTo>
                    <a:pt x="86" y="68"/>
                    <a:pt x="87" y="65"/>
                    <a:pt x="88" y="65"/>
                  </a:cubicBezTo>
                  <a:cubicBezTo>
                    <a:pt x="88" y="64"/>
                    <a:pt x="89" y="66"/>
                    <a:pt x="88" y="67"/>
                  </a:cubicBezTo>
                  <a:cubicBezTo>
                    <a:pt x="88" y="68"/>
                    <a:pt x="86" y="70"/>
                    <a:pt x="87" y="72"/>
                  </a:cubicBezTo>
                  <a:cubicBezTo>
                    <a:pt x="87" y="74"/>
                    <a:pt x="91" y="74"/>
                    <a:pt x="92" y="74"/>
                  </a:cubicBezTo>
                  <a:cubicBezTo>
                    <a:pt x="94" y="74"/>
                    <a:pt x="92" y="71"/>
                    <a:pt x="93" y="68"/>
                  </a:cubicBezTo>
                  <a:cubicBezTo>
                    <a:pt x="94" y="66"/>
                    <a:pt x="97" y="66"/>
                    <a:pt x="95" y="64"/>
                  </a:cubicBezTo>
                  <a:cubicBezTo>
                    <a:pt x="92" y="62"/>
                    <a:pt x="93" y="58"/>
                    <a:pt x="93" y="57"/>
                  </a:cubicBezTo>
                  <a:cubicBezTo>
                    <a:pt x="93" y="56"/>
                    <a:pt x="93" y="50"/>
                    <a:pt x="93" y="48"/>
                  </a:cubicBezTo>
                  <a:cubicBezTo>
                    <a:pt x="94" y="47"/>
                    <a:pt x="91" y="40"/>
                    <a:pt x="90" y="38"/>
                  </a:cubicBezTo>
                  <a:cubicBezTo>
                    <a:pt x="90" y="36"/>
                    <a:pt x="90" y="34"/>
                    <a:pt x="91" y="34"/>
                  </a:cubicBezTo>
                  <a:cubicBezTo>
                    <a:pt x="92" y="34"/>
                    <a:pt x="93" y="35"/>
                    <a:pt x="94" y="35"/>
                  </a:cubicBezTo>
                  <a:cubicBezTo>
                    <a:pt x="95" y="34"/>
                    <a:pt x="94" y="30"/>
                    <a:pt x="94" y="29"/>
                  </a:cubicBezTo>
                  <a:cubicBezTo>
                    <a:pt x="94" y="28"/>
                    <a:pt x="95" y="25"/>
                    <a:pt x="95" y="23"/>
                  </a:cubicBezTo>
                  <a:cubicBezTo>
                    <a:pt x="95" y="22"/>
                    <a:pt x="91" y="11"/>
                    <a:pt x="89" y="11"/>
                  </a:cubicBezTo>
                  <a:cubicBezTo>
                    <a:pt x="88" y="10"/>
                    <a:pt x="85" y="4"/>
                    <a:pt x="84" y="2"/>
                  </a:cubicBezTo>
                  <a:cubicBezTo>
                    <a:pt x="84" y="1"/>
                    <a:pt x="82" y="0"/>
                    <a:pt x="80" y="0"/>
                  </a:cubicBezTo>
                  <a:cubicBezTo>
                    <a:pt x="78" y="0"/>
                    <a:pt x="79" y="2"/>
                    <a:pt x="79" y="3"/>
                  </a:cubicBezTo>
                  <a:cubicBezTo>
                    <a:pt x="79" y="3"/>
                    <a:pt x="81" y="3"/>
                    <a:pt x="82" y="3"/>
                  </a:cubicBezTo>
                  <a:cubicBezTo>
                    <a:pt x="82" y="3"/>
                    <a:pt x="83" y="5"/>
                    <a:pt x="83" y="6"/>
                  </a:cubicBezTo>
                  <a:cubicBezTo>
                    <a:pt x="83" y="7"/>
                    <a:pt x="81" y="7"/>
                    <a:pt x="80" y="7"/>
                  </a:cubicBezTo>
                  <a:cubicBezTo>
                    <a:pt x="78" y="7"/>
                    <a:pt x="78" y="6"/>
                    <a:pt x="77" y="4"/>
                  </a:cubicBezTo>
                  <a:cubicBezTo>
                    <a:pt x="76" y="3"/>
                    <a:pt x="76" y="2"/>
                    <a:pt x="75" y="2"/>
                  </a:cubicBezTo>
                  <a:cubicBezTo>
                    <a:pt x="73" y="2"/>
                    <a:pt x="74" y="3"/>
                    <a:pt x="74" y="5"/>
                  </a:cubicBezTo>
                  <a:cubicBezTo>
                    <a:pt x="74" y="7"/>
                    <a:pt x="74" y="7"/>
                    <a:pt x="73" y="8"/>
                  </a:cubicBezTo>
                  <a:cubicBezTo>
                    <a:pt x="72" y="9"/>
                    <a:pt x="74" y="11"/>
                    <a:pt x="75" y="13"/>
                  </a:cubicBezTo>
                  <a:cubicBezTo>
                    <a:pt x="76" y="15"/>
                    <a:pt x="76" y="15"/>
                    <a:pt x="74" y="16"/>
                  </a:cubicBezTo>
                  <a:cubicBezTo>
                    <a:pt x="73" y="18"/>
                    <a:pt x="75" y="18"/>
                    <a:pt x="77" y="19"/>
                  </a:cubicBezTo>
                  <a:cubicBezTo>
                    <a:pt x="79" y="21"/>
                    <a:pt x="77" y="26"/>
                    <a:pt x="77" y="28"/>
                  </a:cubicBezTo>
                  <a:cubicBezTo>
                    <a:pt x="77" y="31"/>
                    <a:pt x="76" y="35"/>
                    <a:pt x="74" y="38"/>
                  </a:cubicBezTo>
                  <a:cubicBezTo>
                    <a:pt x="72" y="41"/>
                    <a:pt x="69" y="45"/>
                    <a:pt x="67" y="46"/>
                  </a:cubicBezTo>
                  <a:cubicBezTo>
                    <a:pt x="64" y="47"/>
                    <a:pt x="61" y="50"/>
                    <a:pt x="60" y="51"/>
                  </a:cubicBezTo>
                  <a:cubicBezTo>
                    <a:pt x="59" y="52"/>
                    <a:pt x="58" y="53"/>
                    <a:pt x="56" y="53"/>
                  </a:cubicBezTo>
                  <a:cubicBezTo>
                    <a:pt x="54" y="54"/>
                    <a:pt x="53" y="51"/>
                    <a:pt x="54" y="49"/>
                  </a:cubicBezTo>
                  <a:cubicBezTo>
                    <a:pt x="54" y="47"/>
                    <a:pt x="55" y="45"/>
                    <a:pt x="54" y="45"/>
                  </a:cubicBezTo>
                  <a:cubicBezTo>
                    <a:pt x="53" y="46"/>
                    <a:pt x="50" y="47"/>
                    <a:pt x="50" y="48"/>
                  </a:cubicBezTo>
                  <a:cubicBezTo>
                    <a:pt x="50" y="49"/>
                    <a:pt x="51" y="52"/>
                    <a:pt x="51" y="54"/>
                  </a:cubicBezTo>
                  <a:cubicBezTo>
                    <a:pt x="51" y="56"/>
                    <a:pt x="48" y="58"/>
                    <a:pt x="47" y="60"/>
                  </a:cubicBezTo>
                  <a:cubicBezTo>
                    <a:pt x="46" y="62"/>
                    <a:pt x="49" y="63"/>
                    <a:pt x="49" y="65"/>
                  </a:cubicBezTo>
                  <a:cubicBezTo>
                    <a:pt x="48" y="67"/>
                    <a:pt x="46" y="67"/>
                    <a:pt x="45" y="67"/>
                  </a:cubicBezTo>
                  <a:cubicBezTo>
                    <a:pt x="44" y="67"/>
                    <a:pt x="43" y="66"/>
                    <a:pt x="42" y="65"/>
                  </a:cubicBezTo>
                  <a:cubicBezTo>
                    <a:pt x="40" y="64"/>
                    <a:pt x="40" y="64"/>
                    <a:pt x="35" y="64"/>
                  </a:cubicBezTo>
                  <a:cubicBezTo>
                    <a:pt x="31" y="64"/>
                    <a:pt x="32" y="65"/>
                    <a:pt x="30" y="66"/>
                  </a:cubicBezTo>
                  <a:cubicBezTo>
                    <a:pt x="28" y="67"/>
                    <a:pt x="20" y="67"/>
                    <a:pt x="17" y="67"/>
                  </a:cubicBezTo>
                  <a:cubicBezTo>
                    <a:pt x="15" y="68"/>
                    <a:pt x="13" y="72"/>
                    <a:pt x="11" y="73"/>
                  </a:cubicBezTo>
                  <a:cubicBezTo>
                    <a:pt x="8" y="75"/>
                    <a:pt x="8" y="77"/>
                    <a:pt x="6" y="78"/>
                  </a:cubicBezTo>
                  <a:cubicBezTo>
                    <a:pt x="5" y="80"/>
                    <a:pt x="2" y="79"/>
                    <a:pt x="1" y="82"/>
                  </a:cubicBezTo>
                  <a:cubicBezTo>
                    <a:pt x="0" y="85"/>
                    <a:pt x="4" y="83"/>
                    <a:pt x="8" y="83"/>
                  </a:cubicBezTo>
                  <a:cubicBezTo>
                    <a:pt x="11" y="83"/>
                    <a:pt x="12" y="83"/>
                    <a:pt x="12" y="82"/>
                  </a:cubicBezTo>
                  <a:cubicBezTo>
                    <a:pt x="13" y="82"/>
                    <a:pt x="16" y="81"/>
                    <a:pt x="17" y="82"/>
                  </a:cubicBezTo>
                  <a:cubicBezTo>
                    <a:pt x="18" y="83"/>
                    <a:pt x="21" y="82"/>
                    <a:pt x="22" y="82"/>
                  </a:cubicBezTo>
                  <a:cubicBezTo>
                    <a:pt x="23" y="82"/>
                    <a:pt x="24" y="78"/>
                    <a:pt x="26" y="79"/>
                  </a:cubicBezTo>
                  <a:cubicBezTo>
                    <a:pt x="28" y="80"/>
                    <a:pt x="30" y="78"/>
                    <a:pt x="31" y="77"/>
                  </a:cubicBezTo>
                  <a:cubicBezTo>
                    <a:pt x="32" y="77"/>
                    <a:pt x="36" y="76"/>
                    <a:pt x="37" y="76"/>
                  </a:cubicBezTo>
                  <a:cubicBezTo>
                    <a:pt x="39" y="76"/>
                    <a:pt x="41" y="76"/>
                    <a:pt x="44" y="77"/>
                  </a:cubicBezTo>
                  <a:cubicBezTo>
                    <a:pt x="46" y="79"/>
                    <a:pt x="44" y="81"/>
                    <a:pt x="43" y="82"/>
                  </a:cubicBezTo>
                  <a:cubicBezTo>
                    <a:pt x="42" y="82"/>
                    <a:pt x="43" y="85"/>
                    <a:pt x="45" y="87"/>
                  </a:cubicBezTo>
                  <a:cubicBezTo>
                    <a:pt x="47" y="89"/>
                    <a:pt x="48" y="90"/>
                    <a:pt x="51" y="90"/>
                  </a:cubicBezTo>
                  <a:cubicBezTo>
                    <a:pt x="54" y="90"/>
                    <a:pt x="55" y="84"/>
                    <a:pt x="57" y="83"/>
                  </a:cubicBezTo>
                  <a:cubicBezTo>
                    <a:pt x="58" y="81"/>
                    <a:pt x="59" y="82"/>
                    <a:pt x="60" y="81"/>
                  </a:cubicBezTo>
                  <a:cubicBezTo>
                    <a:pt x="60" y="81"/>
                    <a:pt x="60" y="77"/>
                    <a:pt x="61" y="76"/>
                  </a:cubicBezTo>
                  <a:cubicBezTo>
                    <a:pt x="61" y="76"/>
                    <a:pt x="63" y="78"/>
                    <a:pt x="64" y="78"/>
                  </a:cubicBezTo>
                  <a:cubicBezTo>
                    <a:pt x="65" y="78"/>
                    <a:pt x="68" y="78"/>
                    <a:pt x="69" y="78"/>
                  </a:cubicBezTo>
                  <a:cubicBezTo>
                    <a:pt x="71" y="78"/>
                    <a:pt x="75" y="76"/>
                    <a:pt x="75" y="75"/>
                  </a:cubicBezTo>
                  <a:cubicBezTo>
                    <a:pt x="76" y="75"/>
                    <a:pt x="77" y="73"/>
                    <a:pt x="78" y="73"/>
                  </a:cubicBezTo>
                  <a:cubicBezTo>
                    <a:pt x="78" y="72"/>
                    <a:pt x="79" y="76"/>
                    <a:pt x="81" y="76"/>
                  </a:cubicBezTo>
                  <a:cubicBezTo>
                    <a:pt x="82" y="76"/>
                    <a:pt x="82" y="70"/>
                    <a:pt x="82" y="69"/>
                  </a:cubicBezTo>
                  <a:cubicBezTo>
                    <a:pt x="82" y="67"/>
                    <a:pt x="83" y="68"/>
                    <a:pt x="84"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
            <p:cNvSpPr>
              <a:spLocks/>
            </p:cNvSpPr>
            <p:nvPr/>
          </p:nvSpPr>
          <p:spPr bwMode="auto">
            <a:xfrm>
              <a:off x="7885489" y="2818154"/>
              <a:ext cx="86122" cy="79287"/>
            </a:xfrm>
            <a:custGeom>
              <a:avLst/>
              <a:gdLst>
                <a:gd name="T0" fmla="*/ 46 w 53"/>
                <a:gd name="T1" fmla="*/ 20 h 49"/>
                <a:gd name="T2" fmla="*/ 45 w 53"/>
                <a:gd name="T3" fmla="*/ 15 h 49"/>
                <a:gd name="T4" fmla="*/ 39 w 53"/>
                <a:gd name="T5" fmla="*/ 17 h 49"/>
                <a:gd name="T6" fmla="*/ 37 w 53"/>
                <a:gd name="T7" fmla="*/ 14 h 49"/>
                <a:gd name="T8" fmla="*/ 32 w 53"/>
                <a:gd name="T9" fmla="*/ 15 h 49"/>
                <a:gd name="T10" fmla="*/ 22 w 53"/>
                <a:gd name="T11" fmla="*/ 9 h 49"/>
                <a:gd name="T12" fmla="*/ 13 w 53"/>
                <a:gd name="T13" fmla="*/ 1 h 49"/>
                <a:gd name="T14" fmla="*/ 10 w 53"/>
                <a:gd name="T15" fmla="*/ 2 h 49"/>
                <a:gd name="T16" fmla="*/ 11 w 53"/>
                <a:gd name="T17" fmla="*/ 6 h 49"/>
                <a:gd name="T18" fmla="*/ 13 w 53"/>
                <a:gd name="T19" fmla="*/ 17 h 49"/>
                <a:gd name="T20" fmla="*/ 13 w 53"/>
                <a:gd name="T21" fmla="*/ 24 h 49"/>
                <a:gd name="T22" fmla="*/ 11 w 53"/>
                <a:gd name="T23" fmla="*/ 29 h 49"/>
                <a:gd name="T24" fmla="*/ 5 w 53"/>
                <a:gd name="T25" fmla="*/ 28 h 49"/>
                <a:gd name="T26" fmla="*/ 3 w 53"/>
                <a:gd name="T27" fmla="*/ 32 h 49"/>
                <a:gd name="T28" fmla="*/ 0 w 53"/>
                <a:gd name="T29" fmla="*/ 36 h 49"/>
                <a:gd name="T30" fmla="*/ 3 w 53"/>
                <a:gd name="T31" fmla="*/ 41 h 49"/>
                <a:gd name="T32" fmla="*/ 3 w 53"/>
                <a:gd name="T33" fmla="*/ 44 h 49"/>
                <a:gd name="T34" fmla="*/ 5 w 53"/>
                <a:gd name="T35" fmla="*/ 48 h 49"/>
                <a:gd name="T36" fmla="*/ 9 w 53"/>
                <a:gd name="T37" fmla="*/ 45 h 49"/>
                <a:gd name="T38" fmla="*/ 13 w 53"/>
                <a:gd name="T39" fmla="*/ 43 h 49"/>
                <a:gd name="T40" fmla="*/ 11 w 53"/>
                <a:gd name="T41" fmla="*/ 40 h 49"/>
                <a:gd name="T42" fmla="*/ 6 w 53"/>
                <a:gd name="T43" fmla="*/ 39 h 49"/>
                <a:gd name="T44" fmla="*/ 6 w 53"/>
                <a:gd name="T45" fmla="*/ 34 h 49"/>
                <a:gd name="T46" fmla="*/ 11 w 53"/>
                <a:gd name="T47" fmla="*/ 38 h 49"/>
                <a:gd name="T48" fmla="*/ 16 w 53"/>
                <a:gd name="T49" fmla="*/ 34 h 49"/>
                <a:gd name="T50" fmla="*/ 22 w 53"/>
                <a:gd name="T51" fmla="*/ 36 h 49"/>
                <a:gd name="T52" fmla="*/ 33 w 53"/>
                <a:gd name="T53" fmla="*/ 42 h 49"/>
                <a:gd name="T54" fmla="*/ 35 w 53"/>
                <a:gd name="T55" fmla="*/ 36 h 49"/>
                <a:gd name="T56" fmla="*/ 41 w 53"/>
                <a:gd name="T57" fmla="*/ 29 h 49"/>
                <a:gd name="T58" fmla="*/ 53 w 53"/>
                <a:gd name="T59" fmla="*/ 25 h 49"/>
                <a:gd name="T60" fmla="*/ 49 w 53"/>
                <a:gd name="T61" fmla="*/ 24 h 49"/>
                <a:gd name="T62" fmla="*/ 46 w 53"/>
                <a:gd name="T6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49">
                  <a:moveTo>
                    <a:pt x="46" y="20"/>
                  </a:moveTo>
                  <a:cubicBezTo>
                    <a:pt x="46" y="19"/>
                    <a:pt x="45" y="16"/>
                    <a:pt x="45" y="15"/>
                  </a:cubicBezTo>
                  <a:cubicBezTo>
                    <a:pt x="45" y="14"/>
                    <a:pt x="41" y="17"/>
                    <a:pt x="39" y="17"/>
                  </a:cubicBezTo>
                  <a:cubicBezTo>
                    <a:pt x="37" y="17"/>
                    <a:pt x="37" y="15"/>
                    <a:pt x="37" y="14"/>
                  </a:cubicBezTo>
                  <a:cubicBezTo>
                    <a:pt x="36" y="13"/>
                    <a:pt x="34" y="14"/>
                    <a:pt x="32" y="15"/>
                  </a:cubicBezTo>
                  <a:cubicBezTo>
                    <a:pt x="30" y="15"/>
                    <a:pt x="25" y="11"/>
                    <a:pt x="22" y="9"/>
                  </a:cubicBezTo>
                  <a:cubicBezTo>
                    <a:pt x="19" y="7"/>
                    <a:pt x="14" y="2"/>
                    <a:pt x="13" y="1"/>
                  </a:cubicBezTo>
                  <a:cubicBezTo>
                    <a:pt x="12" y="0"/>
                    <a:pt x="11" y="1"/>
                    <a:pt x="10" y="2"/>
                  </a:cubicBezTo>
                  <a:cubicBezTo>
                    <a:pt x="9" y="3"/>
                    <a:pt x="9" y="5"/>
                    <a:pt x="11" y="6"/>
                  </a:cubicBezTo>
                  <a:cubicBezTo>
                    <a:pt x="12" y="7"/>
                    <a:pt x="14" y="16"/>
                    <a:pt x="13" y="17"/>
                  </a:cubicBezTo>
                  <a:cubicBezTo>
                    <a:pt x="12" y="18"/>
                    <a:pt x="12" y="22"/>
                    <a:pt x="13" y="24"/>
                  </a:cubicBezTo>
                  <a:cubicBezTo>
                    <a:pt x="14" y="25"/>
                    <a:pt x="12" y="29"/>
                    <a:pt x="11" y="29"/>
                  </a:cubicBezTo>
                  <a:cubicBezTo>
                    <a:pt x="10" y="30"/>
                    <a:pt x="7" y="28"/>
                    <a:pt x="5" y="28"/>
                  </a:cubicBezTo>
                  <a:cubicBezTo>
                    <a:pt x="3" y="27"/>
                    <a:pt x="5" y="30"/>
                    <a:pt x="3" y="32"/>
                  </a:cubicBezTo>
                  <a:cubicBezTo>
                    <a:pt x="3" y="33"/>
                    <a:pt x="0" y="34"/>
                    <a:pt x="0" y="36"/>
                  </a:cubicBezTo>
                  <a:cubicBezTo>
                    <a:pt x="0" y="37"/>
                    <a:pt x="2" y="40"/>
                    <a:pt x="3" y="41"/>
                  </a:cubicBezTo>
                  <a:cubicBezTo>
                    <a:pt x="5" y="43"/>
                    <a:pt x="3" y="43"/>
                    <a:pt x="3" y="44"/>
                  </a:cubicBezTo>
                  <a:cubicBezTo>
                    <a:pt x="2" y="45"/>
                    <a:pt x="4" y="47"/>
                    <a:pt x="5" y="48"/>
                  </a:cubicBezTo>
                  <a:cubicBezTo>
                    <a:pt x="7" y="49"/>
                    <a:pt x="8" y="46"/>
                    <a:pt x="9" y="45"/>
                  </a:cubicBezTo>
                  <a:cubicBezTo>
                    <a:pt x="10" y="45"/>
                    <a:pt x="12" y="43"/>
                    <a:pt x="13" y="43"/>
                  </a:cubicBezTo>
                  <a:cubicBezTo>
                    <a:pt x="15" y="43"/>
                    <a:pt x="13" y="40"/>
                    <a:pt x="11" y="40"/>
                  </a:cubicBezTo>
                  <a:cubicBezTo>
                    <a:pt x="8" y="40"/>
                    <a:pt x="8" y="39"/>
                    <a:pt x="6" y="39"/>
                  </a:cubicBezTo>
                  <a:cubicBezTo>
                    <a:pt x="4" y="38"/>
                    <a:pt x="5" y="35"/>
                    <a:pt x="6" y="34"/>
                  </a:cubicBezTo>
                  <a:cubicBezTo>
                    <a:pt x="7" y="34"/>
                    <a:pt x="10" y="37"/>
                    <a:pt x="11" y="38"/>
                  </a:cubicBezTo>
                  <a:cubicBezTo>
                    <a:pt x="11" y="39"/>
                    <a:pt x="15" y="35"/>
                    <a:pt x="16" y="34"/>
                  </a:cubicBezTo>
                  <a:cubicBezTo>
                    <a:pt x="16" y="34"/>
                    <a:pt x="20" y="36"/>
                    <a:pt x="22" y="36"/>
                  </a:cubicBezTo>
                  <a:cubicBezTo>
                    <a:pt x="24" y="36"/>
                    <a:pt x="31" y="40"/>
                    <a:pt x="33" y="42"/>
                  </a:cubicBezTo>
                  <a:cubicBezTo>
                    <a:pt x="35" y="43"/>
                    <a:pt x="34" y="39"/>
                    <a:pt x="35" y="36"/>
                  </a:cubicBezTo>
                  <a:cubicBezTo>
                    <a:pt x="35" y="33"/>
                    <a:pt x="38" y="30"/>
                    <a:pt x="41" y="29"/>
                  </a:cubicBezTo>
                  <a:cubicBezTo>
                    <a:pt x="44" y="27"/>
                    <a:pt x="52" y="26"/>
                    <a:pt x="53" y="25"/>
                  </a:cubicBezTo>
                  <a:cubicBezTo>
                    <a:pt x="53" y="24"/>
                    <a:pt x="51" y="24"/>
                    <a:pt x="49" y="24"/>
                  </a:cubicBezTo>
                  <a:cubicBezTo>
                    <a:pt x="48" y="24"/>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6"/>
            <p:cNvSpPr>
              <a:spLocks/>
            </p:cNvSpPr>
            <p:nvPr/>
          </p:nvSpPr>
          <p:spPr bwMode="auto">
            <a:xfrm>
              <a:off x="7845162" y="2627456"/>
              <a:ext cx="84072" cy="179763"/>
            </a:xfrm>
            <a:custGeom>
              <a:avLst/>
              <a:gdLst>
                <a:gd name="T0" fmla="*/ 6 w 52"/>
                <a:gd name="T1" fmla="*/ 20 h 111"/>
                <a:gd name="T2" fmla="*/ 11 w 52"/>
                <a:gd name="T3" fmla="*/ 29 h 111"/>
                <a:gd name="T4" fmla="*/ 17 w 52"/>
                <a:gd name="T5" fmla="*/ 42 h 111"/>
                <a:gd name="T6" fmla="*/ 19 w 52"/>
                <a:gd name="T7" fmla="*/ 51 h 111"/>
                <a:gd name="T8" fmla="*/ 21 w 52"/>
                <a:gd name="T9" fmla="*/ 59 h 111"/>
                <a:gd name="T10" fmla="*/ 21 w 52"/>
                <a:gd name="T11" fmla="*/ 60 h 111"/>
                <a:gd name="T12" fmla="*/ 22 w 52"/>
                <a:gd name="T13" fmla="*/ 69 h 111"/>
                <a:gd name="T14" fmla="*/ 28 w 52"/>
                <a:gd name="T15" fmla="*/ 86 h 111"/>
                <a:gd name="T16" fmla="*/ 33 w 52"/>
                <a:gd name="T17" fmla="*/ 109 h 111"/>
                <a:gd name="T18" fmla="*/ 37 w 52"/>
                <a:gd name="T19" fmla="*/ 103 h 111"/>
                <a:gd name="T20" fmla="*/ 47 w 52"/>
                <a:gd name="T21" fmla="*/ 108 h 111"/>
                <a:gd name="T22" fmla="*/ 42 w 52"/>
                <a:gd name="T23" fmla="*/ 98 h 111"/>
                <a:gd name="T24" fmla="*/ 35 w 52"/>
                <a:gd name="T25" fmla="*/ 88 h 111"/>
                <a:gd name="T26" fmla="*/ 35 w 52"/>
                <a:gd name="T27" fmla="*/ 79 h 111"/>
                <a:gd name="T28" fmla="*/ 36 w 52"/>
                <a:gd name="T29" fmla="*/ 71 h 111"/>
                <a:gd name="T30" fmla="*/ 50 w 52"/>
                <a:gd name="T31" fmla="*/ 76 h 111"/>
                <a:gd name="T32" fmla="*/ 46 w 52"/>
                <a:gd name="T33" fmla="*/ 70 h 111"/>
                <a:gd name="T34" fmla="*/ 45 w 52"/>
                <a:gd name="T35" fmla="*/ 68 h 111"/>
                <a:gd name="T36" fmla="*/ 44 w 52"/>
                <a:gd name="T37" fmla="*/ 68 h 111"/>
                <a:gd name="T38" fmla="*/ 43 w 52"/>
                <a:gd name="T39" fmla="*/ 65 h 111"/>
                <a:gd name="T40" fmla="*/ 43 w 52"/>
                <a:gd name="T41" fmla="*/ 65 h 111"/>
                <a:gd name="T42" fmla="*/ 42 w 52"/>
                <a:gd name="T43" fmla="*/ 63 h 111"/>
                <a:gd name="T44" fmla="*/ 42 w 52"/>
                <a:gd name="T45" fmla="*/ 62 h 111"/>
                <a:gd name="T46" fmla="*/ 41 w 52"/>
                <a:gd name="T47" fmla="*/ 59 h 111"/>
                <a:gd name="T48" fmla="*/ 40 w 52"/>
                <a:gd name="T49" fmla="*/ 56 h 111"/>
                <a:gd name="T50" fmla="*/ 33 w 52"/>
                <a:gd name="T51" fmla="*/ 47 h 111"/>
                <a:gd name="T52" fmla="*/ 24 w 52"/>
                <a:gd name="T53" fmla="*/ 30 h 111"/>
                <a:gd name="T54" fmla="*/ 20 w 52"/>
                <a:gd name="T55" fmla="*/ 23 h 111"/>
                <a:gd name="T56" fmla="*/ 13 w 52"/>
                <a:gd name="T57" fmla="*/ 8 h 111"/>
                <a:gd name="T58" fmla="*/ 12 w 52"/>
                <a:gd name="T59" fmla="*/ 2 h 111"/>
                <a:gd name="T60" fmla="*/ 2 w 52"/>
                <a:gd name="T61" fmla="*/ 1 h 111"/>
                <a:gd name="T62" fmla="*/ 9 w 52"/>
                <a:gd name="T63" fmla="*/ 7 h 111"/>
                <a:gd name="T64" fmla="*/ 4 w 52"/>
                <a:gd name="T65" fmla="*/ 11 h 111"/>
                <a:gd name="T66" fmla="*/ 6 w 52"/>
                <a:gd name="T67" fmla="*/ 2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111">
                  <a:moveTo>
                    <a:pt x="6" y="20"/>
                  </a:moveTo>
                  <a:cubicBezTo>
                    <a:pt x="6" y="23"/>
                    <a:pt x="9" y="25"/>
                    <a:pt x="11" y="29"/>
                  </a:cubicBezTo>
                  <a:cubicBezTo>
                    <a:pt x="13" y="32"/>
                    <a:pt x="15" y="41"/>
                    <a:pt x="17" y="42"/>
                  </a:cubicBezTo>
                  <a:cubicBezTo>
                    <a:pt x="18" y="43"/>
                    <a:pt x="20" y="49"/>
                    <a:pt x="19" y="51"/>
                  </a:cubicBezTo>
                  <a:cubicBezTo>
                    <a:pt x="19" y="52"/>
                    <a:pt x="20" y="55"/>
                    <a:pt x="21" y="59"/>
                  </a:cubicBezTo>
                  <a:cubicBezTo>
                    <a:pt x="21" y="59"/>
                    <a:pt x="21" y="59"/>
                    <a:pt x="21" y="60"/>
                  </a:cubicBezTo>
                  <a:cubicBezTo>
                    <a:pt x="21" y="64"/>
                    <a:pt x="22" y="67"/>
                    <a:pt x="22" y="69"/>
                  </a:cubicBezTo>
                  <a:cubicBezTo>
                    <a:pt x="22" y="72"/>
                    <a:pt x="28" y="84"/>
                    <a:pt x="28" y="86"/>
                  </a:cubicBezTo>
                  <a:cubicBezTo>
                    <a:pt x="29" y="88"/>
                    <a:pt x="30" y="108"/>
                    <a:pt x="33" y="109"/>
                  </a:cubicBezTo>
                  <a:cubicBezTo>
                    <a:pt x="37" y="111"/>
                    <a:pt x="36" y="104"/>
                    <a:pt x="37" y="103"/>
                  </a:cubicBezTo>
                  <a:cubicBezTo>
                    <a:pt x="38" y="103"/>
                    <a:pt x="43" y="107"/>
                    <a:pt x="47" y="108"/>
                  </a:cubicBezTo>
                  <a:cubicBezTo>
                    <a:pt x="52" y="110"/>
                    <a:pt x="43" y="99"/>
                    <a:pt x="42" y="98"/>
                  </a:cubicBezTo>
                  <a:cubicBezTo>
                    <a:pt x="42" y="96"/>
                    <a:pt x="37" y="91"/>
                    <a:pt x="35" y="88"/>
                  </a:cubicBezTo>
                  <a:cubicBezTo>
                    <a:pt x="33" y="85"/>
                    <a:pt x="34" y="81"/>
                    <a:pt x="35" y="79"/>
                  </a:cubicBezTo>
                  <a:cubicBezTo>
                    <a:pt x="36" y="77"/>
                    <a:pt x="35" y="71"/>
                    <a:pt x="36" y="71"/>
                  </a:cubicBezTo>
                  <a:cubicBezTo>
                    <a:pt x="38" y="70"/>
                    <a:pt x="48" y="76"/>
                    <a:pt x="50" y="76"/>
                  </a:cubicBezTo>
                  <a:cubicBezTo>
                    <a:pt x="51" y="77"/>
                    <a:pt x="48" y="73"/>
                    <a:pt x="46" y="70"/>
                  </a:cubicBezTo>
                  <a:cubicBezTo>
                    <a:pt x="45" y="70"/>
                    <a:pt x="45" y="69"/>
                    <a:pt x="45" y="68"/>
                  </a:cubicBezTo>
                  <a:cubicBezTo>
                    <a:pt x="45" y="68"/>
                    <a:pt x="44" y="68"/>
                    <a:pt x="44" y="68"/>
                  </a:cubicBezTo>
                  <a:cubicBezTo>
                    <a:pt x="44" y="67"/>
                    <a:pt x="44" y="66"/>
                    <a:pt x="43" y="65"/>
                  </a:cubicBezTo>
                  <a:cubicBezTo>
                    <a:pt x="43" y="65"/>
                    <a:pt x="43" y="65"/>
                    <a:pt x="43" y="65"/>
                  </a:cubicBezTo>
                  <a:cubicBezTo>
                    <a:pt x="43" y="65"/>
                    <a:pt x="43" y="64"/>
                    <a:pt x="42" y="63"/>
                  </a:cubicBezTo>
                  <a:cubicBezTo>
                    <a:pt x="42" y="63"/>
                    <a:pt x="42" y="62"/>
                    <a:pt x="42" y="62"/>
                  </a:cubicBezTo>
                  <a:cubicBezTo>
                    <a:pt x="42" y="61"/>
                    <a:pt x="41" y="60"/>
                    <a:pt x="41" y="59"/>
                  </a:cubicBezTo>
                  <a:cubicBezTo>
                    <a:pt x="41" y="58"/>
                    <a:pt x="41" y="57"/>
                    <a:pt x="40" y="56"/>
                  </a:cubicBezTo>
                  <a:cubicBezTo>
                    <a:pt x="40" y="52"/>
                    <a:pt x="36" y="51"/>
                    <a:pt x="33" y="47"/>
                  </a:cubicBezTo>
                  <a:cubicBezTo>
                    <a:pt x="30" y="44"/>
                    <a:pt x="27" y="33"/>
                    <a:pt x="24" y="30"/>
                  </a:cubicBezTo>
                  <a:cubicBezTo>
                    <a:pt x="22" y="27"/>
                    <a:pt x="20" y="27"/>
                    <a:pt x="20" y="23"/>
                  </a:cubicBezTo>
                  <a:cubicBezTo>
                    <a:pt x="19" y="19"/>
                    <a:pt x="15" y="11"/>
                    <a:pt x="13" y="8"/>
                  </a:cubicBezTo>
                  <a:cubicBezTo>
                    <a:pt x="12" y="6"/>
                    <a:pt x="13" y="5"/>
                    <a:pt x="12" y="2"/>
                  </a:cubicBezTo>
                  <a:cubicBezTo>
                    <a:pt x="11" y="0"/>
                    <a:pt x="5" y="0"/>
                    <a:pt x="2" y="1"/>
                  </a:cubicBezTo>
                  <a:cubicBezTo>
                    <a:pt x="0" y="1"/>
                    <a:pt x="7" y="5"/>
                    <a:pt x="9" y="7"/>
                  </a:cubicBezTo>
                  <a:cubicBezTo>
                    <a:pt x="10" y="10"/>
                    <a:pt x="7" y="9"/>
                    <a:pt x="4" y="11"/>
                  </a:cubicBezTo>
                  <a:cubicBezTo>
                    <a:pt x="1" y="13"/>
                    <a:pt x="5" y="17"/>
                    <a:pt x="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
            <p:cNvSpPr>
              <a:spLocks/>
            </p:cNvSpPr>
            <p:nvPr/>
          </p:nvSpPr>
          <p:spPr bwMode="auto">
            <a:xfrm>
              <a:off x="7662666" y="3293875"/>
              <a:ext cx="88856" cy="101843"/>
            </a:xfrm>
            <a:custGeom>
              <a:avLst/>
              <a:gdLst>
                <a:gd name="T0" fmla="*/ 11 w 55"/>
                <a:gd name="T1" fmla="*/ 0 h 63"/>
                <a:gd name="T2" fmla="*/ 5 w 55"/>
                <a:gd name="T3" fmla="*/ 7 h 63"/>
                <a:gd name="T4" fmla="*/ 8 w 55"/>
                <a:gd name="T5" fmla="*/ 27 h 63"/>
                <a:gd name="T6" fmla="*/ 2 w 55"/>
                <a:gd name="T7" fmla="*/ 26 h 63"/>
                <a:gd name="T8" fmla="*/ 2 w 55"/>
                <a:gd name="T9" fmla="*/ 33 h 63"/>
                <a:gd name="T10" fmla="*/ 6 w 55"/>
                <a:gd name="T11" fmla="*/ 39 h 63"/>
                <a:gd name="T12" fmla="*/ 13 w 55"/>
                <a:gd name="T13" fmla="*/ 43 h 63"/>
                <a:gd name="T14" fmla="*/ 14 w 55"/>
                <a:gd name="T15" fmla="*/ 47 h 63"/>
                <a:gd name="T16" fmla="*/ 21 w 55"/>
                <a:gd name="T17" fmla="*/ 51 h 63"/>
                <a:gd name="T18" fmla="*/ 28 w 55"/>
                <a:gd name="T19" fmla="*/ 49 h 63"/>
                <a:gd name="T20" fmla="*/ 28 w 55"/>
                <a:gd name="T21" fmla="*/ 52 h 63"/>
                <a:gd name="T22" fmla="*/ 33 w 55"/>
                <a:gd name="T23" fmla="*/ 53 h 63"/>
                <a:gd name="T24" fmla="*/ 38 w 55"/>
                <a:gd name="T25" fmla="*/ 56 h 63"/>
                <a:gd name="T26" fmla="*/ 40 w 55"/>
                <a:gd name="T27" fmla="*/ 51 h 63"/>
                <a:gd name="T28" fmla="*/ 43 w 55"/>
                <a:gd name="T29" fmla="*/ 55 h 63"/>
                <a:gd name="T30" fmla="*/ 43 w 55"/>
                <a:gd name="T31" fmla="*/ 59 h 63"/>
                <a:gd name="T32" fmla="*/ 53 w 55"/>
                <a:gd name="T33" fmla="*/ 63 h 63"/>
                <a:gd name="T34" fmla="*/ 55 w 55"/>
                <a:gd name="T35" fmla="*/ 59 h 63"/>
                <a:gd name="T36" fmla="*/ 49 w 55"/>
                <a:gd name="T37" fmla="*/ 54 h 63"/>
                <a:gd name="T38" fmla="*/ 50 w 55"/>
                <a:gd name="T39" fmla="*/ 50 h 63"/>
                <a:gd name="T40" fmla="*/ 44 w 55"/>
                <a:gd name="T41" fmla="*/ 49 h 63"/>
                <a:gd name="T42" fmla="*/ 39 w 55"/>
                <a:gd name="T43" fmla="*/ 46 h 63"/>
                <a:gd name="T44" fmla="*/ 29 w 55"/>
                <a:gd name="T45" fmla="*/ 45 h 63"/>
                <a:gd name="T46" fmla="*/ 26 w 55"/>
                <a:gd name="T47" fmla="*/ 39 h 63"/>
                <a:gd name="T48" fmla="*/ 31 w 55"/>
                <a:gd name="T49" fmla="*/ 42 h 63"/>
                <a:gd name="T50" fmla="*/ 27 w 55"/>
                <a:gd name="T51" fmla="*/ 36 h 63"/>
                <a:gd name="T52" fmla="*/ 23 w 55"/>
                <a:gd name="T53" fmla="*/ 31 h 63"/>
                <a:gd name="T54" fmla="*/ 27 w 55"/>
                <a:gd name="T55" fmla="*/ 26 h 63"/>
                <a:gd name="T56" fmla="*/ 25 w 55"/>
                <a:gd name="T57" fmla="*/ 14 h 63"/>
                <a:gd name="T58" fmla="*/ 22 w 55"/>
                <a:gd name="T59" fmla="*/ 7 h 63"/>
                <a:gd name="T60" fmla="*/ 19 w 55"/>
                <a:gd name="T61" fmla="*/ 4 h 63"/>
                <a:gd name="T62" fmla="*/ 11 w 55"/>
                <a:gd name="T6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63">
                  <a:moveTo>
                    <a:pt x="11" y="0"/>
                  </a:moveTo>
                  <a:cubicBezTo>
                    <a:pt x="7" y="1"/>
                    <a:pt x="4" y="4"/>
                    <a:pt x="5" y="7"/>
                  </a:cubicBezTo>
                  <a:cubicBezTo>
                    <a:pt x="6" y="11"/>
                    <a:pt x="10" y="25"/>
                    <a:pt x="8" y="27"/>
                  </a:cubicBezTo>
                  <a:cubicBezTo>
                    <a:pt x="6" y="29"/>
                    <a:pt x="4" y="26"/>
                    <a:pt x="2" y="26"/>
                  </a:cubicBezTo>
                  <a:cubicBezTo>
                    <a:pt x="0" y="26"/>
                    <a:pt x="3" y="32"/>
                    <a:pt x="2" y="33"/>
                  </a:cubicBezTo>
                  <a:cubicBezTo>
                    <a:pt x="2" y="34"/>
                    <a:pt x="3" y="37"/>
                    <a:pt x="6" y="39"/>
                  </a:cubicBezTo>
                  <a:cubicBezTo>
                    <a:pt x="9" y="41"/>
                    <a:pt x="16" y="42"/>
                    <a:pt x="13" y="43"/>
                  </a:cubicBezTo>
                  <a:cubicBezTo>
                    <a:pt x="10" y="45"/>
                    <a:pt x="12" y="46"/>
                    <a:pt x="14" y="47"/>
                  </a:cubicBezTo>
                  <a:cubicBezTo>
                    <a:pt x="16" y="49"/>
                    <a:pt x="18" y="50"/>
                    <a:pt x="21" y="51"/>
                  </a:cubicBezTo>
                  <a:cubicBezTo>
                    <a:pt x="24" y="52"/>
                    <a:pt x="26" y="50"/>
                    <a:pt x="28" y="49"/>
                  </a:cubicBezTo>
                  <a:cubicBezTo>
                    <a:pt x="29" y="47"/>
                    <a:pt x="28" y="50"/>
                    <a:pt x="28" y="52"/>
                  </a:cubicBezTo>
                  <a:cubicBezTo>
                    <a:pt x="28" y="54"/>
                    <a:pt x="31" y="54"/>
                    <a:pt x="33" y="53"/>
                  </a:cubicBezTo>
                  <a:cubicBezTo>
                    <a:pt x="36" y="53"/>
                    <a:pt x="37" y="55"/>
                    <a:pt x="38" y="56"/>
                  </a:cubicBezTo>
                  <a:cubicBezTo>
                    <a:pt x="40" y="57"/>
                    <a:pt x="39" y="53"/>
                    <a:pt x="40" y="51"/>
                  </a:cubicBezTo>
                  <a:cubicBezTo>
                    <a:pt x="40" y="50"/>
                    <a:pt x="42" y="53"/>
                    <a:pt x="43" y="55"/>
                  </a:cubicBezTo>
                  <a:cubicBezTo>
                    <a:pt x="44" y="57"/>
                    <a:pt x="42" y="57"/>
                    <a:pt x="43" y="59"/>
                  </a:cubicBezTo>
                  <a:cubicBezTo>
                    <a:pt x="44" y="61"/>
                    <a:pt x="51" y="63"/>
                    <a:pt x="53" y="63"/>
                  </a:cubicBezTo>
                  <a:cubicBezTo>
                    <a:pt x="55" y="63"/>
                    <a:pt x="54" y="60"/>
                    <a:pt x="55" y="59"/>
                  </a:cubicBezTo>
                  <a:cubicBezTo>
                    <a:pt x="55" y="58"/>
                    <a:pt x="50" y="56"/>
                    <a:pt x="49" y="54"/>
                  </a:cubicBezTo>
                  <a:cubicBezTo>
                    <a:pt x="48" y="53"/>
                    <a:pt x="50" y="52"/>
                    <a:pt x="50" y="50"/>
                  </a:cubicBezTo>
                  <a:cubicBezTo>
                    <a:pt x="49" y="49"/>
                    <a:pt x="46" y="49"/>
                    <a:pt x="44" y="49"/>
                  </a:cubicBezTo>
                  <a:cubicBezTo>
                    <a:pt x="43" y="49"/>
                    <a:pt x="41" y="47"/>
                    <a:pt x="39" y="46"/>
                  </a:cubicBezTo>
                  <a:cubicBezTo>
                    <a:pt x="38" y="45"/>
                    <a:pt x="32" y="46"/>
                    <a:pt x="29" y="45"/>
                  </a:cubicBezTo>
                  <a:cubicBezTo>
                    <a:pt x="26" y="45"/>
                    <a:pt x="26" y="41"/>
                    <a:pt x="26" y="39"/>
                  </a:cubicBezTo>
                  <a:cubicBezTo>
                    <a:pt x="25" y="37"/>
                    <a:pt x="28" y="41"/>
                    <a:pt x="31" y="42"/>
                  </a:cubicBezTo>
                  <a:cubicBezTo>
                    <a:pt x="34" y="43"/>
                    <a:pt x="30" y="37"/>
                    <a:pt x="27" y="36"/>
                  </a:cubicBezTo>
                  <a:cubicBezTo>
                    <a:pt x="25" y="35"/>
                    <a:pt x="23" y="32"/>
                    <a:pt x="23" y="31"/>
                  </a:cubicBezTo>
                  <a:cubicBezTo>
                    <a:pt x="22" y="29"/>
                    <a:pt x="27" y="28"/>
                    <a:pt x="27" y="26"/>
                  </a:cubicBezTo>
                  <a:cubicBezTo>
                    <a:pt x="27" y="24"/>
                    <a:pt x="29" y="18"/>
                    <a:pt x="25" y="14"/>
                  </a:cubicBezTo>
                  <a:cubicBezTo>
                    <a:pt x="20" y="11"/>
                    <a:pt x="21" y="9"/>
                    <a:pt x="22" y="7"/>
                  </a:cubicBezTo>
                  <a:cubicBezTo>
                    <a:pt x="23" y="5"/>
                    <a:pt x="23" y="4"/>
                    <a:pt x="19" y="4"/>
                  </a:cubicBezTo>
                  <a:cubicBezTo>
                    <a:pt x="15" y="4"/>
                    <a:pt x="15"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7754939" y="3395718"/>
              <a:ext cx="27340" cy="40327"/>
            </a:xfrm>
            <a:custGeom>
              <a:avLst/>
              <a:gdLst>
                <a:gd name="T0" fmla="*/ 2 w 17"/>
                <a:gd name="T1" fmla="*/ 3 h 25"/>
                <a:gd name="T2" fmla="*/ 3 w 17"/>
                <a:gd name="T3" fmla="*/ 5 h 25"/>
                <a:gd name="T4" fmla="*/ 9 w 17"/>
                <a:gd name="T5" fmla="*/ 12 h 25"/>
                <a:gd name="T6" fmla="*/ 9 w 17"/>
                <a:gd name="T7" fmla="*/ 16 h 25"/>
                <a:gd name="T8" fmla="*/ 7 w 17"/>
                <a:gd name="T9" fmla="*/ 18 h 25"/>
                <a:gd name="T10" fmla="*/ 12 w 17"/>
                <a:gd name="T11" fmla="*/ 25 h 25"/>
                <a:gd name="T12" fmla="*/ 13 w 17"/>
                <a:gd name="T13" fmla="*/ 18 h 25"/>
                <a:gd name="T14" fmla="*/ 16 w 17"/>
                <a:gd name="T15" fmla="*/ 14 h 25"/>
                <a:gd name="T16" fmla="*/ 13 w 17"/>
                <a:gd name="T17" fmla="*/ 5 h 25"/>
                <a:gd name="T18" fmla="*/ 8 w 17"/>
                <a:gd name="T19" fmla="*/ 1 h 25"/>
                <a:gd name="T20" fmla="*/ 2 w 17"/>
                <a:gd name="T21"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5">
                  <a:moveTo>
                    <a:pt x="2" y="3"/>
                  </a:moveTo>
                  <a:cubicBezTo>
                    <a:pt x="1" y="3"/>
                    <a:pt x="0" y="2"/>
                    <a:pt x="3" y="5"/>
                  </a:cubicBezTo>
                  <a:cubicBezTo>
                    <a:pt x="6" y="8"/>
                    <a:pt x="9" y="10"/>
                    <a:pt x="9" y="12"/>
                  </a:cubicBezTo>
                  <a:cubicBezTo>
                    <a:pt x="10" y="13"/>
                    <a:pt x="10" y="16"/>
                    <a:pt x="9" y="16"/>
                  </a:cubicBezTo>
                  <a:cubicBezTo>
                    <a:pt x="8" y="16"/>
                    <a:pt x="6" y="16"/>
                    <a:pt x="7" y="18"/>
                  </a:cubicBezTo>
                  <a:cubicBezTo>
                    <a:pt x="8" y="21"/>
                    <a:pt x="10" y="25"/>
                    <a:pt x="12" y="25"/>
                  </a:cubicBezTo>
                  <a:cubicBezTo>
                    <a:pt x="13" y="24"/>
                    <a:pt x="12" y="19"/>
                    <a:pt x="13" y="18"/>
                  </a:cubicBezTo>
                  <a:cubicBezTo>
                    <a:pt x="15" y="17"/>
                    <a:pt x="17" y="17"/>
                    <a:pt x="16" y="14"/>
                  </a:cubicBezTo>
                  <a:cubicBezTo>
                    <a:pt x="15" y="11"/>
                    <a:pt x="15" y="7"/>
                    <a:pt x="13" y="5"/>
                  </a:cubicBezTo>
                  <a:cubicBezTo>
                    <a:pt x="12" y="4"/>
                    <a:pt x="10" y="1"/>
                    <a:pt x="8" y="1"/>
                  </a:cubicBezTo>
                  <a:cubicBezTo>
                    <a:pt x="4" y="0"/>
                    <a:pt x="4"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7733750" y="3442880"/>
              <a:ext cx="82705" cy="66300"/>
            </a:xfrm>
            <a:custGeom>
              <a:avLst/>
              <a:gdLst>
                <a:gd name="T0" fmla="*/ 46 w 51"/>
                <a:gd name="T1" fmla="*/ 20 h 41"/>
                <a:gd name="T2" fmla="*/ 35 w 51"/>
                <a:gd name="T3" fmla="*/ 1 h 41"/>
                <a:gd name="T4" fmla="*/ 32 w 51"/>
                <a:gd name="T5" fmla="*/ 11 h 41"/>
                <a:gd name="T6" fmla="*/ 27 w 51"/>
                <a:gd name="T7" fmla="*/ 13 h 41"/>
                <a:gd name="T8" fmla="*/ 20 w 51"/>
                <a:gd name="T9" fmla="*/ 19 h 41"/>
                <a:gd name="T10" fmla="*/ 15 w 51"/>
                <a:gd name="T11" fmla="*/ 15 h 41"/>
                <a:gd name="T12" fmla="*/ 11 w 51"/>
                <a:gd name="T13" fmla="*/ 17 h 41"/>
                <a:gd name="T14" fmla="*/ 7 w 51"/>
                <a:gd name="T15" fmla="*/ 19 h 41"/>
                <a:gd name="T16" fmla="*/ 1 w 51"/>
                <a:gd name="T17" fmla="*/ 23 h 41"/>
                <a:gd name="T18" fmla="*/ 2 w 51"/>
                <a:gd name="T19" fmla="*/ 28 h 41"/>
                <a:gd name="T20" fmla="*/ 6 w 51"/>
                <a:gd name="T21" fmla="*/ 23 h 41"/>
                <a:gd name="T22" fmla="*/ 11 w 51"/>
                <a:gd name="T23" fmla="*/ 26 h 41"/>
                <a:gd name="T24" fmla="*/ 20 w 51"/>
                <a:gd name="T25" fmla="*/ 23 h 41"/>
                <a:gd name="T26" fmla="*/ 24 w 51"/>
                <a:gd name="T27" fmla="*/ 28 h 41"/>
                <a:gd name="T28" fmla="*/ 27 w 51"/>
                <a:gd name="T29" fmla="*/ 38 h 41"/>
                <a:gd name="T30" fmla="*/ 35 w 51"/>
                <a:gd name="T31" fmla="*/ 41 h 41"/>
                <a:gd name="T32" fmla="*/ 41 w 51"/>
                <a:gd name="T33" fmla="*/ 36 h 41"/>
                <a:gd name="T34" fmla="*/ 39 w 51"/>
                <a:gd name="T35" fmla="*/ 31 h 41"/>
                <a:gd name="T36" fmla="*/ 43 w 51"/>
                <a:gd name="T37" fmla="*/ 31 h 41"/>
                <a:gd name="T38" fmla="*/ 49 w 51"/>
                <a:gd name="T39" fmla="*/ 31 h 41"/>
                <a:gd name="T40" fmla="*/ 46 w 51"/>
                <a:gd name="T4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1">
                  <a:moveTo>
                    <a:pt x="46" y="20"/>
                  </a:moveTo>
                  <a:cubicBezTo>
                    <a:pt x="45" y="14"/>
                    <a:pt x="37" y="2"/>
                    <a:pt x="35" y="1"/>
                  </a:cubicBezTo>
                  <a:cubicBezTo>
                    <a:pt x="32" y="0"/>
                    <a:pt x="33" y="10"/>
                    <a:pt x="32" y="11"/>
                  </a:cubicBezTo>
                  <a:cubicBezTo>
                    <a:pt x="32" y="11"/>
                    <a:pt x="27" y="10"/>
                    <a:pt x="27" y="13"/>
                  </a:cubicBezTo>
                  <a:cubicBezTo>
                    <a:pt x="26" y="15"/>
                    <a:pt x="21" y="20"/>
                    <a:pt x="20" y="19"/>
                  </a:cubicBezTo>
                  <a:cubicBezTo>
                    <a:pt x="19" y="18"/>
                    <a:pt x="16" y="15"/>
                    <a:pt x="15" y="15"/>
                  </a:cubicBezTo>
                  <a:cubicBezTo>
                    <a:pt x="14" y="15"/>
                    <a:pt x="10" y="16"/>
                    <a:pt x="11" y="17"/>
                  </a:cubicBezTo>
                  <a:cubicBezTo>
                    <a:pt x="11" y="19"/>
                    <a:pt x="9" y="18"/>
                    <a:pt x="7" y="19"/>
                  </a:cubicBezTo>
                  <a:cubicBezTo>
                    <a:pt x="5" y="20"/>
                    <a:pt x="1" y="21"/>
                    <a:pt x="1" y="23"/>
                  </a:cubicBezTo>
                  <a:cubicBezTo>
                    <a:pt x="2" y="26"/>
                    <a:pt x="0" y="30"/>
                    <a:pt x="2" y="28"/>
                  </a:cubicBezTo>
                  <a:cubicBezTo>
                    <a:pt x="4" y="25"/>
                    <a:pt x="5" y="22"/>
                    <a:pt x="6" y="23"/>
                  </a:cubicBezTo>
                  <a:cubicBezTo>
                    <a:pt x="8" y="25"/>
                    <a:pt x="8" y="27"/>
                    <a:pt x="11" y="26"/>
                  </a:cubicBezTo>
                  <a:cubicBezTo>
                    <a:pt x="14" y="25"/>
                    <a:pt x="18" y="22"/>
                    <a:pt x="20" y="23"/>
                  </a:cubicBezTo>
                  <a:cubicBezTo>
                    <a:pt x="22" y="25"/>
                    <a:pt x="25" y="26"/>
                    <a:pt x="24" y="28"/>
                  </a:cubicBezTo>
                  <a:cubicBezTo>
                    <a:pt x="23" y="30"/>
                    <a:pt x="22" y="34"/>
                    <a:pt x="27" y="38"/>
                  </a:cubicBezTo>
                  <a:cubicBezTo>
                    <a:pt x="31" y="41"/>
                    <a:pt x="33" y="41"/>
                    <a:pt x="35" y="41"/>
                  </a:cubicBezTo>
                  <a:cubicBezTo>
                    <a:pt x="38" y="40"/>
                    <a:pt x="42" y="38"/>
                    <a:pt x="41" y="36"/>
                  </a:cubicBezTo>
                  <a:cubicBezTo>
                    <a:pt x="39" y="35"/>
                    <a:pt x="38" y="32"/>
                    <a:pt x="39" y="31"/>
                  </a:cubicBezTo>
                  <a:cubicBezTo>
                    <a:pt x="39" y="30"/>
                    <a:pt x="41" y="28"/>
                    <a:pt x="43" y="31"/>
                  </a:cubicBezTo>
                  <a:cubicBezTo>
                    <a:pt x="45" y="33"/>
                    <a:pt x="48" y="34"/>
                    <a:pt x="49" y="31"/>
                  </a:cubicBezTo>
                  <a:cubicBezTo>
                    <a:pt x="51" y="29"/>
                    <a:pt x="48" y="26"/>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p:cNvSpPr>
            <p:nvPr/>
          </p:nvSpPr>
          <p:spPr bwMode="auto">
            <a:xfrm>
              <a:off x="7715979" y="3410072"/>
              <a:ext cx="29391" cy="27340"/>
            </a:xfrm>
            <a:custGeom>
              <a:avLst/>
              <a:gdLst>
                <a:gd name="T0" fmla="*/ 11 w 18"/>
                <a:gd name="T1" fmla="*/ 11 h 17"/>
                <a:gd name="T2" fmla="*/ 16 w 18"/>
                <a:gd name="T3" fmla="*/ 7 h 17"/>
                <a:gd name="T4" fmla="*/ 12 w 18"/>
                <a:gd name="T5" fmla="*/ 2 h 17"/>
                <a:gd name="T6" fmla="*/ 4 w 18"/>
                <a:gd name="T7" fmla="*/ 0 h 17"/>
                <a:gd name="T8" fmla="*/ 7 w 18"/>
                <a:gd name="T9" fmla="*/ 7 h 17"/>
                <a:gd name="T10" fmla="*/ 5 w 18"/>
                <a:gd name="T11" fmla="*/ 13 h 17"/>
                <a:gd name="T12" fmla="*/ 11 w 18"/>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11" y="11"/>
                  </a:moveTo>
                  <a:cubicBezTo>
                    <a:pt x="14" y="10"/>
                    <a:pt x="14" y="8"/>
                    <a:pt x="16" y="7"/>
                  </a:cubicBezTo>
                  <a:cubicBezTo>
                    <a:pt x="18" y="6"/>
                    <a:pt x="15" y="2"/>
                    <a:pt x="12" y="2"/>
                  </a:cubicBezTo>
                  <a:cubicBezTo>
                    <a:pt x="8" y="2"/>
                    <a:pt x="7" y="0"/>
                    <a:pt x="4" y="0"/>
                  </a:cubicBezTo>
                  <a:cubicBezTo>
                    <a:pt x="0" y="1"/>
                    <a:pt x="4" y="4"/>
                    <a:pt x="7" y="7"/>
                  </a:cubicBezTo>
                  <a:cubicBezTo>
                    <a:pt x="9" y="10"/>
                    <a:pt x="4" y="10"/>
                    <a:pt x="5" y="13"/>
                  </a:cubicBezTo>
                  <a:cubicBezTo>
                    <a:pt x="5" y="17"/>
                    <a:pt x="8" y="13"/>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7732383" y="3426476"/>
              <a:ext cx="22556" cy="36909"/>
            </a:xfrm>
            <a:custGeom>
              <a:avLst/>
              <a:gdLst>
                <a:gd name="T0" fmla="*/ 10 w 14"/>
                <a:gd name="T1" fmla="*/ 0 h 23"/>
                <a:gd name="T2" fmla="*/ 5 w 14"/>
                <a:gd name="T3" fmla="*/ 6 h 23"/>
                <a:gd name="T4" fmla="*/ 3 w 14"/>
                <a:gd name="T5" fmla="*/ 13 h 23"/>
                <a:gd name="T6" fmla="*/ 11 w 14"/>
                <a:gd name="T7" fmla="*/ 20 h 23"/>
                <a:gd name="T8" fmla="*/ 10 w 14"/>
                <a:gd name="T9" fmla="*/ 10 h 23"/>
                <a:gd name="T10" fmla="*/ 10 w 14"/>
                <a:gd name="T11" fmla="*/ 0 h 23"/>
              </a:gdLst>
              <a:ahLst/>
              <a:cxnLst>
                <a:cxn ang="0">
                  <a:pos x="T0" y="T1"/>
                </a:cxn>
                <a:cxn ang="0">
                  <a:pos x="T2" y="T3"/>
                </a:cxn>
                <a:cxn ang="0">
                  <a:pos x="T4" y="T5"/>
                </a:cxn>
                <a:cxn ang="0">
                  <a:pos x="T6" y="T7"/>
                </a:cxn>
                <a:cxn ang="0">
                  <a:pos x="T8" y="T9"/>
                </a:cxn>
                <a:cxn ang="0">
                  <a:pos x="T10" y="T11"/>
                </a:cxn>
              </a:cxnLst>
              <a:rect l="0" t="0" r="r" b="b"/>
              <a:pathLst>
                <a:path w="14" h="23">
                  <a:moveTo>
                    <a:pt x="10" y="0"/>
                  </a:moveTo>
                  <a:cubicBezTo>
                    <a:pt x="9" y="0"/>
                    <a:pt x="5" y="3"/>
                    <a:pt x="5" y="6"/>
                  </a:cubicBezTo>
                  <a:cubicBezTo>
                    <a:pt x="4" y="9"/>
                    <a:pt x="0" y="10"/>
                    <a:pt x="3" y="13"/>
                  </a:cubicBezTo>
                  <a:cubicBezTo>
                    <a:pt x="5" y="17"/>
                    <a:pt x="11" y="23"/>
                    <a:pt x="11" y="20"/>
                  </a:cubicBezTo>
                  <a:cubicBezTo>
                    <a:pt x="11" y="17"/>
                    <a:pt x="10" y="13"/>
                    <a:pt x="10" y="10"/>
                  </a:cubicBezTo>
                  <a:cubicBezTo>
                    <a:pt x="10" y="7"/>
                    <a:pt x="14"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2"/>
            <p:cNvSpPr>
              <a:spLocks/>
            </p:cNvSpPr>
            <p:nvPr/>
          </p:nvSpPr>
          <p:spPr bwMode="auto">
            <a:xfrm>
              <a:off x="7753572" y="3436045"/>
              <a:ext cx="27340" cy="12987"/>
            </a:xfrm>
            <a:custGeom>
              <a:avLst/>
              <a:gdLst>
                <a:gd name="T0" fmla="*/ 2 w 17"/>
                <a:gd name="T1" fmla="*/ 8 h 8"/>
                <a:gd name="T2" fmla="*/ 7 w 17"/>
                <a:gd name="T3" fmla="*/ 2 h 8"/>
                <a:gd name="T4" fmla="*/ 2 w 17"/>
                <a:gd name="T5" fmla="*/ 8 h 8"/>
              </a:gdLst>
              <a:ahLst/>
              <a:cxnLst>
                <a:cxn ang="0">
                  <a:pos x="T0" y="T1"/>
                </a:cxn>
                <a:cxn ang="0">
                  <a:pos x="T2" y="T3"/>
                </a:cxn>
                <a:cxn ang="0">
                  <a:pos x="T4" y="T5"/>
                </a:cxn>
              </a:cxnLst>
              <a:rect l="0" t="0" r="r" b="b"/>
              <a:pathLst>
                <a:path w="17" h="8">
                  <a:moveTo>
                    <a:pt x="2" y="8"/>
                  </a:moveTo>
                  <a:cubicBezTo>
                    <a:pt x="4" y="8"/>
                    <a:pt x="17" y="6"/>
                    <a:pt x="7" y="2"/>
                  </a:cubicBezTo>
                  <a:cubicBezTo>
                    <a:pt x="3" y="0"/>
                    <a:pt x="0"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3"/>
            <p:cNvSpPr>
              <a:spLocks/>
            </p:cNvSpPr>
            <p:nvPr/>
          </p:nvSpPr>
          <p:spPr bwMode="auto">
            <a:xfrm>
              <a:off x="7683855" y="3381364"/>
              <a:ext cx="23923" cy="20505"/>
            </a:xfrm>
            <a:custGeom>
              <a:avLst/>
              <a:gdLst>
                <a:gd name="T0" fmla="*/ 11 w 15"/>
                <a:gd name="T1" fmla="*/ 2 h 13"/>
                <a:gd name="T2" fmla="*/ 2 w 15"/>
                <a:gd name="T3" fmla="*/ 2 h 13"/>
                <a:gd name="T4" fmla="*/ 5 w 15"/>
                <a:gd name="T5" fmla="*/ 6 h 13"/>
                <a:gd name="T6" fmla="*/ 12 w 15"/>
                <a:gd name="T7" fmla="*/ 13 h 13"/>
                <a:gd name="T8" fmla="*/ 15 w 15"/>
                <a:gd name="T9" fmla="*/ 8 h 13"/>
                <a:gd name="T10" fmla="*/ 11 w 15"/>
                <a:gd name="T11" fmla="*/ 2 h 13"/>
              </a:gdLst>
              <a:ahLst/>
              <a:cxnLst>
                <a:cxn ang="0">
                  <a:pos x="T0" y="T1"/>
                </a:cxn>
                <a:cxn ang="0">
                  <a:pos x="T2" y="T3"/>
                </a:cxn>
                <a:cxn ang="0">
                  <a:pos x="T4" y="T5"/>
                </a:cxn>
                <a:cxn ang="0">
                  <a:pos x="T6" y="T7"/>
                </a:cxn>
                <a:cxn ang="0">
                  <a:pos x="T8" y="T9"/>
                </a:cxn>
                <a:cxn ang="0">
                  <a:pos x="T10" y="T11"/>
                </a:cxn>
              </a:cxnLst>
              <a:rect l="0" t="0" r="r" b="b"/>
              <a:pathLst>
                <a:path w="15" h="13">
                  <a:moveTo>
                    <a:pt x="11" y="2"/>
                  </a:moveTo>
                  <a:cubicBezTo>
                    <a:pt x="8" y="1"/>
                    <a:pt x="0" y="0"/>
                    <a:pt x="2" y="2"/>
                  </a:cubicBezTo>
                  <a:cubicBezTo>
                    <a:pt x="3" y="3"/>
                    <a:pt x="2" y="6"/>
                    <a:pt x="5" y="6"/>
                  </a:cubicBezTo>
                  <a:cubicBezTo>
                    <a:pt x="8" y="6"/>
                    <a:pt x="7" y="13"/>
                    <a:pt x="12" y="13"/>
                  </a:cubicBezTo>
                  <a:cubicBezTo>
                    <a:pt x="15" y="13"/>
                    <a:pt x="15" y="10"/>
                    <a:pt x="15" y="8"/>
                  </a:cubicBezTo>
                  <a:cubicBezTo>
                    <a:pt x="15" y="6"/>
                    <a:pt x="14" y="3"/>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4"/>
            <p:cNvSpPr>
              <a:spLocks/>
            </p:cNvSpPr>
            <p:nvPr/>
          </p:nvSpPr>
          <p:spPr bwMode="auto">
            <a:xfrm>
              <a:off x="7646945" y="3419641"/>
              <a:ext cx="38276" cy="45795"/>
            </a:xfrm>
            <a:custGeom>
              <a:avLst/>
              <a:gdLst>
                <a:gd name="T0" fmla="*/ 10 w 24"/>
                <a:gd name="T1" fmla="*/ 17 h 28"/>
                <a:gd name="T2" fmla="*/ 2 w 24"/>
                <a:gd name="T3" fmla="*/ 28 h 28"/>
                <a:gd name="T4" fmla="*/ 14 w 24"/>
                <a:gd name="T5" fmla="*/ 19 h 28"/>
                <a:gd name="T6" fmla="*/ 24 w 24"/>
                <a:gd name="T7" fmla="*/ 11 h 28"/>
                <a:gd name="T8" fmla="*/ 20 w 24"/>
                <a:gd name="T9" fmla="*/ 3 h 28"/>
                <a:gd name="T10" fmla="*/ 18 w 24"/>
                <a:gd name="T11" fmla="*/ 9 h 28"/>
                <a:gd name="T12" fmla="*/ 10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0" y="17"/>
                  </a:moveTo>
                  <a:cubicBezTo>
                    <a:pt x="9" y="18"/>
                    <a:pt x="0" y="28"/>
                    <a:pt x="2" y="28"/>
                  </a:cubicBezTo>
                  <a:cubicBezTo>
                    <a:pt x="5" y="28"/>
                    <a:pt x="11" y="20"/>
                    <a:pt x="14" y="19"/>
                  </a:cubicBezTo>
                  <a:cubicBezTo>
                    <a:pt x="16" y="18"/>
                    <a:pt x="23" y="13"/>
                    <a:pt x="24" y="11"/>
                  </a:cubicBezTo>
                  <a:cubicBezTo>
                    <a:pt x="24" y="9"/>
                    <a:pt x="22" y="0"/>
                    <a:pt x="20" y="3"/>
                  </a:cubicBezTo>
                  <a:cubicBezTo>
                    <a:pt x="18" y="4"/>
                    <a:pt x="21" y="8"/>
                    <a:pt x="18" y="9"/>
                  </a:cubicBezTo>
                  <a:cubicBezTo>
                    <a:pt x="16" y="10"/>
                    <a:pt x="11" y="16"/>
                    <a:pt x="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5"/>
            <p:cNvSpPr>
              <a:spLocks/>
            </p:cNvSpPr>
            <p:nvPr/>
          </p:nvSpPr>
          <p:spPr bwMode="auto">
            <a:xfrm>
              <a:off x="7911462" y="3613757"/>
              <a:ext cx="405320" cy="185914"/>
            </a:xfrm>
            <a:custGeom>
              <a:avLst/>
              <a:gdLst>
                <a:gd name="T0" fmla="*/ 188 w 251"/>
                <a:gd name="T1" fmla="*/ 84 h 115"/>
                <a:gd name="T2" fmla="*/ 206 w 251"/>
                <a:gd name="T3" fmla="*/ 103 h 115"/>
                <a:gd name="T4" fmla="*/ 235 w 251"/>
                <a:gd name="T5" fmla="*/ 112 h 115"/>
                <a:gd name="T6" fmla="*/ 247 w 251"/>
                <a:gd name="T7" fmla="*/ 112 h 115"/>
                <a:gd name="T8" fmla="*/ 220 w 251"/>
                <a:gd name="T9" fmla="*/ 94 h 115"/>
                <a:gd name="T10" fmla="*/ 195 w 251"/>
                <a:gd name="T11" fmla="*/ 69 h 115"/>
                <a:gd name="T12" fmla="*/ 192 w 251"/>
                <a:gd name="T13" fmla="*/ 59 h 115"/>
                <a:gd name="T14" fmla="*/ 172 w 251"/>
                <a:gd name="T15" fmla="*/ 47 h 115"/>
                <a:gd name="T16" fmla="*/ 153 w 251"/>
                <a:gd name="T17" fmla="*/ 36 h 115"/>
                <a:gd name="T18" fmla="*/ 120 w 251"/>
                <a:gd name="T19" fmla="*/ 25 h 115"/>
                <a:gd name="T20" fmla="*/ 118 w 251"/>
                <a:gd name="T21" fmla="*/ 24 h 115"/>
                <a:gd name="T22" fmla="*/ 113 w 251"/>
                <a:gd name="T23" fmla="*/ 22 h 115"/>
                <a:gd name="T24" fmla="*/ 112 w 251"/>
                <a:gd name="T25" fmla="*/ 21 h 115"/>
                <a:gd name="T26" fmla="*/ 111 w 251"/>
                <a:gd name="T27" fmla="*/ 20 h 115"/>
                <a:gd name="T28" fmla="*/ 105 w 251"/>
                <a:gd name="T29" fmla="*/ 21 h 115"/>
                <a:gd name="T30" fmla="*/ 78 w 251"/>
                <a:gd name="T31" fmla="*/ 11 h 115"/>
                <a:gd name="T32" fmla="*/ 66 w 251"/>
                <a:gd name="T33" fmla="*/ 17 h 115"/>
                <a:gd name="T34" fmla="*/ 65 w 251"/>
                <a:gd name="T35" fmla="*/ 22 h 115"/>
                <a:gd name="T36" fmla="*/ 57 w 251"/>
                <a:gd name="T37" fmla="*/ 31 h 115"/>
                <a:gd name="T38" fmla="*/ 44 w 251"/>
                <a:gd name="T39" fmla="*/ 21 h 115"/>
                <a:gd name="T40" fmla="*/ 33 w 251"/>
                <a:gd name="T41" fmla="*/ 5 h 115"/>
                <a:gd name="T42" fmla="*/ 10 w 251"/>
                <a:gd name="T43" fmla="*/ 4 h 115"/>
                <a:gd name="T44" fmla="*/ 4 w 251"/>
                <a:gd name="T45" fmla="*/ 6 h 115"/>
                <a:gd name="T46" fmla="*/ 20 w 251"/>
                <a:gd name="T47" fmla="*/ 16 h 115"/>
                <a:gd name="T48" fmla="*/ 31 w 251"/>
                <a:gd name="T49" fmla="*/ 25 h 115"/>
                <a:gd name="T50" fmla="*/ 35 w 251"/>
                <a:gd name="T51" fmla="*/ 35 h 115"/>
                <a:gd name="T52" fmla="*/ 41 w 251"/>
                <a:gd name="T53" fmla="*/ 36 h 115"/>
                <a:gd name="T54" fmla="*/ 49 w 251"/>
                <a:gd name="T55" fmla="*/ 39 h 115"/>
                <a:gd name="T56" fmla="*/ 85 w 251"/>
                <a:gd name="T57" fmla="*/ 53 h 115"/>
                <a:gd name="T58" fmla="*/ 113 w 251"/>
                <a:gd name="T59" fmla="*/ 79 h 115"/>
                <a:gd name="T60" fmla="*/ 99 w 251"/>
                <a:gd name="T61" fmla="*/ 89 h 115"/>
                <a:gd name="T62" fmla="*/ 115 w 251"/>
                <a:gd name="T63" fmla="*/ 87 h 115"/>
                <a:gd name="T64" fmla="*/ 126 w 251"/>
                <a:gd name="T65" fmla="*/ 88 h 115"/>
                <a:gd name="T66" fmla="*/ 128 w 251"/>
                <a:gd name="T67" fmla="*/ 90 h 115"/>
                <a:gd name="T68" fmla="*/ 130 w 251"/>
                <a:gd name="T69" fmla="*/ 92 h 115"/>
                <a:gd name="T70" fmla="*/ 132 w 251"/>
                <a:gd name="T71" fmla="*/ 94 h 115"/>
                <a:gd name="T72" fmla="*/ 135 w 251"/>
                <a:gd name="T73" fmla="*/ 96 h 115"/>
                <a:gd name="T74" fmla="*/ 136 w 251"/>
                <a:gd name="T75" fmla="*/ 97 h 115"/>
                <a:gd name="T76" fmla="*/ 138 w 251"/>
                <a:gd name="T77" fmla="*/ 98 h 115"/>
                <a:gd name="T78" fmla="*/ 140 w 251"/>
                <a:gd name="T79" fmla="*/ 98 h 115"/>
                <a:gd name="T80" fmla="*/ 154 w 251"/>
                <a:gd name="T81" fmla="*/ 98 h 115"/>
                <a:gd name="T82" fmla="*/ 155 w 251"/>
                <a:gd name="T83" fmla="*/ 87 h 115"/>
                <a:gd name="T84" fmla="*/ 165 w 251"/>
                <a:gd name="T85" fmla="*/ 81 h 115"/>
                <a:gd name="T86" fmla="*/ 179 w 251"/>
                <a:gd name="T87" fmla="*/ 8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1" h="115">
                  <a:moveTo>
                    <a:pt x="179" y="82"/>
                  </a:moveTo>
                  <a:cubicBezTo>
                    <a:pt x="184" y="84"/>
                    <a:pt x="186" y="84"/>
                    <a:pt x="188" y="84"/>
                  </a:cubicBezTo>
                  <a:cubicBezTo>
                    <a:pt x="189" y="84"/>
                    <a:pt x="195" y="92"/>
                    <a:pt x="195" y="92"/>
                  </a:cubicBezTo>
                  <a:cubicBezTo>
                    <a:pt x="195" y="92"/>
                    <a:pt x="203" y="101"/>
                    <a:pt x="206" y="103"/>
                  </a:cubicBezTo>
                  <a:cubicBezTo>
                    <a:pt x="208" y="105"/>
                    <a:pt x="213" y="106"/>
                    <a:pt x="217" y="106"/>
                  </a:cubicBezTo>
                  <a:cubicBezTo>
                    <a:pt x="222" y="106"/>
                    <a:pt x="232" y="110"/>
                    <a:pt x="235" y="112"/>
                  </a:cubicBezTo>
                  <a:cubicBezTo>
                    <a:pt x="238" y="113"/>
                    <a:pt x="238" y="115"/>
                    <a:pt x="242" y="115"/>
                  </a:cubicBezTo>
                  <a:cubicBezTo>
                    <a:pt x="247" y="115"/>
                    <a:pt x="251" y="115"/>
                    <a:pt x="247" y="112"/>
                  </a:cubicBezTo>
                  <a:cubicBezTo>
                    <a:pt x="243" y="110"/>
                    <a:pt x="242" y="109"/>
                    <a:pt x="236" y="105"/>
                  </a:cubicBezTo>
                  <a:cubicBezTo>
                    <a:pt x="230" y="100"/>
                    <a:pt x="224" y="96"/>
                    <a:pt x="220" y="94"/>
                  </a:cubicBezTo>
                  <a:cubicBezTo>
                    <a:pt x="217" y="93"/>
                    <a:pt x="215" y="90"/>
                    <a:pt x="210" y="85"/>
                  </a:cubicBezTo>
                  <a:cubicBezTo>
                    <a:pt x="205" y="79"/>
                    <a:pt x="191" y="69"/>
                    <a:pt x="195" y="69"/>
                  </a:cubicBezTo>
                  <a:cubicBezTo>
                    <a:pt x="199" y="69"/>
                    <a:pt x="207" y="70"/>
                    <a:pt x="205" y="68"/>
                  </a:cubicBezTo>
                  <a:cubicBezTo>
                    <a:pt x="203" y="66"/>
                    <a:pt x="197" y="60"/>
                    <a:pt x="192" y="59"/>
                  </a:cubicBezTo>
                  <a:cubicBezTo>
                    <a:pt x="187" y="57"/>
                    <a:pt x="178" y="57"/>
                    <a:pt x="177" y="54"/>
                  </a:cubicBezTo>
                  <a:cubicBezTo>
                    <a:pt x="176" y="51"/>
                    <a:pt x="178" y="51"/>
                    <a:pt x="172" y="47"/>
                  </a:cubicBezTo>
                  <a:cubicBezTo>
                    <a:pt x="166" y="44"/>
                    <a:pt x="163" y="41"/>
                    <a:pt x="161" y="39"/>
                  </a:cubicBezTo>
                  <a:cubicBezTo>
                    <a:pt x="158" y="36"/>
                    <a:pt x="160" y="37"/>
                    <a:pt x="153" y="36"/>
                  </a:cubicBezTo>
                  <a:cubicBezTo>
                    <a:pt x="147" y="34"/>
                    <a:pt x="145" y="31"/>
                    <a:pt x="139" y="30"/>
                  </a:cubicBezTo>
                  <a:cubicBezTo>
                    <a:pt x="134" y="29"/>
                    <a:pt x="124" y="28"/>
                    <a:pt x="120" y="25"/>
                  </a:cubicBezTo>
                  <a:cubicBezTo>
                    <a:pt x="119" y="25"/>
                    <a:pt x="119" y="24"/>
                    <a:pt x="118" y="24"/>
                  </a:cubicBezTo>
                  <a:cubicBezTo>
                    <a:pt x="118" y="24"/>
                    <a:pt x="118" y="24"/>
                    <a:pt x="118" y="24"/>
                  </a:cubicBezTo>
                  <a:cubicBezTo>
                    <a:pt x="116" y="23"/>
                    <a:pt x="115" y="22"/>
                    <a:pt x="113" y="22"/>
                  </a:cubicBezTo>
                  <a:cubicBezTo>
                    <a:pt x="113" y="22"/>
                    <a:pt x="113" y="22"/>
                    <a:pt x="113" y="22"/>
                  </a:cubicBezTo>
                  <a:cubicBezTo>
                    <a:pt x="113" y="22"/>
                    <a:pt x="112" y="22"/>
                    <a:pt x="112" y="22"/>
                  </a:cubicBezTo>
                  <a:cubicBezTo>
                    <a:pt x="112" y="21"/>
                    <a:pt x="112" y="21"/>
                    <a:pt x="112" y="21"/>
                  </a:cubicBezTo>
                  <a:cubicBezTo>
                    <a:pt x="112" y="21"/>
                    <a:pt x="111" y="21"/>
                    <a:pt x="111" y="21"/>
                  </a:cubicBezTo>
                  <a:cubicBezTo>
                    <a:pt x="111" y="21"/>
                    <a:pt x="111" y="21"/>
                    <a:pt x="111" y="20"/>
                  </a:cubicBezTo>
                  <a:cubicBezTo>
                    <a:pt x="112" y="19"/>
                    <a:pt x="109" y="15"/>
                    <a:pt x="108" y="16"/>
                  </a:cubicBezTo>
                  <a:cubicBezTo>
                    <a:pt x="107" y="18"/>
                    <a:pt x="107" y="21"/>
                    <a:pt x="105" y="21"/>
                  </a:cubicBezTo>
                  <a:cubicBezTo>
                    <a:pt x="102" y="21"/>
                    <a:pt x="98" y="18"/>
                    <a:pt x="94" y="18"/>
                  </a:cubicBezTo>
                  <a:cubicBezTo>
                    <a:pt x="90" y="17"/>
                    <a:pt x="79" y="11"/>
                    <a:pt x="78" y="11"/>
                  </a:cubicBezTo>
                  <a:cubicBezTo>
                    <a:pt x="77" y="11"/>
                    <a:pt x="74" y="18"/>
                    <a:pt x="73" y="18"/>
                  </a:cubicBezTo>
                  <a:cubicBezTo>
                    <a:pt x="72" y="18"/>
                    <a:pt x="69" y="17"/>
                    <a:pt x="66" y="17"/>
                  </a:cubicBezTo>
                  <a:cubicBezTo>
                    <a:pt x="62" y="17"/>
                    <a:pt x="58" y="17"/>
                    <a:pt x="59" y="18"/>
                  </a:cubicBezTo>
                  <a:cubicBezTo>
                    <a:pt x="61" y="19"/>
                    <a:pt x="66" y="20"/>
                    <a:pt x="65" y="22"/>
                  </a:cubicBezTo>
                  <a:cubicBezTo>
                    <a:pt x="64" y="23"/>
                    <a:pt x="66" y="27"/>
                    <a:pt x="64" y="28"/>
                  </a:cubicBezTo>
                  <a:cubicBezTo>
                    <a:pt x="63" y="28"/>
                    <a:pt x="61" y="33"/>
                    <a:pt x="57" y="31"/>
                  </a:cubicBezTo>
                  <a:cubicBezTo>
                    <a:pt x="53" y="30"/>
                    <a:pt x="56" y="27"/>
                    <a:pt x="55" y="26"/>
                  </a:cubicBezTo>
                  <a:cubicBezTo>
                    <a:pt x="54" y="26"/>
                    <a:pt x="46" y="21"/>
                    <a:pt x="44" y="21"/>
                  </a:cubicBezTo>
                  <a:cubicBezTo>
                    <a:pt x="39" y="20"/>
                    <a:pt x="45" y="18"/>
                    <a:pt x="42" y="13"/>
                  </a:cubicBezTo>
                  <a:cubicBezTo>
                    <a:pt x="39" y="9"/>
                    <a:pt x="34" y="5"/>
                    <a:pt x="33" y="5"/>
                  </a:cubicBezTo>
                  <a:cubicBezTo>
                    <a:pt x="32" y="5"/>
                    <a:pt x="19" y="3"/>
                    <a:pt x="17" y="3"/>
                  </a:cubicBezTo>
                  <a:cubicBezTo>
                    <a:pt x="15" y="2"/>
                    <a:pt x="11" y="5"/>
                    <a:pt x="10" y="4"/>
                  </a:cubicBezTo>
                  <a:cubicBezTo>
                    <a:pt x="8" y="3"/>
                    <a:pt x="0" y="0"/>
                    <a:pt x="1" y="2"/>
                  </a:cubicBezTo>
                  <a:cubicBezTo>
                    <a:pt x="1" y="3"/>
                    <a:pt x="1" y="6"/>
                    <a:pt x="4" y="6"/>
                  </a:cubicBezTo>
                  <a:cubicBezTo>
                    <a:pt x="7" y="7"/>
                    <a:pt x="6" y="4"/>
                    <a:pt x="9" y="7"/>
                  </a:cubicBezTo>
                  <a:cubicBezTo>
                    <a:pt x="12" y="10"/>
                    <a:pt x="11" y="13"/>
                    <a:pt x="20" y="16"/>
                  </a:cubicBezTo>
                  <a:cubicBezTo>
                    <a:pt x="28" y="20"/>
                    <a:pt x="36" y="19"/>
                    <a:pt x="35" y="20"/>
                  </a:cubicBezTo>
                  <a:cubicBezTo>
                    <a:pt x="35" y="20"/>
                    <a:pt x="33" y="25"/>
                    <a:pt x="31" y="25"/>
                  </a:cubicBezTo>
                  <a:cubicBezTo>
                    <a:pt x="28" y="25"/>
                    <a:pt x="21" y="26"/>
                    <a:pt x="25" y="28"/>
                  </a:cubicBezTo>
                  <a:cubicBezTo>
                    <a:pt x="29" y="30"/>
                    <a:pt x="37" y="34"/>
                    <a:pt x="35" y="35"/>
                  </a:cubicBezTo>
                  <a:cubicBezTo>
                    <a:pt x="33" y="35"/>
                    <a:pt x="30" y="38"/>
                    <a:pt x="34" y="40"/>
                  </a:cubicBezTo>
                  <a:cubicBezTo>
                    <a:pt x="38" y="43"/>
                    <a:pt x="41" y="39"/>
                    <a:pt x="41" y="36"/>
                  </a:cubicBezTo>
                  <a:cubicBezTo>
                    <a:pt x="40" y="34"/>
                    <a:pt x="38" y="29"/>
                    <a:pt x="41" y="32"/>
                  </a:cubicBezTo>
                  <a:cubicBezTo>
                    <a:pt x="45" y="35"/>
                    <a:pt x="43" y="36"/>
                    <a:pt x="49" y="39"/>
                  </a:cubicBezTo>
                  <a:cubicBezTo>
                    <a:pt x="55" y="41"/>
                    <a:pt x="67" y="44"/>
                    <a:pt x="71" y="47"/>
                  </a:cubicBezTo>
                  <a:cubicBezTo>
                    <a:pt x="76" y="49"/>
                    <a:pt x="83" y="53"/>
                    <a:pt x="85" y="53"/>
                  </a:cubicBezTo>
                  <a:cubicBezTo>
                    <a:pt x="88" y="53"/>
                    <a:pt x="94" y="56"/>
                    <a:pt x="99" y="62"/>
                  </a:cubicBezTo>
                  <a:cubicBezTo>
                    <a:pt x="103" y="67"/>
                    <a:pt x="115" y="79"/>
                    <a:pt x="113" y="79"/>
                  </a:cubicBezTo>
                  <a:cubicBezTo>
                    <a:pt x="110" y="79"/>
                    <a:pt x="104" y="77"/>
                    <a:pt x="103" y="79"/>
                  </a:cubicBezTo>
                  <a:cubicBezTo>
                    <a:pt x="102" y="81"/>
                    <a:pt x="97" y="89"/>
                    <a:pt x="99" y="89"/>
                  </a:cubicBezTo>
                  <a:cubicBezTo>
                    <a:pt x="102" y="89"/>
                    <a:pt x="110" y="83"/>
                    <a:pt x="110" y="84"/>
                  </a:cubicBezTo>
                  <a:cubicBezTo>
                    <a:pt x="111" y="86"/>
                    <a:pt x="113" y="89"/>
                    <a:pt x="115" y="87"/>
                  </a:cubicBezTo>
                  <a:cubicBezTo>
                    <a:pt x="117" y="86"/>
                    <a:pt x="119" y="83"/>
                    <a:pt x="121" y="84"/>
                  </a:cubicBezTo>
                  <a:cubicBezTo>
                    <a:pt x="122" y="84"/>
                    <a:pt x="124" y="84"/>
                    <a:pt x="126" y="88"/>
                  </a:cubicBezTo>
                  <a:cubicBezTo>
                    <a:pt x="126" y="88"/>
                    <a:pt x="127" y="89"/>
                    <a:pt x="127" y="89"/>
                  </a:cubicBezTo>
                  <a:cubicBezTo>
                    <a:pt x="127" y="90"/>
                    <a:pt x="128" y="90"/>
                    <a:pt x="128" y="90"/>
                  </a:cubicBezTo>
                  <a:cubicBezTo>
                    <a:pt x="128" y="90"/>
                    <a:pt x="129" y="91"/>
                    <a:pt x="129" y="91"/>
                  </a:cubicBezTo>
                  <a:cubicBezTo>
                    <a:pt x="129" y="92"/>
                    <a:pt x="130" y="92"/>
                    <a:pt x="130" y="92"/>
                  </a:cubicBezTo>
                  <a:cubicBezTo>
                    <a:pt x="130" y="93"/>
                    <a:pt x="131" y="93"/>
                    <a:pt x="131" y="94"/>
                  </a:cubicBezTo>
                  <a:cubicBezTo>
                    <a:pt x="132" y="94"/>
                    <a:pt x="132" y="94"/>
                    <a:pt x="132" y="94"/>
                  </a:cubicBezTo>
                  <a:cubicBezTo>
                    <a:pt x="133" y="95"/>
                    <a:pt x="133" y="95"/>
                    <a:pt x="134" y="96"/>
                  </a:cubicBezTo>
                  <a:cubicBezTo>
                    <a:pt x="134" y="96"/>
                    <a:pt x="134" y="96"/>
                    <a:pt x="135" y="96"/>
                  </a:cubicBezTo>
                  <a:cubicBezTo>
                    <a:pt x="135" y="96"/>
                    <a:pt x="135" y="96"/>
                    <a:pt x="135" y="96"/>
                  </a:cubicBezTo>
                  <a:cubicBezTo>
                    <a:pt x="135" y="96"/>
                    <a:pt x="135" y="97"/>
                    <a:pt x="136" y="97"/>
                  </a:cubicBezTo>
                  <a:cubicBezTo>
                    <a:pt x="136" y="97"/>
                    <a:pt x="136" y="97"/>
                    <a:pt x="137" y="97"/>
                  </a:cubicBezTo>
                  <a:cubicBezTo>
                    <a:pt x="137" y="98"/>
                    <a:pt x="137" y="98"/>
                    <a:pt x="138" y="98"/>
                  </a:cubicBezTo>
                  <a:cubicBezTo>
                    <a:pt x="138" y="98"/>
                    <a:pt x="138" y="98"/>
                    <a:pt x="139" y="98"/>
                  </a:cubicBezTo>
                  <a:cubicBezTo>
                    <a:pt x="139" y="98"/>
                    <a:pt x="139" y="98"/>
                    <a:pt x="140" y="98"/>
                  </a:cubicBezTo>
                  <a:cubicBezTo>
                    <a:pt x="140" y="99"/>
                    <a:pt x="141" y="99"/>
                    <a:pt x="141" y="99"/>
                  </a:cubicBezTo>
                  <a:cubicBezTo>
                    <a:pt x="144" y="98"/>
                    <a:pt x="151" y="98"/>
                    <a:pt x="154" y="98"/>
                  </a:cubicBezTo>
                  <a:cubicBezTo>
                    <a:pt x="158" y="98"/>
                    <a:pt x="164" y="96"/>
                    <a:pt x="160" y="94"/>
                  </a:cubicBezTo>
                  <a:cubicBezTo>
                    <a:pt x="157" y="91"/>
                    <a:pt x="152" y="87"/>
                    <a:pt x="155" y="87"/>
                  </a:cubicBezTo>
                  <a:cubicBezTo>
                    <a:pt x="158" y="86"/>
                    <a:pt x="163" y="86"/>
                    <a:pt x="162" y="85"/>
                  </a:cubicBezTo>
                  <a:cubicBezTo>
                    <a:pt x="161" y="84"/>
                    <a:pt x="163" y="82"/>
                    <a:pt x="165" y="81"/>
                  </a:cubicBezTo>
                  <a:cubicBezTo>
                    <a:pt x="167" y="81"/>
                    <a:pt x="174" y="84"/>
                    <a:pt x="175" y="83"/>
                  </a:cubicBezTo>
                  <a:cubicBezTo>
                    <a:pt x="176" y="82"/>
                    <a:pt x="173" y="80"/>
                    <a:pt x="17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6"/>
            <p:cNvSpPr>
              <a:spLocks/>
            </p:cNvSpPr>
            <p:nvPr/>
          </p:nvSpPr>
          <p:spPr bwMode="auto">
            <a:xfrm>
              <a:off x="8252533" y="3695094"/>
              <a:ext cx="59465" cy="22556"/>
            </a:xfrm>
            <a:custGeom>
              <a:avLst/>
              <a:gdLst>
                <a:gd name="T0" fmla="*/ 26 w 37"/>
                <a:gd name="T1" fmla="*/ 1 h 14"/>
                <a:gd name="T2" fmla="*/ 18 w 37"/>
                <a:gd name="T3" fmla="*/ 7 h 14"/>
                <a:gd name="T4" fmla="*/ 14 w 37"/>
                <a:gd name="T5" fmla="*/ 5 h 14"/>
                <a:gd name="T6" fmla="*/ 1 w 37"/>
                <a:gd name="T7" fmla="*/ 10 h 14"/>
                <a:gd name="T8" fmla="*/ 25 w 37"/>
                <a:gd name="T9" fmla="*/ 12 h 14"/>
                <a:gd name="T10" fmla="*/ 35 w 37"/>
                <a:gd name="T11" fmla="*/ 3 h 14"/>
                <a:gd name="T12" fmla="*/ 26 w 37"/>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26" y="1"/>
                  </a:moveTo>
                  <a:cubicBezTo>
                    <a:pt x="26" y="2"/>
                    <a:pt x="20" y="7"/>
                    <a:pt x="18" y="7"/>
                  </a:cubicBezTo>
                  <a:cubicBezTo>
                    <a:pt x="16" y="7"/>
                    <a:pt x="15" y="4"/>
                    <a:pt x="14" y="5"/>
                  </a:cubicBezTo>
                  <a:cubicBezTo>
                    <a:pt x="12" y="6"/>
                    <a:pt x="0" y="8"/>
                    <a:pt x="1" y="10"/>
                  </a:cubicBezTo>
                  <a:cubicBezTo>
                    <a:pt x="3" y="11"/>
                    <a:pt x="22" y="14"/>
                    <a:pt x="25" y="12"/>
                  </a:cubicBezTo>
                  <a:cubicBezTo>
                    <a:pt x="27" y="11"/>
                    <a:pt x="37" y="6"/>
                    <a:pt x="35" y="3"/>
                  </a:cubicBezTo>
                  <a:cubicBezTo>
                    <a:pt x="33" y="0"/>
                    <a:pt x="27" y="0"/>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7"/>
            <p:cNvSpPr>
              <a:spLocks/>
            </p:cNvSpPr>
            <p:nvPr/>
          </p:nvSpPr>
          <p:spPr bwMode="auto">
            <a:xfrm>
              <a:off x="8357109" y="3708081"/>
              <a:ext cx="41010" cy="23923"/>
            </a:xfrm>
            <a:custGeom>
              <a:avLst/>
              <a:gdLst>
                <a:gd name="T0" fmla="*/ 12 w 25"/>
                <a:gd name="T1" fmla="*/ 13 h 15"/>
                <a:gd name="T2" fmla="*/ 5 w 25"/>
                <a:gd name="T3" fmla="*/ 2 h 15"/>
                <a:gd name="T4" fmla="*/ 12 w 25"/>
                <a:gd name="T5" fmla="*/ 13 h 15"/>
              </a:gdLst>
              <a:ahLst/>
              <a:cxnLst>
                <a:cxn ang="0">
                  <a:pos x="T0" y="T1"/>
                </a:cxn>
                <a:cxn ang="0">
                  <a:pos x="T2" y="T3"/>
                </a:cxn>
                <a:cxn ang="0">
                  <a:pos x="T4" y="T5"/>
                </a:cxn>
              </a:cxnLst>
              <a:rect l="0" t="0" r="r" b="b"/>
              <a:pathLst>
                <a:path w="25" h="15">
                  <a:moveTo>
                    <a:pt x="12" y="13"/>
                  </a:moveTo>
                  <a:cubicBezTo>
                    <a:pt x="25" y="15"/>
                    <a:pt x="9" y="3"/>
                    <a:pt x="5" y="2"/>
                  </a:cubicBezTo>
                  <a:cubicBezTo>
                    <a:pt x="0" y="0"/>
                    <a:pt x="9" y="13"/>
                    <a:pt x="1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8"/>
            <p:cNvSpPr>
              <a:spLocks/>
            </p:cNvSpPr>
            <p:nvPr/>
          </p:nvSpPr>
          <p:spPr bwMode="auto">
            <a:xfrm>
              <a:off x="8601121" y="3980800"/>
              <a:ext cx="71085" cy="41010"/>
            </a:xfrm>
            <a:custGeom>
              <a:avLst/>
              <a:gdLst>
                <a:gd name="T0" fmla="*/ 27 w 44"/>
                <a:gd name="T1" fmla="*/ 16 h 25"/>
                <a:gd name="T2" fmla="*/ 3 w 44"/>
                <a:gd name="T3" fmla="*/ 1 h 25"/>
                <a:gd name="T4" fmla="*/ 20 w 44"/>
                <a:gd name="T5" fmla="*/ 17 h 25"/>
                <a:gd name="T6" fmla="*/ 40 w 44"/>
                <a:gd name="T7" fmla="*/ 25 h 25"/>
                <a:gd name="T8" fmla="*/ 27 w 44"/>
                <a:gd name="T9" fmla="*/ 16 h 25"/>
              </a:gdLst>
              <a:ahLst/>
              <a:cxnLst>
                <a:cxn ang="0">
                  <a:pos x="T0" y="T1"/>
                </a:cxn>
                <a:cxn ang="0">
                  <a:pos x="T2" y="T3"/>
                </a:cxn>
                <a:cxn ang="0">
                  <a:pos x="T4" y="T5"/>
                </a:cxn>
                <a:cxn ang="0">
                  <a:pos x="T6" y="T7"/>
                </a:cxn>
                <a:cxn ang="0">
                  <a:pos x="T8" y="T9"/>
                </a:cxn>
              </a:cxnLst>
              <a:rect l="0" t="0" r="r" b="b"/>
              <a:pathLst>
                <a:path w="44" h="25">
                  <a:moveTo>
                    <a:pt x="27" y="16"/>
                  </a:moveTo>
                  <a:cubicBezTo>
                    <a:pt x="23" y="13"/>
                    <a:pt x="6" y="3"/>
                    <a:pt x="3" y="1"/>
                  </a:cubicBezTo>
                  <a:cubicBezTo>
                    <a:pt x="0" y="0"/>
                    <a:pt x="14" y="13"/>
                    <a:pt x="20" y="17"/>
                  </a:cubicBezTo>
                  <a:cubicBezTo>
                    <a:pt x="26" y="21"/>
                    <a:pt x="37" y="25"/>
                    <a:pt x="40" y="25"/>
                  </a:cubicBezTo>
                  <a:cubicBezTo>
                    <a:pt x="44" y="25"/>
                    <a:pt x="31" y="18"/>
                    <a:pt x="2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9"/>
            <p:cNvSpPr>
              <a:spLocks/>
            </p:cNvSpPr>
            <p:nvPr/>
          </p:nvSpPr>
          <p:spPr bwMode="auto">
            <a:xfrm>
              <a:off x="8809591" y="3921335"/>
              <a:ext cx="25973" cy="21189"/>
            </a:xfrm>
            <a:custGeom>
              <a:avLst/>
              <a:gdLst>
                <a:gd name="T0" fmla="*/ 11 w 16"/>
                <a:gd name="T1" fmla="*/ 5 h 13"/>
                <a:gd name="T2" fmla="*/ 5 w 16"/>
                <a:gd name="T3" fmla="*/ 2 h 13"/>
                <a:gd name="T4" fmla="*/ 0 w 16"/>
                <a:gd name="T5" fmla="*/ 8 h 13"/>
                <a:gd name="T6" fmla="*/ 12 w 16"/>
                <a:gd name="T7" fmla="*/ 13 h 13"/>
                <a:gd name="T8" fmla="*/ 11 w 16"/>
                <a:gd name="T9" fmla="*/ 5 h 13"/>
              </a:gdLst>
              <a:ahLst/>
              <a:cxnLst>
                <a:cxn ang="0">
                  <a:pos x="T0" y="T1"/>
                </a:cxn>
                <a:cxn ang="0">
                  <a:pos x="T2" y="T3"/>
                </a:cxn>
                <a:cxn ang="0">
                  <a:pos x="T4" y="T5"/>
                </a:cxn>
                <a:cxn ang="0">
                  <a:pos x="T6" y="T7"/>
                </a:cxn>
                <a:cxn ang="0">
                  <a:pos x="T8" y="T9"/>
                </a:cxn>
              </a:cxnLst>
              <a:rect l="0" t="0" r="r" b="b"/>
              <a:pathLst>
                <a:path w="16" h="13">
                  <a:moveTo>
                    <a:pt x="11" y="5"/>
                  </a:moveTo>
                  <a:cubicBezTo>
                    <a:pt x="8" y="2"/>
                    <a:pt x="4" y="0"/>
                    <a:pt x="5" y="2"/>
                  </a:cubicBezTo>
                  <a:cubicBezTo>
                    <a:pt x="5" y="4"/>
                    <a:pt x="1" y="4"/>
                    <a:pt x="0" y="8"/>
                  </a:cubicBezTo>
                  <a:cubicBezTo>
                    <a:pt x="0" y="12"/>
                    <a:pt x="8" y="13"/>
                    <a:pt x="12" y="13"/>
                  </a:cubicBezTo>
                  <a:cubicBezTo>
                    <a:pt x="16" y="13"/>
                    <a:pt x="15" y="8"/>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0"/>
            <p:cNvSpPr>
              <a:spLocks/>
            </p:cNvSpPr>
            <p:nvPr/>
          </p:nvSpPr>
          <p:spPr bwMode="auto">
            <a:xfrm>
              <a:off x="8817793" y="3896729"/>
              <a:ext cx="21189" cy="21189"/>
            </a:xfrm>
            <a:custGeom>
              <a:avLst/>
              <a:gdLst>
                <a:gd name="T0" fmla="*/ 3 w 13"/>
                <a:gd name="T1" fmla="*/ 10 h 13"/>
                <a:gd name="T2" fmla="*/ 11 w 13"/>
                <a:gd name="T3" fmla="*/ 3 h 13"/>
                <a:gd name="T4" fmla="*/ 4 w 13"/>
                <a:gd name="T5" fmla="*/ 6 h 13"/>
                <a:gd name="T6" fmla="*/ 3 w 13"/>
                <a:gd name="T7" fmla="*/ 10 h 13"/>
              </a:gdLst>
              <a:ahLst/>
              <a:cxnLst>
                <a:cxn ang="0">
                  <a:pos x="T0" y="T1"/>
                </a:cxn>
                <a:cxn ang="0">
                  <a:pos x="T2" y="T3"/>
                </a:cxn>
                <a:cxn ang="0">
                  <a:pos x="T4" y="T5"/>
                </a:cxn>
                <a:cxn ang="0">
                  <a:pos x="T6" y="T7"/>
                </a:cxn>
              </a:cxnLst>
              <a:rect l="0" t="0" r="r" b="b"/>
              <a:pathLst>
                <a:path w="13" h="13">
                  <a:moveTo>
                    <a:pt x="3" y="10"/>
                  </a:moveTo>
                  <a:cubicBezTo>
                    <a:pt x="9" y="13"/>
                    <a:pt x="13" y="5"/>
                    <a:pt x="11" y="3"/>
                  </a:cubicBezTo>
                  <a:cubicBezTo>
                    <a:pt x="10" y="0"/>
                    <a:pt x="7" y="5"/>
                    <a:pt x="4" y="6"/>
                  </a:cubicBezTo>
                  <a:cubicBezTo>
                    <a:pt x="0" y="7"/>
                    <a:pt x="0" y="8"/>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1"/>
            <p:cNvSpPr>
              <a:spLocks/>
            </p:cNvSpPr>
            <p:nvPr/>
          </p:nvSpPr>
          <p:spPr bwMode="auto">
            <a:xfrm>
              <a:off x="8611374" y="3872806"/>
              <a:ext cx="23923" cy="22556"/>
            </a:xfrm>
            <a:custGeom>
              <a:avLst/>
              <a:gdLst>
                <a:gd name="T0" fmla="*/ 14 w 15"/>
                <a:gd name="T1" fmla="*/ 8 h 14"/>
                <a:gd name="T2" fmla="*/ 5 w 15"/>
                <a:gd name="T3" fmla="*/ 1 h 14"/>
                <a:gd name="T4" fmla="*/ 11 w 15"/>
                <a:gd name="T5" fmla="*/ 12 h 14"/>
                <a:gd name="T6" fmla="*/ 14 w 15"/>
                <a:gd name="T7" fmla="*/ 8 h 14"/>
              </a:gdLst>
              <a:ahLst/>
              <a:cxnLst>
                <a:cxn ang="0">
                  <a:pos x="T0" y="T1"/>
                </a:cxn>
                <a:cxn ang="0">
                  <a:pos x="T2" y="T3"/>
                </a:cxn>
                <a:cxn ang="0">
                  <a:pos x="T4" y="T5"/>
                </a:cxn>
                <a:cxn ang="0">
                  <a:pos x="T6" y="T7"/>
                </a:cxn>
              </a:cxnLst>
              <a:rect l="0" t="0" r="r" b="b"/>
              <a:pathLst>
                <a:path w="15" h="14">
                  <a:moveTo>
                    <a:pt x="14" y="8"/>
                  </a:moveTo>
                  <a:cubicBezTo>
                    <a:pt x="13" y="6"/>
                    <a:pt x="10" y="2"/>
                    <a:pt x="5" y="1"/>
                  </a:cubicBezTo>
                  <a:cubicBezTo>
                    <a:pt x="0" y="0"/>
                    <a:pt x="9" y="11"/>
                    <a:pt x="11" y="12"/>
                  </a:cubicBezTo>
                  <a:cubicBezTo>
                    <a:pt x="13" y="14"/>
                    <a:pt x="15" y="9"/>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2"/>
            <p:cNvSpPr>
              <a:spLocks/>
            </p:cNvSpPr>
            <p:nvPr/>
          </p:nvSpPr>
          <p:spPr bwMode="auto">
            <a:xfrm>
              <a:off x="8297644" y="3682108"/>
              <a:ext cx="17771" cy="15721"/>
            </a:xfrm>
            <a:custGeom>
              <a:avLst/>
              <a:gdLst>
                <a:gd name="T0" fmla="*/ 9 w 11"/>
                <a:gd name="T1" fmla="*/ 2 h 10"/>
                <a:gd name="T2" fmla="*/ 2 w 11"/>
                <a:gd name="T3" fmla="*/ 1 h 10"/>
                <a:gd name="T4" fmla="*/ 7 w 11"/>
                <a:gd name="T5" fmla="*/ 7 h 10"/>
                <a:gd name="T6" fmla="*/ 9 w 11"/>
                <a:gd name="T7" fmla="*/ 2 h 10"/>
              </a:gdLst>
              <a:ahLst/>
              <a:cxnLst>
                <a:cxn ang="0">
                  <a:pos x="T0" y="T1"/>
                </a:cxn>
                <a:cxn ang="0">
                  <a:pos x="T2" y="T3"/>
                </a:cxn>
                <a:cxn ang="0">
                  <a:pos x="T4" y="T5"/>
                </a:cxn>
                <a:cxn ang="0">
                  <a:pos x="T6" y="T7"/>
                </a:cxn>
              </a:cxnLst>
              <a:rect l="0" t="0" r="r" b="b"/>
              <a:pathLst>
                <a:path w="11" h="10">
                  <a:moveTo>
                    <a:pt x="9" y="2"/>
                  </a:moveTo>
                  <a:cubicBezTo>
                    <a:pt x="8" y="0"/>
                    <a:pt x="3" y="0"/>
                    <a:pt x="2" y="1"/>
                  </a:cubicBezTo>
                  <a:cubicBezTo>
                    <a:pt x="0" y="1"/>
                    <a:pt x="4" y="5"/>
                    <a:pt x="7" y="7"/>
                  </a:cubicBezTo>
                  <a:cubicBezTo>
                    <a:pt x="11" y="10"/>
                    <a:pt x="10"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3"/>
            <p:cNvSpPr>
              <a:spLocks/>
            </p:cNvSpPr>
            <p:nvPr/>
          </p:nvSpPr>
          <p:spPr bwMode="auto">
            <a:xfrm>
              <a:off x="7693424" y="3801721"/>
              <a:ext cx="777148" cy="607638"/>
            </a:xfrm>
            <a:custGeom>
              <a:avLst/>
              <a:gdLst>
                <a:gd name="T0" fmla="*/ 460 w 481"/>
                <a:gd name="T1" fmla="*/ 186 h 376"/>
                <a:gd name="T2" fmla="*/ 424 w 481"/>
                <a:gd name="T3" fmla="*/ 147 h 376"/>
                <a:gd name="T4" fmla="*/ 408 w 481"/>
                <a:gd name="T5" fmla="*/ 135 h 376"/>
                <a:gd name="T6" fmla="*/ 376 w 481"/>
                <a:gd name="T7" fmla="*/ 104 h 376"/>
                <a:gd name="T8" fmla="*/ 350 w 481"/>
                <a:gd name="T9" fmla="*/ 73 h 376"/>
                <a:gd name="T10" fmla="*/ 324 w 481"/>
                <a:gd name="T11" fmla="*/ 39 h 376"/>
                <a:gd name="T12" fmla="*/ 303 w 481"/>
                <a:gd name="T13" fmla="*/ 12 h 376"/>
                <a:gd name="T14" fmla="*/ 290 w 481"/>
                <a:gd name="T15" fmla="*/ 13 h 376"/>
                <a:gd name="T16" fmla="*/ 297 w 481"/>
                <a:gd name="T17" fmla="*/ 55 h 376"/>
                <a:gd name="T18" fmla="*/ 282 w 481"/>
                <a:gd name="T19" fmla="*/ 78 h 376"/>
                <a:gd name="T20" fmla="*/ 255 w 481"/>
                <a:gd name="T21" fmla="*/ 62 h 376"/>
                <a:gd name="T22" fmla="*/ 227 w 481"/>
                <a:gd name="T23" fmla="*/ 45 h 376"/>
                <a:gd name="T24" fmla="*/ 230 w 481"/>
                <a:gd name="T25" fmla="*/ 27 h 376"/>
                <a:gd name="T26" fmla="*/ 227 w 481"/>
                <a:gd name="T27" fmla="*/ 13 h 376"/>
                <a:gd name="T28" fmla="*/ 215 w 481"/>
                <a:gd name="T29" fmla="*/ 15 h 376"/>
                <a:gd name="T30" fmla="*/ 186 w 481"/>
                <a:gd name="T31" fmla="*/ 7 h 376"/>
                <a:gd name="T32" fmla="*/ 167 w 481"/>
                <a:gd name="T33" fmla="*/ 16 h 376"/>
                <a:gd name="T34" fmla="*/ 158 w 481"/>
                <a:gd name="T35" fmla="*/ 33 h 376"/>
                <a:gd name="T36" fmla="*/ 163 w 481"/>
                <a:gd name="T37" fmla="*/ 50 h 376"/>
                <a:gd name="T38" fmla="*/ 144 w 481"/>
                <a:gd name="T39" fmla="*/ 48 h 376"/>
                <a:gd name="T40" fmla="*/ 122 w 481"/>
                <a:gd name="T41" fmla="*/ 38 h 376"/>
                <a:gd name="T42" fmla="*/ 113 w 481"/>
                <a:gd name="T43" fmla="*/ 48 h 376"/>
                <a:gd name="T44" fmla="*/ 105 w 481"/>
                <a:gd name="T45" fmla="*/ 60 h 376"/>
                <a:gd name="T46" fmla="*/ 99 w 481"/>
                <a:gd name="T47" fmla="*/ 70 h 376"/>
                <a:gd name="T48" fmla="*/ 82 w 481"/>
                <a:gd name="T49" fmla="*/ 78 h 376"/>
                <a:gd name="T50" fmla="*/ 74 w 481"/>
                <a:gd name="T51" fmla="*/ 104 h 376"/>
                <a:gd name="T52" fmla="*/ 21 w 481"/>
                <a:gd name="T53" fmla="*/ 123 h 376"/>
                <a:gd name="T54" fmla="*/ 6 w 481"/>
                <a:gd name="T55" fmla="*/ 136 h 376"/>
                <a:gd name="T56" fmla="*/ 3 w 481"/>
                <a:gd name="T57" fmla="*/ 165 h 376"/>
                <a:gd name="T58" fmla="*/ 10 w 481"/>
                <a:gd name="T59" fmla="*/ 179 h 376"/>
                <a:gd name="T60" fmla="*/ 8 w 481"/>
                <a:gd name="T61" fmla="*/ 190 h 376"/>
                <a:gd name="T62" fmla="*/ 19 w 481"/>
                <a:gd name="T63" fmla="*/ 213 h 376"/>
                <a:gd name="T64" fmla="*/ 46 w 481"/>
                <a:gd name="T65" fmla="*/ 265 h 376"/>
                <a:gd name="T66" fmla="*/ 45 w 481"/>
                <a:gd name="T67" fmla="*/ 290 h 376"/>
                <a:gd name="T68" fmla="*/ 59 w 481"/>
                <a:gd name="T69" fmla="*/ 312 h 376"/>
                <a:gd name="T70" fmla="*/ 100 w 481"/>
                <a:gd name="T71" fmla="*/ 297 h 376"/>
                <a:gd name="T72" fmla="*/ 134 w 481"/>
                <a:gd name="T73" fmla="*/ 295 h 376"/>
                <a:gd name="T74" fmla="*/ 175 w 481"/>
                <a:gd name="T75" fmla="*/ 281 h 376"/>
                <a:gd name="T76" fmla="*/ 232 w 481"/>
                <a:gd name="T77" fmla="*/ 269 h 376"/>
                <a:gd name="T78" fmla="*/ 263 w 481"/>
                <a:gd name="T79" fmla="*/ 285 h 376"/>
                <a:gd name="T80" fmla="*/ 283 w 481"/>
                <a:gd name="T81" fmla="*/ 311 h 376"/>
                <a:gd name="T82" fmla="*/ 295 w 481"/>
                <a:gd name="T83" fmla="*/ 294 h 376"/>
                <a:gd name="T84" fmla="*/ 305 w 481"/>
                <a:gd name="T85" fmla="*/ 294 h 376"/>
                <a:gd name="T86" fmla="*/ 306 w 481"/>
                <a:gd name="T87" fmla="*/ 317 h 376"/>
                <a:gd name="T88" fmla="*/ 320 w 481"/>
                <a:gd name="T89" fmla="*/ 317 h 376"/>
                <a:gd name="T90" fmla="*/ 328 w 481"/>
                <a:gd name="T91" fmla="*/ 325 h 376"/>
                <a:gd name="T92" fmla="*/ 360 w 481"/>
                <a:gd name="T93" fmla="*/ 364 h 376"/>
                <a:gd name="T94" fmla="*/ 391 w 481"/>
                <a:gd name="T95" fmla="*/ 374 h 376"/>
                <a:gd name="T96" fmla="*/ 414 w 481"/>
                <a:gd name="T97" fmla="*/ 368 h 376"/>
                <a:gd name="T98" fmla="*/ 442 w 481"/>
                <a:gd name="T99" fmla="*/ 363 h 376"/>
                <a:gd name="T100" fmla="*/ 462 w 481"/>
                <a:gd name="T101" fmla="*/ 334 h 376"/>
                <a:gd name="T102" fmla="*/ 470 w 481"/>
                <a:gd name="T103" fmla="*/ 288 h 376"/>
                <a:gd name="T104" fmla="*/ 476 w 481"/>
                <a:gd name="T105" fmla="*/ 21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1" h="376">
                  <a:moveTo>
                    <a:pt x="476" y="217"/>
                  </a:moveTo>
                  <a:cubicBezTo>
                    <a:pt x="472" y="212"/>
                    <a:pt x="471" y="210"/>
                    <a:pt x="469" y="204"/>
                  </a:cubicBezTo>
                  <a:cubicBezTo>
                    <a:pt x="468" y="199"/>
                    <a:pt x="462" y="188"/>
                    <a:pt x="460" y="186"/>
                  </a:cubicBezTo>
                  <a:cubicBezTo>
                    <a:pt x="458" y="183"/>
                    <a:pt x="450" y="170"/>
                    <a:pt x="447" y="167"/>
                  </a:cubicBezTo>
                  <a:cubicBezTo>
                    <a:pt x="443" y="164"/>
                    <a:pt x="437" y="159"/>
                    <a:pt x="433" y="156"/>
                  </a:cubicBezTo>
                  <a:cubicBezTo>
                    <a:pt x="430" y="154"/>
                    <a:pt x="427" y="154"/>
                    <a:pt x="424" y="147"/>
                  </a:cubicBezTo>
                  <a:cubicBezTo>
                    <a:pt x="422" y="140"/>
                    <a:pt x="419" y="140"/>
                    <a:pt x="417" y="140"/>
                  </a:cubicBezTo>
                  <a:cubicBezTo>
                    <a:pt x="417" y="139"/>
                    <a:pt x="414" y="136"/>
                    <a:pt x="414" y="138"/>
                  </a:cubicBezTo>
                  <a:cubicBezTo>
                    <a:pt x="413" y="140"/>
                    <a:pt x="411" y="140"/>
                    <a:pt x="408" y="135"/>
                  </a:cubicBezTo>
                  <a:cubicBezTo>
                    <a:pt x="404" y="130"/>
                    <a:pt x="402" y="125"/>
                    <a:pt x="400" y="122"/>
                  </a:cubicBezTo>
                  <a:cubicBezTo>
                    <a:pt x="398" y="120"/>
                    <a:pt x="392" y="114"/>
                    <a:pt x="389" y="112"/>
                  </a:cubicBezTo>
                  <a:cubicBezTo>
                    <a:pt x="386" y="109"/>
                    <a:pt x="378" y="107"/>
                    <a:pt x="376" y="104"/>
                  </a:cubicBezTo>
                  <a:cubicBezTo>
                    <a:pt x="373" y="101"/>
                    <a:pt x="369" y="100"/>
                    <a:pt x="366" y="97"/>
                  </a:cubicBezTo>
                  <a:cubicBezTo>
                    <a:pt x="363" y="94"/>
                    <a:pt x="358" y="91"/>
                    <a:pt x="357" y="87"/>
                  </a:cubicBezTo>
                  <a:cubicBezTo>
                    <a:pt x="357" y="84"/>
                    <a:pt x="354" y="79"/>
                    <a:pt x="350" y="73"/>
                  </a:cubicBezTo>
                  <a:cubicBezTo>
                    <a:pt x="346" y="67"/>
                    <a:pt x="339" y="58"/>
                    <a:pt x="338" y="55"/>
                  </a:cubicBezTo>
                  <a:cubicBezTo>
                    <a:pt x="337" y="51"/>
                    <a:pt x="332" y="45"/>
                    <a:pt x="330" y="42"/>
                  </a:cubicBezTo>
                  <a:cubicBezTo>
                    <a:pt x="327" y="40"/>
                    <a:pt x="325" y="39"/>
                    <a:pt x="324" y="39"/>
                  </a:cubicBezTo>
                  <a:cubicBezTo>
                    <a:pt x="322" y="39"/>
                    <a:pt x="320" y="42"/>
                    <a:pt x="318" y="40"/>
                  </a:cubicBezTo>
                  <a:cubicBezTo>
                    <a:pt x="317" y="37"/>
                    <a:pt x="313" y="27"/>
                    <a:pt x="309" y="20"/>
                  </a:cubicBezTo>
                  <a:cubicBezTo>
                    <a:pt x="304" y="14"/>
                    <a:pt x="301" y="14"/>
                    <a:pt x="303" y="12"/>
                  </a:cubicBezTo>
                  <a:cubicBezTo>
                    <a:pt x="306" y="11"/>
                    <a:pt x="300" y="10"/>
                    <a:pt x="299" y="8"/>
                  </a:cubicBezTo>
                  <a:cubicBezTo>
                    <a:pt x="298" y="6"/>
                    <a:pt x="295" y="0"/>
                    <a:pt x="292" y="0"/>
                  </a:cubicBezTo>
                  <a:cubicBezTo>
                    <a:pt x="290" y="0"/>
                    <a:pt x="291" y="12"/>
                    <a:pt x="290" y="13"/>
                  </a:cubicBezTo>
                  <a:cubicBezTo>
                    <a:pt x="288" y="15"/>
                    <a:pt x="291" y="22"/>
                    <a:pt x="291" y="24"/>
                  </a:cubicBezTo>
                  <a:cubicBezTo>
                    <a:pt x="290" y="25"/>
                    <a:pt x="291" y="28"/>
                    <a:pt x="292" y="32"/>
                  </a:cubicBezTo>
                  <a:cubicBezTo>
                    <a:pt x="293" y="36"/>
                    <a:pt x="298" y="52"/>
                    <a:pt x="297" y="55"/>
                  </a:cubicBezTo>
                  <a:cubicBezTo>
                    <a:pt x="296" y="58"/>
                    <a:pt x="295" y="80"/>
                    <a:pt x="293" y="79"/>
                  </a:cubicBezTo>
                  <a:cubicBezTo>
                    <a:pt x="291" y="79"/>
                    <a:pt x="288" y="77"/>
                    <a:pt x="286" y="77"/>
                  </a:cubicBezTo>
                  <a:cubicBezTo>
                    <a:pt x="283" y="78"/>
                    <a:pt x="286" y="80"/>
                    <a:pt x="282" y="78"/>
                  </a:cubicBezTo>
                  <a:cubicBezTo>
                    <a:pt x="278" y="77"/>
                    <a:pt x="278" y="75"/>
                    <a:pt x="274" y="72"/>
                  </a:cubicBezTo>
                  <a:cubicBezTo>
                    <a:pt x="271" y="70"/>
                    <a:pt x="264" y="70"/>
                    <a:pt x="261" y="68"/>
                  </a:cubicBezTo>
                  <a:cubicBezTo>
                    <a:pt x="258" y="66"/>
                    <a:pt x="260" y="64"/>
                    <a:pt x="255" y="62"/>
                  </a:cubicBezTo>
                  <a:cubicBezTo>
                    <a:pt x="249" y="59"/>
                    <a:pt x="248" y="55"/>
                    <a:pt x="245" y="55"/>
                  </a:cubicBezTo>
                  <a:cubicBezTo>
                    <a:pt x="241" y="54"/>
                    <a:pt x="241" y="56"/>
                    <a:pt x="238" y="54"/>
                  </a:cubicBezTo>
                  <a:cubicBezTo>
                    <a:pt x="235" y="52"/>
                    <a:pt x="228" y="48"/>
                    <a:pt x="227" y="45"/>
                  </a:cubicBezTo>
                  <a:cubicBezTo>
                    <a:pt x="227" y="43"/>
                    <a:pt x="229" y="37"/>
                    <a:pt x="230" y="37"/>
                  </a:cubicBezTo>
                  <a:cubicBezTo>
                    <a:pt x="230" y="37"/>
                    <a:pt x="231" y="33"/>
                    <a:pt x="230" y="32"/>
                  </a:cubicBezTo>
                  <a:cubicBezTo>
                    <a:pt x="229" y="30"/>
                    <a:pt x="227" y="28"/>
                    <a:pt x="230" y="27"/>
                  </a:cubicBezTo>
                  <a:cubicBezTo>
                    <a:pt x="233" y="26"/>
                    <a:pt x="236" y="28"/>
                    <a:pt x="235" y="25"/>
                  </a:cubicBezTo>
                  <a:cubicBezTo>
                    <a:pt x="233" y="22"/>
                    <a:pt x="237" y="17"/>
                    <a:pt x="233" y="14"/>
                  </a:cubicBezTo>
                  <a:cubicBezTo>
                    <a:pt x="229" y="11"/>
                    <a:pt x="227" y="11"/>
                    <a:pt x="227" y="13"/>
                  </a:cubicBezTo>
                  <a:cubicBezTo>
                    <a:pt x="227" y="14"/>
                    <a:pt x="228" y="17"/>
                    <a:pt x="226" y="16"/>
                  </a:cubicBezTo>
                  <a:cubicBezTo>
                    <a:pt x="223" y="14"/>
                    <a:pt x="222" y="12"/>
                    <a:pt x="220" y="12"/>
                  </a:cubicBezTo>
                  <a:cubicBezTo>
                    <a:pt x="219" y="13"/>
                    <a:pt x="219" y="17"/>
                    <a:pt x="215" y="15"/>
                  </a:cubicBezTo>
                  <a:cubicBezTo>
                    <a:pt x="211" y="14"/>
                    <a:pt x="206" y="10"/>
                    <a:pt x="202" y="10"/>
                  </a:cubicBezTo>
                  <a:cubicBezTo>
                    <a:pt x="199" y="10"/>
                    <a:pt x="195" y="10"/>
                    <a:pt x="193" y="8"/>
                  </a:cubicBezTo>
                  <a:cubicBezTo>
                    <a:pt x="190" y="7"/>
                    <a:pt x="187" y="6"/>
                    <a:pt x="186" y="7"/>
                  </a:cubicBezTo>
                  <a:cubicBezTo>
                    <a:pt x="185" y="8"/>
                    <a:pt x="188" y="11"/>
                    <a:pt x="185" y="13"/>
                  </a:cubicBezTo>
                  <a:cubicBezTo>
                    <a:pt x="183" y="16"/>
                    <a:pt x="175" y="18"/>
                    <a:pt x="173" y="16"/>
                  </a:cubicBezTo>
                  <a:cubicBezTo>
                    <a:pt x="171" y="15"/>
                    <a:pt x="170" y="14"/>
                    <a:pt x="167" y="16"/>
                  </a:cubicBezTo>
                  <a:cubicBezTo>
                    <a:pt x="165" y="17"/>
                    <a:pt x="163" y="22"/>
                    <a:pt x="162" y="23"/>
                  </a:cubicBezTo>
                  <a:cubicBezTo>
                    <a:pt x="160" y="23"/>
                    <a:pt x="164" y="27"/>
                    <a:pt x="163" y="28"/>
                  </a:cubicBezTo>
                  <a:cubicBezTo>
                    <a:pt x="161" y="29"/>
                    <a:pt x="159" y="31"/>
                    <a:pt x="158" y="33"/>
                  </a:cubicBezTo>
                  <a:cubicBezTo>
                    <a:pt x="158" y="34"/>
                    <a:pt x="156" y="42"/>
                    <a:pt x="158" y="42"/>
                  </a:cubicBezTo>
                  <a:cubicBezTo>
                    <a:pt x="160" y="43"/>
                    <a:pt x="164" y="43"/>
                    <a:pt x="163" y="45"/>
                  </a:cubicBezTo>
                  <a:cubicBezTo>
                    <a:pt x="162" y="47"/>
                    <a:pt x="166" y="51"/>
                    <a:pt x="163" y="50"/>
                  </a:cubicBezTo>
                  <a:cubicBezTo>
                    <a:pt x="161" y="49"/>
                    <a:pt x="158" y="47"/>
                    <a:pt x="156" y="47"/>
                  </a:cubicBezTo>
                  <a:cubicBezTo>
                    <a:pt x="155" y="47"/>
                    <a:pt x="149" y="46"/>
                    <a:pt x="147" y="46"/>
                  </a:cubicBezTo>
                  <a:cubicBezTo>
                    <a:pt x="146" y="47"/>
                    <a:pt x="146" y="52"/>
                    <a:pt x="144" y="48"/>
                  </a:cubicBezTo>
                  <a:cubicBezTo>
                    <a:pt x="142" y="44"/>
                    <a:pt x="143" y="44"/>
                    <a:pt x="140" y="43"/>
                  </a:cubicBezTo>
                  <a:cubicBezTo>
                    <a:pt x="137" y="41"/>
                    <a:pt x="134" y="36"/>
                    <a:pt x="132" y="36"/>
                  </a:cubicBezTo>
                  <a:cubicBezTo>
                    <a:pt x="130" y="36"/>
                    <a:pt x="124" y="39"/>
                    <a:pt x="122" y="38"/>
                  </a:cubicBezTo>
                  <a:cubicBezTo>
                    <a:pt x="120" y="38"/>
                    <a:pt x="119" y="35"/>
                    <a:pt x="118" y="38"/>
                  </a:cubicBezTo>
                  <a:cubicBezTo>
                    <a:pt x="117" y="41"/>
                    <a:pt x="117" y="43"/>
                    <a:pt x="115" y="43"/>
                  </a:cubicBezTo>
                  <a:cubicBezTo>
                    <a:pt x="113" y="42"/>
                    <a:pt x="114" y="47"/>
                    <a:pt x="113" y="48"/>
                  </a:cubicBezTo>
                  <a:cubicBezTo>
                    <a:pt x="112" y="50"/>
                    <a:pt x="115" y="55"/>
                    <a:pt x="112" y="54"/>
                  </a:cubicBezTo>
                  <a:cubicBezTo>
                    <a:pt x="109" y="54"/>
                    <a:pt x="107" y="51"/>
                    <a:pt x="106" y="52"/>
                  </a:cubicBezTo>
                  <a:cubicBezTo>
                    <a:pt x="105" y="54"/>
                    <a:pt x="105" y="58"/>
                    <a:pt x="105" y="60"/>
                  </a:cubicBezTo>
                  <a:cubicBezTo>
                    <a:pt x="105" y="62"/>
                    <a:pt x="105" y="65"/>
                    <a:pt x="104" y="65"/>
                  </a:cubicBezTo>
                  <a:cubicBezTo>
                    <a:pt x="103" y="65"/>
                    <a:pt x="99" y="62"/>
                    <a:pt x="98" y="64"/>
                  </a:cubicBezTo>
                  <a:cubicBezTo>
                    <a:pt x="98" y="66"/>
                    <a:pt x="98" y="68"/>
                    <a:pt x="99" y="70"/>
                  </a:cubicBezTo>
                  <a:cubicBezTo>
                    <a:pt x="100" y="72"/>
                    <a:pt x="101" y="80"/>
                    <a:pt x="98" y="77"/>
                  </a:cubicBezTo>
                  <a:cubicBezTo>
                    <a:pt x="96" y="74"/>
                    <a:pt x="93" y="68"/>
                    <a:pt x="90" y="68"/>
                  </a:cubicBezTo>
                  <a:cubicBezTo>
                    <a:pt x="88" y="69"/>
                    <a:pt x="83" y="75"/>
                    <a:pt x="82" y="78"/>
                  </a:cubicBezTo>
                  <a:cubicBezTo>
                    <a:pt x="82" y="82"/>
                    <a:pt x="86" y="87"/>
                    <a:pt x="84" y="89"/>
                  </a:cubicBezTo>
                  <a:cubicBezTo>
                    <a:pt x="82" y="92"/>
                    <a:pt x="82" y="97"/>
                    <a:pt x="81" y="99"/>
                  </a:cubicBezTo>
                  <a:cubicBezTo>
                    <a:pt x="80" y="100"/>
                    <a:pt x="77" y="102"/>
                    <a:pt x="74" y="104"/>
                  </a:cubicBezTo>
                  <a:cubicBezTo>
                    <a:pt x="71" y="107"/>
                    <a:pt x="57" y="111"/>
                    <a:pt x="53" y="113"/>
                  </a:cubicBezTo>
                  <a:cubicBezTo>
                    <a:pt x="50" y="115"/>
                    <a:pt x="45" y="118"/>
                    <a:pt x="40" y="118"/>
                  </a:cubicBezTo>
                  <a:cubicBezTo>
                    <a:pt x="35" y="119"/>
                    <a:pt x="23" y="120"/>
                    <a:pt x="21" y="123"/>
                  </a:cubicBezTo>
                  <a:cubicBezTo>
                    <a:pt x="18" y="125"/>
                    <a:pt x="15" y="131"/>
                    <a:pt x="14" y="131"/>
                  </a:cubicBezTo>
                  <a:cubicBezTo>
                    <a:pt x="12" y="131"/>
                    <a:pt x="9" y="141"/>
                    <a:pt x="8" y="139"/>
                  </a:cubicBezTo>
                  <a:cubicBezTo>
                    <a:pt x="6" y="138"/>
                    <a:pt x="8" y="134"/>
                    <a:pt x="6" y="136"/>
                  </a:cubicBezTo>
                  <a:cubicBezTo>
                    <a:pt x="3" y="139"/>
                    <a:pt x="0" y="142"/>
                    <a:pt x="2" y="147"/>
                  </a:cubicBezTo>
                  <a:cubicBezTo>
                    <a:pt x="3" y="152"/>
                    <a:pt x="4" y="154"/>
                    <a:pt x="3" y="156"/>
                  </a:cubicBezTo>
                  <a:cubicBezTo>
                    <a:pt x="2" y="158"/>
                    <a:pt x="1" y="166"/>
                    <a:pt x="3" y="165"/>
                  </a:cubicBezTo>
                  <a:cubicBezTo>
                    <a:pt x="5" y="164"/>
                    <a:pt x="7" y="160"/>
                    <a:pt x="7" y="161"/>
                  </a:cubicBezTo>
                  <a:cubicBezTo>
                    <a:pt x="7" y="162"/>
                    <a:pt x="4" y="165"/>
                    <a:pt x="6" y="170"/>
                  </a:cubicBezTo>
                  <a:cubicBezTo>
                    <a:pt x="7" y="174"/>
                    <a:pt x="7" y="176"/>
                    <a:pt x="10" y="179"/>
                  </a:cubicBezTo>
                  <a:cubicBezTo>
                    <a:pt x="12" y="182"/>
                    <a:pt x="17" y="190"/>
                    <a:pt x="14" y="188"/>
                  </a:cubicBezTo>
                  <a:cubicBezTo>
                    <a:pt x="11" y="186"/>
                    <a:pt x="7" y="183"/>
                    <a:pt x="8" y="185"/>
                  </a:cubicBezTo>
                  <a:cubicBezTo>
                    <a:pt x="8" y="186"/>
                    <a:pt x="10" y="191"/>
                    <a:pt x="8" y="190"/>
                  </a:cubicBezTo>
                  <a:cubicBezTo>
                    <a:pt x="6" y="189"/>
                    <a:pt x="3" y="185"/>
                    <a:pt x="5" y="189"/>
                  </a:cubicBezTo>
                  <a:cubicBezTo>
                    <a:pt x="6" y="193"/>
                    <a:pt x="7" y="198"/>
                    <a:pt x="10" y="200"/>
                  </a:cubicBezTo>
                  <a:cubicBezTo>
                    <a:pt x="13" y="203"/>
                    <a:pt x="18" y="209"/>
                    <a:pt x="19" y="213"/>
                  </a:cubicBezTo>
                  <a:cubicBezTo>
                    <a:pt x="21" y="218"/>
                    <a:pt x="27" y="226"/>
                    <a:pt x="29" y="228"/>
                  </a:cubicBezTo>
                  <a:cubicBezTo>
                    <a:pt x="31" y="230"/>
                    <a:pt x="35" y="239"/>
                    <a:pt x="36" y="242"/>
                  </a:cubicBezTo>
                  <a:cubicBezTo>
                    <a:pt x="36" y="246"/>
                    <a:pt x="42" y="259"/>
                    <a:pt x="46" y="265"/>
                  </a:cubicBezTo>
                  <a:cubicBezTo>
                    <a:pt x="50" y="272"/>
                    <a:pt x="53" y="281"/>
                    <a:pt x="51" y="280"/>
                  </a:cubicBezTo>
                  <a:cubicBezTo>
                    <a:pt x="50" y="279"/>
                    <a:pt x="47" y="273"/>
                    <a:pt x="46" y="278"/>
                  </a:cubicBezTo>
                  <a:cubicBezTo>
                    <a:pt x="46" y="283"/>
                    <a:pt x="47" y="288"/>
                    <a:pt x="45" y="290"/>
                  </a:cubicBezTo>
                  <a:cubicBezTo>
                    <a:pt x="42" y="292"/>
                    <a:pt x="41" y="293"/>
                    <a:pt x="41" y="296"/>
                  </a:cubicBezTo>
                  <a:cubicBezTo>
                    <a:pt x="42" y="298"/>
                    <a:pt x="43" y="302"/>
                    <a:pt x="47" y="303"/>
                  </a:cubicBezTo>
                  <a:cubicBezTo>
                    <a:pt x="51" y="304"/>
                    <a:pt x="54" y="309"/>
                    <a:pt x="59" y="312"/>
                  </a:cubicBezTo>
                  <a:cubicBezTo>
                    <a:pt x="64" y="315"/>
                    <a:pt x="73" y="316"/>
                    <a:pt x="76" y="315"/>
                  </a:cubicBezTo>
                  <a:cubicBezTo>
                    <a:pt x="79" y="313"/>
                    <a:pt x="86" y="307"/>
                    <a:pt x="90" y="306"/>
                  </a:cubicBezTo>
                  <a:cubicBezTo>
                    <a:pt x="94" y="304"/>
                    <a:pt x="97" y="298"/>
                    <a:pt x="100" y="297"/>
                  </a:cubicBezTo>
                  <a:cubicBezTo>
                    <a:pt x="104" y="296"/>
                    <a:pt x="115" y="295"/>
                    <a:pt x="119" y="296"/>
                  </a:cubicBezTo>
                  <a:cubicBezTo>
                    <a:pt x="123" y="298"/>
                    <a:pt x="127" y="300"/>
                    <a:pt x="129" y="298"/>
                  </a:cubicBezTo>
                  <a:cubicBezTo>
                    <a:pt x="131" y="296"/>
                    <a:pt x="131" y="293"/>
                    <a:pt x="134" y="295"/>
                  </a:cubicBezTo>
                  <a:cubicBezTo>
                    <a:pt x="137" y="298"/>
                    <a:pt x="138" y="300"/>
                    <a:pt x="141" y="297"/>
                  </a:cubicBezTo>
                  <a:cubicBezTo>
                    <a:pt x="143" y="294"/>
                    <a:pt x="143" y="283"/>
                    <a:pt x="148" y="282"/>
                  </a:cubicBezTo>
                  <a:cubicBezTo>
                    <a:pt x="153" y="281"/>
                    <a:pt x="166" y="281"/>
                    <a:pt x="175" y="281"/>
                  </a:cubicBezTo>
                  <a:cubicBezTo>
                    <a:pt x="185" y="282"/>
                    <a:pt x="187" y="282"/>
                    <a:pt x="193" y="279"/>
                  </a:cubicBezTo>
                  <a:cubicBezTo>
                    <a:pt x="199" y="274"/>
                    <a:pt x="212" y="271"/>
                    <a:pt x="217" y="270"/>
                  </a:cubicBezTo>
                  <a:cubicBezTo>
                    <a:pt x="223" y="269"/>
                    <a:pt x="227" y="266"/>
                    <a:pt x="232" y="269"/>
                  </a:cubicBezTo>
                  <a:cubicBezTo>
                    <a:pt x="236" y="271"/>
                    <a:pt x="239" y="275"/>
                    <a:pt x="247" y="276"/>
                  </a:cubicBezTo>
                  <a:cubicBezTo>
                    <a:pt x="255" y="277"/>
                    <a:pt x="262" y="278"/>
                    <a:pt x="263" y="279"/>
                  </a:cubicBezTo>
                  <a:cubicBezTo>
                    <a:pt x="264" y="281"/>
                    <a:pt x="261" y="282"/>
                    <a:pt x="263" y="285"/>
                  </a:cubicBezTo>
                  <a:cubicBezTo>
                    <a:pt x="265" y="288"/>
                    <a:pt x="268" y="285"/>
                    <a:pt x="269" y="290"/>
                  </a:cubicBezTo>
                  <a:cubicBezTo>
                    <a:pt x="271" y="294"/>
                    <a:pt x="277" y="300"/>
                    <a:pt x="278" y="302"/>
                  </a:cubicBezTo>
                  <a:cubicBezTo>
                    <a:pt x="279" y="304"/>
                    <a:pt x="281" y="309"/>
                    <a:pt x="283" y="311"/>
                  </a:cubicBezTo>
                  <a:cubicBezTo>
                    <a:pt x="285" y="312"/>
                    <a:pt x="291" y="316"/>
                    <a:pt x="290" y="313"/>
                  </a:cubicBezTo>
                  <a:cubicBezTo>
                    <a:pt x="290" y="310"/>
                    <a:pt x="287" y="310"/>
                    <a:pt x="290" y="307"/>
                  </a:cubicBezTo>
                  <a:cubicBezTo>
                    <a:pt x="292" y="304"/>
                    <a:pt x="290" y="294"/>
                    <a:pt x="295" y="294"/>
                  </a:cubicBezTo>
                  <a:cubicBezTo>
                    <a:pt x="300" y="294"/>
                    <a:pt x="300" y="292"/>
                    <a:pt x="300" y="290"/>
                  </a:cubicBezTo>
                  <a:cubicBezTo>
                    <a:pt x="300" y="287"/>
                    <a:pt x="303" y="283"/>
                    <a:pt x="304" y="284"/>
                  </a:cubicBezTo>
                  <a:cubicBezTo>
                    <a:pt x="305" y="285"/>
                    <a:pt x="307" y="291"/>
                    <a:pt x="305" y="294"/>
                  </a:cubicBezTo>
                  <a:cubicBezTo>
                    <a:pt x="304" y="297"/>
                    <a:pt x="306" y="310"/>
                    <a:pt x="305" y="311"/>
                  </a:cubicBezTo>
                  <a:cubicBezTo>
                    <a:pt x="304" y="312"/>
                    <a:pt x="302" y="313"/>
                    <a:pt x="302" y="316"/>
                  </a:cubicBezTo>
                  <a:cubicBezTo>
                    <a:pt x="301" y="318"/>
                    <a:pt x="304" y="319"/>
                    <a:pt x="306" y="317"/>
                  </a:cubicBezTo>
                  <a:cubicBezTo>
                    <a:pt x="307" y="316"/>
                    <a:pt x="310" y="314"/>
                    <a:pt x="311" y="311"/>
                  </a:cubicBezTo>
                  <a:cubicBezTo>
                    <a:pt x="311" y="308"/>
                    <a:pt x="313" y="303"/>
                    <a:pt x="314" y="305"/>
                  </a:cubicBezTo>
                  <a:cubicBezTo>
                    <a:pt x="315" y="307"/>
                    <a:pt x="318" y="314"/>
                    <a:pt x="320" y="317"/>
                  </a:cubicBezTo>
                  <a:cubicBezTo>
                    <a:pt x="322" y="320"/>
                    <a:pt x="316" y="324"/>
                    <a:pt x="317" y="324"/>
                  </a:cubicBezTo>
                  <a:cubicBezTo>
                    <a:pt x="319" y="325"/>
                    <a:pt x="322" y="326"/>
                    <a:pt x="324" y="325"/>
                  </a:cubicBezTo>
                  <a:cubicBezTo>
                    <a:pt x="326" y="323"/>
                    <a:pt x="323" y="319"/>
                    <a:pt x="328" y="325"/>
                  </a:cubicBezTo>
                  <a:cubicBezTo>
                    <a:pt x="333" y="331"/>
                    <a:pt x="341" y="337"/>
                    <a:pt x="341" y="342"/>
                  </a:cubicBezTo>
                  <a:cubicBezTo>
                    <a:pt x="342" y="347"/>
                    <a:pt x="345" y="351"/>
                    <a:pt x="349" y="356"/>
                  </a:cubicBezTo>
                  <a:cubicBezTo>
                    <a:pt x="354" y="360"/>
                    <a:pt x="352" y="362"/>
                    <a:pt x="360" y="364"/>
                  </a:cubicBezTo>
                  <a:cubicBezTo>
                    <a:pt x="368" y="366"/>
                    <a:pt x="366" y="373"/>
                    <a:pt x="370" y="370"/>
                  </a:cubicBezTo>
                  <a:cubicBezTo>
                    <a:pt x="374" y="368"/>
                    <a:pt x="371" y="364"/>
                    <a:pt x="375" y="367"/>
                  </a:cubicBezTo>
                  <a:cubicBezTo>
                    <a:pt x="379" y="369"/>
                    <a:pt x="389" y="375"/>
                    <a:pt x="391" y="374"/>
                  </a:cubicBezTo>
                  <a:cubicBezTo>
                    <a:pt x="394" y="373"/>
                    <a:pt x="400" y="369"/>
                    <a:pt x="403" y="369"/>
                  </a:cubicBezTo>
                  <a:cubicBezTo>
                    <a:pt x="405" y="369"/>
                    <a:pt x="405" y="361"/>
                    <a:pt x="406" y="361"/>
                  </a:cubicBezTo>
                  <a:cubicBezTo>
                    <a:pt x="407" y="361"/>
                    <a:pt x="409" y="362"/>
                    <a:pt x="414" y="368"/>
                  </a:cubicBezTo>
                  <a:cubicBezTo>
                    <a:pt x="420" y="373"/>
                    <a:pt x="420" y="376"/>
                    <a:pt x="425" y="374"/>
                  </a:cubicBezTo>
                  <a:cubicBezTo>
                    <a:pt x="430" y="373"/>
                    <a:pt x="435" y="376"/>
                    <a:pt x="437" y="372"/>
                  </a:cubicBezTo>
                  <a:cubicBezTo>
                    <a:pt x="439" y="369"/>
                    <a:pt x="437" y="364"/>
                    <a:pt x="442" y="363"/>
                  </a:cubicBezTo>
                  <a:cubicBezTo>
                    <a:pt x="448" y="362"/>
                    <a:pt x="452" y="361"/>
                    <a:pt x="456" y="359"/>
                  </a:cubicBezTo>
                  <a:cubicBezTo>
                    <a:pt x="460" y="356"/>
                    <a:pt x="467" y="359"/>
                    <a:pt x="466" y="355"/>
                  </a:cubicBezTo>
                  <a:cubicBezTo>
                    <a:pt x="465" y="350"/>
                    <a:pt x="461" y="335"/>
                    <a:pt x="462" y="334"/>
                  </a:cubicBezTo>
                  <a:cubicBezTo>
                    <a:pt x="464" y="333"/>
                    <a:pt x="462" y="322"/>
                    <a:pt x="463" y="318"/>
                  </a:cubicBezTo>
                  <a:cubicBezTo>
                    <a:pt x="463" y="313"/>
                    <a:pt x="460" y="307"/>
                    <a:pt x="463" y="304"/>
                  </a:cubicBezTo>
                  <a:cubicBezTo>
                    <a:pt x="465" y="301"/>
                    <a:pt x="467" y="291"/>
                    <a:pt x="470" y="288"/>
                  </a:cubicBezTo>
                  <a:cubicBezTo>
                    <a:pt x="473" y="286"/>
                    <a:pt x="476" y="285"/>
                    <a:pt x="479" y="281"/>
                  </a:cubicBezTo>
                  <a:cubicBezTo>
                    <a:pt x="481" y="277"/>
                    <a:pt x="481" y="249"/>
                    <a:pt x="480" y="241"/>
                  </a:cubicBezTo>
                  <a:cubicBezTo>
                    <a:pt x="479" y="234"/>
                    <a:pt x="479" y="222"/>
                    <a:pt x="476" y="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4"/>
            <p:cNvSpPr>
              <a:spLocks/>
            </p:cNvSpPr>
            <p:nvPr/>
          </p:nvSpPr>
          <p:spPr bwMode="auto">
            <a:xfrm>
              <a:off x="8368729" y="4459939"/>
              <a:ext cx="84072" cy="87489"/>
            </a:xfrm>
            <a:custGeom>
              <a:avLst/>
              <a:gdLst>
                <a:gd name="T0" fmla="*/ 44 w 52"/>
                <a:gd name="T1" fmla="*/ 5 h 54"/>
                <a:gd name="T2" fmla="*/ 28 w 52"/>
                <a:gd name="T3" fmla="*/ 7 h 54"/>
                <a:gd name="T4" fmla="*/ 10 w 52"/>
                <a:gd name="T5" fmla="*/ 3 h 54"/>
                <a:gd name="T6" fmla="*/ 1 w 52"/>
                <a:gd name="T7" fmla="*/ 3 h 54"/>
                <a:gd name="T8" fmla="*/ 14 w 52"/>
                <a:gd name="T9" fmla="*/ 25 h 54"/>
                <a:gd name="T10" fmla="*/ 19 w 52"/>
                <a:gd name="T11" fmla="*/ 37 h 54"/>
                <a:gd name="T12" fmla="*/ 38 w 52"/>
                <a:gd name="T13" fmla="*/ 54 h 54"/>
                <a:gd name="T14" fmla="*/ 44 w 52"/>
                <a:gd name="T15" fmla="*/ 42 h 54"/>
                <a:gd name="T16" fmla="*/ 50 w 52"/>
                <a:gd name="T17" fmla="*/ 47 h 54"/>
                <a:gd name="T18" fmla="*/ 49 w 52"/>
                <a:gd name="T19" fmla="*/ 41 h 54"/>
                <a:gd name="T20" fmla="*/ 51 w 52"/>
                <a:gd name="T21" fmla="*/ 30 h 54"/>
                <a:gd name="T22" fmla="*/ 46 w 52"/>
                <a:gd name="T23" fmla="*/ 12 h 54"/>
                <a:gd name="T24" fmla="*/ 44 w 52"/>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54">
                  <a:moveTo>
                    <a:pt x="44" y="5"/>
                  </a:moveTo>
                  <a:cubicBezTo>
                    <a:pt x="41" y="2"/>
                    <a:pt x="31" y="6"/>
                    <a:pt x="28" y="7"/>
                  </a:cubicBezTo>
                  <a:cubicBezTo>
                    <a:pt x="24" y="8"/>
                    <a:pt x="16" y="5"/>
                    <a:pt x="10" y="3"/>
                  </a:cubicBezTo>
                  <a:cubicBezTo>
                    <a:pt x="3" y="0"/>
                    <a:pt x="0" y="1"/>
                    <a:pt x="1" y="3"/>
                  </a:cubicBezTo>
                  <a:cubicBezTo>
                    <a:pt x="2" y="5"/>
                    <a:pt x="11" y="22"/>
                    <a:pt x="14" y="25"/>
                  </a:cubicBezTo>
                  <a:cubicBezTo>
                    <a:pt x="17" y="29"/>
                    <a:pt x="18" y="30"/>
                    <a:pt x="19" y="37"/>
                  </a:cubicBezTo>
                  <a:cubicBezTo>
                    <a:pt x="21" y="45"/>
                    <a:pt x="33" y="54"/>
                    <a:pt x="38" y="54"/>
                  </a:cubicBezTo>
                  <a:cubicBezTo>
                    <a:pt x="43" y="54"/>
                    <a:pt x="43" y="45"/>
                    <a:pt x="44" y="42"/>
                  </a:cubicBezTo>
                  <a:cubicBezTo>
                    <a:pt x="44" y="40"/>
                    <a:pt x="47" y="45"/>
                    <a:pt x="50" y="47"/>
                  </a:cubicBezTo>
                  <a:cubicBezTo>
                    <a:pt x="52" y="49"/>
                    <a:pt x="49" y="42"/>
                    <a:pt x="49" y="41"/>
                  </a:cubicBezTo>
                  <a:cubicBezTo>
                    <a:pt x="48" y="39"/>
                    <a:pt x="50" y="32"/>
                    <a:pt x="51" y="30"/>
                  </a:cubicBezTo>
                  <a:cubicBezTo>
                    <a:pt x="52" y="27"/>
                    <a:pt x="49" y="16"/>
                    <a:pt x="46" y="12"/>
                  </a:cubicBezTo>
                  <a:cubicBezTo>
                    <a:pt x="44" y="8"/>
                    <a:pt x="47" y="8"/>
                    <a:pt x="4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5"/>
            <p:cNvSpPr>
              <a:spLocks/>
            </p:cNvSpPr>
            <p:nvPr/>
          </p:nvSpPr>
          <p:spPr bwMode="auto">
            <a:xfrm>
              <a:off x="8821211" y="4453104"/>
              <a:ext cx="104577" cy="191382"/>
            </a:xfrm>
            <a:custGeom>
              <a:avLst/>
              <a:gdLst>
                <a:gd name="T0" fmla="*/ 62 w 65"/>
                <a:gd name="T1" fmla="*/ 33 h 118"/>
                <a:gd name="T2" fmla="*/ 58 w 65"/>
                <a:gd name="T3" fmla="*/ 16 h 118"/>
                <a:gd name="T4" fmla="*/ 54 w 65"/>
                <a:gd name="T5" fmla="*/ 9 h 118"/>
                <a:gd name="T6" fmla="*/ 49 w 65"/>
                <a:gd name="T7" fmla="*/ 13 h 118"/>
                <a:gd name="T8" fmla="*/ 45 w 65"/>
                <a:gd name="T9" fmla="*/ 7 h 118"/>
                <a:gd name="T10" fmla="*/ 40 w 65"/>
                <a:gd name="T11" fmla="*/ 3 h 118"/>
                <a:gd name="T12" fmla="*/ 32 w 65"/>
                <a:gd name="T13" fmla="*/ 6 h 118"/>
                <a:gd name="T14" fmla="*/ 31 w 65"/>
                <a:gd name="T15" fmla="*/ 22 h 118"/>
                <a:gd name="T16" fmla="*/ 30 w 65"/>
                <a:gd name="T17" fmla="*/ 35 h 118"/>
                <a:gd name="T18" fmla="*/ 21 w 65"/>
                <a:gd name="T19" fmla="*/ 55 h 118"/>
                <a:gd name="T20" fmla="*/ 10 w 65"/>
                <a:gd name="T21" fmla="*/ 67 h 118"/>
                <a:gd name="T22" fmla="*/ 8 w 65"/>
                <a:gd name="T23" fmla="*/ 81 h 118"/>
                <a:gd name="T24" fmla="*/ 3 w 65"/>
                <a:gd name="T25" fmla="*/ 90 h 118"/>
                <a:gd name="T26" fmla="*/ 0 w 65"/>
                <a:gd name="T27" fmla="*/ 100 h 118"/>
                <a:gd name="T28" fmla="*/ 16 w 65"/>
                <a:gd name="T29" fmla="*/ 107 h 118"/>
                <a:gd name="T30" fmla="*/ 22 w 65"/>
                <a:gd name="T31" fmla="*/ 114 h 118"/>
                <a:gd name="T32" fmla="*/ 35 w 65"/>
                <a:gd name="T33" fmla="*/ 115 h 118"/>
                <a:gd name="T34" fmla="*/ 43 w 65"/>
                <a:gd name="T35" fmla="*/ 104 h 118"/>
                <a:gd name="T36" fmla="*/ 46 w 65"/>
                <a:gd name="T37" fmla="*/ 91 h 118"/>
                <a:gd name="T38" fmla="*/ 43 w 65"/>
                <a:gd name="T39" fmla="*/ 75 h 118"/>
                <a:gd name="T40" fmla="*/ 56 w 65"/>
                <a:gd name="T41" fmla="*/ 62 h 118"/>
                <a:gd name="T42" fmla="*/ 63 w 65"/>
                <a:gd name="T43" fmla="*/ 62 h 118"/>
                <a:gd name="T44" fmla="*/ 59 w 65"/>
                <a:gd name="T45" fmla="*/ 50 h 118"/>
                <a:gd name="T46" fmla="*/ 62 w 65"/>
                <a:gd name="T47" fmla="*/ 3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118">
                  <a:moveTo>
                    <a:pt x="62" y="33"/>
                  </a:moveTo>
                  <a:cubicBezTo>
                    <a:pt x="64" y="29"/>
                    <a:pt x="60" y="22"/>
                    <a:pt x="58" y="16"/>
                  </a:cubicBezTo>
                  <a:cubicBezTo>
                    <a:pt x="56" y="9"/>
                    <a:pt x="56" y="10"/>
                    <a:pt x="54" y="9"/>
                  </a:cubicBezTo>
                  <a:cubicBezTo>
                    <a:pt x="52" y="7"/>
                    <a:pt x="50" y="11"/>
                    <a:pt x="49" y="13"/>
                  </a:cubicBezTo>
                  <a:cubicBezTo>
                    <a:pt x="48" y="15"/>
                    <a:pt x="47" y="10"/>
                    <a:pt x="45" y="7"/>
                  </a:cubicBezTo>
                  <a:cubicBezTo>
                    <a:pt x="43" y="5"/>
                    <a:pt x="42" y="7"/>
                    <a:pt x="40" y="3"/>
                  </a:cubicBezTo>
                  <a:cubicBezTo>
                    <a:pt x="38" y="0"/>
                    <a:pt x="33" y="1"/>
                    <a:pt x="32" y="6"/>
                  </a:cubicBezTo>
                  <a:cubicBezTo>
                    <a:pt x="31" y="11"/>
                    <a:pt x="32" y="20"/>
                    <a:pt x="31" y="22"/>
                  </a:cubicBezTo>
                  <a:cubicBezTo>
                    <a:pt x="29" y="24"/>
                    <a:pt x="29" y="29"/>
                    <a:pt x="30" y="35"/>
                  </a:cubicBezTo>
                  <a:cubicBezTo>
                    <a:pt x="32" y="41"/>
                    <a:pt x="22" y="50"/>
                    <a:pt x="21" y="55"/>
                  </a:cubicBezTo>
                  <a:cubicBezTo>
                    <a:pt x="19" y="61"/>
                    <a:pt x="14" y="66"/>
                    <a:pt x="10" y="67"/>
                  </a:cubicBezTo>
                  <a:cubicBezTo>
                    <a:pt x="6" y="68"/>
                    <a:pt x="10" y="78"/>
                    <a:pt x="8" y="81"/>
                  </a:cubicBezTo>
                  <a:cubicBezTo>
                    <a:pt x="5" y="85"/>
                    <a:pt x="4" y="87"/>
                    <a:pt x="3" y="90"/>
                  </a:cubicBezTo>
                  <a:cubicBezTo>
                    <a:pt x="2" y="92"/>
                    <a:pt x="0" y="96"/>
                    <a:pt x="0" y="100"/>
                  </a:cubicBezTo>
                  <a:cubicBezTo>
                    <a:pt x="1" y="104"/>
                    <a:pt x="14" y="108"/>
                    <a:pt x="16" y="107"/>
                  </a:cubicBezTo>
                  <a:cubicBezTo>
                    <a:pt x="19" y="107"/>
                    <a:pt x="19" y="109"/>
                    <a:pt x="22" y="114"/>
                  </a:cubicBezTo>
                  <a:cubicBezTo>
                    <a:pt x="25" y="118"/>
                    <a:pt x="33" y="116"/>
                    <a:pt x="35" y="115"/>
                  </a:cubicBezTo>
                  <a:cubicBezTo>
                    <a:pt x="38" y="114"/>
                    <a:pt x="41" y="107"/>
                    <a:pt x="43" y="104"/>
                  </a:cubicBezTo>
                  <a:cubicBezTo>
                    <a:pt x="45" y="101"/>
                    <a:pt x="46" y="95"/>
                    <a:pt x="46" y="91"/>
                  </a:cubicBezTo>
                  <a:cubicBezTo>
                    <a:pt x="47" y="88"/>
                    <a:pt x="43" y="78"/>
                    <a:pt x="43" y="75"/>
                  </a:cubicBezTo>
                  <a:cubicBezTo>
                    <a:pt x="43" y="73"/>
                    <a:pt x="54" y="64"/>
                    <a:pt x="56" y="62"/>
                  </a:cubicBezTo>
                  <a:cubicBezTo>
                    <a:pt x="57" y="59"/>
                    <a:pt x="62" y="63"/>
                    <a:pt x="63" y="62"/>
                  </a:cubicBezTo>
                  <a:cubicBezTo>
                    <a:pt x="65" y="61"/>
                    <a:pt x="59" y="55"/>
                    <a:pt x="59" y="50"/>
                  </a:cubicBezTo>
                  <a:cubicBezTo>
                    <a:pt x="59" y="45"/>
                    <a:pt x="61" y="37"/>
                    <a:pt x="6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6"/>
            <p:cNvSpPr>
              <a:spLocks/>
            </p:cNvSpPr>
            <p:nvPr/>
          </p:nvSpPr>
          <p:spPr bwMode="auto">
            <a:xfrm>
              <a:off x="8821211" y="4287012"/>
              <a:ext cx="146954" cy="195483"/>
            </a:xfrm>
            <a:custGeom>
              <a:avLst/>
              <a:gdLst>
                <a:gd name="T0" fmla="*/ 89 w 91"/>
                <a:gd name="T1" fmla="*/ 75 h 121"/>
                <a:gd name="T2" fmla="*/ 90 w 91"/>
                <a:gd name="T3" fmla="*/ 59 h 121"/>
                <a:gd name="T4" fmla="*/ 82 w 91"/>
                <a:gd name="T5" fmla="*/ 56 h 121"/>
                <a:gd name="T6" fmla="*/ 72 w 91"/>
                <a:gd name="T7" fmla="*/ 58 h 121"/>
                <a:gd name="T8" fmla="*/ 57 w 91"/>
                <a:gd name="T9" fmla="*/ 48 h 121"/>
                <a:gd name="T10" fmla="*/ 46 w 91"/>
                <a:gd name="T11" fmla="*/ 30 h 121"/>
                <a:gd name="T12" fmla="*/ 49 w 91"/>
                <a:gd name="T13" fmla="*/ 40 h 121"/>
                <a:gd name="T14" fmla="*/ 50 w 91"/>
                <a:gd name="T15" fmla="*/ 47 h 121"/>
                <a:gd name="T16" fmla="*/ 40 w 91"/>
                <a:gd name="T17" fmla="*/ 39 h 121"/>
                <a:gd name="T18" fmla="*/ 35 w 91"/>
                <a:gd name="T19" fmla="*/ 26 h 121"/>
                <a:gd name="T20" fmla="*/ 21 w 91"/>
                <a:gd name="T21" fmla="*/ 14 h 121"/>
                <a:gd name="T22" fmla="*/ 4 w 91"/>
                <a:gd name="T23" fmla="*/ 2 h 121"/>
                <a:gd name="T24" fmla="*/ 18 w 91"/>
                <a:gd name="T25" fmla="*/ 21 h 121"/>
                <a:gd name="T26" fmla="*/ 36 w 91"/>
                <a:gd name="T27" fmla="*/ 41 h 121"/>
                <a:gd name="T28" fmla="*/ 41 w 91"/>
                <a:gd name="T29" fmla="*/ 47 h 121"/>
                <a:gd name="T30" fmla="*/ 46 w 91"/>
                <a:gd name="T31" fmla="*/ 54 h 121"/>
                <a:gd name="T32" fmla="*/ 47 w 91"/>
                <a:gd name="T33" fmla="*/ 68 h 121"/>
                <a:gd name="T34" fmla="*/ 43 w 91"/>
                <a:gd name="T35" fmla="*/ 83 h 121"/>
                <a:gd name="T36" fmla="*/ 64 w 91"/>
                <a:gd name="T37" fmla="*/ 97 h 121"/>
                <a:gd name="T38" fmla="*/ 65 w 91"/>
                <a:gd name="T39" fmla="*/ 117 h 121"/>
                <a:gd name="T40" fmla="*/ 78 w 91"/>
                <a:gd name="T41" fmla="*/ 120 h 121"/>
                <a:gd name="T42" fmla="*/ 80 w 91"/>
                <a:gd name="T43" fmla="*/ 109 h 121"/>
                <a:gd name="T44" fmla="*/ 87 w 91"/>
                <a:gd name="T45" fmla="*/ 92 h 121"/>
                <a:gd name="T46" fmla="*/ 85 w 91"/>
                <a:gd name="T47" fmla="*/ 82 h 121"/>
                <a:gd name="T48" fmla="*/ 89 w 91"/>
                <a:gd name="T4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121">
                  <a:moveTo>
                    <a:pt x="89" y="75"/>
                  </a:moveTo>
                  <a:cubicBezTo>
                    <a:pt x="90" y="72"/>
                    <a:pt x="91" y="63"/>
                    <a:pt x="90" y="59"/>
                  </a:cubicBezTo>
                  <a:cubicBezTo>
                    <a:pt x="90" y="56"/>
                    <a:pt x="85" y="53"/>
                    <a:pt x="82" y="56"/>
                  </a:cubicBezTo>
                  <a:cubicBezTo>
                    <a:pt x="78" y="59"/>
                    <a:pt x="79" y="61"/>
                    <a:pt x="72" y="58"/>
                  </a:cubicBezTo>
                  <a:cubicBezTo>
                    <a:pt x="65" y="56"/>
                    <a:pt x="59" y="50"/>
                    <a:pt x="57" y="48"/>
                  </a:cubicBezTo>
                  <a:cubicBezTo>
                    <a:pt x="55" y="45"/>
                    <a:pt x="48" y="32"/>
                    <a:pt x="46" y="30"/>
                  </a:cubicBezTo>
                  <a:cubicBezTo>
                    <a:pt x="44" y="28"/>
                    <a:pt x="46" y="36"/>
                    <a:pt x="49" y="40"/>
                  </a:cubicBezTo>
                  <a:cubicBezTo>
                    <a:pt x="53" y="44"/>
                    <a:pt x="51" y="46"/>
                    <a:pt x="50" y="47"/>
                  </a:cubicBezTo>
                  <a:cubicBezTo>
                    <a:pt x="49" y="49"/>
                    <a:pt x="44" y="44"/>
                    <a:pt x="40" y="39"/>
                  </a:cubicBezTo>
                  <a:cubicBezTo>
                    <a:pt x="36" y="34"/>
                    <a:pt x="36" y="30"/>
                    <a:pt x="35" y="26"/>
                  </a:cubicBezTo>
                  <a:cubicBezTo>
                    <a:pt x="34" y="23"/>
                    <a:pt x="26" y="15"/>
                    <a:pt x="21" y="14"/>
                  </a:cubicBezTo>
                  <a:cubicBezTo>
                    <a:pt x="17" y="12"/>
                    <a:pt x="8" y="4"/>
                    <a:pt x="4" y="2"/>
                  </a:cubicBezTo>
                  <a:cubicBezTo>
                    <a:pt x="0" y="0"/>
                    <a:pt x="13" y="17"/>
                    <a:pt x="18" y="21"/>
                  </a:cubicBezTo>
                  <a:cubicBezTo>
                    <a:pt x="22" y="25"/>
                    <a:pt x="32" y="39"/>
                    <a:pt x="36" y="41"/>
                  </a:cubicBezTo>
                  <a:cubicBezTo>
                    <a:pt x="40" y="43"/>
                    <a:pt x="42" y="44"/>
                    <a:pt x="41" y="47"/>
                  </a:cubicBezTo>
                  <a:cubicBezTo>
                    <a:pt x="40" y="49"/>
                    <a:pt x="40" y="50"/>
                    <a:pt x="46" y="54"/>
                  </a:cubicBezTo>
                  <a:cubicBezTo>
                    <a:pt x="52" y="58"/>
                    <a:pt x="45" y="61"/>
                    <a:pt x="47" y="68"/>
                  </a:cubicBezTo>
                  <a:cubicBezTo>
                    <a:pt x="50" y="74"/>
                    <a:pt x="44" y="80"/>
                    <a:pt x="43" y="83"/>
                  </a:cubicBezTo>
                  <a:cubicBezTo>
                    <a:pt x="42" y="86"/>
                    <a:pt x="59" y="93"/>
                    <a:pt x="64" y="97"/>
                  </a:cubicBezTo>
                  <a:cubicBezTo>
                    <a:pt x="70" y="102"/>
                    <a:pt x="64" y="115"/>
                    <a:pt x="65" y="117"/>
                  </a:cubicBezTo>
                  <a:cubicBezTo>
                    <a:pt x="69" y="120"/>
                    <a:pt x="75" y="121"/>
                    <a:pt x="78" y="120"/>
                  </a:cubicBezTo>
                  <a:cubicBezTo>
                    <a:pt x="81" y="120"/>
                    <a:pt x="81" y="113"/>
                    <a:pt x="80" y="109"/>
                  </a:cubicBezTo>
                  <a:cubicBezTo>
                    <a:pt x="79" y="105"/>
                    <a:pt x="85" y="96"/>
                    <a:pt x="87" y="92"/>
                  </a:cubicBezTo>
                  <a:cubicBezTo>
                    <a:pt x="88" y="88"/>
                    <a:pt x="83" y="84"/>
                    <a:pt x="85" y="82"/>
                  </a:cubicBezTo>
                  <a:cubicBezTo>
                    <a:pt x="87" y="80"/>
                    <a:pt x="89" y="78"/>
                    <a:pt x="89"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7"/>
            <p:cNvSpPr>
              <a:spLocks/>
            </p:cNvSpPr>
            <p:nvPr/>
          </p:nvSpPr>
          <p:spPr bwMode="auto">
            <a:xfrm>
              <a:off x="3273866" y="2137381"/>
              <a:ext cx="1757297" cy="2738131"/>
            </a:xfrm>
            <a:custGeom>
              <a:avLst/>
              <a:gdLst>
                <a:gd name="T0" fmla="*/ 930 w 1088"/>
                <a:gd name="T1" fmla="*/ 867 h 1693"/>
                <a:gd name="T2" fmla="*/ 896 w 1088"/>
                <a:gd name="T3" fmla="*/ 845 h 1693"/>
                <a:gd name="T4" fmla="*/ 839 w 1088"/>
                <a:gd name="T5" fmla="*/ 802 h 1693"/>
                <a:gd name="T6" fmla="*/ 695 w 1088"/>
                <a:gd name="T7" fmla="*/ 795 h 1693"/>
                <a:gd name="T8" fmla="*/ 606 w 1088"/>
                <a:gd name="T9" fmla="*/ 800 h 1693"/>
                <a:gd name="T10" fmla="*/ 617 w 1088"/>
                <a:gd name="T11" fmla="*/ 749 h 1693"/>
                <a:gd name="T12" fmla="*/ 564 w 1088"/>
                <a:gd name="T13" fmla="*/ 741 h 1693"/>
                <a:gd name="T14" fmla="*/ 592 w 1088"/>
                <a:gd name="T15" fmla="*/ 685 h 1693"/>
                <a:gd name="T16" fmla="*/ 495 w 1088"/>
                <a:gd name="T17" fmla="*/ 658 h 1693"/>
                <a:gd name="T18" fmla="*/ 541 w 1088"/>
                <a:gd name="T19" fmla="*/ 603 h 1693"/>
                <a:gd name="T20" fmla="*/ 667 w 1088"/>
                <a:gd name="T21" fmla="*/ 639 h 1693"/>
                <a:gd name="T22" fmla="*/ 754 w 1088"/>
                <a:gd name="T23" fmla="*/ 514 h 1693"/>
                <a:gd name="T24" fmla="*/ 860 w 1088"/>
                <a:gd name="T25" fmla="*/ 424 h 1693"/>
                <a:gd name="T26" fmla="*/ 880 w 1088"/>
                <a:gd name="T27" fmla="*/ 434 h 1693"/>
                <a:gd name="T28" fmla="*/ 861 w 1088"/>
                <a:gd name="T29" fmla="*/ 377 h 1693"/>
                <a:gd name="T30" fmla="*/ 975 w 1088"/>
                <a:gd name="T31" fmla="*/ 312 h 1693"/>
                <a:gd name="T32" fmla="*/ 929 w 1088"/>
                <a:gd name="T33" fmla="*/ 244 h 1693"/>
                <a:gd name="T34" fmla="*/ 878 w 1088"/>
                <a:gd name="T35" fmla="*/ 223 h 1693"/>
                <a:gd name="T36" fmla="*/ 801 w 1088"/>
                <a:gd name="T37" fmla="*/ 208 h 1693"/>
                <a:gd name="T38" fmla="*/ 768 w 1088"/>
                <a:gd name="T39" fmla="*/ 336 h 1693"/>
                <a:gd name="T40" fmla="*/ 656 w 1088"/>
                <a:gd name="T41" fmla="*/ 267 h 1693"/>
                <a:gd name="T42" fmla="*/ 700 w 1088"/>
                <a:gd name="T43" fmla="*/ 170 h 1693"/>
                <a:gd name="T44" fmla="*/ 751 w 1088"/>
                <a:gd name="T45" fmla="*/ 109 h 1693"/>
                <a:gd name="T46" fmla="*/ 804 w 1088"/>
                <a:gd name="T47" fmla="*/ 70 h 1693"/>
                <a:gd name="T48" fmla="*/ 776 w 1088"/>
                <a:gd name="T49" fmla="*/ 66 h 1693"/>
                <a:gd name="T50" fmla="*/ 730 w 1088"/>
                <a:gd name="T51" fmla="*/ 55 h 1693"/>
                <a:gd name="T52" fmla="*/ 689 w 1088"/>
                <a:gd name="T53" fmla="*/ 41 h 1693"/>
                <a:gd name="T54" fmla="*/ 672 w 1088"/>
                <a:gd name="T55" fmla="*/ 78 h 1693"/>
                <a:gd name="T56" fmla="*/ 572 w 1088"/>
                <a:gd name="T57" fmla="*/ 74 h 1693"/>
                <a:gd name="T58" fmla="*/ 536 w 1088"/>
                <a:gd name="T59" fmla="*/ 85 h 1693"/>
                <a:gd name="T60" fmla="*/ 448 w 1088"/>
                <a:gd name="T61" fmla="*/ 46 h 1693"/>
                <a:gd name="T62" fmla="*/ 386 w 1088"/>
                <a:gd name="T63" fmla="*/ 43 h 1693"/>
                <a:gd name="T64" fmla="*/ 303 w 1088"/>
                <a:gd name="T65" fmla="*/ 48 h 1693"/>
                <a:gd name="T66" fmla="*/ 184 w 1088"/>
                <a:gd name="T67" fmla="*/ 18 h 1693"/>
                <a:gd name="T68" fmla="*/ 75 w 1088"/>
                <a:gd name="T69" fmla="*/ 98 h 1693"/>
                <a:gd name="T70" fmla="*/ 52 w 1088"/>
                <a:gd name="T71" fmla="*/ 113 h 1693"/>
                <a:gd name="T72" fmla="*/ 61 w 1088"/>
                <a:gd name="T73" fmla="*/ 165 h 1693"/>
                <a:gd name="T74" fmla="*/ 34 w 1088"/>
                <a:gd name="T75" fmla="*/ 223 h 1693"/>
                <a:gd name="T76" fmla="*/ 36 w 1088"/>
                <a:gd name="T77" fmla="*/ 272 h 1693"/>
                <a:gd name="T78" fmla="*/ 117 w 1088"/>
                <a:gd name="T79" fmla="*/ 223 h 1693"/>
                <a:gd name="T80" fmla="*/ 171 w 1088"/>
                <a:gd name="T81" fmla="*/ 215 h 1693"/>
                <a:gd name="T82" fmla="*/ 263 w 1088"/>
                <a:gd name="T83" fmla="*/ 241 h 1693"/>
                <a:gd name="T84" fmla="*/ 304 w 1088"/>
                <a:gd name="T85" fmla="*/ 293 h 1693"/>
                <a:gd name="T86" fmla="*/ 326 w 1088"/>
                <a:gd name="T87" fmla="*/ 352 h 1693"/>
                <a:gd name="T88" fmla="*/ 319 w 1088"/>
                <a:gd name="T89" fmla="*/ 385 h 1693"/>
                <a:gd name="T90" fmla="*/ 330 w 1088"/>
                <a:gd name="T91" fmla="*/ 561 h 1693"/>
                <a:gd name="T92" fmla="*/ 366 w 1088"/>
                <a:gd name="T93" fmla="*/ 663 h 1693"/>
                <a:gd name="T94" fmla="*/ 378 w 1088"/>
                <a:gd name="T95" fmla="*/ 619 h 1693"/>
                <a:gd name="T96" fmla="*/ 526 w 1088"/>
                <a:gd name="T97" fmla="*/ 758 h 1693"/>
                <a:gd name="T98" fmla="*/ 568 w 1088"/>
                <a:gd name="T99" fmla="*/ 769 h 1693"/>
                <a:gd name="T100" fmla="*/ 582 w 1088"/>
                <a:gd name="T101" fmla="*/ 804 h 1693"/>
                <a:gd name="T102" fmla="*/ 659 w 1088"/>
                <a:gd name="T103" fmla="*/ 836 h 1693"/>
                <a:gd name="T104" fmla="*/ 599 w 1088"/>
                <a:gd name="T105" fmla="*/ 935 h 1693"/>
                <a:gd name="T106" fmla="*/ 627 w 1088"/>
                <a:gd name="T107" fmla="*/ 1082 h 1693"/>
                <a:gd name="T108" fmla="*/ 613 w 1088"/>
                <a:gd name="T109" fmla="*/ 1291 h 1693"/>
                <a:gd name="T110" fmla="*/ 550 w 1088"/>
                <a:gd name="T111" fmla="*/ 1501 h 1693"/>
                <a:gd name="T112" fmla="*/ 503 w 1088"/>
                <a:gd name="T113" fmla="*/ 1623 h 1693"/>
                <a:gd name="T114" fmla="*/ 557 w 1088"/>
                <a:gd name="T115" fmla="*/ 1666 h 1693"/>
                <a:gd name="T116" fmla="*/ 592 w 1088"/>
                <a:gd name="T117" fmla="*/ 1602 h 1693"/>
                <a:gd name="T118" fmla="*/ 712 w 1088"/>
                <a:gd name="T119" fmla="*/ 1403 h 1693"/>
                <a:gd name="T120" fmla="*/ 826 w 1088"/>
                <a:gd name="T121" fmla="*/ 1315 h 1693"/>
                <a:gd name="T122" fmla="*/ 934 w 1088"/>
                <a:gd name="T123" fmla="*/ 1177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8" h="1693">
                  <a:moveTo>
                    <a:pt x="1084" y="961"/>
                  </a:moveTo>
                  <a:cubicBezTo>
                    <a:pt x="1081" y="960"/>
                    <a:pt x="1076" y="956"/>
                    <a:pt x="1070" y="956"/>
                  </a:cubicBezTo>
                  <a:cubicBezTo>
                    <a:pt x="1063" y="955"/>
                    <a:pt x="1056" y="955"/>
                    <a:pt x="1052" y="951"/>
                  </a:cubicBezTo>
                  <a:cubicBezTo>
                    <a:pt x="1049" y="948"/>
                    <a:pt x="1045" y="940"/>
                    <a:pt x="1036" y="939"/>
                  </a:cubicBezTo>
                  <a:cubicBezTo>
                    <a:pt x="1028" y="939"/>
                    <a:pt x="1017" y="939"/>
                    <a:pt x="1013" y="938"/>
                  </a:cubicBezTo>
                  <a:cubicBezTo>
                    <a:pt x="1009" y="937"/>
                    <a:pt x="1007" y="934"/>
                    <a:pt x="1001" y="933"/>
                  </a:cubicBezTo>
                  <a:cubicBezTo>
                    <a:pt x="995" y="933"/>
                    <a:pt x="991" y="935"/>
                    <a:pt x="990" y="933"/>
                  </a:cubicBezTo>
                  <a:cubicBezTo>
                    <a:pt x="989" y="931"/>
                    <a:pt x="987" y="927"/>
                    <a:pt x="984" y="926"/>
                  </a:cubicBezTo>
                  <a:cubicBezTo>
                    <a:pt x="980" y="925"/>
                    <a:pt x="970" y="919"/>
                    <a:pt x="967" y="917"/>
                  </a:cubicBezTo>
                  <a:cubicBezTo>
                    <a:pt x="965" y="916"/>
                    <a:pt x="961" y="912"/>
                    <a:pt x="957" y="914"/>
                  </a:cubicBezTo>
                  <a:cubicBezTo>
                    <a:pt x="954" y="917"/>
                    <a:pt x="947" y="928"/>
                    <a:pt x="944" y="928"/>
                  </a:cubicBezTo>
                  <a:cubicBezTo>
                    <a:pt x="942" y="928"/>
                    <a:pt x="952" y="917"/>
                    <a:pt x="952" y="916"/>
                  </a:cubicBezTo>
                  <a:cubicBezTo>
                    <a:pt x="952" y="916"/>
                    <a:pt x="953" y="910"/>
                    <a:pt x="948" y="910"/>
                  </a:cubicBezTo>
                  <a:cubicBezTo>
                    <a:pt x="944" y="910"/>
                    <a:pt x="939" y="912"/>
                    <a:pt x="938" y="911"/>
                  </a:cubicBezTo>
                  <a:cubicBezTo>
                    <a:pt x="936" y="909"/>
                    <a:pt x="936" y="904"/>
                    <a:pt x="933" y="906"/>
                  </a:cubicBezTo>
                  <a:cubicBezTo>
                    <a:pt x="930" y="909"/>
                    <a:pt x="926" y="914"/>
                    <a:pt x="925" y="911"/>
                  </a:cubicBezTo>
                  <a:cubicBezTo>
                    <a:pt x="925" y="909"/>
                    <a:pt x="932" y="906"/>
                    <a:pt x="934" y="904"/>
                  </a:cubicBezTo>
                  <a:cubicBezTo>
                    <a:pt x="936" y="902"/>
                    <a:pt x="939" y="896"/>
                    <a:pt x="939" y="894"/>
                  </a:cubicBezTo>
                  <a:cubicBezTo>
                    <a:pt x="938" y="891"/>
                    <a:pt x="937" y="890"/>
                    <a:pt x="935" y="886"/>
                  </a:cubicBezTo>
                  <a:cubicBezTo>
                    <a:pt x="933" y="883"/>
                    <a:pt x="931" y="871"/>
                    <a:pt x="930" y="867"/>
                  </a:cubicBezTo>
                  <a:cubicBezTo>
                    <a:pt x="929" y="866"/>
                    <a:pt x="929" y="866"/>
                    <a:pt x="928" y="865"/>
                  </a:cubicBezTo>
                  <a:cubicBezTo>
                    <a:pt x="928" y="865"/>
                    <a:pt x="928" y="864"/>
                    <a:pt x="928" y="864"/>
                  </a:cubicBezTo>
                  <a:cubicBezTo>
                    <a:pt x="928" y="864"/>
                    <a:pt x="928" y="864"/>
                    <a:pt x="928" y="864"/>
                  </a:cubicBezTo>
                  <a:cubicBezTo>
                    <a:pt x="927" y="863"/>
                    <a:pt x="926" y="863"/>
                    <a:pt x="926" y="862"/>
                  </a:cubicBezTo>
                  <a:cubicBezTo>
                    <a:pt x="925" y="862"/>
                    <a:pt x="925" y="861"/>
                    <a:pt x="924" y="861"/>
                  </a:cubicBezTo>
                  <a:cubicBezTo>
                    <a:pt x="924" y="861"/>
                    <a:pt x="924" y="860"/>
                    <a:pt x="923" y="860"/>
                  </a:cubicBezTo>
                  <a:cubicBezTo>
                    <a:pt x="922" y="859"/>
                    <a:pt x="921" y="859"/>
                    <a:pt x="921" y="858"/>
                  </a:cubicBezTo>
                  <a:cubicBezTo>
                    <a:pt x="920" y="858"/>
                    <a:pt x="920" y="857"/>
                    <a:pt x="919" y="857"/>
                  </a:cubicBezTo>
                  <a:cubicBezTo>
                    <a:pt x="919" y="857"/>
                    <a:pt x="919" y="857"/>
                    <a:pt x="919" y="857"/>
                  </a:cubicBezTo>
                  <a:cubicBezTo>
                    <a:pt x="918" y="856"/>
                    <a:pt x="918" y="856"/>
                    <a:pt x="917" y="856"/>
                  </a:cubicBezTo>
                  <a:cubicBezTo>
                    <a:pt x="917" y="855"/>
                    <a:pt x="916" y="855"/>
                    <a:pt x="916" y="855"/>
                  </a:cubicBezTo>
                  <a:cubicBezTo>
                    <a:pt x="915" y="855"/>
                    <a:pt x="915" y="854"/>
                    <a:pt x="914" y="853"/>
                  </a:cubicBezTo>
                  <a:cubicBezTo>
                    <a:pt x="914" y="853"/>
                    <a:pt x="913" y="853"/>
                    <a:pt x="913" y="853"/>
                  </a:cubicBezTo>
                  <a:cubicBezTo>
                    <a:pt x="912" y="853"/>
                    <a:pt x="911" y="852"/>
                    <a:pt x="910" y="851"/>
                  </a:cubicBezTo>
                  <a:cubicBezTo>
                    <a:pt x="910" y="851"/>
                    <a:pt x="909" y="851"/>
                    <a:pt x="909" y="851"/>
                  </a:cubicBezTo>
                  <a:cubicBezTo>
                    <a:pt x="908" y="850"/>
                    <a:pt x="907" y="850"/>
                    <a:pt x="906" y="849"/>
                  </a:cubicBezTo>
                  <a:cubicBezTo>
                    <a:pt x="906" y="849"/>
                    <a:pt x="906" y="849"/>
                    <a:pt x="905" y="849"/>
                  </a:cubicBezTo>
                  <a:cubicBezTo>
                    <a:pt x="904" y="848"/>
                    <a:pt x="903" y="848"/>
                    <a:pt x="903" y="847"/>
                  </a:cubicBezTo>
                  <a:cubicBezTo>
                    <a:pt x="901" y="847"/>
                    <a:pt x="900" y="846"/>
                    <a:pt x="898" y="846"/>
                  </a:cubicBezTo>
                  <a:cubicBezTo>
                    <a:pt x="897" y="845"/>
                    <a:pt x="897" y="845"/>
                    <a:pt x="896" y="845"/>
                  </a:cubicBezTo>
                  <a:cubicBezTo>
                    <a:pt x="890" y="845"/>
                    <a:pt x="883" y="847"/>
                    <a:pt x="877" y="846"/>
                  </a:cubicBezTo>
                  <a:cubicBezTo>
                    <a:pt x="877" y="846"/>
                    <a:pt x="876" y="845"/>
                    <a:pt x="875" y="845"/>
                  </a:cubicBezTo>
                  <a:cubicBezTo>
                    <a:pt x="875" y="845"/>
                    <a:pt x="874" y="845"/>
                    <a:pt x="874" y="844"/>
                  </a:cubicBezTo>
                  <a:cubicBezTo>
                    <a:pt x="874" y="844"/>
                    <a:pt x="873" y="844"/>
                    <a:pt x="873" y="844"/>
                  </a:cubicBezTo>
                  <a:cubicBezTo>
                    <a:pt x="872" y="843"/>
                    <a:pt x="871" y="842"/>
                    <a:pt x="870" y="841"/>
                  </a:cubicBezTo>
                  <a:cubicBezTo>
                    <a:pt x="870" y="841"/>
                    <a:pt x="870" y="841"/>
                    <a:pt x="869" y="841"/>
                  </a:cubicBezTo>
                  <a:cubicBezTo>
                    <a:pt x="868" y="840"/>
                    <a:pt x="867" y="839"/>
                    <a:pt x="867" y="839"/>
                  </a:cubicBezTo>
                  <a:cubicBezTo>
                    <a:pt x="866" y="838"/>
                    <a:pt x="865" y="837"/>
                    <a:pt x="864" y="837"/>
                  </a:cubicBezTo>
                  <a:cubicBezTo>
                    <a:pt x="864" y="837"/>
                    <a:pt x="864" y="836"/>
                    <a:pt x="864" y="836"/>
                  </a:cubicBezTo>
                  <a:cubicBezTo>
                    <a:pt x="863" y="836"/>
                    <a:pt x="862" y="836"/>
                    <a:pt x="861" y="835"/>
                  </a:cubicBezTo>
                  <a:cubicBezTo>
                    <a:pt x="858" y="835"/>
                    <a:pt x="860" y="834"/>
                    <a:pt x="857" y="830"/>
                  </a:cubicBezTo>
                  <a:cubicBezTo>
                    <a:pt x="853" y="826"/>
                    <a:pt x="853" y="822"/>
                    <a:pt x="848" y="821"/>
                  </a:cubicBezTo>
                  <a:cubicBezTo>
                    <a:pt x="847" y="821"/>
                    <a:pt x="847" y="821"/>
                    <a:pt x="846" y="820"/>
                  </a:cubicBezTo>
                  <a:cubicBezTo>
                    <a:pt x="845" y="820"/>
                    <a:pt x="845" y="820"/>
                    <a:pt x="844" y="820"/>
                  </a:cubicBezTo>
                  <a:cubicBezTo>
                    <a:pt x="844" y="820"/>
                    <a:pt x="844" y="820"/>
                    <a:pt x="844" y="820"/>
                  </a:cubicBezTo>
                  <a:cubicBezTo>
                    <a:pt x="843" y="819"/>
                    <a:pt x="842" y="819"/>
                    <a:pt x="842" y="819"/>
                  </a:cubicBezTo>
                  <a:cubicBezTo>
                    <a:pt x="842" y="819"/>
                    <a:pt x="841" y="819"/>
                    <a:pt x="841" y="819"/>
                  </a:cubicBezTo>
                  <a:cubicBezTo>
                    <a:pt x="841" y="818"/>
                    <a:pt x="840" y="818"/>
                    <a:pt x="839" y="818"/>
                  </a:cubicBezTo>
                  <a:cubicBezTo>
                    <a:pt x="836" y="818"/>
                    <a:pt x="839" y="817"/>
                    <a:pt x="838" y="813"/>
                  </a:cubicBezTo>
                  <a:cubicBezTo>
                    <a:pt x="837" y="810"/>
                    <a:pt x="836" y="804"/>
                    <a:pt x="839" y="802"/>
                  </a:cubicBezTo>
                  <a:cubicBezTo>
                    <a:pt x="842" y="800"/>
                    <a:pt x="842" y="796"/>
                    <a:pt x="839" y="798"/>
                  </a:cubicBezTo>
                  <a:cubicBezTo>
                    <a:pt x="835" y="801"/>
                    <a:pt x="832" y="805"/>
                    <a:pt x="827" y="803"/>
                  </a:cubicBezTo>
                  <a:cubicBezTo>
                    <a:pt x="822" y="801"/>
                    <a:pt x="824" y="799"/>
                    <a:pt x="817" y="798"/>
                  </a:cubicBezTo>
                  <a:cubicBezTo>
                    <a:pt x="811" y="798"/>
                    <a:pt x="805" y="803"/>
                    <a:pt x="797" y="802"/>
                  </a:cubicBezTo>
                  <a:cubicBezTo>
                    <a:pt x="790" y="802"/>
                    <a:pt x="784" y="796"/>
                    <a:pt x="780" y="796"/>
                  </a:cubicBezTo>
                  <a:cubicBezTo>
                    <a:pt x="777" y="796"/>
                    <a:pt x="769" y="802"/>
                    <a:pt x="767" y="799"/>
                  </a:cubicBezTo>
                  <a:cubicBezTo>
                    <a:pt x="765" y="797"/>
                    <a:pt x="769" y="795"/>
                    <a:pt x="766" y="793"/>
                  </a:cubicBezTo>
                  <a:cubicBezTo>
                    <a:pt x="764" y="790"/>
                    <a:pt x="756" y="788"/>
                    <a:pt x="751" y="790"/>
                  </a:cubicBezTo>
                  <a:cubicBezTo>
                    <a:pt x="748" y="791"/>
                    <a:pt x="740" y="794"/>
                    <a:pt x="736" y="794"/>
                  </a:cubicBezTo>
                  <a:cubicBezTo>
                    <a:pt x="733" y="794"/>
                    <a:pt x="727" y="798"/>
                    <a:pt x="728" y="795"/>
                  </a:cubicBezTo>
                  <a:cubicBezTo>
                    <a:pt x="728" y="794"/>
                    <a:pt x="728" y="793"/>
                    <a:pt x="728" y="793"/>
                  </a:cubicBezTo>
                  <a:cubicBezTo>
                    <a:pt x="728" y="792"/>
                    <a:pt x="729" y="792"/>
                    <a:pt x="729" y="792"/>
                  </a:cubicBezTo>
                  <a:cubicBezTo>
                    <a:pt x="729" y="791"/>
                    <a:pt x="730" y="791"/>
                    <a:pt x="730" y="790"/>
                  </a:cubicBezTo>
                  <a:cubicBezTo>
                    <a:pt x="730" y="790"/>
                    <a:pt x="731" y="790"/>
                    <a:pt x="731" y="790"/>
                  </a:cubicBezTo>
                  <a:cubicBezTo>
                    <a:pt x="732" y="789"/>
                    <a:pt x="733" y="789"/>
                    <a:pt x="734" y="788"/>
                  </a:cubicBezTo>
                  <a:cubicBezTo>
                    <a:pt x="738" y="786"/>
                    <a:pt x="741" y="783"/>
                    <a:pt x="738" y="781"/>
                  </a:cubicBezTo>
                  <a:cubicBezTo>
                    <a:pt x="734" y="778"/>
                    <a:pt x="732" y="778"/>
                    <a:pt x="728" y="781"/>
                  </a:cubicBezTo>
                  <a:cubicBezTo>
                    <a:pt x="723" y="784"/>
                    <a:pt x="714" y="791"/>
                    <a:pt x="712" y="790"/>
                  </a:cubicBezTo>
                  <a:cubicBezTo>
                    <a:pt x="710" y="790"/>
                    <a:pt x="708" y="787"/>
                    <a:pt x="705" y="789"/>
                  </a:cubicBezTo>
                  <a:cubicBezTo>
                    <a:pt x="702" y="791"/>
                    <a:pt x="698" y="795"/>
                    <a:pt x="695" y="795"/>
                  </a:cubicBezTo>
                  <a:cubicBezTo>
                    <a:pt x="692" y="796"/>
                    <a:pt x="689" y="797"/>
                    <a:pt x="690" y="798"/>
                  </a:cubicBezTo>
                  <a:cubicBezTo>
                    <a:pt x="690" y="800"/>
                    <a:pt x="686" y="802"/>
                    <a:pt x="686" y="804"/>
                  </a:cubicBezTo>
                  <a:cubicBezTo>
                    <a:pt x="685" y="807"/>
                    <a:pt x="686" y="809"/>
                    <a:pt x="684" y="809"/>
                  </a:cubicBezTo>
                  <a:cubicBezTo>
                    <a:pt x="682" y="809"/>
                    <a:pt x="676" y="816"/>
                    <a:pt x="674" y="817"/>
                  </a:cubicBezTo>
                  <a:cubicBezTo>
                    <a:pt x="673" y="817"/>
                    <a:pt x="669" y="819"/>
                    <a:pt x="668" y="817"/>
                  </a:cubicBezTo>
                  <a:cubicBezTo>
                    <a:pt x="667" y="817"/>
                    <a:pt x="667" y="817"/>
                    <a:pt x="667" y="817"/>
                  </a:cubicBezTo>
                  <a:cubicBezTo>
                    <a:pt x="667" y="816"/>
                    <a:pt x="666" y="816"/>
                    <a:pt x="666" y="815"/>
                  </a:cubicBezTo>
                  <a:cubicBezTo>
                    <a:pt x="665" y="815"/>
                    <a:pt x="665" y="815"/>
                    <a:pt x="665" y="815"/>
                  </a:cubicBezTo>
                  <a:cubicBezTo>
                    <a:pt x="665" y="814"/>
                    <a:pt x="664" y="814"/>
                    <a:pt x="664" y="813"/>
                  </a:cubicBezTo>
                  <a:cubicBezTo>
                    <a:pt x="664" y="813"/>
                    <a:pt x="663" y="813"/>
                    <a:pt x="663" y="813"/>
                  </a:cubicBezTo>
                  <a:cubicBezTo>
                    <a:pt x="662" y="812"/>
                    <a:pt x="661" y="812"/>
                    <a:pt x="660" y="811"/>
                  </a:cubicBezTo>
                  <a:cubicBezTo>
                    <a:pt x="655" y="810"/>
                    <a:pt x="648" y="808"/>
                    <a:pt x="645" y="809"/>
                  </a:cubicBezTo>
                  <a:cubicBezTo>
                    <a:pt x="642" y="810"/>
                    <a:pt x="639" y="812"/>
                    <a:pt x="635" y="813"/>
                  </a:cubicBezTo>
                  <a:cubicBezTo>
                    <a:pt x="632" y="814"/>
                    <a:pt x="625" y="815"/>
                    <a:pt x="622" y="813"/>
                  </a:cubicBezTo>
                  <a:cubicBezTo>
                    <a:pt x="620" y="811"/>
                    <a:pt x="618" y="816"/>
                    <a:pt x="615" y="812"/>
                  </a:cubicBezTo>
                  <a:cubicBezTo>
                    <a:pt x="613" y="808"/>
                    <a:pt x="616" y="810"/>
                    <a:pt x="612" y="805"/>
                  </a:cubicBezTo>
                  <a:cubicBezTo>
                    <a:pt x="611" y="804"/>
                    <a:pt x="611" y="804"/>
                    <a:pt x="611" y="804"/>
                  </a:cubicBezTo>
                  <a:cubicBezTo>
                    <a:pt x="611" y="804"/>
                    <a:pt x="611" y="804"/>
                    <a:pt x="611" y="804"/>
                  </a:cubicBezTo>
                  <a:cubicBezTo>
                    <a:pt x="609" y="802"/>
                    <a:pt x="607" y="801"/>
                    <a:pt x="606" y="800"/>
                  </a:cubicBezTo>
                  <a:cubicBezTo>
                    <a:pt x="606" y="800"/>
                    <a:pt x="606" y="800"/>
                    <a:pt x="606" y="800"/>
                  </a:cubicBezTo>
                  <a:cubicBezTo>
                    <a:pt x="606" y="799"/>
                    <a:pt x="605" y="799"/>
                    <a:pt x="605" y="799"/>
                  </a:cubicBezTo>
                  <a:cubicBezTo>
                    <a:pt x="605" y="799"/>
                    <a:pt x="605" y="799"/>
                    <a:pt x="605" y="799"/>
                  </a:cubicBezTo>
                  <a:cubicBezTo>
                    <a:pt x="605" y="798"/>
                    <a:pt x="605" y="798"/>
                    <a:pt x="605" y="798"/>
                  </a:cubicBezTo>
                  <a:cubicBezTo>
                    <a:pt x="605" y="798"/>
                    <a:pt x="605" y="798"/>
                    <a:pt x="604" y="797"/>
                  </a:cubicBezTo>
                  <a:cubicBezTo>
                    <a:pt x="604" y="797"/>
                    <a:pt x="604" y="796"/>
                    <a:pt x="604" y="796"/>
                  </a:cubicBezTo>
                  <a:cubicBezTo>
                    <a:pt x="604" y="795"/>
                    <a:pt x="604" y="794"/>
                    <a:pt x="604" y="793"/>
                  </a:cubicBezTo>
                  <a:cubicBezTo>
                    <a:pt x="604" y="793"/>
                    <a:pt x="604" y="792"/>
                    <a:pt x="604" y="792"/>
                  </a:cubicBezTo>
                  <a:cubicBezTo>
                    <a:pt x="603" y="791"/>
                    <a:pt x="603" y="791"/>
                    <a:pt x="603" y="790"/>
                  </a:cubicBezTo>
                  <a:cubicBezTo>
                    <a:pt x="603" y="790"/>
                    <a:pt x="603" y="789"/>
                    <a:pt x="603" y="789"/>
                  </a:cubicBezTo>
                  <a:cubicBezTo>
                    <a:pt x="603" y="788"/>
                    <a:pt x="603" y="788"/>
                    <a:pt x="604" y="788"/>
                  </a:cubicBezTo>
                  <a:cubicBezTo>
                    <a:pt x="604" y="787"/>
                    <a:pt x="604" y="787"/>
                    <a:pt x="604" y="787"/>
                  </a:cubicBezTo>
                  <a:cubicBezTo>
                    <a:pt x="604" y="786"/>
                    <a:pt x="604" y="786"/>
                    <a:pt x="605" y="786"/>
                  </a:cubicBezTo>
                  <a:cubicBezTo>
                    <a:pt x="607" y="784"/>
                    <a:pt x="606" y="782"/>
                    <a:pt x="608" y="780"/>
                  </a:cubicBezTo>
                  <a:cubicBezTo>
                    <a:pt x="610" y="778"/>
                    <a:pt x="611" y="769"/>
                    <a:pt x="614" y="766"/>
                  </a:cubicBezTo>
                  <a:cubicBezTo>
                    <a:pt x="618" y="762"/>
                    <a:pt x="618" y="759"/>
                    <a:pt x="617" y="756"/>
                  </a:cubicBezTo>
                  <a:cubicBezTo>
                    <a:pt x="617" y="756"/>
                    <a:pt x="617" y="755"/>
                    <a:pt x="617" y="754"/>
                  </a:cubicBezTo>
                  <a:cubicBezTo>
                    <a:pt x="617" y="754"/>
                    <a:pt x="617" y="754"/>
                    <a:pt x="617" y="754"/>
                  </a:cubicBezTo>
                  <a:cubicBezTo>
                    <a:pt x="617" y="753"/>
                    <a:pt x="617" y="752"/>
                    <a:pt x="617" y="752"/>
                  </a:cubicBezTo>
                  <a:cubicBezTo>
                    <a:pt x="617" y="751"/>
                    <a:pt x="617" y="750"/>
                    <a:pt x="617" y="749"/>
                  </a:cubicBezTo>
                  <a:cubicBezTo>
                    <a:pt x="617" y="749"/>
                    <a:pt x="617" y="749"/>
                    <a:pt x="617" y="749"/>
                  </a:cubicBezTo>
                  <a:cubicBezTo>
                    <a:pt x="617" y="748"/>
                    <a:pt x="617" y="747"/>
                    <a:pt x="617" y="747"/>
                  </a:cubicBezTo>
                  <a:cubicBezTo>
                    <a:pt x="617" y="747"/>
                    <a:pt x="617" y="747"/>
                    <a:pt x="617" y="746"/>
                  </a:cubicBezTo>
                  <a:cubicBezTo>
                    <a:pt x="617" y="746"/>
                    <a:pt x="617" y="746"/>
                    <a:pt x="617" y="745"/>
                  </a:cubicBezTo>
                  <a:cubicBezTo>
                    <a:pt x="616" y="745"/>
                    <a:pt x="616" y="745"/>
                    <a:pt x="616" y="745"/>
                  </a:cubicBezTo>
                  <a:cubicBezTo>
                    <a:pt x="616" y="745"/>
                    <a:pt x="616" y="745"/>
                    <a:pt x="615" y="745"/>
                  </a:cubicBezTo>
                  <a:cubicBezTo>
                    <a:pt x="611" y="745"/>
                    <a:pt x="608" y="744"/>
                    <a:pt x="606" y="744"/>
                  </a:cubicBezTo>
                  <a:cubicBezTo>
                    <a:pt x="604" y="744"/>
                    <a:pt x="600" y="742"/>
                    <a:pt x="598" y="743"/>
                  </a:cubicBezTo>
                  <a:cubicBezTo>
                    <a:pt x="596" y="743"/>
                    <a:pt x="593" y="743"/>
                    <a:pt x="589" y="743"/>
                  </a:cubicBezTo>
                  <a:cubicBezTo>
                    <a:pt x="585" y="743"/>
                    <a:pt x="576" y="744"/>
                    <a:pt x="575" y="744"/>
                  </a:cubicBezTo>
                  <a:cubicBezTo>
                    <a:pt x="574" y="744"/>
                    <a:pt x="573" y="744"/>
                    <a:pt x="572" y="744"/>
                  </a:cubicBezTo>
                  <a:cubicBezTo>
                    <a:pt x="572" y="744"/>
                    <a:pt x="571" y="744"/>
                    <a:pt x="571" y="744"/>
                  </a:cubicBezTo>
                  <a:cubicBezTo>
                    <a:pt x="571" y="744"/>
                    <a:pt x="570" y="744"/>
                    <a:pt x="570" y="744"/>
                  </a:cubicBezTo>
                  <a:cubicBezTo>
                    <a:pt x="569" y="744"/>
                    <a:pt x="569" y="744"/>
                    <a:pt x="569" y="744"/>
                  </a:cubicBezTo>
                  <a:cubicBezTo>
                    <a:pt x="568" y="744"/>
                    <a:pt x="568" y="744"/>
                    <a:pt x="568" y="744"/>
                  </a:cubicBezTo>
                  <a:cubicBezTo>
                    <a:pt x="567" y="744"/>
                    <a:pt x="567" y="744"/>
                    <a:pt x="566" y="744"/>
                  </a:cubicBezTo>
                  <a:cubicBezTo>
                    <a:pt x="566" y="743"/>
                    <a:pt x="566" y="743"/>
                    <a:pt x="566" y="743"/>
                  </a:cubicBezTo>
                  <a:cubicBezTo>
                    <a:pt x="566" y="743"/>
                    <a:pt x="566" y="743"/>
                    <a:pt x="566" y="743"/>
                  </a:cubicBezTo>
                  <a:cubicBezTo>
                    <a:pt x="565" y="743"/>
                    <a:pt x="564" y="742"/>
                    <a:pt x="564" y="742"/>
                  </a:cubicBezTo>
                  <a:cubicBezTo>
                    <a:pt x="564" y="742"/>
                    <a:pt x="564" y="742"/>
                    <a:pt x="564" y="742"/>
                  </a:cubicBezTo>
                  <a:cubicBezTo>
                    <a:pt x="564" y="742"/>
                    <a:pt x="564" y="741"/>
                    <a:pt x="564" y="741"/>
                  </a:cubicBezTo>
                  <a:cubicBezTo>
                    <a:pt x="564" y="741"/>
                    <a:pt x="564" y="741"/>
                    <a:pt x="564" y="741"/>
                  </a:cubicBezTo>
                  <a:cubicBezTo>
                    <a:pt x="564" y="741"/>
                    <a:pt x="564" y="741"/>
                    <a:pt x="564" y="741"/>
                  </a:cubicBezTo>
                  <a:cubicBezTo>
                    <a:pt x="564" y="741"/>
                    <a:pt x="564" y="741"/>
                    <a:pt x="564" y="741"/>
                  </a:cubicBezTo>
                  <a:cubicBezTo>
                    <a:pt x="564" y="741"/>
                    <a:pt x="564" y="740"/>
                    <a:pt x="565" y="740"/>
                  </a:cubicBezTo>
                  <a:cubicBezTo>
                    <a:pt x="565" y="740"/>
                    <a:pt x="565" y="740"/>
                    <a:pt x="566" y="739"/>
                  </a:cubicBezTo>
                  <a:cubicBezTo>
                    <a:pt x="570" y="737"/>
                    <a:pt x="571" y="736"/>
                    <a:pt x="573" y="731"/>
                  </a:cubicBezTo>
                  <a:cubicBezTo>
                    <a:pt x="575" y="726"/>
                    <a:pt x="577" y="720"/>
                    <a:pt x="577" y="717"/>
                  </a:cubicBezTo>
                  <a:cubicBezTo>
                    <a:pt x="577" y="717"/>
                    <a:pt x="577" y="717"/>
                    <a:pt x="577" y="716"/>
                  </a:cubicBezTo>
                  <a:cubicBezTo>
                    <a:pt x="577" y="716"/>
                    <a:pt x="577" y="715"/>
                    <a:pt x="577" y="715"/>
                  </a:cubicBezTo>
                  <a:cubicBezTo>
                    <a:pt x="577" y="715"/>
                    <a:pt x="577" y="715"/>
                    <a:pt x="577" y="715"/>
                  </a:cubicBezTo>
                  <a:cubicBezTo>
                    <a:pt x="577" y="714"/>
                    <a:pt x="577" y="714"/>
                    <a:pt x="577" y="713"/>
                  </a:cubicBezTo>
                  <a:cubicBezTo>
                    <a:pt x="577" y="713"/>
                    <a:pt x="577" y="713"/>
                    <a:pt x="577" y="713"/>
                  </a:cubicBezTo>
                  <a:cubicBezTo>
                    <a:pt x="577" y="713"/>
                    <a:pt x="577" y="713"/>
                    <a:pt x="578" y="713"/>
                  </a:cubicBezTo>
                  <a:cubicBezTo>
                    <a:pt x="578" y="713"/>
                    <a:pt x="578" y="713"/>
                    <a:pt x="578" y="713"/>
                  </a:cubicBezTo>
                  <a:cubicBezTo>
                    <a:pt x="578" y="713"/>
                    <a:pt x="578" y="713"/>
                    <a:pt x="579" y="714"/>
                  </a:cubicBezTo>
                  <a:cubicBezTo>
                    <a:pt x="581" y="716"/>
                    <a:pt x="581" y="715"/>
                    <a:pt x="584" y="714"/>
                  </a:cubicBezTo>
                  <a:cubicBezTo>
                    <a:pt x="586" y="712"/>
                    <a:pt x="588" y="699"/>
                    <a:pt x="591" y="697"/>
                  </a:cubicBezTo>
                  <a:cubicBezTo>
                    <a:pt x="594" y="695"/>
                    <a:pt x="597" y="691"/>
                    <a:pt x="598" y="690"/>
                  </a:cubicBezTo>
                  <a:cubicBezTo>
                    <a:pt x="599" y="688"/>
                    <a:pt x="599" y="684"/>
                    <a:pt x="598" y="684"/>
                  </a:cubicBezTo>
                  <a:cubicBezTo>
                    <a:pt x="596" y="684"/>
                    <a:pt x="593" y="686"/>
                    <a:pt x="592" y="685"/>
                  </a:cubicBezTo>
                  <a:cubicBezTo>
                    <a:pt x="590" y="685"/>
                    <a:pt x="590" y="682"/>
                    <a:pt x="588" y="683"/>
                  </a:cubicBezTo>
                  <a:cubicBezTo>
                    <a:pt x="586" y="683"/>
                    <a:pt x="583" y="685"/>
                    <a:pt x="581" y="684"/>
                  </a:cubicBezTo>
                  <a:cubicBezTo>
                    <a:pt x="580" y="683"/>
                    <a:pt x="577" y="683"/>
                    <a:pt x="574" y="684"/>
                  </a:cubicBezTo>
                  <a:cubicBezTo>
                    <a:pt x="571" y="685"/>
                    <a:pt x="565" y="690"/>
                    <a:pt x="564" y="690"/>
                  </a:cubicBezTo>
                  <a:cubicBezTo>
                    <a:pt x="562" y="691"/>
                    <a:pt x="558" y="697"/>
                    <a:pt x="557" y="698"/>
                  </a:cubicBezTo>
                  <a:cubicBezTo>
                    <a:pt x="557" y="700"/>
                    <a:pt x="556" y="702"/>
                    <a:pt x="555" y="703"/>
                  </a:cubicBezTo>
                  <a:cubicBezTo>
                    <a:pt x="553" y="703"/>
                    <a:pt x="557" y="705"/>
                    <a:pt x="555" y="706"/>
                  </a:cubicBezTo>
                  <a:cubicBezTo>
                    <a:pt x="552" y="706"/>
                    <a:pt x="549" y="715"/>
                    <a:pt x="543" y="713"/>
                  </a:cubicBezTo>
                  <a:cubicBezTo>
                    <a:pt x="537" y="712"/>
                    <a:pt x="535" y="711"/>
                    <a:pt x="533" y="713"/>
                  </a:cubicBezTo>
                  <a:cubicBezTo>
                    <a:pt x="530" y="715"/>
                    <a:pt x="531" y="716"/>
                    <a:pt x="527" y="715"/>
                  </a:cubicBezTo>
                  <a:cubicBezTo>
                    <a:pt x="524" y="715"/>
                    <a:pt x="522" y="714"/>
                    <a:pt x="521" y="714"/>
                  </a:cubicBezTo>
                  <a:cubicBezTo>
                    <a:pt x="520" y="715"/>
                    <a:pt x="516" y="719"/>
                    <a:pt x="515" y="717"/>
                  </a:cubicBezTo>
                  <a:cubicBezTo>
                    <a:pt x="513" y="715"/>
                    <a:pt x="513" y="715"/>
                    <a:pt x="511" y="714"/>
                  </a:cubicBezTo>
                  <a:cubicBezTo>
                    <a:pt x="510" y="713"/>
                    <a:pt x="499" y="712"/>
                    <a:pt x="499" y="710"/>
                  </a:cubicBezTo>
                  <a:cubicBezTo>
                    <a:pt x="500" y="708"/>
                    <a:pt x="501" y="708"/>
                    <a:pt x="499" y="706"/>
                  </a:cubicBezTo>
                  <a:cubicBezTo>
                    <a:pt x="498" y="704"/>
                    <a:pt x="499" y="703"/>
                    <a:pt x="499" y="700"/>
                  </a:cubicBezTo>
                  <a:cubicBezTo>
                    <a:pt x="499" y="697"/>
                    <a:pt x="492" y="695"/>
                    <a:pt x="492" y="690"/>
                  </a:cubicBezTo>
                  <a:cubicBezTo>
                    <a:pt x="493" y="686"/>
                    <a:pt x="495" y="685"/>
                    <a:pt x="493" y="681"/>
                  </a:cubicBezTo>
                  <a:cubicBezTo>
                    <a:pt x="492" y="677"/>
                    <a:pt x="490" y="674"/>
                    <a:pt x="492" y="671"/>
                  </a:cubicBezTo>
                  <a:cubicBezTo>
                    <a:pt x="494" y="668"/>
                    <a:pt x="492" y="662"/>
                    <a:pt x="495" y="658"/>
                  </a:cubicBezTo>
                  <a:cubicBezTo>
                    <a:pt x="498" y="655"/>
                    <a:pt x="501" y="649"/>
                    <a:pt x="504" y="646"/>
                  </a:cubicBezTo>
                  <a:cubicBezTo>
                    <a:pt x="505" y="646"/>
                    <a:pt x="505" y="645"/>
                    <a:pt x="505" y="645"/>
                  </a:cubicBezTo>
                  <a:cubicBezTo>
                    <a:pt x="505" y="645"/>
                    <a:pt x="506" y="644"/>
                    <a:pt x="506" y="644"/>
                  </a:cubicBezTo>
                  <a:cubicBezTo>
                    <a:pt x="506" y="644"/>
                    <a:pt x="506" y="643"/>
                    <a:pt x="506" y="643"/>
                  </a:cubicBezTo>
                  <a:cubicBezTo>
                    <a:pt x="507" y="642"/>
                    <a:pt x="507" y="642"/>
                    <a:pt x="507" y="642"/>
                  </a:cubicBezTo>
                  <a:cubicBezTo>
                    <a:pt x="507" y="641"/>
                    <a:pt x="507" y="641"/>
                    <a:pt x="508" y="640"/>
                  </a:cubicBezTo>
                  <a:cubicBezTo>
                    <a:pt x="508" y="640"/>
                    <a:pt x="508" y="640"/>
                    <a:pt x="508" y="640"/>
                  </a:cubicBezTo>
                  <a:cubicBezTo>
                    <a:pt x="508" y="639"/>
                    <a:pt x="508" y="638"/>
                    <a:pt x="509" y="638"/>
                  </a:cubicBezTo>
                  <a:cubicBezTo>
                    <a:pt x="509" y="638"/>
                    <a:pt x="509" y="637"/>
                    <a:pt x="509" y="637"/>
                  </a:cubicBezTo>
                  <a:cubicBezTo>
                    <a:pt x="509" y="637"/>
                    <a:pt x="509" y="637"/>
                    <a:pt x="509" y="637"/>
                  </a:cubicBezTo>
                  <a:cubicBezTo>
                    <a:pt x="509" y="636"/>
                    <a:pt x="509" y="636"/>
                    <a:pt x="509" y="635"/>
                  </a:cubicBezTo>
                  <a:cubicBezTo>
                    <a:pt x="509" y="635"/>
                    <a:pt x="510" y="635"/>
                    <a:pt x="510" y="634"/>
                  </a:cubicBezTo>
                  <a:cubicBezTo>
                    <a:pt x="510" y="634"/>
                    <a:pt x="510" y="633"/>
                    <a:pt x="510" y="633"/>
                  </a:cubicBezTo>
                  <a:cubicBezTo>
                    <a:pt x="510" y="633"/>
                    <a:pt x="510" y="632"/>
                    <a:pt x="510" y="632"/>
                  </a:cubicBezTo>
                  <a:cubicBezTo>
                    <a:pt x="510" y="631"/>
                    <a:pt x="510" y="631"/>
                    <a:pt x="510" y="631"/>
                  </a:cubicBezTo>
                  <a:cubicBezTo>
                    <a:pt x="510" y="630"/>
                    <a:pt x="510" y="630"/>
                    <a:pt x="510" y="629"/>
                  </a:cubicBezTo>
                  <a:cubicBezTo>
                    <a:pt x="510" y="625"/>
                    <a:pt x="514" y="621"/>
                    <a:pt x="514" y="620"/>
                  </a:cubicBezTo>
                  <a:cubicBezTo>
                    <a:pt x="514" y="618"/>
                    <a:pt x="512" y="618"/>
                    <a:pt x="517" y="616"/>
                  </a:cubicBezTo>
                  <a:cubicBezTo>
                    <a:pt x="522" y="615"/>
                    <a:pt x="522" y="611"/>
                    <a:pt x="526" y="610"/>
                  </a:cubicBezTo>
                  <a:cubicBezTo>
                    <a:pt x="530" y="608"/>
                    <a:pt x="538" y="605"/>
                    <a:pt x="541" y="603"/>
                  </a:cubicBezTo>
                  <a:cubicBezTo>
                    <a:pt x="543" y="600"/>
                    <a:pt x="540" y="597"/>
                    <a:pt x="545" y="599"/>
                  </a:cubicBezTo>
                  <a:cubicBezTo>
                    <a:pt x="549" y="601"/>
                    <a:pt x="550" y="601"/>
                    <a:pt x="553" y="600"/>
                  </a:cubicBezTo>
                  <a:cubicBezTo>
                    <a:pt x="557" y="599"/>
                    <a:pt x="564" y="600"/>
                    <a:pt x="566" y="599"/>
                  </a:cubicBezTo>
                  <a:cubicBezTo>
                    <a:pt x="569" y="599"/>
                    <a:pt x="573" y="598"/>
                    <a:pt x="573" y="598"/>
                  </a:cubicBezTo>
                  <a:cubicBezTo>
                    <a:pt x="574" y="599"/>
                    <a:pt x="578" y="600"/>
                    <a:pt x="579" y="602"/>
                  </a:cubicBezTo>
                  <a:cubicBezTo>
                    <a:pt x="579" y="603"/>
                    <a:pt x="581" y="606"/>
                    <a:pt x="584" y="604"/>
                  </a:cubicBezTo>
                  <a:cubicBezTo>
                    <a:pt x="587" y="601"/>
                    <a:pt x="588" y="601"/>
                    <a:pt x="594" y="598"/>
                  </a:cubicBezTo>
                  <a:cubicBezTo>
                    <a:pt x="601" y="596"/>
                    <a:pt x="603" y="593"/>
                    <a:pt x="607" y="593"/>
                  </a:cubicBezTo>
                  <a:cubicBezTo>
                    <a:pt x="611" y="593"/>
                    <a:pt x="613" y="592"/>
                    <a:pt x="615" y="591"/>
                  </a:cubicBezTo>
                  <a:cubicBezTo>
                    <a:pt x="617" y="591"/>
                    <a:pt x="613" y="594"/>
                    <a:pt x="618" y="593"/>
                  </a:cubicBezTo>
                  <a:cubicBezTo>
                    <a:pt x="623" y="591"/>
                    <a:pt x="622" y="590"/>
                    <a:pt x="626" y="592"/>
                  </a:cubicBezTo>
                  <a:cubicBezTo>
                    <a:pt x="630" y="594"/>
                    <a:pt x="631" y="592"/>
                    <a:pt x="633" y="592"/>
                  </a:cubicBezTo>
                  <a:cubicBezTo>
                    <a:pt x="635" y="593"/>
                    <a:pt x="638" y="597"/>
                    <a:pt x="641" y="597"/>
                  </a:cubicBezTo>
                  <a:cubicBezTo>
                    <a:pt x="645" y="597"/>
                    <a:pt x="647" y="597"/>
                    <a:pt x="649" y="595"/>
                  </a:cubicBezTo>
                  <a:cubicBezTo>
                    <a:pt x="651" y="594"/>
                    <a:pt x="652" y="591"/>
                    <a:pt x="654" y="594"/>
                  </a:cubicBezTo>
                  <a:cubicBezTo>
                    <a:pt x="657" y="598"/>
                    <a:pt x="658" y="602"/>
                    <a:pt x="660" y="604"/>
                  </a:cubicBezTo>
                  <a:cubicBezTo>
                    <a:pt x="662" y="606"/>
                    <a:pt x="661" y="617"/>
                    <a:pt x="660" y="619"/>
                  </a:cubicBezTo>
                  <a:cubicBezTo>
                    <a:pt x="659" y="621"/>
                    <a:pt x="661" y="631"/>
                    <a:pt x="662" y="630"/>
                  </a:cubicBezTo>
                  <a:cubicBezTo>
                    <a:pt x="663" y="629"/>
                    <a:pt x="663" y="626"/>
                    <a:pt x="664" y="629"/>
                  </a:cubicBezTo>
                  <a:cubicBezTo>
                    <a:pt x="665" y="631"/>
                    <a:pt x="664" y="636"/>
                    <a:pt x="667" y="639"/>
                  </a:cubicBezTo>
                  <a:cubicBezTo>
                    <a:pt x="669" y="642"/>
                    <a:pt x="670" y="643"/>
                    <a:pt x="671" y="645"/>
                  </a:cubicBezTo>
                  <a:cubicBezTo>
                    <a:pt x="671" y="647"/>
                    <a:pt x="673" y="652"/>
                    <a:pt x="676" y="650"/>
                  </a:cubicBezTo>
                  <a:cubicBezTo>
                    <a:pt x="678" y="647"/>
                    <a:pt x="680" y="636"/>
                    <a:pt x="681" y="631"/>
                  </a:cubicBezTo>
                  <a:cubicBezTo>
                    <a:pt x="683" y="627"/>
                    <a:pt x="683" y="612"/>
                    <a:pt x="680" y="607"/>
                  </a:cubicBezTo>
                  <a:cubicBezTo>
                    <a:pt x="678" y="602"/>
                    <a:pt x="674" y="595"/>
                    <a:pt x="679" y="588"/>
                  </a:cubicBezTo>
                  <a:cubicBezTo>
                    <a:pt x="683" y="580"/>
                    <a:pt x="685" y="576"/>
                    <a:pt x="687" y="573"/>
                  </a:cubicBezTo>
                  <a:cubicBezTo>
                    <a:pt x="690" y="570"/>
                    <a:pt x="696" y="569"/>
                    <a:pt x="698" y="568"/>
                  </a:cubicBezTo>
                  <a:cubicBezTo>
                    <a:pt x="700" y="567"/>
                    <a:pt x="702" y="566"/>
                    <a:pt x="705" y="564"/>
                  </a:cubicBezTo>
                  <a:cubicBezTo>
                    <a:pt x="709" y="563"/>
                    <a:pt x="713" y="555"/>
                    <a:pt x="714" y="554"/>
                  </a:cubicBezTo>
                  <a:cubicBezTo>
                    <a:pt x="715" y="554"/>
                    <a:pt x="720" y="555"/>
                    <a:pt x="723" y="554"/>
                  </a:cubicBezTo>
                  <a:cubicBezTo>
                    <a:pt x="726" y="553"/>
                    <a:pt x="731" y="546"/>
                    <a:pt x="734" y="544"/>
                  </a:cubicBezTo>
                  <a:cubicBezTo>
                    <a:pt x="736" y="542"/>
                    <a:pt x="741" y="544"/>
                    <a:pt x="741" y="542"/>
                  </a:cubicBezTo>
                  <a:cubicBezTo>
                    <a:pt x="741" y="540"/>
                    <a:pt x="742" y="536"/>
                    <a:pt x="744" y="536"/>
                  </a:cubicBezTo>
                  <a:cubicBezTo>
                    <a:pt x="746" y="536"/>
                    <a:pt x="749" y="534"/>
                    <a:pt x="749" y="533"/>
                  </a:cubicBezTo>
                  <a:cubicBezTo>
                    <a:pt x="749" y="532"/>
                    <a:pt x="752" y="524"/>
                    <a:pt x="751" y="522"/>
                  </a:cubicBezTo>
                  <a:cubicBezTo>
                    <a:pt x="749" y="520"/>
                    <a:pt x="747" y="516"/>
                    <a:pt x="747" y="515"/>
                  </a:cubicBezTo>
                  <a:cubicBezTo>
                    <a:pt x="748" y="514"/>
                    <a:pt x="750" y="511"/>
                    <a:pt x="750" y="509"/>
                  </a:cubicBezTo>
                  <a:cubicBezTo>
                    <a:pt x="750" y="507"/>
                    <a:pt x="753" y="504"/>
                    <a:pt x="753" y="505"/>
                  </a:cubicBezTo>
                  <a:cubicBezTo>
                    <a:pt x="753" y="505"/>
                    <a:pt x="756" y="508"/>
                    <a:pt x="755" y="510"/>
                  </a:cubicBezTo>
                  <a:cubicBezTo>
                    <a:pt x="753" y="511"/>
                    <a:pt x="752" y="516"/>
                    <a:pt x="754" y="514"/>
                  </a:cubicBezTo>
                  <a:cubicBezTo>
                    <a:pt x="756" y="511"/>
                    <a:pt x="759" y="511"/>
                    <a:pt x="760" y="509"/>
                  </a:cubicBezTo>
                  <a:cubicBezTo>
                    <a:pt x="760" y="507"/>
                    <a:pt x="763" y="501"/>
                    <a:pt x="766" y="499"/>
                  </a:cubicBezTo>
                  <a:cubicBezTo>
                    <a:pt x="769" y="497"/>
                    <a:pt x="763" y="494"/>
                    <a:pt x="765" y="493"/>
                  </a:cubicBezTo>
                  <a:cubicBezTo>
                    <a:pt x="767" y="492"/>
                    <a:pt x="768" y="493"/>
                    <a:pt x="771" y="491"/>
                  </a:cubicBezTo>
                  <a:cubicBezTo>
                    <a:pt x="774" y="489"/>
                    <a:pt x="780" y="482"/>
                    <a:pt x="780" y="480"/>
                  </a:cubicBezTo>
                  <a:cubicBezTo>
                    <a:pt x="780" y="478"/>
                    <a:pt x="779" y="477"/>
                    <a:pt x="783" y="475"/>
                  </a:cubicBezTo>
                  <a:cubicBezTo>
                    <a:pt x="787" y="474"/>
                    <a:pt x="790" y="474"/>
                    <a:pt x="790" y="473"/>
                  </a:cubicBezTo>
                  <a:cubicBezTo>
                    <a:pt x="791" y="473"/>
                    <a:pt x="793" y="470"/>
                    <a:pt x="794" y="470"/>
                  </a:cubicBezTo>
                  <a:cubicBezTo>
                    <a:pt x="795" y="470"/>
                    <a:pt x="797" y="473"/>
                    <a:pt x="801" y="472"/>
                  </a:cubicBezTo>
                  <a:cubicBezTo>
                    <a:pt x="804" y="471"/>
                    <a:pt x="811" y="465"/>
                    <a:pt x="815" y="465"/>
                  </a:cubicBezTo>
                  <a:cubicBezTo>
                    <a:pt x="819" y="465"/>
                    <a:pt x="822" y="465"/>
                    <a:pt x="822" y="463"/>
                  </a:cubicBezTo>
                  <a:cubicBezTo>
                    <a:pt x="821" y="461"/>
                    <a:pt x="818" y="461"/>
                    <a:pt x="817" y="460"/>
                  </a:cubicBezTo>
                  <a:cubicBezTo>
                    <a:pt x="815" y="458"/>
                    <a:pt x="819" y="453"/>
                    <a:pt x="818" y="451"/>
                  </a:cubicBezTo>
                  <a:cubicBezTo>
                    <a:pt x="818" y="449"/>
                    <a:pt x="822" y="443"/>
                    <a:pt x="826" y="441"/>
                  </a:cubicBezTo>
                  <a:cubicBezTo>
                    <a:pt x="829" y="439"/>
                    <a:pt x="836" y="436"/>
                    <a:pt x="839" y="434"/>
                  </a:cubicBezTo>
                  <a:cubicBezTo>
                    <a:pt x="842" y="432"/>
                    <a:pt x="843" y="432"/>
                    <a:pt x="846" y="432"/>
                  </a:cubicBezTo>
                  <a:cubicBezTo>
                    <a:pt x="848" y="432"/>
                    <a:pt x="860" y="426"/>
                    <a:pt x="860" y="425"/>
                  </a:cubicBezTo>
                  <a:cubicBezTo>
                    <a:pt x="860" y="425"/>
                    <a:pt x="860" y="424"/>
                    <a:pt x="860" y="424"/>
                  </a:cubicBezTo>
                  <a:cubicBezTo>
                    <a:pt x="860" y="424"/>
                    <a:pt x="860" y="424"/>
                    <a:pt x="860" y="424"/>
                  </a:cubicBezTo>
                  <a:cubicBezTo>
                    <a:pt x="860" y="424"/>
                    <a:pt x="860" y="424"/>
                    <a:pt x="860" y="424"/>
                  </a:cubicBezTo>
                  <a:cubicBezTo>
                    <a:pt x="860" y="424"/>
                    <a:pt x="860" y="424"/>
                    <a:pt x="860" y="424"/>
                  </a:cubicBezTo>
                  <a:cubicBezTo>
                    <a:pt x="859" y="423"/>
                    <a:pt x="859" y="423"/>
                    <a:pt x="859" y="423"/>
                  </a:cubicBezTo>
                  <a:cubicBezTo>
                    <a:pt x="859" y="423"/>
                    <a:pt x="859" y="423"/>
                    <a:pt x="859" y="423"/>
                  </a:cubicBezTo>
                  <a:cubicBezTo>
                    <a:pt x="859" y="423"/>
                    <a:pt x="859" y="423"/>
                    <a:pt x="859" y="423"/>
                  </a:cubicBezTo>
                  <a:cubicBezTo>
                    <a:pt x="859" y="423"/>
                    <a:pt x="859" y="423"/>
                    <a:pt x="859" y="423"/>
                  </a:cubicBezTo>
                  <a:cubicBezTo>
                    <a:pt x="859" y="422"/>
                    <a:pt x="859" y="422"/>
                    <a:pt x="859" y="422"/>
                  </a:cubicBezTo>
                  <a:cubicBezTo>
                    <a:pt x="859" y="422"/>
                    <a:pt x="859" y="422"/>
                    <a:pt x="859" y="422"/>
                  </a:cubicBezTo>
                  <a:cubicBezTo>
                    <a:pt x="859" y="422"/>
                    <a:pt x="859" y="422"/>
                    <a:pt x="859" y="422"/>
                  </a:cubicBezTo>
                  <a:cubicBezTo>
                    <a:pt x="859" y="422"/>
                    <a:pt x="859" y="422"/>
                    <a:pt x="859" y="422"/>
                  </a:cubicBezTo>
                  <a:cubicBezTo>
                    <a:pt x="860" y="422"/>
                    <a:pt x="860" y="422"/>
                    <a:pt x="860" y="422"/>
                  </a:cubicBezTo>
                  <a:cubicBezTo>
                    <a:pt x="860" y="422"/>
                    <a:pt x="861" y="422"/>
                    <a:pt x="862" y="422"/>
                  </a:cubicBezTo>
                  <a:cubicBezTo>
                    <a:pt x="868" y="422"/>
                    <a:pt x="870" y="420"/>
                    <a:pt x="874" y="418"/>
                  </a:cubicBezTo>
                  <a:cubicBezTo>
                    <a:pt x="878" y="417"/>
                    <a:pt x="881" y="416"/>
                    <a:pt x="880" y="417"/>
                  </a:cubicBezTo>
                  <a:cubicBezTo>
                    <a:pt x="879" y="418"/>
                    <a:pt x="878" y="419"/>
                    <a:pt x="881" y="419"/>
                  </a:cubicBezTo>
                  <a:cubicBezTo>
                    <a:pt x="885" y="418"/>
                    <a:pt x="892" y="417"/>
                    <a:pt x="891" y="418"/>
                  </a:cubicBezTo>
                  <a:cubicBezTo>
                    <a:pt x="890" y="419"/>
                    <a:pt x="888" y="422"/>
                    <a:pt x="886" y="422"/>
                  </a:cubicBezTo>
                  <a:cubicBezTo>
                    <a:pt x="884" y="422"/>
                    <a:pt x="883" y="421"/>
                    <a:pt x="879" y="423"/>
                  </a:cubicBezTo>
                  <a:cubicBezTo>
                    <a:pt x="876" y="425"/>
                    <a:pt x="867" y="429"/>
                    <a:pt x="866" y="430"/>
                  </a:cubicBezTo>
                  <a:cubicBezTo>
                    <a:pt x="865" y="432"/>
                    <a:pt x="866" y="441"/>
                    <a:pt x="869" y="440"/>
                  </a:cubicBezTo>
                  <a:cubicBezTo>
                    <a:pt x="872" y="440"/>
                    <a:pt x="879" y="436"/>
                    <a:pt x="880" y="434"/>
                  </a:cubicBezTo>
                  <a:cubicBezTo>
                    <a:pt x="881" y="432"/>
                    <a:pt x="883" y="426"/>
                    <a:pt x="888" y="427"/>
                  </a:cubicBezTo>
                  <a:cubicBezTo>
                    <a:pt x="892" y="428"/>
                    <a:pt x="893" y="429"/>
                    <a:pt x="897" y="428"/>
                  </a:cubicBezTo>
                  <a:cubicBezTo>
                    <a:pt x="901" y="427"/>
                    <a:pt x="909" y="421"/>
                    <a:pt x="913" y="421"/>
                  </a:cubicBezTo>
                  <a:cubicBezTo>
                    <a:pt x="916" y="420"/>
                    <a:pt x="918" y="419"/>
                    <a:pt x="917" y="418"/>
                  </a:cubicBezTo>
                  <a:cubicBezTo>
                    <a:pt x="916" y="417"/>
                    <a:pt x="916" y="416"/>
                    <a:pt x="913" y="415"/>
                  </a:cubicBezTo>
                  <a:cubicBezTo>
                    <a:pt x="909" y="414"/>
                    <a:pt x="910" y="412"/>
                    <a:pt x="908" y="412"/>
                  </a:cubicBezTo>
                  <a:cubicBezTo>
                    <a:pt x="906" y="413"/>
                    <a:pt x="904" y="414"/>
                    <a:pt x="901" y="413"/>
                  </a:cubicBezTo>
                  <a:cubicBezTo>
                    <a:pt x="898" y="413"/>
                    <a:pt x="894" y="411"/>
                    <a:pt x="894" y="409"/>
                  </a:cubicBezTo>
                  <a:cubicBezTo>
                    <a:pt x="894" y="408"/>
                    <a:pt x="887" y="409"/>
                    <a:pt x="886" y="408"/>
                  </a:cubicBezTo>
                  <a:cubicBezTo>
                    <a:pt x="884" y="407"/>
                    <a:pt x="886" y="406"/>
                    <a:pt x="884" y="403"/>
                  </a:cubicBezTo>
                  <a:cubicBezTo>
                    <a:pt x="883" y="400"/>
                    <a:pt x="880" y="399"/>
                    <a:pt x="882" y="398"/>
                  </a:cubicBezTo>
                  <a:cubicBezTo>
                    <a:pt x="884" y="396"/>
                    <a:pt x="888" y="390"/>
                    <a:pt x="885" y="390"/>
                  </a:cubicBezTo>
                  <a:cubicBezTo>
                    <a:pt x="883" y="390"/>
                    <a:pt x="880" y="391"/>
                    <a:pt x="879" y="389"/>
                  </a:cubicBezTo>
                  <a:cubicBezTo>
                    <a:pt x="878" y="387"/>
                    <a:pt x="872" y="386"/>
                    <a:pt x="874" y="385"/>
                  </a:cubicBezTo>
                  <a:cubicBezTo>
                    <a:pt x="875" y="384"/>
                    <a:pt x="876" y="385"/>
                    <a:pt x="881" y="386"/>
                  </a:cubicBezTo>
                  <a:cubicBezTo>
                    <a:pt x="886" y="386"/>
                    <a:pt x="891" y="384"/>
                    <a:pt x="893" y="381"/>
                  </a:cubicBezTo>
                  <a:cubicBezTo>
                    <a:pt x="895" y="378"/>
                    <a:pt x="894" y="378"/>
                    <a:pt x="894" y="376"/>
                  </a:cubicBezTo>
                  <a:cubicBezTo>
                    <a:pt x="895" y="374"/>
                    <a:pt x="896" y="373"/>
                    <a:pt x="892" y="371"/>
                  </a:cubicBezTo>
                  <a:cubicBezTo>
                    <a:pt x="888" y="369"/>
                    <a:pt x="884" y="369"/>
                    <a:pt x="880" y="370"/>
                  </a:cubicBezTo>
                  <a:cubicBezTo>
                    <a:pt x="877" y="370"/>
                    <a:pt x="866" y="375"/>
                    <a:pt x="861" y="377"/>
                  </a:cubicBezTo>
                  <a:cubicBezTo>
                    <a:pt x="856" y="379"/>
                    <a:pt x="854" y="379"/>
                    <a:pt x="849" y="382"/>
                  </a:cubicBezTo>
                  <a:cubicBezTo>
                    <a:pt x="845" y="385"/>
                    <a:pt x="833" y="398"/>
                    <a:pt x="830" y="398"/>
                  </a:cubicBezTo>
                  <a:cubicBezTo>
                    <a:pt x="827" y="398"/>
                    <a:pt x="831" y="395"/>
                    <a:pt x="835" y="392"/>
                  </a:cubicBezTo>
                  <a:cubicBezTo>
                    <a:pt x="838" y="390"/>
                    <a:pt x="846" y="380"/>
                    <a:pt x="848" y="378"/>
                  </a:cubicBezTo>
                  <a:cubicBezTo>
                    <a:pt x="851" y="375"/>
                    <a:pt x="857" y="371"/>
                    <a:pt x="860" y="370"/>
                  </a:cubicBezTo>
                  <a:cubicBezTo>
                    <a:pt x="864" y="369"/>
                    <a:pt x="867" y="367"/>
                    <a:pt x="868" y="366"/>
                  </a:cubicBezTo>
                  <a:cubicBezTo>
                    <a:pt x="869" y="365"/>
                    <a:pt x="878" y="356"/>
                    <a:pt x="882" y="355"/>
                  </a:cubicBezTo>
                  <a:cubicBezTo>
                    <a:pt x="885" y="354"/>
                    <a:pt x="901" y="356"/>
                    <a:pt x="907" y="356"/>
                  </a:cubicBezTo>
                  <a:cubicBezTo>
                    <a:pt x="913" y="355"/>
                    <a:pt x="940" y="355"/>
                    <a:pt x="944" y="354"/>
                  </a:cubicBezTo>
                  <a:cubicBezTo>
                    <a:pt x="947" y="352"/>
                    <a:pt x="950" y="348"/>
                    <a:pt x="952" y="346"/>
                  </a:cubicBezTo>
                  <a:cubicBezTo>
                    <a:pt x="954" y="344"/>
                    <a:pt x="958" y="341"/>
                    <a:pt x="959" y="341"/>
                  </a:cubicBezTo>
                  <a:cubicBezTo>
                    <a:pt x="961" y="341"/>
                    <a:pt x="967" y="340"/>
                    <a:pt x="969" y="340"/>
                  </a:cubicBezTo>
                  <a:cubicBezTo>
                    <a:pt x="972" y="339"/>
                    <a:pt x="980" y="336"/>
                    <a:pt x="981" y="334"/>
                  </a:cubicBezTo>
                  <a:cubicBezTo>
                    <a:pt x="982" y="332"/>
                    <a:pt x="984" y="330"/>
                    <a:pt x="982" y="329"/>
                  </a:cubicBezTo>
                  <a:cubicBezTo>
                    <a:pt x="981" y="329"/>
                    <a:pt x="979" y="329"/>
                    <a:pt x="980" y="327"/>
                  </a:cubicBezTo>
                  <a:cubicBezTo>
                    <a:pt x="982" y="325"/>
                    <a:pt x="985" y="322"/>
                    <a:pt x="984" y="321"/>
                  </a:cubicBezTo>
                  <a:cubicBezTo>
                    <a:pt x="983" y="320"/>
                    <a:pt x="982" y="319"/>
                    <a:pt x="984" y="318"/>
                  </a:cubicBezTo>
                  <a:cubicBezTo>
                    <a:pt x="986" y="317"/>
                    <a:pt x="988" y="315"/>
                    <a:pt x="987" y="314"/>
                  </a:cubicBezTo>
                  <a:cubicBezTo>
                    <a:pt x="986" y="313"/>
                    <a:pt x="982" y="311"/>
                    <a:pt x="980" y="311"/>
                  </a:cubicBezTo>
                  <a:cubicBezTo>
                    <a:pt x="978" y="311"/>
                    <a:pt x="975" y="313"/>
                    <a:pt x="975" y="312"/>
                  </a:cubicBezTo>
                  <a:cubicBezTo>
                    <a:pt x="974" y="310"/>
                    <a:pt x="973" y="305"/>
                    <a:pt x="971" y="305"/>
                  </a:cubicBezTo>
                  <a:cubicBezTo>
                    <a:pt x="969" y="305"/>
                    <a:pt x="961" y="307"/>
                    <a:pt x="960" y="309"/>
                  </a:cubicBezTo>
                  <a:cubicBezTo>
                    <a:pt x="960" y="311"/>
                    <a:pt x="958" y="312"/>
                    <a:pt x="956" y="312"/>
                  </a:cubicBezTo>
                  <a:cubicBezTo>
                    <a:pt x="955" y="312"/>
                    <a:pt x="942" y="318"/>
                    <a:pt x="943" y="316"/>
                  </a:cubicBezTo>
                  <a:cubicBezTo>
                    <a:pt x="944" y="314"/>
                    <a:pt x="950" y="310"/>
                    <a:pt x="954" y="308"/>
                  </a:cubicBezTo>
                  <a:cubicBezTo>
                    <a:pt x="957" y="306"/>
                    <a:pt x="973" y="301"/>
                    <a:pt x="973" y="300"/>
                  </a:cubicBezTo>
                  <a:cubicBezTo>
                    <a:pt x="973" y="299"/>
                    <a:pt x="972" y="298"/>
                    <a:pt x="971" y="297"/>
                  </a:cubicBezTo>
                  <a:cubicBezTo>
                    <a:pt x="970" y="296"/>
                    <a:pt x="963" y="297"/>
                    <a:pt x="963" y="296"/>
                  </a:cubicBezTo>
                  <a:cubicBezTo>
                    <a:pt x="963" y="294"/>
                    <a:pt x="961" y="292"/>
                    <a:pt x="960" y="291"/>
                  </a:cubicBezTo>
                  <a:cubicBezTo>
                    <a:pt x="959" y="291"/>
                    <a:pt x="956" y="292"/>
                    <a:pt x="954" y="290"/>
                  </a:cubicBezTo>
                  <a:cubicBezTo>
                    <a:pt x="953" y="289"/>
                    <a:pt x="953" y="287"/>
                    <a:pt x="952" y="285"/>
                  </a:cubicBezTo>
                  <a:cubicBezTo>
                    <a:pt x="951" y="283"/>
                    <a:pt x="946" y="280"/>
                    <a:pt x="944" y="280"/>
                  </a:cubicBezTo>
                  <a:cubicBezTo>
                    <a:pt x="943" y="280"/>
                    <a:pt x="942" y="278"/>
                    <a:pt x="940" y="277"/>
                  </a:cubicBezTo>
                  <a:cubicBezTo>
                    <a:pt x="938" y="276"/>
                    <a:pt x="937" y="273"/>
                    <a:pt x="939" y="272"/>
                  </a:cubicBezTo>
                  <a:cubicBezTo>
                    <a:pt x="940" y="271"/>
                    <a:pt x="945" y="270"/>
                    <a:pt x="945" y="268"/>
                  </a:cubicBezTo>
                  <a:cubicBezTo>
                    <a:pt x="944" y="267"/>
                    <a:pt x="941" y="264"/>
                    <a:pt x="942" y="262"/>
                  </a:cubicBezTo>
                  <a:cubicBezTo>
                    <a:pt x="943" y="261"/>
                    <a:pt x="942" y="257"/>
                    <a:pt x="940" y="255"/>
                  </a:cubicBezTo>
                  <a:cubicBezTo>
                    <a:pt x="938" y="253"/>
                    <a:pt x="938" y="248"/>
                    <a:pt x="937" y="248"/>
                  </a:cubicBezTo>
                  <a:cubicBezTo>
                    <a:pt x="936" y="247"/>
                    <a:pt x="936" y="245"/>
                    <a:pt x="935" y="245"/>
                  </a:cubicBezTo>
                  <a:cubicBezTo>
                    <a:pt x="934" y="245"/>
                    <a:pt x="927" y="245"/>
                    <a:pt x="929" y="244"/>
                  </a:cubicBezTo>
                  <a:cubicBezTo>
                    <a:pt x="931" y="243"/>
                    <a:pt x="936" y="243"/>
                    <a:pt x="936" y="241"/>
                  </a:cubicBezTo>
                  <a:cubicBezTo>
                    <a:pt x="936" y="239"/>
                    <a:pt x="935" y="237"/>
                    <a:pt x="933" y="237"/>
                  </a:cubicBezTo>
                  <a:cubicBezTo>
                    <a:pt x="932" y="237"/>
                    <a:pt x="926" y="236"/>
                    <a:pt x="929" y="235"/>
                  </a:cubicBezTo>
                  <a:cubicBezTo>
                    <a:pt x="931" y="234"/>
                    <a:pt x="934" y="232"/>
                    <a:pt x="933" y="231"/>
                  </a:cubicBezTo>
                  <a:cubicBezTo>
                    <a:pt x="933" y="230"/>
                    <a:pt x="930" y="223"/>
                    <a:pt x="929" y="223"/>
                  </a:cubicBezTo>
                  <a:cubicBezTo>
                    <a:pt x="927" y="223"/>
                    <a:pt x="927" y="221"/>
                    <a:pt x="927" y="219"/>
                  </a:cubicBezTo>
                  <a:cubicBezTo>
                    <a:pt x="927" y="218"/>
                    <a:pt x="930" y="213"/>
                    <a:pt x="929" y="212"/>
                  </a:cubicBezTo>
                  <a:cubicBezTo>
                    <a:pt x="928" y="211"/>
                    <a:pt x="924" y="213"/>
                    <a:pt x="923" y="215"/>
                  </a:cubicBezTo>
                  <a:cubicBezTo>
                    <a:pt x="923" y="218"/>
                    <a:pt x="920" y="223"/>
                    <a:pt x="918" y="223"/>
                  </a:cubicBezTo>
                  <a:cubicBezTo>
                    <a:pt x="916" y="223"/>
                    <a:pt x="913" y="225"/>
                    <a:pt x="912" y="230"/>
                  </a:cubicBezTo>
                  <a:cubicBezTo>
                    <a:pt x="911" y="234"/>
                    <a:pt x="908" y="238"/>
                    <a:pt x="908" y="238"/>
                  </a:cubicBezTo>
                  <a:cubicBezTo>
                    <a:pt x="908" y="238"/>
                    <a:pt x="904" y="238"/>
                    <a:pt x="903" y="239"/>
                  </a:cubicBezTo>
                  <a:cubicBezTo>
                    <a:pt x="902" y="240"/>
                    <a:pt x="898" y="243"/>
                    <a:pt x="897" y="243"/>
                  </a:cubicBezTo>
                  <a:cubicBezTo>
                    <a:pt x="896" y="243"/>
                    <a:pt x="894" y="247"/>
                    <a:pt x="893" y="246"/>
                  </a:cubicBezTo>
                  <a:cubicBezTo>
                    <a:pt x="892" y="245"/>
                    <a:pt x="888" y="242"/>
                    <a:pt x="888" y="241"/>
                  </a:cubicBezTo>
                  <a:cubicBezTo>
                    <a:pt x="888" y="240"/>
                    <a:pt x="885" y="238"/>
                    <a:pt x="883" y="239"/>
                  </a:cubicBezTo>
                  <a:cubicBezTo>
                    <a:pt x="882" y="239"/>
                    <a:pt x="878" y="242"/>
                    <a:pt x="877" y="240"/>
                  </a:cubicBezTo>
                  <a:cubicBezTo>
                    <a:pt x="876" y="238"/>
                    <a:pt x="877" y="237"/>
                    <a:pt x="876" y="235"/>
                  </a:cubicBezTo>
                  <a:cubicBezTo>
                    <a:pt x="875" y="234"/>
                    <a:pt x="872" y="231"/>
                    <a:pt x="875" y="230"/>
                  </a:cubicBezTo>
                  <a:cubicBezTo>
                    <a:pt x="877" y="228"/>
                    <a:pt x="879" y="224"/>
                    <a:pt x="878" y="223"/>
                  </a:cubicBezTo>
                  <a:cubicBezTo>
                    <a:pt x="876" y="222"/>
                    <a:pt x="873" y="221"/>
                    <a:pt x="875" y="220"/>
                  </a:cubicBezTo>
                  <a:cubicBezTo>
                    <a:pt x="877" y="218"/>
                    <a:pt x="878" y="218"/>
                    <a:pt x="880" y="216"/>
                  </a:cubicBezTo>
                  <a:cubicBezTo>
                    <a:pt x="881" y="214"/>
                    <a:pt x="886" y="207"/>
                    <a:pt x="883" y="206"/>
                  </a:cubicBezTo>
                  <a:cubicBezTo>
                    <a:pt x="879" y="205"/>
                    <a:pt x="876" y="206"/>
                    <a:pt x="873" y="205"/>
                  </a:cubicBezTo>
                  <a:cubicBezTo>
                    <a:pt x="871" y="205"/>
                    <a:pt x="868" y="201"/>
                    <a:pt x="867" y="200"/>
                  </a:cubicBezTo>
                  <a:cubicBezTo>
                    <a:pt x="867" y="199"/>
                    <a:pt x="864" y="198"/>
                    <a:pt x="866" y="196"/>
                  </a:cubicBezTo>
                  <a:cubicBezTo>
                    <a:pt x="867" y="195"/>
                    <a:pt x="868" y="193"/>
                    <a:pt x="865" y="193"/>
                  </a:cubicBezTo>
                  <a:cubicBezTo>
                    <a:pt x="862" y="193"/>
                    <a:pt x="860" y="193"/>
                    <a:pt x="859" y="191"/>
                  </a:cubicBezTo>
                  <a:cubicBezTo>
                    <a:pt x="858" y="190"/>
                    <a:pt x="856" y="187"/>
                    <a:pt x="855" y="188"/>
                  </a:cubicBezTo>
                  <a:cubicBezTo>
                    <a:pt x="854" y="188"/>
                    <a:pt x="853" y="186"/>
                    <a:pt x="853" y="185"/>
                  </a:cubicBezTo>
                  <a:cubicBezTo>
                    <a:pt x="853" y="185"/>
                    <a:pt x="852" y="182"/>
                    <a:pt x="849" y="181"/>
                  </a:cubicBezTo>
                  <a:cubicBezTo>
                    <a:pt x="846" y="181"/>
                    <a:pt x="839" y="181"/>
                    <a:pt x="836" y="181"/>
                  </a:cubicBezTo>
                  <a:cubicBezTo>
                    <a:pt x="834" y="181"/>
                    <a:pt x="834" y="180"/>
                    <a:pt x="831" y="180"/>
                  </a:cubicBezTo>
                  <a:cubicBezTo>
                    <a:pt x="828" y="180"/>
                    <a:pt x="821" y="178"/>
                    <a:pt x="817" y="178"/>
                  </a:cubicBezTo>
                  <a:cubicBezTo>
                    <a:pt x="814" y="179"/>
                    <a:pt x="812" y="180"/>
                    <a:pt x="810" y="182"/>
                  </a:cubicBezTo>
                  <a:cubicBezTo>
                    <a:pt x="808" y="184"/>
                    <a:pt x="806" y="184"/>
                    <a:pt x="807" y="187"/>
                  </a:cubicBezTo>
                  <a:cubicBezTo>
                    <a:pt x="809" y="190"/>
                    <a:pt x="806" y="193"/>
                    <a:pt x="808" y="193"/>
                  </a:cubicBezTo>
                  <a:cubicBezTo>
                    <a:pt x="810" y="193"/>
                    <a:pt x="810" y="194"/>
                    <a:pt x="808" y="196"/>
                  </a:cubicBezTo>
                  <a:cubicBezTo>
                    <a:pt x="807" y="197"/>
                    <a:pt x="803" y="201"/>
                    <a:pt x="802" y="203"/>
                  </a:cubicBezTo>
                  <a:cubicBezTo>
                    <a:pt x="801" y="204"/>
                    <a:pt x="798" y="208"/>
                    <a:pt x="801" y="208"/>
                  </a:cubicBezTo>
                  <a:cubicBezTo>
                    <a:pt x="804" y="208"/>
                    <a:pt x="805" y="208"/>
                    <a:pt x="803" y="211"/>
                  </a:cubicBezTo>
                  <a:cubicBezTo>
                    <a:pt x="802" y="213"/>
                    <a:pt x="801" y="219"/>
                    <a:pt x="803" y="219"/>
                  </a:cubicBezTo>
                  <a:cubicBezTo>
                    <a:pt x="805" y="219"/>
                    <a:pt x="805" y="221"/>
                    <a:pt x="803" y="223"/>
                  </a:cubicBezTo>
                  <a:cubicBezTo>
                    <a:pt x="801" y="225"/>
                    <a:pt x="799" y="229"/>
                    <a:pt x="801" y="229"/>
                  </a:cubicBezTo>
                  <a:cubicBezTo>
                    <a:pt x="802" y="229"/>
                    <a:pt x="803" y="229"/>
                    <a:pt x="799" y="231"/>
                  </a:cubicBezTo>
                  <a:cubicBezTo>
                    <a:pt x="795" y="234"/>
                    <a:pt x="791" y="235"/>
                    <a:pt x="790" y="237"/>
                  </a:cubicBezTo>
                  <a:cubicBezTo>
                    <a:pt x="788" y="238"/>
                    <a:pt x="787" y="241"/>
                    <a:pt x="790" y="243"/>
                  </a:cubicBezTo>
                  <a:cubicBezTo>
                    <a:pt x="792" y="245"/>
                    <a:pt x="791" y="249"/>
                    <a:pt x="792" y="251"/>
                  </a:cubicBezTo>
                  <a:cubicBezTo>
                    <a:pt x="792" y="253"/>
                    <a:pt x="796" y="253"/>
                    <a:pt x="795" y="256"/>
                  </a:cubicBezTo>
                  <a:cubicBezTo>
                    <a:pt x="795" y="259"/>
                    <a:pt x="795" y="263"/>
                    <a:pt x="796" y="267"/>
                  </a:cubicBezTo>
                  <a:cubicBezTo>
                    <a:pt x="796" y="270"/>
                    <a:pt x="792" y="282"/>
                    <a:pt x="790" y="283"/>
                  </a:cubicBezTo>
                  <a:cubicBezTo>
                    <a:pt x="788" y="284"/>
                    <a:pt x="786" y="289"/>
                    <a:pt x="785" y="289"/>
                  </a:cubicBezTo>
                  <a:cubicBezTo>
                    <a:pt x="784" y="288"/>
                    <a:pt x="785" y="286"/>
                    <a:pt x="783" y="288"/>
                  </a:cubicBezTo>
                  <a:cubicBezTo>
                    <a:pt x="781" y="290"/>
                    <a:pt x="779" y="295"/>
                    <a:pt x="777" y="296"/>
                  </a:cubicBezTo>
                  <a:cubicBezTo>
                    <a:pt x="775" y="296"/>
                    <a:pt x="771" y="298"/>
                    <a:pt x="771" y="299"/>
                  </a:cubicBezTo>
                  <a:cubicBezTo>
                    <a:pt x="772" y="300"/>
                    <a:pt x="776" y="302"/>
                    <a:pt x="774" y="305"/>
                  </a:cubicBezTo>
                  <a:cubicBezTo>
                    <a:pt x="773" y="307"/>
                    <a:pt x="770" y="311"/>
                    <a:pt x="771" y="312"/>
                  </a:cubicBezTo>
                  <a:cubicBezTo>
                    <a:pt x="771" y="314"/>
                    <a:pt x="769" y="320"/>
                    <a:pt x="771" y="322"/>
                  </a:cubicBezTo>
                  <a:cubicBezTo>
                    <a:pt x="773" y="323"/>
                    <a:pt x="774" y="325"/>
                    <a:pt x="773" y="328"/>
                  </a:cubicBezTo>
                  <a:cubicBezTo>
                    <a:pt x="772" y="332"/>
                    <a:pt x="772" y="335"/>
                    <a:pt x="768" y="336"/>
                  </a:cubicBezTo>
                  <a:cubicBezTo>
                    <a:pt x="765" y="337"/>
                    <a:pt x="764" y="340"/>
                    <a:pt x="764" y="342"/>
                  </a:cubicBezTo>
                  <a:cubicBezTo>
                    <a:pt x="764" y="344"/>
                    <a:pt x="763" y="346"/>
                    <a:pt x="762" y="345"/>
                  </a:cubicBezTo>
                  <a:cubicBezTo>
                    <a:pt x="761" y="343"/>
                    <a:pt x="759" y="342"/>
                    <a:pt x="758" y="342"/>
                  </a:cubicBezTo>
                  <a:cubicBezTo>
                    <a:pt x="757" y="343"/>
                    <a:pt x="758" y="348"/>
                    <a:pt x="755" y="348"/>
                  </a:cubicBezTo>
                  <a:cubicBezTo>
                    <a:pt x="752" y="347"/>
                    <a:pt x="748" y="340"/>
                    <a:pt x="748" y="339"/>
                  </a:cubicBezTo>
                  <a:cubicBezTo>
                    <a:pt x="749" y="337"/>
                    <a:pt x="753" y="337"/>
                    <a:pt x="750" y="335"/>
                  </a:cubicBezTo>
                  <a:cubicBezTo>
                    <a:pt x="747" y="334"/>
                    <a:pt x="740" y="333"/>
                    <a:pt x="738" y="331"/>
                  </a:cubicBezTo>
                  <a:cubicBezTo>
                    <a:pt x="737" y="329"/>
                    <a:pt x="741" y="327"/>
                    <a:pt x="738" y="324"/>
                  </a:cubicBezTo>
                  <a:cubicBezTo>
                    <a:pt x="734" y="321"/>
                    <a:pt x="728" y="320"/>
                    <a:pt x="730" y="317"/>
                  </a:cubicBezTo>
                  <a:cubicBezTo>
                    <a:pt x="732" y="313"/>
                    <a:pt x="734" y="309"/>
                    <a:pt x="734" y="305"/>
                  </a:cubicBezTo>
                  <a:cubicBezTo>
                    <a:pt x="734" y="302"/>
                    <a:pt x="735" y="300"/>
                    <a:pt x="738" y="298"/>
                  </a:cubicBezTo>
                  <a:cubicBezTo>
                    <a:pt x="741" y="296"/>
                    <a:pt x="745" y="294"/>
                    <a:pt x="742" y="293"/>
                  </a:cubicBezTo>
                  <a:cubicBezTo>
                    <a:pt x="740" y="293"/>
                    <a:pt x="720" y="293"/>
                    <a:pt x="716" y="292"/>
                  </a:cubicBezTo>
                  <a:cubicBezTo>
                    <a:pt x="713" y="291"/>
                    <a:pt x="715" y="290"/>
                    <a:pt x="712" y="289"/>
                  </a:cubicBezTo>
                  <a:cubicBezTo>
                    <a:pt x="710" y="288"/>
                    <a:pt x="704" y="284"/>
                    <a:pt x="702" y="282"/>
                  </a:cubicBezTo>
                  <a:cubicBezTo>
                    <a:pt x="700" y="280"/>
                    <a:pt x="698" y="278"/>
                    <a:pt x="696" y="276"/>
                  </a:cubicBezTo>
                  <a:cubicBezTo>
                    <a:pt x="694" y="274"/>
                    <a:pt x="689" y="267"/>
                    <a:pt x="687" y="267"/>
                  </a:cubicBezTo>
                  <a:cubicBezTo>
                    <a:pt x="685" y="267"/>
                    <a:pt x="680" y="268"/>
                    <a:pt x="678" y="267"/>
                  </a:cubicBezTo>
                  <a:cubicBezTo>
                    <a:pt x="676" y="265"/>
                    <a:pt x="671" y="261"/>
                    <a:pt x="669" y="262"/>
                  </a:cubicBezTo>
                  <a:cubicBezTo>
                    <a:pt x="667" y="263"/>
                    <a:pt x="657" y="267"/>
                    <a:pt x="656" y="267"/>
                  </a:cubicBezTo>
                  <a:cubicBezTo>
                    <a:pt x="655" y="266"/>
                    <a:pt x="658" y="262"/>
                    <a:pt x="659" y="261"/>
                  </a:cubicBezTo>
                  <a:cubicBezTo>
                    <a:pt x="660" y="259"/>
                    <a:pt x="660" y="242"/>
                    <a:pt x="659" y="241"/>
                  </a:cubicBezTo>
                  <a:cubicBezTo>
                    <a:pt x="658" y="240"/>
                    <a:pt x="655" y="238"/>
                    <a:pt x="653" y="238"/>
                  </a:cubicBezTo>
                  <a:cubicBezTo>
                    <a:pt x="651" y="239"/>
                    <a:pt x="648" y="242"/>
                    <a:pt x="647" y="240"/>
                  </a:cubicBezTo>
                  <a:cubicBezTo>
                    <a:pt x="645" y="238"/>
                    <a:pt x="642" y="234"/>
                    <a:pt x="643" y="233"/>
                  </a:cubicBezTo>
                  <a:cubicBezTo>
                    <a:pt x="644" y="231"/>
                    <a:pt x="646" y="229"/>
                    <a:pt x="645" y="227"/>
                  </a:cubicBezTo>
                  <a:cubicBezTo>
                    <a:pt x="645" y="225"/>
                    <a:pt x="653" y="211"/>
                    <a:pt x="656" y="208"/>
                  </a:cubicBezTo>
                  <a:cubicBezTo>
                    <a:pt x="659" y="204"/>
                    <a:pt x="663" y="204"/>
                    <a:pt x="662" y="200"/>
                  </a:cubicBezTo>
                  <a:cubicBezTo>
                    <a:pt x="661" y="197"/>
                    <a:pt x="660" y="194"/>
                    <a:pt x="660" y="192"/>
                  </a:cubicBezTo>
                  <a:cubicBezTo>
                    <a:pt x="660" y="190"/>
                    <a:pt x="659" y="185"/>
                    <a:pt x="661" y="185"/>
                  </a:cubicBezTo>
                  <a:cubicBezTo>
                    <a:pt x="664" y="185"/>
                    <a:pt x="664" y="188"/>
                    <a:pt x="665" y="186"/>
                  </a:cubicBezTo>
                  <a:cubicBezTo>
                    <a:pt x="666" y="184"/>
                    <a:pt x="667" y="180"/>
                    <a:pt x="669" y="180"/>
                  </a:cubicBezTo>
                  <a:cubicBezTo>
                    <a:pt x="671" y="181"/>
                    <a:pt x="671" y="185"/>
                    <a:pt x="672" y="186"/>
                  </a:cubicBezTo>
                  <a:cubicBezTo>
                    <a:pt x="673" y="187"/>
                    <a:pt x="681" y="187"/>
                    <a:pt x="680" y="186"/>
                  </a:cubicBezTo>
                  <a:cubicBezTo>
                    <a:pt x="678" y="185"/>
                    <a:pt x="675" y="182"/>
                    <a:pt x="677" y="181"/>
                  </a:cubicBezTo>
                  <a:cubicBezTo>
                    <a:pt x="679" y="180"/>
                    <a:pt x="684" y="176"/>
                    <a:pt x="683" y="175"/>
                  </a:cubicBezTo>
                  <a:cubicBezTo>
                    <a:pt x="682" y="174"/>
                    <a:pt x="678" y="171"/>
                    <a:pt x="681" y="171"/>
                  </a:cubicBezTo>
                  <a:cubicBezTo>
                    <a:pt x="683" y="170"/>
                    <a:pt x="686" y="173"/>
                    <a:pt x="688" y="174"/>
                  </a:cubicBezTo>
                  <a:cubicBezTo>
                    <a:pt x="689" y="175"/>
                    <a:pt x="692" y="177"/>
                    <a:pt x="695" y="176"/>
                  </a:cubicBezTo>
                  <a:cubicBezTo>
                    <a:pt x="698" y="175"/>
                    <a:pt x="699" y="173"/>
                    <a:pt x="700" y="170"/>
                  </a:cubicBezTo>
                  <a:cubicBezTo>
                    <a:pt x="700" y="168"/>
                    <a:pt x="692" y="160"/>
                    <a:pt x="689" y="158"/>
                  </a:cubicBezTo>
                  <a:cubicBezTo>
                    <a:pt x="685" y="157"/>
                    <a:pt x="700" y="162"/>
                    <a:pt x="701" y="164"/>
                  </a:cubicBezTo>
                  <a:cubicBezTo>
                    <a:pt x="703" y="166"/>
                    <a:pt x="706" y="162"/>
                    <a:pt x="705" y="158"/>
                  </a:cubicBezTo>
                  <a:cubicBezTo>
                    <a:pt x="705" y="155"/>
                    <a:pt x="704" y="155"/>
                    <a:pt x="707" y="155"/>
                  </a:cubicBezTo>
                  <a:cubicBezTo>
                    <a:pt x="710" y="155"/>
                    <a:pt x="712" y="153"/>
                    <a:pt x="713" y="152"/>
                  </a:cubicBezTo>
                  <a:cubicBezTo>
                    <a:pt x="714" y="151"/>
                    <a:pt x="719" y="157"/>
                    <a:pt x="722" y="156"/>
                  </a:cubicBezTo>
                  <a:cubicBezTo>
                    <a:pt x="723" y="156"/>
                    <a:pt x="729" y="152"/>
                    <a:pt x="730" y="149"/>
                  </a:cubicBezTo>
                  <a:cubicBezTo>
                    <a:pt x="730" y="147"/>
                    <a:pt x="732" y="143"/>
                    <a:pt x="733" y="141"/>
                  </a:cubicBezTo>
                  <a:cubicBezTo>
                    <a:pt x="735" y="139"/>
                    <a:pt x="739" y="134"/>
                    <a:pt x="737" y="134"/>
                  </a:cubicBezTo>
                  <a:cubicBezTo>
                    <a:pt x="735" y="133"/>
                    <a:pt x="728" y="133"/>
                    <a:pt x="724" y="131"/>
                  </a:cubicBezTo>
                  <a:cubicBezTo>
                    <a:pt x="720" y="129"/>
                    <a:pt x="713" y="127"/>
                    <a:pt x="711" y="127"/>
                  </a:cubicBezTo>
                  <a:cubicBezTo>
                    <a:pt x="710" y="127"/>
                    <a:pt x="690" y="129"/>
                    <a:pt x="691" y="128"/>
                  </a:cubicBezTo>
                  <a:cubicBezTo>
                    <a:pt x="691" y="127"/>
                    <a:pt x="695" y="126"/>
                    <a:pt x="697" y="126"/>
                  </a:cubicBezTo>
                  <a:cubicBezTo>
                    <a:pt x="699" y="126"/>
                    <a:pt x="707" y="125"/>
                    <a:pt x="707" y="124"/>
                  </a:cubicBezTo>
                  <a:cubicBezTo>
                    <a:pt x="707" y="123"/>
                    <a:pt x="705" y="121"/>
                    <a:pt x="707" y="120"/>
                  </a:cubicBezTo>
                  <a:cubicBezTo>
                    <a:pt x="710" y="119"/>
                    <a:pt x="711" y="121"/>
                    <a:pt x="715" y="122"/>
                  </a:cubicBezTo>
                  <a:cubicBezTo>
                    <a:pt x="720" y="123"/>
                    <a:pt x="726" y="126"/>
                    <a:pt x="728" y="127"/>
                  </a:cubicBezTo>
                  <a:cubicBezTo>
                    <a:pt x="729" y="128"/>
                    <a:pt x="738" y="132"/>
                    <a:pt x="740" y="131"/>
                  </a:cubicBezTo>
                  <a:cubicBezTo>
                    <a:pt x="743" y="130"/>
                    <a:pt x="754" y="120"/>
                    <a:pt x="755" y="119"/>
                  </a:cubicBezTo>
                  <a:cubicBezTo>
                    <a:pt x="756" y="118"/>
                    <a:pt x="749" y="110"/>
                    <a:pt x="751" y="109"/>
                  </a:cubicBezTo>
                  <a:cubicBezTo>
                    <a:pt x="753" y="108"/>
                    <a:pt x="753" y="111"/>
                    <a:pt x="756" y="110"/>
                  </a:cubicBezTo>
                  <a:cubicBezTo>
                    <a:pt x="759" y="109"/>
                    <a:pt x="762" y="108"/>
                    <a:pt x="762" y="109"/>
                  </a:cubicBezTo>
                  <a:cubicBezTo>
                    <a:pt x="762" y="111"/>
                    <a:pt x="761" y="116"/>
                    <a:pt x="764" y="117"/>
                  </a:cubicBezTo>
                  <a:cubicBezTo>
                    <a:pt x="767" y="118"/>
                    <a:pt x="771" y="120"/>
                    <a:pt x="770" y="117"/>
                  </a:cubicBezTo>
                  <a:cubicBezTo>
                    <a:pt x="769" y="115"/>
                    <a:pt x="767" y="113"/>
                    <a:pt x="769" y="112"/>
                  </a:cubicBezTo>
                  <a:cubicBezTo>
                    <a:pt x="770" y="112"/>
                    <a:pt x="771" y="111"/>
                    <a:pt x="771" y="109"/>
                  </a:cubicBezTo>
                  <a:cubicBezTo>
                    <a:pt x="772" y="107"/>
                    <a:pt x="774" y="108"/>
                    <a:pt x="772" y="106"/>
                  </a:cubicBezTo>
                  <a:cubicBezTo>
                    <a:pt x="769" y="103"/>
                    <a:pt x="765" y="101"/>
                    <a:pt x="766" y="100"/>
                  </a:cubicBezTo>
                  <a:cubicBezTo>
                    <a:pt x="767" y="100"/>
                    <a:pt x="771" y="99"/>
                    <a:pt x="772" y="101"/>
                  </a:cubicBezTo>
                  <a:cubicBezTo>
                    <a:pt x="774" y="102"/>
                    <a:pt x="775" y="103"/>
                    <a:pt x="775" y="105"/>
                  </a:cubicBezTo>
                  <a:cubicBezTo>
                    <a:pt x="776" y="107"/>
                    <a:pt x="778" y="111"/>
                    <a:pt x="778" y="112"/>
                  </a:cubicBezTo>
                  <a:cubicBezTo>
                    <a:pt x="777" y="113"/>
                    <a:pt x="778" y="116"/>
                    <a:pt x="779" y="115"/>
                  </a:cubicBezTo>
                  <a:cubicBezTo>
                    <a:pt x="781" y="114"/>
                    <a:pt x="781" y="112"/>
                    <a:pt x="784" y="110"/>
                  </a:cubicBezTo>
                  <a:cubicBezTo>
                    <a:pt x="787" y="109"/>
                    <a:pt x="790" y="108"/>
                    <a:pt x="793" y="106"/>
                  </a:cubicBezTo>
                  <a:cubicBezTo>
                    <a:pt x="796" y="104"/>
                    <a:pt x="795" y="104"/>
                    <a:pt x="799" y="103"/>
                  </a:cubicBezTo>
                  <a:cubicBezTo>
                    <a:pt x="802" y="102"/>
                    <a:pt x="804" y="100"/>
                    <a:pt x="804" y="99"/>
                  </a:cubicBezTo>
                  <a:cubicBezTo>
                    <a:pt x="804" y="98"/>
                    <a:pt x="806" y="90"/>
                    <a:pt x="805" y="88"/>
                  </a:cubicBezTo>
                  <a:cubicBezTo>
                    <a:pt x="804" y="87"/>
                    <a:pt x="802" y="84"/>
                    <a:pt x="802" y="81"/>
                  </a:cubicBezTo>
                  <a:cubicBezTo>
                    <a:pt x="803" y="78"/>
                    <a:pt x="803" y="75"/>
                    <a:pt x="802" y="74"/>
                  </a:cubicBezTo>
                  <a:cubicBezTo>
                    <a:pt x="802" y="73"/>
                    <a:pt x="801" y="70"/>
                    <a:pt x="804" y="70"/>
                  </a:cubicBezTo>
                  <a:cubicBezTo>
                    <a:pt x="807" y="70"/>
                    <a:pt x="812" y="71"/>
                    <a:pt x="813" y="69"/>
                  </a:cubicBezTo>
                  <a:cubicBezTo>
                    <a:pt x="814" y="66"/>
                    <a:pt x="815" y="65"/>
                    <a:pt x="813" y="64"/>
                  </a:cubicBezTo>
                  <a:cubicBezTo>
                    <a:pt x="812" y="63"/>
                    <a:pt x="811" y="63"/>
                    <a:pt x="813" y="61"/>
                  </a:cubicBezTo>
                  <a:cubicBezTo>
                    <a:pt x="815" y="60"/>
                    <a:pt x="816" y="58"/>
                    <a:pt x="814" y="58"/>
                  </a:cubicBezTo>
                  <a:cubicBezTo>
                    <a:pt x="812" y="59"/>
                    <a:pt x="808" y="60"/>
                    <a:pt x="808" y="59"/>
                  </a:cubicBezTo>
                  <a:cubicBezTo>
                    <a:pt x="807" y="58"/>
                    <a:pt x="806" y="56"/>
                    <a:pt x="808" y="55"/>
                  </a:cubicBezTo>
                  <a:cubicBezTo>
                    <a:pt x="809" y="54"/>
                    <a:pt x="804" y="54"/>
                    <a:pt x="806" y="52"/>
                  </a:cubicBezTo>
                  <a:cubicBezTo>
                    <a:pt x="808" y="50"/>
                    <a:pt x="810" y="48"/>
                    <a:pt x="808" y="48"/>
                  </a:cubicBezTo>
                  <a:cubicBezTo>
                    <a:pt x="807" y="48"/>
                    <a:pt x="802" y="46"/>
                    <a:pt x="801" y="47"/>
                  </a:cubicBezTo>
                  <a:cubicBezTo>
                    <a:pt x="801" y="48"/>
                    <a:pt x="797" y="49"/>
                    <a:pt x="796" y="48"/>
                  </a:cubicBezTo>
                  <a:cubicBezTo>
                    <a:pt x="795" y="47"/>
                    <a:pt x="794" y="45"/>
                    <a:pt x="792" y="45"/>
                  </a:cubicBezTo>
                  <a:cubicBezTo>
                    <a:pt x="789" y="45"/>
                    <a:pt x="784" y="46"/>
                    <a:pt x="783" y="46"/>
                  </a:cubicBezTo>
                  <a:cubicBezTo>
                    <a:pt x="782" y="45"/>
                    <a:pt x="780" y="44"/>
                    <a:pt x="781" y="46"/>
                  </a:cubicBezTo>
                  <a:cubicBezTo>
                    <a:pt x="781" y="47"/>
                    <a:pt x="782" y="48"/>
                    <a:pt x="780" y="49"/>
                  </a:cubicBezTo>
                  <a:cubicBezTo>
                    <a:pt x="779" y="50"/>
                    <a:pt x="780" y="52"/>
                    <a:pt x="780" y="55"/>
                  </a:cubicBezTo>
                  <a:cubicBezTo>
                    <a:pt x="780" y="57"/>
                    <a:pt x="778" y="58"/>
                    <a:pt x="780" y="58"/>
                  </a:cubicBezTo>
                  <a:cubicBezTo>
                    <a:pt x="781" y="59"/>
                    <a:pt x="785" y="61"/>
                    <a:pt x="784" y="62"/>
                  </a:cubicBezTo>
                  <a:cubicBezTo>
                    <a:pt x="782" y="62"/>
                    <a:pt x="787" y="64"/>
                    <a:pt x="786" y="64"/>
                  </a:cubicBezTo>
                  <a:cubicBezTo>
                    <a:pt x="784" y="65"/>
                    <a:pt x="783" y="67"/>
                    <a:pt x="780" y="66"/>
                  </a:cubicBezTo>
                  <a:cubicBezTo>
                    <a:pt x="777" y="65"/>
                    <a:pt x="777" y="65"/>
                    <a:pt x="776" y="66"/>
                  </a:cubicBezTo>
                  <a:cubicBezTo>
                    <a:pt x="775" y="67"/>
                    <a:pt x="771" y="77"/>
                    <a:pt x="769" y="79"/>
                  </a:cubicBezTo>
                  <a:cubicBezTo>
                    <a:pt x="767" y="80"/>
                    <a:pt x="765" y="86"/>
                    <a:pt x="763" y="85"/>
                  </a:cubicBezTo>
                  <a:cubicBezTo>
                    <a:pt x="761" y="84"/>
                    <a:pt x="762" y="82"/>
                    <a:pt x="761" y="84"/>
                  </a:cubicBezTo>
                  <a:cubicBezTo>
                    <a:pt x="760" y="87"/>
                    <a:pt x="763" y="91"/>
                    <a:pt x="760" y="92"/>
                  </a:cubicBezTo>
                  <a:cubicBezTo>
                    <a:pt x="758" y="93"/>
                    <a:pt x="755" y="96"/>
                    <a:pt x="753" y="95"/>
                  </a:cubicBezTo>
                  <a:cubicBezTo>
                    <a:pt x="752" y="95"/>
                    <a:pt x="749" y="95"/>
                    <a:pt x="749" y="92"/>
                  </a:cubicBezTo>
                  <a:cubicBezTo>
                    <a:pt x="749" y="90"/>
                    <a:pt x="747" y="87"/>
                    <a:pt x="746" y="86"/>
                  </a:cubicBezTo>
                  <a:cubicBezTo>
                    <a:pt x="745" y="84"/>
                    <a:pt x="748" y="77"/>
                    <a:pt x="748" y="76"/>
                  </a:cubicBezTo>
                  <a:cubicBezTo>
                    <a:pt x="748" y="75"/>
                    <a:pt x="750" y="73"/>
                    <a:pt x="750" y="75"/>
                  </a:cubicBezTo>
                  <a:cubicBezTo>
                    <a:pt x="751" y="76"/>
                    <a:pt x="752" y="74"/>
                    <a:pt x="753" y="70"/>
                  </a:cubicBezTo>
                  <a:cubicBezTo>
                    <a:pt x="754" y="67"/>
                    <a:pt x="757" y="65"/>
                    <a:pt x="755" y="63"/>
                  </a:cubicBezTo>
                  <a:cubicBezTo>
                    <a:pt x="753" y="62"/>
                    <a:pt x="751" y="60"/>
                    <a:pt x="750" y="58"/>
                  </a:cubicBezTo>
                  <a:cubicBezTo>
                    <a:pt x="750" y="56"/>
                    <a:pt x="745" y="57"/>
                    <a:pt x="744" y="57"/>
                  </a:cubicBezTo>
                  <a:cubicBezTo>
                    <a:pt x="743" y="58"/>
                    <a:pt x="739" y="59"/>
                    <a:pt x="740" y="61"/>
                  </a:cubicBezTo>
                  <a:cubicBezTo>
                    <a:pt x="741" y="64"/>
                    <a:pt x="738" y="68"/>
                    <a:pt x="737" y="69"/>
                  </a:cubicBezTo>
                  <a:cubicBezTo>
                    <a:pt x="735" y="69"/>
                    <a:pt x="731" y="75"/>
                    <a:pt x="730" y="75"/>
                  </a:cubicBezTo>
                  <a:cubicBezTo>
                    <a:pt x="728" y="75"/>
                    <a:pt x="727" y="71"/>
                    <a:pt x="727" y="69"/>
                  </a:cubicBezTo>
                  <a:cubicBezTo>
                    <a:pt x="728" y="67"/>
                    <a:pt x="731" y="61"/>
                    <a:pt x="729" y="59"/>
                  </a:cubicBezTo>
                  <a:cubicBezTo>
                    <a:pt x="728" y="58"/>
                    <a:pt x="724" y="57"/>
                    <a:pt x="726" y="56"/>
                  </a:cubicBezTo>
                  <a:cubicBezTo>
                    <a:pt x="728" y="56"/>
                    <a:pt x="731" y="57"/>
                    <a:pt x="730" y="55"/>
                  </a:cubicBezTo>
                  <a:cubicBezTo>
                    <a:pt x="729" y="54"/>
                    <a:pt x="726" y="53"/>
                    <a:pt x="724" y="52"/>
                  </a:cubicBezTo>
                  <a:cubicBezTo>
                    <a:pt x="722" y="51"/>
                    <a:pt x="724" y="49"/>
                    <a:pt x="721" y="48"/>
                  </a:cubicBezTo>
                  <a:cubicBezTo>
                    <a:pt x="719" y="47"/>
                    <a:pt x="716" y="46"/>
                    <a:pt x="717" y="45"/>
                  </a:cubicBezTo>
                  <a:cubicBezTo>
                    <a:pt x="719" y="44"/>
                    <a:pt x="723" y="44"/>
                    <a:pt x="725" y="42"/>
                  </a:cubicBezTo>
                  <a:cubicBezTo>
                    <a:pt x="728" y="41"/>
                    <a:pt x="728" y="38"/>
                    <a:pt x="727" y="39"/>
                  </a:cubicBezTo>
                  <a:cubicBezTo>
                    <a:pt x="726" y="40"/>
                    <a:pt x="724" y="39"/>
                    <a:pt x="723" y="39"/>
                  </a:cubicBezTo>
                  <a:cubicBezTo>
                    <a:pt x="721" y="39"/>
                    <a:pt x="718" y="38"/>
                    <a:pt x="721" y="38"/>
                  </a:cubicBezTo>
                  <a:cubicBezTo>
                    <a:pt x="724" y="37"/>
                    <a:pt x="728" y="38"/>
                    <a:pt x="728" y="36"/>
                  </a:cubicBezTo>
                  <a:cubicBezTo>
                    <a:pt x="728" y="33"/>
                    <a:pt x="727" y="29"/>
                    <a:pt x="724" y="26"/>
                  </a:cubicBezTo>
                  <a:cubicBezTo>
                    <a:pt x="721" y="23"/>
                    <a:pt x="719" y="20"/>
                    <a:pt x="719" y="18"/>
                  </a:cubicBezTo>
                  <a:cubicBezTo>
                    <a:pt x="719" y="16"/>
                    <a:pt x="718" y="12"/>
                    <a:pt x="719" y="10"/>
                  </a:cubicBezTo>
                  <a:cubicBezTo>
                    <a:pt x="720" y="8"/>
                    <a:pt x="719" y="1"/>
                    <a:pt x="714" y="1"/>
                  </a:cubicBezTo>
                  <a:cubicBezTo>
                    <a:pt x="711" y="0"/>
                    <a:pt x="706" y="0"/>
                    <a:pt x="705" y="3"/>
                  </a:cubicBezTo>
                  <a:cubicBezTo>
                    <a:pt x="704" y="6"/>
                    <a:pt x="706" y="9"/>
                    <a:pt x="706" y="10"/>
                  </a:cubicBezTo>
                  <a:cubicBezTo>
                    <a:pt x="705" y="11"/>
                    <a:pt x="703" y="13"/>
                    <a:pt x="702" y="12"/>
                  </a:cubicBezTo>
                  <a:cubicBezTo>
                    <a:pt x="701" y="11"/>
                    <a:pt x="700" y="10"/>
                    <a:pt x="699" y="11"/>
                  </a:cubicBezTo>
                  <a:cubicBezTo>
                    <a:pt x="698" y="12"/>
                    <a:pt x="696" y="12"/>
                    <a:pt x="695" y="13"/>
                  </a:cubicBezTo>
                  <a:cubicBezTo>
                    <a:pt x="694" y="14"/>
                    <a:pt x="690" y="19"/>
                    <a:pt x="689" y="23"/>
                  </a:cubicBezTo>
                  <a:cubicBezTo>
                    <a:pt x="687" y="26"/>
                    <a:pt x="685" y="30"/>
                    <a:pt x="685" y="35"/>
                  </a:cubicBezTo>
                  <a:cubicBezTo>
                    <a:pt x="684" y="40"/>
                    <a:pt x="686" y="41"/>
                    <a:pt x="689" y="41"/>
                  </a:cubicBezTo>
                  <a:cubicBezTo>
                    <a:pt x="691" y="41"/>
                    <a:pt x="689" y="44"/>
                    <a:pt x="692" y="44"/>
                  </a:cubicBezTo>
                  <a:cubicBezTo>
                    <a:pt x="695" y="44"/>
                    <a:pt x="694" y="49"/>
                    <a:pt x="696" y="49"/>
                  </a:cubicBezTo>
                  <a:cubicBezTo>
                    <a:pt x="699" y="49"/>
                    <a:pt x="701" y="48"/>
                    <a:pt x="702" y="49"/>
                  </a:cubicBezTo>
                  <a:cubicBezTo>
                    <a:pt x="704" y="50"/>
                    <a:pt x="712" y="49"/>
                    <a:pt x="709" y="51"/>
                  </a:cubicBezTo>
                  <a:cubicBezTo>
                    <a:pt x="707" y="52"/>
                    <a:pt x="704" y="51"/>
                    <a:pt x="702" y="54"/>
                  </a:cubicBezTo>
                  <a:cubicBezTo>
                    <a:pt x="699" y="57"/>
                    <a:pt x="697" y="60"/>
                    <a:pt x="695" y="62"/>
                  </a:cubicBezTo>
                  <a:cubicBezTo>
                    <a:pt x="693" y="64"/>
                    <a:pt x="693" y="67"/>
                    <a:pt x="694" y="66"/>
                  </a:cubicBezTo>
                  <a:cubicBezTo>
                    <a:pt x="695" y="65"/>
                    <a:pt x="702" y="62"/>
                    <a:pt x="702" y="63"/>
                  </a:cubicBezTo>
                  <a:cubicBezTo>
                    <a:pt x="702" y="64"/>
                    <a:pt x="700" y="67"/>
                    <a:pt x="701" y="68"/>
                  </a:cubicBezTo>
                  <a:cubicBezTo>
                    <a:pt x="703" y="69"/>
                    <a:pt x="702" y="71"/>
                    <a:pt x="700" y="71"/>
                  </a:cubicBezTo>
                  <a:cubicBezTo>
                    <a:pt x="698" y="71"/>
                    <a:pt x="694" y="72"/>
                    <a:pt x="692" y="74"/>
                  </a:cubicBezTo>
                  <a:cubicBezTo>
                    <a:pt x="690" y="76"/>
                    <a:pt x="687" y="80"/>
                    <a:pt x="685" y="81"/>
                  </a:cubicBezTo>
                  <a:cubicBezTo>
                    <a:pt x="683" y="81"/>
                    <a:pt x="681" y="84"/>
                    <a:pt x="680" y="84"/>
                  </a:cubicBezTo>
                  <a:cubicBezTo>
                    <a:pt x="678" y="85"/>
                    <a:pt x="677" y="87"/>
                    <a:pt x="678" y="89"/>
                  </a:cubicBezTo>
                  <a:cubicBezTo>
                    <a:pt x="679" y="91"/>
                    <a:pt x="681" y="96"/>
                    <a:pt x="679" y="97"/>
                  </a:cubicBezTo>
                  <a:cubicBezTo>
                    <a:pt x="678" y="98"/>
                    <a:pt x="676" y="104"/>
                    <a:pt x="676" y="100"/>
                  </a:cubicBezTo>
                  <a:cubicBezTo>
                    <a:pt x="676" y="97"/>
                    <a:pt x="677" y="94"/>
                    <a:pt x="673" y="92"/>
                  </a:cubicBezTo>
                  <a:cubicBezTo>
                    <a:pt x="669" y="91"/>
                    <a:pt x="670" y="86"/>
                    <a:pt x="671" y="85"/>
                  </a:cubicBezTo>
                  <a:cubicBezTo>
                    <a:pt x="672" y="85"/>
                    <a:pt x="674" y="82"/>
                    <a:pt x="673" y="81"/>
                  </a:cubicBezTo>
                  <a:cubicBezTo>
                    <a:pt x="671" y="80"/>
                    <a:pt x="671" y="79"/>
                    <a:pt x="672" y="78"/>
                  </a:cubicBezTo>
                  <a:cubicBezTo>
                    <a:pt x="673" y="77"/>
                    <a:pt x="675" y="76"/>
                    <a:pt x="672" y="75"/>
                  </a:cubicBezTo>
                  <a:cubicBezTo>
                    <a:pt x="670" y="74"/>
                    <a:pt x="668" y="71"/>
                    <a:pt x="666" y="72"/>
                  </a:cubicBezTo>
                  <a:cubicBezTo>
                    <a:pt x="664" y="73"/>
                    <a:pt x="660" y="76"/>
                    <a:pt x="660" y="77"/>
                  </a:cubicBezTo>
                  <a:cubicBezTo>
                    <a:pt x="660" y="78"/>
                    <a:pt x="662" y="87"/>
                    <a:pt x="661" y="86"/>
                  </a:cubicBezTo>
                  <a:cubicBezTo>
                    <a:pt x="659" y="85"/>
                    <a:pt x="657" y="82"/>
                    <a:pt x="656" y="82"/>
                  </a:cubicBezTo>
                  <a:cubicBezTo>
                    <a:pt x="655" y="83"/>
                    <a:pt x="650" y="85"/>
                    <a:pt x="648" y="85"/>
                  </a:cubicBezTo>
                  <a:cubicBezTo>
                    <a:pt x="646" y="84"/>
                    <a:pt x="641" y="83"/>
                    <a:pt x="639" y="84"/>
                  </a:cubicBezTo>
                  <a:cubicBezTo>
                    <a:pt x="637" y="85"/>
                    <a:pt x="629" y="87"/>
                    <a:pt x="628" y="87"/>
                  </a:cubicBezTo>
                  <a:cubicBezTo>
                    <a:pt x="626" y="87"/>
                    <a:pt x="622" y="86"/>
                    <a:pt x="621" y="86"/>
                  </a:cubicBezTo>
                  <a:cubicBezTo>
                    <a:pt x="620" y="86"/>
                    <a:pt x="619" y="84"/>
                    <a:pt x="617" y="83"/>
                  </a:cubicBezTo>
                  <a:cubicBezTo>
                    <a:pt x="614" y="82"/>
                    <a:pt x="615" y="77"/>
                    <a:pt x="612" y="78"/>
                  </a:cubicBezTo>
                  <a:cubicBezTo>
                    <a:pt x="608" y="80"/>
                    <a:pt x="605" y="80"/>
                    <a:pt x="604" y="78"/>
                  </a:cubicBezTo>
                  <a:cubicBezTo>
                    <a:pt x="603" y="76"/>
                    <a:pt x="598" y="76"/>
                    <a:pt x="597" y="73"/>
                  </a:cubicBezTo>
                  <a:cubicBezTo>
                    <a:pt x="596" y="70"/>
                    <a:pt x="600" y="65"/>
                    <a:pt x="598" y="65"/>
                  </a:cubicBezTo>
                  <a:cubicBezTo>
                    <a:pt x="596" y="64"/>
                    <a:pt x="589" y="65"/>
                    <a:pt x="586" y="65"/>
                  </a:cubicBezTo>
                  <a:cubicBezTo>
                    <a:pt x="583" y="65"/>
                    <a:pt x="576" y="66"/>
                    <a:pt x="575" y="66"/>
                  </a:cubicBezTo>
                  <a:cubicBezTo>
                    <a:pt x="574" y="66"/>
                    <a:pt x="571" y="69"/>
                    <a:pt x="569" y="71"/>
                  </a:cubicBezTo>
                  <a:cubicBezTo>
                    <a:pt x="567" y="73"/>
                    <a:pt x="564" y="74"/>
                    <a:pt x="566" y="75"/>
                  </a:cubicBezTo>
                  <a:cubicBezTo>
                    <a:pt x="567" y="76"/>
                    <a:pt x="569" y="79"/>
                    <a:pt x="570" y="77"/>
                  </a:cubicBezTo>
                  <a:cubicBezTo>
                    <a:pt x="570" y="76"/>
                    <a:pt x="570" y="74"/>
                    <a:pt x="572" y="74"/>
                  </a:cubicBezTo>
                  <a:cubicBezTo>
                    <a:pt x="574" y="74"/>
                    <a:pt x="576" y="75"/>
                    <a:pt x="579" y="74"/>
                  </a:cubicBezTo>
                  <a:cubicBezTo>
                    <a:pt x="581" y="73"/>
                    <a:pt x="585" y="71"/>
                    <a:pt x="587" y="70"/>
                  </a:cubicBezTo>
                  <a:cubicBezTo>
                    <a:pt x="588" y="70"/>
                    <a:pt x="594" y="69"/>
                    <a:pt x="593" y="70"/>
                  </a:cubicBezTo>
                  <a:cubicBezTo>
                    <a:pt x="592" y="71"/>
                    <a:pt x="588" y="74"/>
                    <a:pt x="587" y="74"/>
                  </a:cubicBezTo>
                  <a:cubicBezTo>
                    <a:pt x="585" y="75"/>
                    <a:pt x="580" y="76"/>
                    <a:pt x="579" y="77"/>
                  </a:cubicBezTo>
                  <a:cubicBezTo>
                    <a:pt x="578" y="78"/>
                    <a:pt x="575" y="80"/>
                    <a:pt x="574" y="80"/>
                  </a:cubicBezTo>
                  <a:cubicBezTo>
                    <a:pt x="572" y="80"/>
                    <a:pt x="568" y="81"/>
                    <a:pt x="567" y="83"/>
                  </a:cubicBezTo>
                  <a:cubicBezTo>
                    <a:pt x="566" y="84"/>
                    <a:pt x="564" y="87"/>
                    <a:pt x="563" y="88"/>
                  </a:cubicBezTo>
                  <a:cubicBezTo>
                    <a:pt x="561" y="89"/>
                    <a:pt x="565" y="90"/>
                    <a:pt x="565" y="91"/>
                  </a:cubicBezTo>
                  <a:cubicBezTo>
                    <a:pt x="564" y="93"/>
                    <a:pt x="564" y="95"/>
                    <a:pt x="565" y="96"/>
                  </a:cubicBezTo>
                  <a:cubicBezTo>
                    <a:pt x="567" y="97"/>
                    <a:pt x="564" y="98"/>
                    <a:pt x="563" y="101"/>
                  </a:cubicBezTo>
                  <a:cubicBezTo>
                    <a:pt x="561" y="103"/>
                    <a:pt x="566" y="108"/>
                    <a:pt x="562" y="107"/>
                  </a:cubicBezTo>
                  <a:cubicBezTo>
                    <a:pt x="559" y="105"/>
                    <a:pt x="554" y="101"/>
                    <a:pt x="557" y="100"/>
                  </a:cubicBezTo>
                  <a:cubicBezTo>
                    <a:pt x="559" y="98"/>
                    <a:pt x="561" y="97"/>
                    <a:pt x="560" y="96"/>
                  </a:cubicBezTo>
                  <a:cubicBezTo>
                    <a:pt x="560" y="94"/>
                    <a:pt x="559" y="89"/>
                    <a:pt x="557" y="90"/>
                  </a:cubicBezTo>
                  <a:cubicBezTo>
                    <a:pt x="554" y="91"/>
                    <a:pt x="552" y="93"/>
                    <a:pt x="552" y="91"/>
                  </a:cubicBezTo>
                  <a:cubicBezTo>
                    <a:pt x="553" y="90"/>
                    <a:pt x="556" y="85"/>
                    <a:pt x="554" y="86"/>
                  </a:cubicBezTo>
                  <a:cubicBezTo>
                    <a:pt x="553" y="86"/>
                    <a:pt x="550" y="87"/>
                    <a:pt x="550" y="86"/>
                  </a:cubicBezTo>
                  <a:cubicBezTo>
                    <a:pt x="549" y="85"/>
                    <a:pt x="547" y="80"/>
                    <a:pt x="546" y="80"/>
                  </a:cubicBezTo>
                  <a:cubicBezTo>
                    <a:pt x="545" y="81"/>
                    <a:pt x="538" y="85"/>
                    <a:pt x="536" y="85"/>
                  </a:cubicBezTo>
                  <a:cubicBezTo>
                    <a:pt x="533" y="86"/>
                    <a:pt x="521" y="87"/>
                    <a:pt x="518" y="87"/>
                  </a:cubicBezTo>
                  <a:cubicBezTo>
                    <a:pt x="516" y="86"/>
                    <a:pt x="516" y="87"/>
                    <a:pt x="512" y="86"/>
                  </a:cubicBezTo>
                  <a:cubicBezTo>
                    <a:pt x="508" y="85"/>
                    <a:pt x="499" y="83"/>
                    <a:pt x="502" y="82"/>
                  </a:cubicBezTo>
                  <a:cubicBezTo>
                    <a:pt x="506" y="82"/>
                    <a:pt x="509" y="82"/>
                    <a:pt x="509" y="80"/>
                  </a:cubicBezTo>
                  <a:cubicBezTo>
                    <a:pt x="509" y="79"/>
                    <a:pt x="505" y="77"/>
                    <a:pt x="507" y="77"/>
                  </a:cubicBezTo>
                  <a:cubicBezTo>
                    <a:pt x="510" y="77"/>
                    <a:pt x="513" y="77"/>
                    <a:pt x="513" y="77"/>
                  </a:cubicBezTo>
                  <a:cubicBezTo>
                    <a:pt x="513" y="76"/>
                    <a:pt x="510" y="74"/>
                    <a:pt x="514" y="73"/>
                  </a:cubicBezTo>
                  <a:cubicBezTo>
                    <a:pt x="519" y="73"/>
                    <a:pt x="519" y="75"/>
                    <a:pt x="521" y="74"/>
                  </a:cubicBezTo>
                  <a:cubicBezTo>
                    <a:pt x="522" y="73"/>
                    <a:pt x="522" y="70"/>
                    <a:pt x="520" y="68"/>
                  </a:cubicBezTo>
                  <a:cubicBezTo>
                    <a:pt x="518" y="67"/>
                    <a:pt x="518" y="64"/>
                    <a:pt x="513" y="63"/>
                  </a:cubicBezTo>
                  <a:cubicBezTo>
                    <a:pt x="509" y="63"/>
                    <a:pt x="505" y="62"/>
                    <a:pt x="506" y="64"/>
                  </a:cubicBezTo>
                  <a:cubicBezTo>
                    <a:pt x="506" y="66"/>
                    <a:pt x="509" y="68"/>
                    <a:pt x="505" y="67"/>
                  </a:cubicBezTo>
                  <a:cubicBezTo>
                    <a:pt x="502" y="66"/>
                    <a:pt x="501" y="65"/>
                    <a:pt x="497" y="64"/>
                  </a:cubicBezTo>
                  <a:cubicBezTo>
                    <a:pt x="493" y="63"/>
                    <a:pt x="493" y="60"/>
                    <a:pt x="490" y="59"/>
                  </a:cubicBezTo>
                  <a:cubicBezTo>
                    <a:pt x="488" y="58"/>
                    <a:pt x="490" y="57"/>
                    <a:pt x="488" y="56"/>
                  </a:cubicBezTo>
                  <a:cubicBezTo>
                    <a:pt x="485" y="56"/>
                    <a:pt x="472" y="48"/>
                    <a:pt x="470" y="48"/>
                  </a:cubicBezTo>
                  <a:cubicBezTo>
                    <a:pt x="467" y="48"/>
                    <a:pt x="465" y="45"/>
                    <a:pt x="462" y="45"/>
                  </a:cubicBezTo>
                  <a:cubicBezTo>
                    <a:pt x="459" y="45"/>
                    <a:pt x="454" y="44"/>
                    <a:pt x="454" y="45"/>
                  </a:cubicBezTo>
                  <a:cubicBezTo>
                    <a:pt x="453" y="47"/>
                    <a:pt x="448" y="51"/>
                    <a:pt x="446" y="50"/>
                  </a:cubicBezTo>
                  <a:cubicBezTo>
                    <a:pt x="444" y="49"/>
                    <a:pt x="447" y="47"/>
                    <a:pt x="448" y="46"/>
                  </a:cubicBezTo>
                  <a:cubicBezTo>
                    <a:pt x="448" y="45"/>
                    <a:pt x="446" y="42"/>
                    <a:pt x="447" y="41"/>
                  </a:cubicBezTo>
                  <a:cubicBezTo>
                    <a:pt x="448" y="39"/>
                    <a:pt x="447" y="39"/>
                    <a:pt x="445" y="40"/>
                  </a:cubicBezTo>
                  <a:cubicBezTo>
                    <a:pt x="443" y="41"/>
                    <a:pt x="443" y="42"/>
                    <a:pt x="443" y="44"/>
                  </a:cubicBezTo>
                  <a:cubicBezTo>
                    <a:pt x="443" y="45"/>
                    <a:pt x="440" y="46"/>
                    <a:pt x="440" y="47"/>
                  </a:cubicBezTo>
                  <a:cubicBezTo>
                    <a:pt x="439" y="48"/>
                    <a:pt x="439" y="51"/>
                    <a:pt x="436" y="52"/>
                  </a:cubicBezTo>
                  <a:cubicBezTo>
                    <a:pt x="434" y="52"/>
                    <a:pt x="431" y="51"/>
                    <a:pt x="430" y="48"/>
                  </a:cubicBezTo>
                  <a:cubicBezTo>
                    <a:pt x="428" y="44"/>
                    <a:pt x="426" y="42"/>
                    <a:pt x="426" y="39"/>
                  </a:cubicBezTo>
                  <a:cubicBezTo>
                    <a:pt x="427" y="35"/>
                    <a:pt x="425" y="30"/>
                    <a:pt x="424" y="28"/>
                  </a:cubicBezTo>
                  <a:cubicBezTo>
                    <a:pt x="423" y="27"/>
                    <a:pt x="420" y="25"/>
                    <a:pt x="419" y="26"/>
                  </a:cubicBezTo>
                  <a:cubicBezTo>
                    <a:pt x="419" y="27"/>
                    <a:pt x="417" y="28"/>
                    <a:pt x="418" y="29"/>
                  </a:cubicBezTo>
                  <a:cubicBezTo>
                    <a:pt x="419" y="30"/>
                    <a:pt x="418" y="33"/>
                    <a:pt x="419" y="34"/>
                  </a:cubicBezTo>
                  <a:cubicBezTo>
                    <a:pt x="421" y="35"/>
                    <a:pt x="422" y="36"/>
                    <a:pt x="421" y="37"/>
                  </a:cubicBezTo>
                  <a:cubicBezTo>
                    <a:pt x="420" y="37"/>
                    <a:pt x="417" y="37"/>
                    <a:pt x="417" y="38"/>
                  </a:cubicBezTo>
                  <a:cubicBezTo>
                    <a:pt x="416" y="39"/>
                    <a:pt x="415" y="41"/>
                    <a:pt x="413" y="42"/>
                  </a:cubicBezTo>
                  <a:cubicBezTo>
                    <a:pt x="412" y="42"/>
                    <a:pt x="410" y="46"/>
                    <a:pt x="409" y="47"/>
                  </a:cubicBezTo>
                  <a:cubicBezTo>
                    <a:pt x="407" y="47"/>
                    <a:pt x="407" y="43"/>
                    <a:pt x="405" y="44"/>
                  </a:cubicBezTo>
                  <a:cubicBezTo>
                    <a:pt x="403" y="44"/>
                    <a:pt x="398" y="48"/>
                    <a:pt x="399" y="45"/>
                  </a:cubicBezTo>
                  <a:cubicBezTo>
                    <a:pt x="400" y="42"/>
                    <a:pt x="402" y="41"/>
                    <a:pt x="401" y="38"/>
                  </a:cubicBezTo>
                  <a:cubicBezTo>
                    <a:pt x="399" y="36"/>
                    <a:pt x="399" y="35"/>
                    <a:pt x="396" y="37"/>
                  </a:cubicBezTo>
                  <a:cubicBezTo>
                    <a:pt x="394" y="39"/>
                    <a:pt x="388" y="42"/>
                    <a:pt x="386" y="43"/>
                  </a:cubicBezTo>
                  <a:cubicBezTo>
                    <a:pt x="385" y="44"/>
                    <a:pt x="378" y="53"/>
                    <a:pt x="376" y="54"/>
                  </a:cubicBezTo>
                  <a:cubicBezTo>
                    <a:pt x="375" y="54"/>
                    <a:pt x="370" y="57"/>
                    <a:pt x="372" y="55"/>
                  </a:cubicBezTo>
                  <a:cubicBezTo>
                    <a:pt x="373" y="54"/>
                    <a:pt x="380" y="47"/>
                    <a:pt x="379" y="46"/>
                  </a:cubicBezTo>
                  <a:cubicBezTo>
                    <a:pt x="379" y="45"/>
                    <a:pt x="379" y="44"/>
                    <a:pt x="377" y="45"/>
                  </a:cubicBezTo>
                  <a:cubicBezTo>
                    <a:pt x="376" y="45"/>
                    <a:pt x="369" y="51"/>
                    <a:pt x="365" y="53"/>
                  </a:cubicBezTo>
                  <a:cubicBezTo>
                    <a:pt x="362" y="55"/>
                    <a:pt x="355" y="58"/>
                    <a:pt x="353" y="59"/>
                  </a:cubicBezTo>
                  <a:cubicBezTo>
                    <a:pt x="352" y="60"/>
                    <a:pt x="350" y="65"/>
                    <a:pt x="349" y="64"/>
                  </a:cubicBezTo>
                  <a:cubicBezTo>
                    <a:pt x="349" y="63"/>
                    <a:pt x="349" y="60"/>
                    <a:pt x="347" y="61"/>
                  </a:cubicBezTo>
                  <a:cubicBezTo>
                    <a:pt x="345" y="62"/>
                    <a:pt x="346" y="64"/>
                    <a:pt x="344" y="64"/>
                  </a:cubicBezTo>
                  <a:cubicBezTo>
                    <a:pt x="342" y="64"/>
                    <a:pt x="340" y="62"/>
                    <a:pt x="339" y="64"/>
                  </a:cubicBezTo>
                  <a:cubicBezTo>
                    <a:pt x="338" y="65"/>
                    <a:pt x="337" y="66"/>
                    <a:pt x="335" y="65"/>
                  </a:cubicBezTo>
                  <a:cubicBezTo>
                    <a:pt x="333" y="63"/>
                    <a:pt x="331" y="62"/>
                    <a:pt x="331" y="63"/>
                  </a:cubicBezTo>
                  <a:cubicBezTo>
                    <a:pt x="330" y="64"/>
                    <a:pt x="329" y="66"/>
                    <a:pt x="327" y="65"/>
                  </a:cubicBezTo>
                  <a:cubicBezTo>
                    <a:pt x="325" y="64"/>
                    <a:pt x="321" y="60"/>
                    <a:pt x="320" y="59"/>
                  </a:cubicBezTo>
                  <a:cubicBezTo>
                    <a:pt x="319" y="57"/>
                    <a:pt x="320" y="56"/>
                    <a:pt x="318" y="55"/>
                  </a:cubicBezTo>
                  <a:cubicBezTo>
                    <a:pt x="316" y="54"/>
                    <a:pt x="317" y="49"/>
                    <a:pt x="315" y="48"/>
                  </a:cubicBezTo>
                  <a:cubicBezTo>
                    <a:pt x="313" y="48"/>
                    <a:pt x="310" y="49"/>
                    <a:pt x="307" y="48"/>
                  </a:cubicBezTo>
                  <a:cubicBezTo>
                    <a:pt x="306" y="48"/>
                    <a:pt x="306" y="48"/>
                    <a:pt x="305" y="48"/>
                  </a:cubicBezTo>
                  <a:cubicBezTo>
                    <a:pt x="305" y="48"/>
                    <a:pt x="305" y="48"/>
                    <a:pt x="304" y="48"/>
                  </a:cubicBezTo>
                  <a:cubicBezTo>
                    <a:pt x="304" y="48"/>
                    <a:pt x="303" y="48"/>
                    <a:pt x="303" y="48"/>
                  </a:cubicBezTo>
                  <a:cubicBezTo>
                    <a:pt x="301" y="48"/>
                    <a:pt x="299" y="48"/>
                    <a:pt x="297" y="47"/>
                  </a:cubicBezTo>
                  <a:cubicBezTo>
                    <a:pt x="297" y="47"/>
                    <a:pt x="297" y="47"/>
                    <a:pt x="297" y="47"/>
                  </a:cubicBezTo>
                  <a:cubicBezTo>
                    <a:pt x="296" y="47"/>
                    <a:pt x="296" y="47"/>
                    <a:pt x="296" y="47"/>
                  </a:cubicBezTo>
                  <a:cubicBezTo>
                    <a:pt x="294" y="46"/>
                    <a:pt x="285" y="41"/>
                    <a:pt x="283" y="40"/>
                  </a:cubicBezTo>
                  <a:cubicBezTo>
                    <a:pt x="281" y="39"/>
                    <a:pt x="280" y="38"/>
                    <a:pt x="275" y="40"/>
                  </a:cubicBezTo>
                  <a:cubicBezTo>
                    <a:pt x="270" y="41"/>
                    <a:pt x="263" y="41"/>
                    <a:pt x="258" y="40"/>
                  </a:cubicBezTo>
                  <a:cubicBezTo>
                    <a:pt x="252" y="38"/>
                    <a:pt x="245" y="39"/>
                    <a:pt x="244" y="38"/>
                  </a:cubicBezTo>
                  <a:cubicBezTo>
                    <a:pt x="244" y="37"/>
                    <a:pt x="243" y="35"/>
                    <a:pt x="241" y="35"/>
                  </a:cubicBezTo>
                  <a:cubicBezTo>
                    <a:pt x="238" y="35"/>
                    <a:pt x="228" y="33"/>
                    <a:pt x="227" y="32"/>
                  </a:cubicBezTo>
                  <a:cubicBezTo>
                    <a:pt x="225" y="31"/>
                    <a:pt x="218" y="30"/>
                    <a:pt x="216" y="31"/>
                  </a:cubicBezTo>
                  <a:cubicBezTo>
                    <a:pt x="214" y="32"/>
                    <a:pt x="214" y="34"/>
                    <a:pt x="211" y="33"/>
                  </a:cubicBezTo>
                  <a:cubicBezTo>
                    <a:pt x="208" y="32"/>
                    <a:pt x="211" y="31"/>
                    <a:pt x="209" y="30"/>
                  </a:cubicBezTo>
                  <a:cubicBezTo>
                    <a:pt x="207" y="29"/>
                    <a:pt x="204" y="28"/>
                    <a:pt x="205" y="27"/>
                  </a:cubicBezTo>
                  <a:cubicBezTo>
                    <a:pt x="206" y="26"/>
                    <a:pt x="210" y="23"/>
                    <a:pt x="209" y="23"/>
                  </a:cubicBezTo>
                  <a:cubicBezTo>
                    <a:pt x="207" y="22"/>
                    <a:pt x="197" y="24"/>
                    <a:pt x="195" y="25"/>
                  </a:cubicBezTo>
                  <a:cubicBezTo>
                    <a:pt x="193" y="25"/>
                    <a:pt x="188" y="24"/>
                    <a:pt x="190" y="23"/>
                  </a:cubicBezTo>
                  <a:cubicBezTo>
                    <a:pt x="192" y="21"/>
                    <a:pt x="195" y="20"/>
                    <a:pt x="193" y="19"/>
                  </a:cubicBezTo>
                  <a:cubicBezTo>
                    <a:pt x="192" y="18"/>
                    <a:pt x="189" y="18"/>
                    <a:pt x="187" y="20"/>
                  </a:cubicBezTo>
                  <a:cubicBezTo>
                    <a:pt x="185" y="22"/>
                    <a:pt x="183" y="27"/>
                    <a:pt x="182" y="25"/>
                  </a:cubicBezTo>
                  <a:cubicBezTo>
                    <a:pt x="181" y="24"/>
                    <a:pt x="184" y="19"/>
                    <a:pt x="184" y="18"/>
                  </a:cubicBezTo>
                  <a:cubicBezTo>
                    <a:pt x="183" y="18"/>
                    <a:pt x="181" y="16"/>
                    <a:pt x="180" y="16"/>
                  </a:cubicBezTo>
                  <a:cubicBezTo>
                    <a:pt x="179" y="15"/>
                    <a:pt x="176" y="13"/>
                    <a:pt x="175" y="14"/>
                  </a:cubicBezTo>
                  <a:cubicBezTo>
                    <a:pt x="173" y="14"/>
                    <a:pt x="169" y="21"/>
                    <a:pt x="165" y="23"/>
                  </a:cubicBezTo>
                  <a:cubicBezTo>
                    <a:pt x="161" y="24"/>
                    <a:pt x="150" y="27"/>
                    <a:pt x="148" y="26"/>
                  </a:cubicBezTo>
                  <a:cubicBezTo>
                    <a:pt x="147" y="26"/>
                    <a:pt x="144" y="25"/>
                    <a:pt x="142" y="26"/>
                  </a:cubicBezTo>
                  <a:cubicBezTo>
                    <a:pt x="141" y="27"/>
                    <a:pt x="137" y="31"/>
                    <a:pt x="135" y="32"/>
                  </a:cubicBezTo>
                  <a:cubicBezTo>
                    <a:pt x="133" y="32"/>
                    <a:pt x="127" y="34"/>
                    <a:pt x="122" y="34"/>
                  </a:cubicBezTo>
                  <a:cubicBezTo>
                    <a:pt x="117" y="34"/>
                    <a:pt x="118" y="37"/>
                    <a:pt x="116" y="38"/>
                  </a:cubicBezTo>
                  <a:cubicBezTo>
                    <a:pt x="114" y="39"/>
                    <a:pt x="112" y="43"/>
                    <a:pt x="110" y="44"/>
                  </a:cubicBezTo>
                  <a:cubicBezTo>
                    <a:pt x="108" y="45"/>
                    <a:pt x="101" y="54"/>
                    <a:pt x="99" y="56"/>
                  </a:cubicBezTo>
                  <a:cubicBezTo>
                    <a:pt x="97" y="57"/>
                    <a:pt x="91" y="64"/>
                    <a:pt x="88" y="64"/>
                  </a:cubicBezTo>
                  <a:cubicBezTo>
                    <a:pt x="86" y="65"/>
                    <a:pt x="86" y="64"/>
                    <a:pt x="83" y="64"/>
                  </a:cubicBezTo>
                  <a:cubicBezTo>
                    <a:pt x="81" y="65"/>
                    <a:pt x="74" y="66"/>
                    <a:pt x="71" y="66"/>
                  </a:cubicBezTo>
                  <a:cubicBezTo>
                    <a:pt x="67" y="66"/>
                    <a:pt x="66" y="72"/>
                    <a:pt x="65" y="72"/>
                  </a:cubicBezTo>
                  <a:cubicBezTo>
                    <a:pt x="63" y="72"/>
                    <a:pt x="60" y="72"/>
                    <a:pt x="61" y="74"/>
                  </a:cubicBezTo>
                  <a:cubicBezTo>
                    <a:pt x="61" y="75"/>
                    <a:pt x="64" y="76"/>
                    <a:pt x="65" y="78"/>
                  </a:cubicBezTo>
                  <a:cubicBezTo>
                    <a:pt x="65" y="81"/>
                    <a:pt x="67" y="79"/>
                    <a:pt x="68" y="81"/>
                  </a:cubicBezTo>
                  <a:cubicBezTo>
                    <a:pt x="69" y="83"/>
                    <a:pt x="71" y="86"/>
                    <a:pt x="73" y="87"/>
                  </a:cubicBezTo>
                  <a:cubicBezTo>
                    <a:pt x="74" y="89"/>
                    <a:pt x="75" y="88"/>
                    <a:pt x="75" y="91"/>
                  </a:cubicBezTo>
                  <a:cubicBezTo>
                    <a:pt x="74" y="93"/>
                    <a:pt x="75" y="95"/>
                    <a:pt x="75" y="98"/>
                  </a:cubicBezTo>
                  <a:cubicBezTo>
                    <a:pt x="75" y="100"/>
                    <a:pt x="78" y="101"/>
                    <a:pt x="80" y="101"/>
                  </a:cubicBezTo>
                  <a:cubicBezTo>
                    <a:pt x="83" y="101"/>
                    <a:pt x="90" y="102"/>
                    <a:pt x="89" y="103"/>
                  </a:cubicBezTo>
                  <a:cubicBezTo>
                    <a:pt x="89" y="105"/>
                    <a:pt x="90" y="106"/>
                    <a:pt x="92" y="107"/>
                  </a:cubicBezTo>
                  <a:cubicBezTo>
                    <a:pt x="94" y="109"/>
                    <a:pt x="101" y="109"/>
                    <a:pt x="99" y="109"/>
                  </a:cubicBezTo>
                  <a:cubicBezTo>
                    <a:pt x="98" y="110"/>
                    <a:pt x="97" y="112"/>
                    <a:pt x="95" y="111"/>
                  </a:cubicBezTo>
                  <a:cubicBezTo>
                    <a:pt x="93" y="110"/>
                    <a:pt x="88" y="109"/>
                    <a:pt x="86" y="108"/>
                  </a:cubicBezTo>
                  <a:cubicBezTo>
                    <a:pt x="85" y="106"/>
                    <a:pt x="85" y="108"/>
                    <a:pt x="84" y="110"/>
                  </a:cubicBezTo>
                  <a:cubicBezTo>
                    <a:pt x="84" y="112"/>
                    <a:pt x="82" y="115"/>
                    <a:pt x="84" y="114"/>
                  </a:cubicBezTo>
                  <a:cubicBezTo>
                    <a:pt x="86" y="113"/>
                    <a:pt x="88" y="110"/>
                    <a:pt x="89" y="112"/>
                  </a:cubicBezTo>
                  <a:cubicBezTo>
                    <a:pt x="91" y="115"/>
                    <a:pt x="93" y="116"/>
                    <a:pt x="91" y="117"/>
                  </a:cubicBezTo>
                  <a:cubicBezTo>
                    <a:pt x="90" y="117"/>
                    <a:pt x="88" y="116"/>
                    <a:pt x="87" y="118"/>
                  </a:cubicBezTo>
                  <a:cubicBezTo>
                    <a:pt x="86" y="119"/>
                    <a:pt x="85" y="122"/>
                    <a:pt x="83" y="121"/>
                  </a:cubicBezTo>
                  <a:cubicBezTo>
                    <a:pt x="81" y="121"/>
                    <a:pt x="79" y="119"/>
                    <a:pt x="78" y="120"/>
                  </a:cubicBezTo>
                  <a:cubicBezTo>
                    <a:pt x="77" y="120"/>
                    <a:pt x="74" y="122"/>
                    <a:pt x="74" y="122"/>
                  </a:cubicBezTo>
                  <a:cubicBezTo>
                    <a:pt x="73" y="121"/>
                    <a:pt x="73" y="120"/>
                    <a:pt x="72" y="120"/>
                  </a:cubicBezTo>
                  <a:cubicBezTo>
                    <a:pt x="71" y="120"/>
                    <a:pt x="68" y="120"/>
                    <a:pt x="67" y="119"/>
                  </a:cubicBezTo>
                  <a:cubicBezTo>
                    <a:pt x="66" y="117"/>
                    <a:pt x="66" y="115"/>
                    <a:pt x="67" y="113"/>
                  </a:cubicBezTo>
                  <a:cubicBezTo>
                    <a:pt x="69" y="112"/>
                    <a:pt x="72" y="107"/>
                    <a:pt x="71" y="107"/>
                  </a:cubicBezTo>
                  <a:cubicBezTo>
                    <a:pt x="69" y="107"/>
                    <a:pt x="61" y="109"/>
                    <a:pt x="59" y="110"/>
                  </a:cubicBezTo>
                  <a:cubicBezTo>
                    <a:pt x="58" y="111"/>
                    <a:pt x="54" y="112"/>
                    <a:pt x="52" y="113"/>
                  </a:cubicBezTo>
                  <a:cubicBezTo>
                    <a:pt x="49" y="115"/>
                    <a:pt x="47" y="116"/>
                    <a:pt x="47" y="117"/>
                  </a:cubicBezTo>
                  <a:cubicBezTo>
                    <a:pt x="47" y="118"/>
                    <a:pt x="45" y="119"/>
                    <a:pt x="44" y="118"/>
                  </a:cubicBezTo>
                  <a:cubicBezTo>
                    <a:pt x="43" y="118"/>
                    <a:pt x="37" y="122"/>
                    <a:pt x="35" y="122"/>
                  </a:cubicBezTo>
                  <a:cubicBezTo>
                    <a:pt x="34" y="123"/>
                    <a:pt x="31" y="123"/>
                    <a:pt x="30" y="124"/>
                  </a:cubicBezTo>
                  <a:cubicBezTo>
                    <a:pt x="28" y="125"/>
                    <a:pt x="27" y="127"/>
                    <a:pt x="26" y="127"/>
                  </a:cubicBezTo>
                  <a:cubicBezTo>
                    <a:pt x="25" y="127"/>
                    <a:pt x="26" y="128"/>
                    <a:pt x="28" y="129"/>
                  </a:cubicBezTo>
                  <a:cubicBezTo>
                    <a:pt x="30" y="130"/>
                    <a:pt x="32" y="130"/>
                    <a:pt x="31" y="133"/>
                  </a:cubicBezTo>
                  <a:cubicBezTo>
                    <a:pt x="29" y="135"/>
                    <a:pt x="30" y="139"/>
                    <a:pt x="31" y="140"/>
                  </a:cubicBezTo>
                  <a:cubicBezTo>
                    <a:pt x="32" y="141"/>
                    <a:pt x="29" y="147"/>
                    <a:pt x="32" y="148"/>
                  </a:cubicBezTo>
                  <a:cubicBezTo>
                    <a:pt x="35" y="149"/>
                    <a:pt x="36" y="150"/>
                    <a:pt x="42" y="149"/>
                  </a:cubicBezTo>
                  <a:cubicBezTo>
                    <a:pt x="48" y="148"/>
                    <a:pt x="49" y="148"/>
                    <a:pt x="52" y="148"/>
                  </a:cubicBezTo>
                  <a:cubicBezTo>
                    <a:pt x="56" y="148"/>
                    <a:pt x="56" y="148"/>
                    <a:pt x="58" y="147"/>
                  </a:cubicBezTo>
                  <a:cubicBezTo>
                    <a:pt x="59" y="146"/>
                    <a:pt x="58" y="149"/>
                    <a:pt x="62" y="148"/>
                  </a:cubicBezTo>
                  <a:cubicBezTo>
                    <a:pt x="65" y="147"/>
                    <a:pt x="71" y="141"/>
                    <a:pt x="74" y="141"/>
                  </a:cubicBezTo>
                  <a:cubicBezTo>
                    <a:pt x="77" y="141"/>
                    <a:pt x="75" y="143"/>
                    <a:pt x="77" y="143"/>
                  </a:cubicBezTo>
                  <a:cubicBezTo>
                    <a:pt x="79" y="142"/>
                    <a:pt x="80" y="141"/>
                    <a:pt x="79" y="143"/>
                  </a:cubicBezTo>
                  <a:cubicBezTo>
                    <a:pt x="78" y="146"/>
                    <a:pt x="76" y="148"/>
                    <a:pt x="74" y="148"/>
                  </a:cubicBezTo>
                  <a:cubicBezTo>
                    <a:pt x="73" y="149"/>
                    <a:pt x="77" y="150"/>
                    <a:pt x="76" y="152"/>
                  </a:cubicBezTo>
                  <a:cubicBezTo>
                    <a:pt x="75" y="155"/>
                    <a:pt x="74" y="161"/>
                    <a:pt x="71" y="163"/>
                  </a:cubicBezTo>
                  <a:cubicBezTo>
                    <a:pt x="67" y="164"/>
                    <a:pt x="64" y="165"/>
                    <a:pt x="61" y="165"/>
                  </a:cubicBezTo>
                  <a:cubicBezTo>
                    <a:pt x="59" y="165"/>
                    <a:pt x="56" y="168"/>
                    <a:pt x="53" y="169"/>
                  </a:cubicBezTo>
                  <a:cubicBezTo>
                    <a:pt x="51" y="170"/>
                    <a:pt x="46" y="172"/>
                    <a:pt x="45" y="171"/>
                  </a:cubicBezTo>
                  <a:cubicBezTo>
                    <a:pt x="45" y="170"/>
                    <a:pt x="44" y="169"/>
                    <a:pt x="43" y="169"/>
                  </a:cubicBezTo>
                  <a:cubicBezTo>
                    <a:pt x="41" y="169"/>
                    <a:pt x="37" y="168"/>
                    <a:pt x="35" y="170"/>
                  </a:cubicBezTo>
                  <a:cubicBezTo>
                    <a:pt x="32" y="172"/>
                    <a:pt x="30" y="176"/>
                    <a:pt x="28" y="178"/>
                  </a:cubicBezTo>
                  <a:cubicBezTo>
                    <a:pt x="26" y="180"/>
                    <a:pt x="17" y="186"/>
                    <a:pt x="15" y="188"/>
                  </a:cubicBezTo>
                  <a:cubicBezTo>
                    <a:pt x="14" y="191"/>
                    <a:pt x="14" y="193"/>
                    <a:pt x="12" y="194"/>
                  </a:cubicBezTo>
                  <a:cubicBezTo>
                    <a:pt x="9" y="195"/>
                    <a:pt x="6" y="198"/>
                    <a:pt x="8" y="198"/>
                  </a:cubicBezTo>
                  <a:cubicBezTo>
                    <a:pt x="10" y="198"/>
                    <a:pt x="14" y="195"/>
                    <a:pt x="13" y="197"/>
                  </a:cubicBezTo>
                  <a:cubicBezTo>
                    <a:pt x="12" y="199"/>
                    <a:pt x="9" y="201"/>
                    <a:pt x="8" y="202"/>
                  </a:cubicBezTo>
                  <a:cubicBezTo>
                    <a:pt x="8" y="204"/>
                    <a:pt x="11" y="205"/>
                    <a:pt x="13" y="206"/>
                  </a:cubicBezTo>
                  <a:cubicBezTo>
                    <a:pt x="15" y="207"/>
                    <a:pt x="17" y="208"/>
                    <a:pt x="20" y="209"/>
                  </a:cubicBezTo>
                  <a:cubicBezTo>
                    <a:pt x="23" y="210"/>
                    <a:pt x="26" y="208"/>
                    <a:pt x="25" y="210"/>
                  </a:cubicBezTo>
                  <a:cubicBezTo>
                    <a:pt x="23" y="213"/>
                    <a:pt x="20" y="213"/>
                    <a:pt x="18" y="215"/>
                  </a:cubicBezTo>
                  <a:cubicBezTo>
                    <a:pt x="16" y="218"/>
                    <a:pt x="14" y="221"/>
                    <a:pt x="16" y="221"/>
                  </a:cubicBezTo>
                  <a:cubicBezTo>
                    <a:pt x="18" y="222"/>
                    <a:pt x="17" y="222"/>
                    <a:pt x="18" y="224"/>
                  </a:cubicBezTo>
                  <a:cubicBezTo>
                    <a:pt x="18" y="226"/>
                    <a:pt x="23" y="225"/>
                    <a:pt x="25" y="225"/>
                  </a:cubicBezTo>
                  <a:cubicBezTo>
                    <a:pt x="28" y="225"/>
                    <a:pt x="32" y="223"/>
                    <a:pt x="31" y="221"/>
                  </a:cubicBezTo>
                  <a:cubicBezTo>
                    <a:pt x="31" y="220"/>
                    <a:pt x="34" y="215"/>
                    <a:pt x="35" y="215"/>
                  </a:cubicBezTo>
                  <a:cubicBezTo>
                    <a:pt x="36" y="215"/>
                    <a:pt x="34" y="222"/>
                    <a:pt x="34" y="223"/>
                  </a:cubicBezTo>
                  <a:cubicBezTo>
                    <a:pt x="34" y="224"/>
                    <a:pt x="33" y="227"/>
                    <a:pt x="31" y="229"/>
                  </a:cubicBezTo>
                  <a:cubicBezTo>
                    <a:pt x="29" y="231"/>
                    <a:pt x="29" y="232"/>
                    <a:pt x="30" y="234"/>
                  </a:cubicBezTo>
                  <a:cubicBezTo>
                    <a:pt x="30" y="235"/>
                    <a:pt x="31" y="236"/>
                    <a:pt x="30" y="237"/>
                  </a:cubicBezTo>
                  <a:cubicBezTo>
                    <a:pt x="29" y="239"/>
                    <a:pt x="29" y="239"/>
                    <a:pt x="26" y="240"/>
                  </a:cubicBezTo>
                  <a:cubicBezTo>
                    <a:pt x="23" y="241"/>
                    <a:pt x="19" y="243"/>
                    <a:pt x="22" y="243"/>
                  </a:cubicBezTo>
                  <a:cubicBezTo>
                    <a:pt x="25" y="243"/>
                    <a:pt x="28" y="244"/>
                    <a:pt x="30" y="243"/>
                  </a:cubicBezTo>
                  <a:cubicBezTo>
                    <a:pt x="33" y="242"/>
                    <a:pt x="40" y="237"/>
                    <a:pt x="43" y="238"/>
                  </a:cubicBezTo>
                  <a:cubicBezTo>
                    <a:pt x="46" y="239"/>
                    <a:pt x="47" y="241"/>
                    <a:pt x="49" y="240"/>
                  </a:cubicBezTo>
                  <a:cubicBezTo>
                    <a:pt x="51" y="239"/>
                    <a:pt x="51" y="237"/>
                    <a:pt x="52" y="239"/>
                  </a:cubicBezTo>
                  <a:cubicBezTo>
                    <a:pt x="54" y="241"/>
                    <a:pt x="55" y="246"/>
                    <a:pt x="58" y="244"/>
                  </a:cubicBezTo>
                  <a:cubicBezTo>
                    <a:pt x="60" y="242"/>
                    <a:pt x="56" y="241"/>
                    <a:pt x="57" y="239"/>
                  </a:cubicBezTo>
                  <a:cubicBezTo>
                    <a:pt x="58" y="237"/>
                    <a:pt x="62" y="234"/>
                    <a:pt x="63" y="235"/>
                  </a:cubicBezTo>
                  <a:cubicBezTo>
                    <a:pt x="64" y="236"/>
                    <a:pt x="61" y="240"/>
                    <a:pt x="64" y="240"/>
                  </a:cubicBezTo>
                  <a:cubicBezTo>
                    <a:pt x="67" y="240"/>
                    <a:pt x="73" y="238"/>
                    <a:pt x="74" y="236"/>
                  </a:cubicBezTo>
                  <a:cubicBezTo>
                    <a:pt x="76" y="235"/>
                    <a:pt x="78" y="233"/>
                    <a:pt x="77" y="236"/>
                  </a:cubicBezTo>
                  <a:cubicBezTo>
                    <a:pt x="76" y="238"/>
                    <a:pt x="74" y="240"/>
                    <a:pt x="71" y="242"/>
                  </a:cubicBezTo>
                  <a:cubicBezTo>
                    <a:pt x="68" y="245"/>
                    <a:pt x="64" y="246"/>
                    <a:pt x="63" y="249"/>
                  </a:cubicBezTo>
                  <a:cubicBezTo>
                    <a:pt x="61" y="252"/>
                    <a:pt x="60" y="255"/>
                    <a:pt x="56" y="259"/>
                  </a:cubicBezTo>
                  <a:cubicBezTo>
                    <a:pt x="53" y="263"/>
                    <a:pt x="48" y="268"/>
                    <a:pt x="47" y="269"/>
                  </a:cubicBezTo>
                  <a:cubicBezTo>
                    <a:pt x="45" y="269"/>
                    <a:pt x="39" y="269"/>
                    <a:pt x="36" y="272"/>
                  </a:cubicBezTo>
                  <a:cubicBezTo>
                    <a:pt x="33" y="274"/>
                    <a:pt x="28" y="279"/>
                    <a:pt x="26" y="280"/>
                  </a:cubicBezTo>
                  <a:cubicBezTo>
                    <a:pt x="23" y="282"/>
                    <a:pt x="25" y="278"/>
                    <a:pt x="22" y="280"/>
                  </a:cubicBezTo>
                  <a:cubicBezTo>
                    <a:pt x="19" y="281"/>
                    <a:pt x="13" y="281"/>
                    <a:pt x="9" y="283"/>
                  </a:cubicBezTo>
                  <a:cubicBezTo>
                    <a:pt x="5" y="286"/>
                    <a:pt x="4" y="288"/>
                    <a:pt x="3" y="289"/>
                  </a:cubicBezTo>
                  <a:cubicBezTo>
                    <a:pt x="1" y="290"/>
                    <a:pt x="0" y="291"/>
                    <a:pt x="3" y="291"/>
                  </a:cubicBezTo>
                  <a:cubicBezTo>
                    <a:pt x="6" y="292"/>
                    <a:pt x="6" y="293"/>
                    <a:pt x="8" y="290"/>
                  </a:cubicBezTo>
                  <a:cubicBezTo>
                    <a:pt x="10" y="287"/>
                    <a:pt x="13" y="285"/>
                    <a:pt x="14" y="286"/>
                  </a:cubicBezTo>
                  <a:cubicBezTo>
                    <a:pt x="14" y="288"/>
                    <a:pt x="11" y="290"/>
                    <a:pt x="15" y="288"/>
                  </a:cubicBezTo>
                  <a:cubicBezTo>
                    <a:pt x="19" y="287"/>
                    <a:pt x="24" y="286"/>
                    <a:pt x="28" y="284"/>
                  </a:cubicBezTo>
                  <a:cubicBezTo>
                    <a:pt x="31" y="282"/>
                    <a:pt x="30" y="280"/>
                    <a:pt x="35" y="280"/>
                  </a:cubicBezTo>
                  <a:cubicBezTo>
                    <a:pt x="40" y="280"/>
                    <a:pt x="42" y="277"/>
                    <a:pt x="45" y="275"/>
                  </a:cubicBezTo>
                  <a:cubicBezTo>
                    <a:pt x="49" y="274"/>
                    <a:pt x="69" y="267"/>
                    <a:pt x="71" y="266"/>
                  </a:cubicBezTo>
                  <a:cubicBezTo>
                    <a:pt x="72" y="264"/>
                    <a:pt x="71" y="263"/>
                    <a:pt x="75" y="261"/>
                  </a:cubicBezTo>
                  <a:cubicBezTo>
                    <a:pt x="80" y="260"/>
                    <a:pt x="83" y="255"/>
                    <a:pt x="87" y="253"/>
                  </a:cubicBezTo>
                  <a:cubicBezTo>
                    <a:pt x="91" y="250"/>
                    <a:pt x="93" y="252"/>
                    <a:pt x="96" y="250"/>
                  </a:cubicBezTo>
                  <a:cubicBezTo>
                    <a:pt x="99" y="249"/>
                    <a:pt x="97" y="248"/>
                    <a:pt x="99" y="246"/>
                  </a:cubicBezTo>
                  <a:cubicBezTo>
                    <a:pt x="101" y="245"/>
                    <a:pt x="109" y="239"/>
                    <a:pt x="110" y="237"/>
                  </a:cubicBezTo>
                  <a:cubicBezTo>
                    <a:pt x="110" y="236"/>
                    <a:pt x="110" y="236"/>
                    <a:pt x="108" y="235"/>
                  </a:cubicBezTo>
                  <a:cubicBezTo>
                    <a:pt x="105" y="234"/>
                    <a:pt x="102" y="234"/>
                    <a:pt x="106" y="231"/>
                  </a:cubicBezTo>
                  <a:cubicBezTo>
                    <a:pt x="110" y="228"/>
                    <a:pt x="113" y="224"/>
                    <a:pt x="117" y="223"/>
                  </a:cubicBezTo>
                  <a:cubicBezTo>
                    <a:pt x="120" y="223"/>
                    <a:pt x="121" y="220"/>
                    <a:pt x="122" y="217"/>
                  </a:cubicBezTo>
                  <a:cubicBezTo>
                    <a:pt x="124" y="215"/>
                    <a:pt x="128" y="209"/>
                    <a:pt x="131" y="208"/>
                  </a:cubicBezTo>
                  <a:cubicBezTo>
                    <a:pt x="135" y="207"/>
                    <a:pt x="139" y="205"/>
                    <a:pt x="141" y="204"/>
                  </a:cubicBezTo>
                  <a:cubicBezTo>
                    <a:pt x="142" y="203"/>
                    <a:pt x="147" y="199"/>
                    <a:pt x="148" y="199"/>
                  </a:cubicBezTo>
                  <a:cubicBezTo>
                    <a:pt x="149" y="200"/>
                    <a:pt x="150" y="201"/>
                    <a:pt x="151" y="200"/>
                  </a:cubicBezTo>
                  <a:cubicBezTo>
                    <a:pt x="153" y="199"/>
                    <a:pt x="159" y="195"/>
                    <a:pt x="158" y="197"/>
                  </a:cubicBezTo>
                  <a:cubicBezTo>
                    <a:pt x="156" y="199"/>
                    <a:pt x="154" y="203"/>
                    <a:pt x="154" y="204"/>
                  </a:cubicBezTo>
                  <a:cubicBezTo>
                    <a:pt x="154" y="204"/>
                    <a:pt x="157" y="206"/>
                    <a:pt x="155" y="207"/>
                  </a:cubicBezTo>
                  <a:cubicBezTo>
                    <a:pt x="153" y="207"/>
                    <a:pt x="149" y="206"/>
                    <a:pt x="148" y="207"/>
                  </a:cubicBezTo>
                  <a:cubicBezTo>
                    <a:pt x="147" y="207"/>
                    <a:pt x="148" y="204"/>
                    <a:pt x="145" y="206"/>
                  </a:cubicBezTo>
                  <a:cubicBezTo>
                    <a:pt x="142" y="207"/>
                    <a:pt x="139" y="208"/>
                    <a:pt x="138" y="209"/>
                  </a:cubicBezTo>
                  <a:cubicBezTo>
                    <a:pt x="138" y="210"/>
                    <a:pt x="133" y="219"/>
                    <a:pt x="131" y="221"/>
                  </a:cubicBezTo>
                  <a:cubicBezTo>
                    <a:pt x="129" y="223"/>
                    <a:pt x="128" y="225"/>
                    <a:pt x="130" y="224"/>
                  </a:cubicBezTo>
                  <a:cubicBezTo>
                    <a:pt x="132" y="224"/>
                    <a:pt x="134" y="223"/>
                    <a:pt x="134" y="223"/>
                  </a:cubicBezTo>
                  <a:cubicBezTo>
                    <a:pt x="133" y="224"/>
                    <a:pt x="127" y="228"/>
                    <a:pt x="126" y="229"/>
                  </a:cubicBezTo>
                  <a:cubicBezTo>
                    <a:pt x="126" y="231"/>
                    <a:pt x="131" y="230"/>
                    <a:pt x="134" y="229"/>
                  </a:cubicBezTo>
                  <a:cubicBezTo>
                    <a:pt x="136" y="227"/>
                    <a:pt x="138" y="227"/>
                    <a:pt x="141" y="226"/>
                  </a:cubicBezTo>
                  <a:cubicBezTo>
                    <a:pt x="144" y="225"/>
                    <a:pt x="148" y="221"/>
                    <a:pt x="152" y="221"/>
                  </a:cubicBezTo>
                  <a:cubicBezTo>
                    <a:pt x="155" y="221"/>
                    <a:pt x="160" y="221"/>
                    <a:pt x="163" y="219"/>
                  </a:cubicBezTo>
                  <a:cubicBezTo>
                    <a:pt x="167" y="217"/>
                    <a:pt x="171" y="217"/>
                    <a:pt x="171" y="215"/>
                  </a:cubicBezTo>
                  <a:cubicBezTo>
                    <a:pt x="171" y="214"/>
                    <a:pt x="167" y="211"/>
                    <a:pt x="166" y="210"/>
                  </a:cubicBezTo>
                  <a:cubicBezTo>
                    <a:pt x="164" y="209"/>
                    <a:pt x="167" y="205"/>
                    <a:pt x="168" y="205"/>
                  </a:cubicBezTo>
                  <a:cubicBezTo>
                    <a:pt x="169" y="205"/>
                    <a:pt x="171" y="206"/>
                    <a:pt x="172" y="206"/>
                  </a:cubicBezTo>
                  <a:cubicBezTo>
                    <a:pt x="174" y="206"/>
                    <a:pt x="176" y="208"/>
                    <a:pt x="178" y="207"/>
                  </a:cubicBezTo>
                  <a:cubicBezTo>
                    <a:pt x="181" y="205"/>
                    <a:pt x="183" y="205"/>
                    <a:pt x="182" y="206"/>
                  </a:cubicBezTo>
                  <a:cubicBezTo>
                    <a:pt x="182" y="208"/>
                    <a:pt x="179" y="209"/>
                    <a:pt x="182" y="209"/>
                  </a:cubicBezTo>
                  <a:cubicBezTo>
                    <a:pt x="185" y="209"/>
                    <a:pt x="185" y="208"/>
                    <a:pt x="186" y="210"/>
                  </a:cubicBezTo>
                  <a:cubicBezTo>
                    <a:pt x="187" y="213"/>
                    <a:pt x="190" y="214"/>
                    <a:pt x="192" y="214"/>
                  </a:cubicBezTo>
                  <a:cubicBezTo>
                    <a:pt x="195" y="213"/>
                    <a:pt x="197" y="213"/>
                    <a:pt x="198" y="215"/>
                  </a:cubicBezTo>
                  <a:cubicBezTo>
                    <a:pt x="199" y="216"/>
                    <a:pt x="199" y="218"/>
                    <a:pt x="201" y="218"/>
                  </a:cubicBezTo>
                  <a:cubicBezTo>
                    <a:pt x="204" y="218"/>
                    <a:pt x="208" y="220"/>
                    <a:pt x="214" y="220"/>
                  </a:cubicBezTo>
                  <a:cubicBezTo>
                    <a:pt x="220" y="220"/>
                    <a:pt x="226" y="223"/>
                    <a:pt x="229" y="223"/>
                  </a:cubicBezTo>
                  <a:cubicBezTo>
                    <a:pt x="231" y="224"/>
                    <a:pt x="242" y="218"/>
                    <a:pt x="241" y="220"/>
                  </a:cubicBezTo>
                  <a:cubicBezTo>
                    <a:pt x="241" y="222"/>
                    <a:pt x="236" y="224"/>
                    <a:pt x="238" y="226"/>
                  </a:cubicBezTo>
                  <a:cubicBezTo>
                    <a:pt x="240" y="229"/>
                    <a:pt x="242" y="232"/>
                    <a:pt x="245" y="232"/>
                  </a:cubicBezTo>
                  <a:cubicBezTo>
                    <a:pt x="248" y="232"/>
                    <a:pt x="251" y="232"/>
                    <a:pt x="250" y="235"/>
                  </a:cubicBezTo>
                  <a:cubicBezTo>
                    <a:pt x="250" y="238"/>
                    <a:pt x="249" y="242"/>
                    <a:pt x="251" y="242"/>
                  </a:cubicBezTo>
                  <a:cubicBezTo>
                    <a:pt x="253" y="242"/>
                    <a:pt x="254" y="242"/>
                    <a:pt x="256" y="244"/>
                  </a:cubicBezTo>
                  <a:cubicBezTo>
                    <a:pt x="258" y="245"/>
                    <a:pt x="258" y="247"/>
                    <a:pt x="260" y="246"/>
                  </a:cubicBezTo>
                  <a:cubicBezTo>
                    <a:pt x="261" y="245"/>
                    <a:pt x="264" y="243"/>
                    <a:pt x="263" y="241"/>
                  </a:cubicBezTo>
                  <a:cubicBezTo>
                    <a:pt x="262" y="239"/>
                    <a:pt x="262" y="236"/>
                    <a:pt x="263" y="236"/>
                  </a:cubicBezTo>
                  <a:cubicBezTo>
                    <a:pt x="265" y="236"/>
                    <a:pt x="268" y="239"/>
                    <a:pt x="268" y="241"/>
                  </a:cubicBezTo>
                  <a:cubicBezTo>
                    <a:pt x="268" y="244"/>
                    <a:pt x="268" y="247"/>
                    <a:pt x="269" y="247"/>
                  </a:cubicBezTo>
                  <a:cubicBezTo>
                    <a:pt x="270" y="247"/>
                    <a:pt x="273" y="239"/>
                    <a:pt x="273" y="237"/>
                  </a:cubicBezTo>
                  <a:cubicBezTo>
                    <a:pt x="273" y="235"/>
                    <a:pt x="273" y="228"/>
                    <a:pt x="274" y="229"/>
                  </a:cubicBezTo>
                  <a:cubicBezTo>
                    <a:pt x="276" y="230"/>
                    <a:pt x="277" y="232"/>
                    <a:pt x="276" y="235"/>
                  </a:cubicBezTo>
                  <a:cubicBezTo>
                    <a:pt x="276" y="238"/>
                    <a:pt x="273" y="244"/>
                    <a:pt x="275" y="246"/>
                  </a:cubicBezTo>
                  <a:cubicBezTo>
                    <a:pt x="277" y="247"/>
                    <a:pt x="279" y="246"/>
                    <a:pt x="281" y="246"/>
                  </a:cubicBezTo>
                  <a:cubicBezTo>
                    <a:pt x="283" y="247"/>
                    <a:pt x="283" y="250"/>
                    <a:pt x="286" y="252"/>
                  </a:cubicBezTo>
                  <a:cubicBezTo>
                    <a:pt x="289" y="254"/>
                    <a:pt x="287" y="257"/>
                    <a:pt x="287" y="259"/>
                  </a:cubicBezTo>
                  <a:cubicBezTo>
                    <a:pt x="287" y="260"/>
                    <a:pt x="290" y="260"/>
                    <a:pt x="291" y="263"/>
                  </a:cubicBezTo>
                  <a:cubicBezTo>
                    <a:pt x="292" y="265"/>
                    <a:pt x="289" y="269"/>
                    <a:pt x="290" y="271"/>
                  </a:cubicBezTo>
                  <a:cubicBezTo>
                    <a:pt x="292" y="274"/>
                    <a:pt x="295" y="274"/>
                    <a:pt x="294" y="276"/>
                  </a:cubicBezTo>
                  <a:cubicBezTo>
                    <a:pt x="294" y="278"/>
                    <a:pt x="291" y="280"/>
                    <a:pt x="294" y="280"/>
                  </a:cubicBezTo>
                  <a:cubicBezTo>
                    <a:pt x="298" y="279"/>
                    <a:pt x="300" y="278"/>
                    <a:pt x="301" y="279"/>
                  </a:cubicBezTo>
                  <a:cubicBezTo>
                    <a:pt x="302" y="279"/>
                    <a:pt x="302" y="283"/>
                    <a:pt x="301" y="286"/>
                  </a:cubicBezTo>
                  <a:cubicBezTo>
                    <a:pt x="300" y="288"/>
                    <a:pt x="301" y="289"/>
                    <a:pt x="299" y="291"/>
                  </a:cubicBezTo>
                  <a:cubicBezTo>
                    <a:pt x="297" y="293"/>
                    <a:pt x="297" y="294"/>
                    <a:pt x="299" y="294"/>
                  </a:cubicBezTo>
                  <a:cubicBezTo>
                    <a:pt x="301" y="294"/>
                    <a:pt x="305" y="291"/>
                    <a:pt x="304" y="292"/>
                  </a:cubicBezTo>
                  <a:cubicBezTo>
                    <a:pt x="304" y="293"/>
                    <a:pt x="304" y="293"/>
                    <a:pt x="304" y="293"/>
                  </a:cubicBezTo>
                  <a:cubicBezTo>
                    <a:pt x="303" y="294"/>
                    <a:pt x="302" y="296"/>
                    <a:pt x="300" y="297"/>
                  </a:cubicBezTo>
                  <a:cubicBezTo>
                    <a:pt x="300" y="297"/>
                    <a:pt x="300" y="297"/>
                    <a:pt x="300" y="297"/>
                  </a:cubicBezTo>
                  <a:cubicBezTo>
                    <a:pt x="300" y="298"/>
                    <a:pt x="299" y="299"/>
                    <a:pt x="299" y="299"/>
                  </a:cubicBezTo>
                  <a:cubicBezTo>
                    <a:pt x="298" y="302"/>
                    <a:pt x="301" y="304"/>
                    <a:pt x="301" y="305"/>
                  </a:cubicBezTo>
                  <a:cubicBezTo>
                    <a:pt x="301" y="307"/>
                    <a:pt x="302" y="308"/>
                    <a:pt x="298" y="309"/>
                  </a:cubicBezTo>
                  <a:cubicBezTo>
                    <a:pt x="294" y="310"/>
                    <a:pt x="297" y="312"/>
                    <a:pt x="299" y="313"/>
                  </a:cubicBezTo>
                  <a:cubicBezTo>
                    <a:pt x="301" y="314"/>
                    <a:pt x="304" y="314"/>
                    <a:pt x="304" y="312"/>
                  </a:cubicBezTo>
                  <a:cubicBezTo>
                    <a:pt x="305" y="311"/>
                    <a:pt x="308" y="306"/>
                    <a:pt x="310" y="308"/>
                  </a:cubicBezTo>
                  <a:cubicBezTo>
                    <a:pt x="311" y="310"/>
                    <a:pt x="312" y="313"/>
                    <a:pt x="311" y="314"/>
                  </a:cubicBezTo>
                  <a:cubicBezTo>
                    <a:pt x="309" y="314"/>
                    <a:pt x="307" y="314"/>
                    <a:pt x="306" y="315"/>
                  </a:cubicBezTo>
                  <a:cubicBezTo>
                    <a:pt x="306" y="317"/>
                    <a:pt x="308" y="318"/>
                    <a:pt x="309" y="320"/>
                  </a:cubicBezTo>
                  <a:cubicBezTo>
                    <a:pt x="310" y="321"/>
                    <a:pt x="310" y="328"/>
                    <a:pt x="313" y="327"/>
                  </a:cubicBezTo>
                  <a:cubicBezTo>
                    <a:pt x="316" y="326"/>
                    <a:pt x="322" y="324"/>
                    <a:pt x="321" y="324"/>
                  </a:cubicBezTo>
                  <a:cubicBezTo>
                    <a:pt x="321" y="325"/>
                    <a:pt x="316" y="331"/>
                    <a:pt x="314" y="332"/>
                  </a:cubicBezTo>
                  <a:cubicBezTo>
                    <a:pt x="312" y="334"/>
                    <a:pt x="308" y="339"/>
                    <a:pt x="307" y="340"/>
                  </a:cubicBezTo>
                  <a:cubicBezTo>
                    <a:pt x="307" y="342"/>
                    <a:pt x="305" y="342"/>
                    <a:pt x="306" y="344"/>
                  </a:cubicBezTo>
                  <a:cubicBezTo>
                    <a:pt x="308" y="346"/>
                    <a:pt x="309" y="347"/>
                    <a:pt x="311" y="347"/>
                  </a:cubicBezTo>
                  <a:cubicBezTo>
                    <a:pt x="313" y="347"/>
                    <a:pt x="314" y="347"/>
                    <a:pt x="313" y="349"/>
                  </a:cubicBezTo>
                  <a:cubicBezTo>
                    <a:pt x="313" y="350"/>
                    <a:pt x="312" y="351"/>
                    <a:pt x="317" y="352"/>
                  </a:cubicBezTo>
                  <a:cubicBezTo>
                    <a:pt x="322" y="352"/>
                    <a:pt x="325" y="351"/>
                    <a:pt x="326" y="352"/>
                  </a:cubicBezTo>
                  <a:cubicBezTo>
                    <a:pt x="326" y="352"/>
                    <a:pt x="326" y="353"/>
                    <a:pt x="326" y="353"/>
                  </a:cubicBezTo>
                  <a:cubicBezTo>
                    <a:pt x="326" y="353"/>
                    <a:pt x="326" y="353"/>
                    <a:pt x="326" y="353"/>
                  </a:cubicBezTo>
                  <a:cubicBezTo>
                    <a:pt x="326" y="353"/>
                    <a:pt x="326" y="353"/>
                    <a:pt x="326" y="353"/>
                  </a:cubicBezTo>
                  <a:cubicBezTo>
                    <a:pt x="327" y="353"/>
                    <a:pt x="327" y="353"/>
                    <a:pt x="328" y="353"/>
                  </a:cubicBezTo>
                  <a:cubicBezTo>
                    <a:pt x="331" y="353"/>
                    <a:pt x="333" y="350"/>
                    <a:pt x="332" y="352"/>
                  </a:cubicBezTo>
                  <a:cubicBezTo>
                    <a:pt x="331" y="355"/>
                    <a:pt x="327" y="357"/>
                    <a:pt x="329" y="359"/>
                  </a:cubicBezTo>
                  <a:cubicBezTo>
                    <a:pt x="330" y="361"/>
                    <a:pt x="331" y="359"/>
                    <a:pt x="332" y="361"/>
                  </a:cubicBezTo>
                  <a:cubicBezTo>
                    <a:pt x="332" y="363"/>
                    <a:pt x="332" y="367"/>
                    <a:pt x="334" y="366"/>
                  </a:cubicBezTo>
                  <a:cubicBezTo>
                    <a:pt x="337" y="364"/>
                    <a:pt x="337" y="365"/>
                    <a:pt x="339" y="368"/>
                  </a:cubicBezTo>
                  <a:cubicBezTo>
                    <a:pt x="339" y="368"/>
                    <a:pt x="339" y="369"/>
                    <a:pt x="340" y="369"/>
                  </a:cubicBezTo>
                  <a:cubicBezTo>
                    <a:pt x="340" y="369"/>
                    <a:pt x="340" y="370"/>
                    <a:pt x="340" y="370"/>
                  </a:cubicBezTo>
                  <a:cubicBezTo>
                    <a:pt x="340" y="370"/>
                    <a:pt x="340" y="370"/>
                    <a:pt x="340" y="371"/>
                  </a:cubicBezTo>
                  <a:cubicBezTo>
                    <a:pt x="340" y="371"/>
                    <a:pt x="341" y="371"/>
                    <a:pt x="341" y="371"/>
                  </a:cubicBezTo>
                  <a:cubicBezTo>
                    <a:pt x="341" y="371"/>
                    <a:pt x="341" y="372"/>
                    <a:pt x="341" y="372"/>
                  </a:cubicBezTo>
                  <a:cubicBezTo>
                    <a:pt x="341" y="372"/>
                    <a:pt x="341" y="373"/>
                    <a:pt x="340" y="374"/>
                  </a:cubicBezTo>
                  <a:cubicBezTo>
                    <a:pt x="340" y="376"/>
                    <a:pt x="340" y="380"/>
                    <a:pt x="340" y="381"/>
                  </a:cubicBezTo>
                  <a:cubicBezTo>
                    <a:pt x="340" y="383"/>
                    <a:pt x="339" y="387"/>
                    <a:pt x="338" y="386"/>
                  </a:cubicBezTo>
                  <a:cubicBezTo>
                    <a:pt x="337" y="386"/>
                    <a:pt x="335" y="381"/>
                    <a:pt x="333" y="382"/>
                  </a:cubicBezTo>
                  <a:cubicBezTo>
                    <a:pt x="331" y="383"/>
                    <a:pt x="324" y="383"/>
                    <a:pt x="322" y="381"/>
                  </a:cubicBezTo>
                  <a:cubicBezTo>
                    <a:pt x="320" y="380"/>
                    <a:pt x="319" y="382"/>
                    <a:pt x="319" y="385"/>
                  </a:cubicBezTo>
                  <a:cubicBezTo>
                    <a:pt x="320" y="388"/>
                    <a:pt x="320" y="398"/>
                    <a:pt x="317" y="404"/>
                  </a:cubicBezTo>
                  <a:cubicBezTo>
                    <a:pt x="314" y="410"/>
                    <a:pt x="311" y="422"/>
                    <a:pt x="309" y="424"/>
                  </a:cubicBezTo>
                  <a:cubicBezTo>
                    <a:pt x="308" y="427"/>
                    <a:pt x="302" y="441"/>
                    <a:pt x="300" y="444"/>
                  </a:cubicBezTo>
                  <a:cubicBezTo>
                    <a:pt x="297" y="446"/>
                    <a:pt x="298" y="450"/>
                    <a:pt x="298" y="453"/>
                  </a:cubicBezTo>
                  <a:cubicBezTo>
                    <a:pt x="298" y="456"/>
                    <a:pt x="298" y="457"/>
                    <a:pt x="296" y="461"/>
                  </a:cubicBezTo>
                  <a:cubicBezTo>
                    <a:pt x="293" y="466"/>
                    <a:pt x="290" y="476"/>
                    <a:pt x="291" y="478"/>
                  </a:cubicBezTo>
                  <a:cubicBezTo>
                    <a:pt x="291" y="481"/>
                    <a:pt x="294" y="485"/>
                    <a:pt x="293" y="489"/>
                  </a:cubicBezTo>
                  <a:cubicBezTo>
                    <a:pt x="292" y="493"/>
                    <a:pt x="291" y="496"/>
                    <a:pt x="292" y="498"/>
                  </a:cubicBezTo>
                  <a:cubicBezTo>
                    <a:pt x="293" y="501"/>
                    <a:pt x="296" y="505"/>
                    <a:pt x="297" y="509"/>
                  </a:cubicBezTo>
                  <a:cubicBezTo>
                    <a:pt x="297" y="513"/>
                    <a:pt x="296" y="516"/>
                    <a:pt x="298" y="519"/>
                  </a:cubicBezTo>
                  <a:cubicBezTo>
                    <a:pt x="301" y="521"/>
                    <a:pt x="299" y="528"/>
                    <a:pt x="301" y="533"/>
                  </a:cubicBezTo>
                  <a:cubicBezTo>
                    <a:pt x="303" y="537"/>
                    <a:pt x="306" y="539"/>
                    <a:pt x="306" y="542"/>
                  </a:cubicBezTo>
                  <a:cubicBezTo>
                    <a:pt x="306" y="545"/>
                    <a:pt x="312" y="544"/>
                    <a:pt x="315" y="546"/>
                  </a:cubicBezTo>
                  <a:cubicBezTo>
                    <a:pt x="318" y="548"/>
                    <a:pt x="322" y="548"/>
                    <a:pt x="325" y="549"/>
                  </a:cubicBezTo>
                  <a:cubicBezTo>
                    <a:pt x="328" y="550"/>
                    <a:pt x="327" y="552"/>
                    <a:pt x="328" y="554"/>
                  </a:cubicBezTo>
                  <a:cubicBezTo>
                    <a:pt x="328" y="555"/>
                    <a:pt x="328" y="555"/>
                    <a:pt x="328" y="556"/>
                  </a:cubicBezTo>
                  <a:cubicBezTo>
                    <a:pt x="329" y="556"/>
                    <a:pt x="329" y="556"/>
                    <a:pt x="329" y="556"/>
                  </a:cubicBezTo>
                  <a:cubicBezTo>
                    <a:pt x="329" y="557"/>
                    <a:pt x="329" y="557"/>
                    <a:pt x="329" y="558"/>
                  </a:cubicBezTo>
                  <a:cubicBezTo>
                    <a:pt x="329" y="558"/>
                    <a:pt x="329" y="558"/>
                    <a:pt x="329" y="558"/>
                  </a:cubicBezTo>
                  <a:cubicBezTo>
                    <a:pt x="329" y="559"/>
                    <a:pt x="330" y="560"/>
                    <a:pt x="330" y="561"/>
                  </a:cubicBezTo>
                  <a:cubicBezTo>
                    <a:pt x="330" y="561"/>
                    <a:pt x="330" y="561"/>
                    <a:pt x="330" y="562"/>
                  </a:cubicBezTo>
                  <a:cubicBezTo>
                    <a:pt x="330" y="562"/>
                    <a:pt x="330" y="563"/>
                    <a:pt x="330" y="564"/>
                  </a:cubicBezTo>
                  <a:cubicBezTo>
                    <a:pt x="330" y="564"/>
                    <a:pt x="330" y="565"/>
                    <a:pt x="331" y="565"/>
                  </a:cubicBezTo>
                  <a:cubicBezTo>
                    <a:pt x="331" y="566"/>
                    <a:pt x="331" y="567"/>
                    <a:pt x="331" y="568"/>
                  </a:cubicBezTo>
                  <a:cubicBezTo>
                    <a:pt x="331" y="568"/>
                    <a:pt x="331" y="568"/>
                    <a:pt x="331" y="569"/>
                  </a:cubicBezTo>
                  <a:cubicBezTo>
                    <a:pt x="331" y="569"/>
                    <a:pt x="331" y="570"/>
                    <a:pt x="332" y="571"/>
                  </a:cubicBezTo>
                  <a:cubicBezTo>
                    <a:pt x="332" y="571"/>
                    <a:pt x="332" y="571"/>
                    <a:pt x="332" y="572"/>
                  </a:cubicBezTo>
                  <a:cubicBezTo>
                    <a:pt x="332" y="573"/>
                    <a:pt x="332" y="573"/>
                    <a:pt x="332" y="574"/>
                  </a:cubicBezTo>
                  <a:cubicBezTo>
                    <a:pt x="332" y="574"/>
                    <a:pt x="332" y="574"/>
                    <a:pt x="332" y="575"/>
                  </a:cubicBezTo>
                  <a:cubicBezTo>
                    <a:pt x="332" y="575"/>
                    <a:pt x="332" y="576"/>
                    <a:pt x="332" y="577"/>
                  </a:cubicBezTo>
                  <a:cubicBezTo>
                    <a:pt x="333" y="582"/>
                    <a:pt x="337" y="589"/>
                    <a:pt x="336" y="593"/>
                  </a:cubicBezTo>
                  <a:cubicBezTo>
                    <a:pt x="335" y="597"/>
                    <a:pt x="338" y="600"/>
                    <a:pt x="340" y="602"/>
                  </a:cubicBezTo>
                  <a:cubicBezTo>
                    <a:pt x="342" y="604"/>
                    <a:pt x="348" y="608"/>
                    <a:pt x="345" y="613"/>
                  </a:cubicBezTo>
                  <a:cubicBezTo>
                    <a:pt x="342" y="617"/>
                    <a:pt x="341" y="619"/>
                    <a:pt x="339" y="619"/>
                  </a:cubicBezTo>
                  <a:cubicBezTo>
                    <a:pt x="337" y="619"/>
                    <a:pt x="339" y="621"/>
                    <a:pt x="340" y="623"/>
                  </a:cubicBezTo>
                  <a:cubicBezTo>
                    <a:pt x="342" y="625"/>
                    <a:pt x="346" y="629"/>
                    <a:pt x="348" y="629"/>
                  </a:cubicBezTo>
                  <a:cubicBezTo>
                    <a:pt x="351" y="628"/>
                    <a:pt x="353" y="629"/>
                    <a:pt x="355" y="631"/>
                  </a:cubicBezTo>
                  <a:cubicBezTo>
                    <a:pt x="356" y="633"/>
                    <a:pt x="357" y="639"/>
                    <a:pt x="356" y="641"/>
                  </a:cubicBezTo>
                  <a:cubicBezTo>
                    <a:pt x="355" y="644"/>
                    <a:pt x="354" y="648"/>
                    <a:pt x="356" y="650"/>
                  </a:cubicBezTo>
                  <a:cubicBezTo>
                    <a:pt x="358" y="652"/>
                    <a:pt x="366" y="660"/>
                    <a:pt x="366" y="663"/>
                  </a:cubicBezTo>
                  <a:cubicBezTo>
                    <a:pt x="366" y="666"/>
                    <a:pt x="369" y="671"/>
                    <a:pt x="370" y="670"/>
                  </a:cubicBezTo>
                  <a:cubicBezTo>
                    <a:pt x="372" y="668"/>
                    <a:pt x="376" y="668"/>
                    <a:pt x="376" y="664"/>
                  </a:cubicBezTo>
                  <a:cubicBezTo>
                    <a:pt x="376" y="661"/>
                    <a:pt x="368" y="653"/>
                    <a:pt x="367" y="652"/>
                  </a:cubicBezTo>
                  <a:cubicBezTo>
                    <a:pt x="366" y="650"/>
                    <a:pt x="371" y="651"/>
                    <a:pt x="370" y="647"/>
                  </a:cubicBezTo>
                  <a:cubicBezTo>
                    <a:pt x="368" y="644"/>
                    <a:pt x="365" y="640"/>
                    <a:pt x="366" y="638"/>
                  </a:cubicBezTo>
                  <a:cubicBezTo>
                    <a:pt x="366" y="637"/>
                    <a:pt x="371" y="639"/>
                    <a:pt x="368" y="635"/>
                  </a:cubicBezTo>
                  <a:cubicBezTo>
                    <a:pt x="365" y="630"/>
                    <a:pt x="364" y="626"/>
                    <a:pt x="363" y="623"/>
                  </a:cubicBezTo>
                  <a:cubicBezTo>
                    <a:pt x="362" y="620"/>
                    <a:pt x="360" y="618"/>
                    <a:pt x="359" y="613"/>
                  </a:cubicBezTo>
                  <a:cubicBezTo>
                    <a:pt x="359" y="609"/>
                    <a:pt x="354" y="603"/>
                    <a:pt x="352" y="601"/>
                  </a:cubicBezTo>
                  <a:cubicBezTo>
                    <a:pt x="351" y="599"/>
                    <a:pt x="346" y="595"/>
                    <a:pt x="347" y="593"/>
                  </a:cubicBezTo>
                  <a:cubicBezTo>
                    <a:pt x="347" y="591"/>
                    <a:pt x="348" y="586"/>
                    <a:pt x="348" y="583"/>
                  </a:cubicBezTo>
                  <a:cubicBezTo>
                    <a:pt x="348" y="581"/>
                    <a:pt x="350" y="579"/>
                    <a:pt x="350" y="577"/>
                  </a:cubicBezTo>
                  <a:cubicBezTo>
                    <a:pt x="350" y="575"/>
                    <a:pt x="353" y="573"/>
                    <a:pt x="353" y="574"/>
                  </a:cubicBezTo>
                  <a:cubicBezTo>
                    <a:pt x="353" y="575"/>
                    <a:pt x="357" y="578"/>
                    <a:pt x="357" y="578"/>
                  </a:cubicBezTo>
                  <a:cubicBezTo>
                    <a:pt x="357" y="578"/>
                    <a:pt x="360" y="580"/>
                    <a:pt x="362" y="582"/>
                  </a:cubicBezTo>
                  <a:cubicBezTo>
                    <a:pt x="364" y="583"/>
                    <a:pt x="366" y="581"/>
                    <a:pt x="365" y="584"/>
                  </a:cubicBezTo>
                  <a:cubicBezTo>
                    <a:pt x="364" y="588"/>
                    <a:pt x="363" y="592"/>
                    <a:pt x="365" y="592"/>
                  </a:cubicBezTo>
                  <a:cubicBezTo>
                    <a:pt x="366" y="592"/>
                    <a:pt x="364" y="599"/>
                    <a:pt x="366" y="601"/>
                  </a:cubicBezTo>
                  <a:cubicBezTo>
                    <a:pt x="368" y="602"/>
                    <a:pt x="367" y="607"/>
                    <a:pt x="369" y="610"/>
                  </a:cubicBezTo>
                  <a:cubicBezTo>
                    <a:pt x="372" y="614"/>
                    <a:pt x="373" y="615"/>
                    <a:pt x="378" y="619"/>
                  </a:cubicBezTo>
                  <a:cubicBezTo>
                    <a:pt x="382" y="622"/>
                    <a:pt x="390" y="630"/>
                    <a:pt x="389" y="631"/>
                  </a:cubicBezTo>
                  <a:cubicBezTo>
                    <a:pt x="388" y="633"/>
                    <a:pt x="385" y="635"/>
                    <a:pt x="387" y="637"/>
                  </a:cubicBezTo>
                  <a:cubicBezTo>
                    <a:pt x="388" y="640"/>
                    <a:pt x="392" y="642"/>
                    <a:pt x="395" y="645"/>
                  </a:cubicBezTo>
                  <a:cubicBezTo>
                    <a:pt x="397" y="648"/>
                    <a:pt x="401" y="653"/>
                    <a:pt x="401" y="655"/>
                  </a:cubicBezTo>
                  <a:cubicBezTo>
                    <a:pt x="401" y="657"/>
                    <a:pt x="403" y="660"/>
                    <a:pt x="406" y="663"/>
                  </a:cubicBezTo>
                  <a:cubicBezTo>
                    <a:pt x="408" y="666"/>
                    <a:pt x="409" y="672"/>
                    <a:pt x="410" y="675"/>
                  </a:cubicBezTo>
                  <a:cubicBezTo>
                    <a:pt x="411" y="678"/>
                    <a:pt x="410" y="687"/>
                    <a:pt x="409" y="689"/>
                  </a:cubicBezTo>
                  <a:cubicBezTo>
                    <a:pt x="408" y="691"/>
                    <a:pt x="403" y="694"/>
                    <a:pt x="403" y="696"/>
                  </a:cubicBezTo>
                  <a:cubicBezTo>
                    <a:pt x="403" y="698"/>
                    <a:pt x="401" y="699"/>
                    <a:pt x="405" y="704"/>
                  </a:cubicBezTo>
                  <a:cubicBezTo>
                    <a:pt x="409" y="708"/>
                    <a:pt x="419" y="715"/>
                    <a:pt x="423" y="718"/>
                  </a:cubicBezTo>
                  <a:cubicBezTo>
                    <a:pt x="428" y="721"/>
                    <a:pt x="433" y="719"/>
                    <a:pt x="435" y="722"/>
                  </a:cubicBezTo>
                  <a:cubicBezTo>
                    <a:pt x="437" y="724"/>
                    <a:pt x="440" y="726"/>
                    <a:pt x="444" y="727"/>
                  </a:cubicBezTo>
                  <a:cubicBezTo>
                    <a:pt x="448" y="728"/>
                    <a:pt x="462" y="733"/>
                    <a:pt x="465" y="735"/>
                  </a:cubicBezTo>
                  <a:cubicBezTo>
                    <a:pt x="467" y="737"/>
                    <a:pt x="469" y="740"/>
                    <a:pt x="473" y="741"/>
                  </a:cubicBezTo>
                  <a:cubicBezTo>
                    <a:pt x="477" y="741"/>
                    <a:pt x="483" y="744"/>
                    <a:pt x="487" y="743"/>
                  </a:cubicBezTo>
                  <a:cubicBezTo>
                    <a:pt x="490" y="742"/>
                    <a:pt x="502" y="735"/>
                    <a:pt x="506" y="737"/>
                  </a:cubicBezTo>
                  <a:cubicBezTo>
                    <a:pt x="511" y="738"/>
                    <a:pt x="512" y="738"/>
                    <a:pt x="514" y="740"/>
                  </a:cubicBezTo>
                  <a:cubicBezTo>
                    <a:pt x="517" y="742"/>
                    <a:pt x="518" y="749"/>
                    <a:pt x="522" y="753"/>
                  </a:cubicBezTo>
                  <a:cubicBezTo>
                    <a:pt x="522" y="754"/>
                    <a:pt x="523" y="754"/>
                    <a:pt x="523" y="755"/>
                  </a:cubicBezTo>
                  <a:cubicBezTo>
                    <a:pt x="524" y="756"/>
                    <a:pt x="525" y="757"/>
                    <a:pt x="526" y="758"/>
                  </a:cubicBezTo>
                  <a:cubicBezTo>
                    <a:pt x="526" y="758"/>
                    <a:pt x="526" y="758"/>
                    <a:pt x="526" y="758"/>
                  </a:cubicBezTo>
                  <a:cubicBezTo>
                    <a:pt x="526" y="758"/>
                    <a:pt x="526" y="758"/>
                    <a:pt x="527" y="758"/>
                  </a:cubicBezTo>
                  <a:cubicBezTo>
                    <a:pt x="527" y="758"/>
                    <a:pt x="527" y="759"/>
                    <a:pt x="527" y="759"/>
                  </a:cubicBezTo>
                  <a:cubicBezTo>
                    <a:pt x="527" y="759"/>
                    <a:pt x="527" y="759"/>
                    <a:pt x="528" y="759"/>
                  </a:cubicBezTo>
                  <a:cubicBezTo>
                    <a:pt x="528" y="759"/>
                    <a:pt x="528" y="759"/>
                    <a:pt x="528" y="759"/>
                  </a:cubicBezTo>
                  <a:cubicBezTo>
                    <a:pt x="529" y="759"/>
                    <a:pt x="529" y="760"/>
                    <a:pt x="530" y="760"/>
                  </a:cubicBezTo>
                  <a:cubicBezTo>
                    <a:pt x="530" y="760"/>
                    <a:pt x="530" y="760"/>
                    <a:pt x="530" y="760"/>
                  </a:cubicBezTo>
                  <a:cubicBezTo>
                    <a:pt x="531" y="760"/>
                    <a:pt x="532" y="760"/>
                    <a:pt x="533" y="760"/>
                  </a:cubicBezTo>
                  <a:cubicBezTo>
                    <a:pt x="535" y="761"/>
                    <a:pt x="536" y="761"/>
                    <a:pt x="538" y="761"/>
                  </a:cubicBezTo>
                  <a:cubicBezTo>
                    <a:pt x="539" y="761"/>
                    <a:pt x="540" y="761"/>
                    <a:pt x="540" y="761"/>
                  </a:cubicBezTo>
                  <a:cubicBezTo>
                    <a:pt x="541" y="761"/>
                    <a:pt x="542" y="761"/>
                    <a:pt x="542" y="761"/>
                  </a:cubicBezTo>
                  <a:cubicBezTo>
                    <a:pt x="543" y="762"/>
                    <a:pt x="543" y="762"/>
                    <a:pt x="544" y="762"/>
                  </a:cubicBezTo>
                  <a:cubicBezTo>
                    <a:pt x="544" y="762"/>
                    <a:pt x="545" y="762"/>
                    <a:pt x="545" y="762"/>
                  </a:cubicBezTo>
                  <a:cubicBezTo>
                    <a:pt x="546" y="762"/>
                    <a:pt x="546" y="762"/>
                    <a:pt x="547" y="763"/>
                  </a:cubicBezTo>
                  <a:cubicBezTo>
                    <a:pt x="548" y="764"/>
                    <a:pt x="558" y="770"/>
                    <a:pt x="561" y="770"/>
                  </a:cubicBezTo>
                  <a:cubicBezTo>
                    <a:pt x="562" y="770"/>
                    <a:pt x="563" y="770"/>
                    <a:pt x="564" y="770"/>
                  </a:cubicBezTo>
                  <a:cubicBezTo>
                    <a:pt x="564" y="770"/>
                    <a:pt x="564" y="770"/>
                    <a:pt x="564" y="770"/>
                  </a:cubicBezTo>
                  <a:cubicBezTo>
                    <a:pt x="564" y="770"/>
                    <a:pt x="565" y="770"/>
                    <a:pt x="565" y="770"/>
                  </a:cubicBezTo>
                  <a:cubicBezTo>
                    <a:pt x="566" y="770"/>
                    <a:pt x="566" y="770"/>
                    <a:pt x="567" y="770"/>
                  </a:cubicBezTo>
                  <a:cubicBezTo>
                    <a:pt x="567" y="770"/>
                    <a:pt x="567" y="770"/>
                    <a:pt x="568" y="769"/>
                  </a:cubicBezTo>
                  <a:cubicBezTo>
                    <a:pt x="568" y="769"/>
                    <a:pt x="568" y="769"/>
                    <a:pt x="568" y="769"/>
                  </a:cubicBezTo>
                  <a:cubicBezTo>
                    <a:pt x="569" y="769"/>
                    <a:pt x="569" y="769"/>
                    <a:pt x="569" y="769"/>
                  </a:cubicBezTo>
                  <a:cubicBezTo>
                    <a:pt x="569" y="769"/>
                    <a:pt x="569" y="769"/>
                    <a:pt x="569" y="769"/>
                  </a:cubicBezTo>
                  <a:cubicBezTo>
                    <a:pt x="570" y="769"/>
                    <a:pt x="570" y="769"/>
                    <a:pt x="570" y="769"/>
                  </a:cubicBezTo>
                  <a:cubicBezTo>
                    <a:pt x="570" y="769"/>
                    <a:pt x="570" y="770"/>
                    <a:pt x="570" y="770"/>
                  </a:cubicBezTo>
                  <a:cubicBezTo>
                    <a:pt x="570" y="770"/>
                    <a:pt x="570" y="770"/>
                    <a:pt x="570" y="770"/>
                  </a:cubicBezTo>
                  <a:cubicBezTo>
                    <a:pt x="570" y="770"/>
                    <a:pt x="569" y="771"/>
                    <a:pt x="569" y="772"/>
                  </a:cubicBezTo>
                  <a:cubicBezTo>
                    <a:pt x="568" y="772"/>
                    <a:pt x="568" y="773"/>
                    <a:pt x="568" y="773"/>
                  </a:cubicBezTo>
                  <a:cubicBezTo>
                    <a:pt x="568" y="773"/>
                    <a:pt x="567" y="774"/>
                    <a:pt x="567" y="774"/>
                  </a:cubicBezTo>
                  <a:cubicBezTo>
                    <a:pt x="567" y="774"/>
                    <a:pt x="567" y="774"/>
                    <a:pt x="567" y="774"/>
                  </a:cubicBezTo>
                  <a:cubicBezTo>
                    <a:pt x="567" y="774"/>
                    <a:pt x="567" y="774"/>
                    <a:pt x="567" y="774"/>
                  </a:cubicBezTo>
                  <a:cubicBezTo>
                    <a:pt x="567" y="774"/>
                    <a:pt x="567" y="775"/>
                    <a:pt x="568" y="775"/>
                  </a:cubicBezTo>
                  <a:cubicBezTo>
                    <a:pt x="569" y="776"/>
                    <a:pt x="574" y="779"/>
                    <a:pt x="576" y="782"/>
                  </a:cubicBezTo>
                  <a:cubicBezTo>
                    <a:pt x="578" y="784"/>
                    <a:pt x="577" y="786"/>
                    <a:pt x="579" y="788"/>
                  </a:cubicBezTo>
                  <a:cubicBezTo>
                    <a:pt x="580" y="789"/>
                    <a:pt x="580" y="789"/>
                    <a:pt x="581" y="790"/>
                  </a:cubicBezTo>
                  <a:cubicBezTo>
                    <a:pt x="581" y="790"/>
                    <a:pt x="581" y="790"/>
                    <a:pt x="581" y="790"/>
                  </a:cubicBezTo>
                  <a:cubicBezTo>
                    <a:pt x="582" y="791"/>
                    <a:pt x="582" y="791"/>
                    <a:pt x="582" y="792"/>
                  </a:cubicBezTo>
                  <a:cubicBezTo>
                    <a:pt x="582" y="792"/>
                    <a:pt x="582" y="792"/>
                    <a:pt x="582" y="792"/>
                  </a:cubicBezTo>
                  <a:cubicBezTo>
                    <a:pt x="583" y="793"/>
                    <a:pt x="583" y="794"/>
                    <a:pt x="583" y="795"/>
                  </a:cubicBezTo>
                  <a:cubicBezTo>
                    <a:pt x="582" y="798"/>
                    <a:pt x="580" y="802"/>
                    <a:pt x="582" y="804"/>
                  </a:cubicBezTo>
                  <a:cubicBezTo>
                    <a:pt x="584" y="806"/>
                    <a:pt x="587" y="809"/>
                    <a:pt x="588" y="807"/>
                  </a:cubicBezTo>
                  <a:cubicBezTo>
                    <a:pt x="589" y="804"/>
                    <a:pt x="588" y="803"/>
                    <a:pt x="590" y="806"/>
                  </a:cubicBezTo>
                  <a:cubicBezTo>
                    <a:pt x="591" y="809"/>
                    <a:pt x="590" y="811"/>
                    <a:pt x="594" y="812"/>
                  </a:cubicBezTo>
                  <a:cubicBezTo>
                    <a:pt x="599" y="813"/>
                    <a:pt x="597" y="815"/>
                    <a:pt x="598" y="817"/>
                  </a:cubicBezTo>
                  <a:cubicBezTo>
                    <a:pt x="598" y="818"/>
                    <a:pt x="599" y="818"/>
                    <a:pt x="599" y="819"/>
                  </a:cubicBezTo>
                  <a:cubicBezTo>
                    <a:pt x="599" y="819"/>
                    <a:pt x="599" y="819"/>
                    <a:pt x="600" y="819"/>
                  </a:cubicBezTo>
                  <a:cubicBezTo>
                    <a:pt x="600" y="819"/>
                    <a:pt x="601" y="819"/>
                    <a:pt x="602" y="819"/>
                  </a:cubicBezTo>
                  <a:cubicBezTo>
                    <a:pt x="602" y="819"/>
                    <a:pt x="603" y="819"/>
                    <a:pt x="603" y="819"/>
                  </a:cubicBezTo>
                  <a:cubicBezTo>
                    <a:pt x="603" y="819"/>
                    <a:pt x="603" y="819"/>
                    <a:pt x="604" y="819"/>
                  </a:cubicBezTo>
                  <a:cubicBezTo>
                    <a:pt x="604" y="819"/>
                    <a:pt x="605" y="819"/>
                    <a:pt x="605" y="820"/>
                  </a:cubicBezTo>
                  <a:cubicBezTo>
                    <a:pt x="608" y="821"/>
                    <a:pt x="612" y="820"/>
                    <a:pt x="616" y="822"/>
                  </a:cubicBezTo>
                  <a:cubicBezTo>
                    <a:pt x="619" y="824"/>
                    <a:pt x="618" y="829"/>
                    <a:pt x="622" y="829"/>
                  </a:cubicBezTo>
                  <a:cubicBezTo>
                    <a:pt x="626" y="830"/>
                    <a:pt x="635" y="830"/>
                    <a:pt x="634" y="829"/>
                  </a:cubicBezTo>
                  <a:cubicBezTo>
                    <a:pt x="634" y="827"/>
                    <a:pt x="631" y="822"/>
                    <a:pt x="633" y="821"/>
                  </a:cubicBezTo>
                  <a:cubicBezTo>
                    <a:pt x="635" y="820"/>
                    <a:pt x="639" y="817"/>
                    <a:pt x="640" y="816"/>
                  </a:cubicBezTo>
                  <a:cubicBezTo>
                    <a:pt x="642" y="815"/>
                    <a:pt x="647" y="812"/>
                    <a:pt x="649" y="814"/>
                  </a:cubicBezTo>
                  <a:cubicBezTo>
                    <a:pt x="651" y="816"/>
                    <a:pt x="656" y="818"/>
                    <a:pt x="655" y="822"/>
                  </a:cubicBezTo>
                  <a:cubicBezTo>
                    <a:pt x="654" y="825"/>
                    <a:pt x="654" y="831"/>
                    <a:pt x="657" y="834"/>
                  </a:cubicBezTo>
                  <a:cubicBezTo>
                    <a:pt x="658" y="834"/>
                    <a:pt x="658" y="835"/>
                    <a:pt x="659" y="835"/>
                  </a:cubicBezTo>
                  <a:cubicBezTo>
                    <a:pt x="659" y="835"/>
                    <a:pt x="659" y="836"/>
                    <a:pt x="659" y="836"/>
                  </a:cubicBezTo>
                  <a:cubicBezTo>
                    <a:pt x="659" y="836"/>
                    <a:pt x="659" y="837"/>
                    <a:pt x="659" y="837"/>
                  </a:cubicBezTo>
                  <a:cubicBezTo>
                    <a:pt x="659" y="837"/>
                    <a:pt x="659" y="838"/>
                    <a:pt x="659" y="838"/>
                  </a:cubicBezTo>
                  <a:cubicBezTo>
                    <a:pt x="659" y="838"/>
                    <a:pt x="659" y="839"/>
                    <a:pt x="659" y="839"/>
                  </a:cubicBezTo>
                  <a:cubicBezTo>
                    <a:pt x="659" y="840"/>
                    <a:pt x="659" y="840"/>
                    <a:pt x="659" y="840"/>
                  </a:cubicBezTo>
                  <a:cubicBezTo>
                    <a:pt x="659" y="841"/>
                    <a:pt x="659" y="842"/>
                    <a:pt x="659" y="843"/>
                  </a:cubicBezTo>
                  <a:cubicBezTo>
                    <a:pt x="657" y="849"/>
                    <a:pt x="659" y="850"/>
                    <a:pt x="657" y="851"/>
                  </a:cubicBezTo>
                  <a:cubicBezTo>
                    <a:pt x="655" y="853"/>
                    <a:pt x="654" y="855"/>
                    <a:pt x="655" y="857"/>
                  </a:cubicBezTo>
                  <a:cubicBezTo>
                    <a:pt x="656" y="859"/>
                    <a:pt x="654" y="861"/>
                    <a:pt x="653" y="864"/>
                  </a:cubicBezTo>
                  <a:cubicBezTo>
                    <a:pt x="653" y="868"/>
                    <a:pt x="656" y="869"/>
                    <a:pt x="653" y="872"/>
                  </a:cubicBezTo>
                  <a:cubicBezTo>
                    <a:pt x="649" y="875"/>
                    <a:pt x="647" y="879"/>
                    <a:pt x="644" y="879"/>
                  </a:cubicBezTo>
                  <a:cubicBezTo>
                    <a:pt x="642" y="879"/>
                    <a:pt x="638" y="881"/>
                    <a:pt x="637" y="881"/>
                  </a:cubicBezTo>
                  <a:cubicBezTo>
                    <a:pt x="636" y="882"/>
                    <a:pt x="636" y="888"/>
                    <a:pt x="633" y="891"/>
                  </a:cubicBezTo>
                  <a:cubicBezTo>
                    <a:pt x="631" y="892"/>
                    <a:pt x="630" y="893"/>
                    <a:pt x="629" y="895"/>
                  </a:cubicBezTo>
                  <a:cubicBezTo>
                    <a:pt x="628" y="895"/>
                    <a:pt x="628" y="896"/>
                    <a:pt x="627" y="897"/>
                  </a:cubicBezTo>
                  <a:cubicBezTo>
                    <a:pt x="627" y="897"/>
                    <a:pt x="626" y="897"/>
                    <a:pt x="626" y="898"/>
                  </a:cubicBezTo>
                  <a:cubicBezTo>
                    <a:pt x="625" y="898"/>
                    <a:pt x="624" y="899"/>
                    <a:pt x="623" y="900"/>
                  </a:cubicBezTo>
                  <a:cubicBezTo>
                    <a:pt x="619" y="901"/>
                    <a:pt x="615" y="903"/>
                    <a:pt x="613" y="907"/>
                  </a:cubicBezTo>
                  <a:cubicBezTo>
                    <a:pt x="611" y="911"/>
                    <a:pt x="612" y="912"/>
                    <a:pt x="609" y="914"/>
                  </a:cubicBezTo>
                  <a:cubicBezTo>
                    <a:pt x="605" y="915"/>
                    <a:pt x="602" y="918"/>
                    <a:pt x="601" y="921"/>
                  </a:cubicBezTo>
                  <a:cubicBezTo>
                    <a:pt x="600" y="925"/>
                    <a:pt x="597" y="933"/>
                    <a:pt x="599" y="935"/>
                  </a:cubicBezTo>
                  <a:cubicBezTo>
                    <a:pt x="601" y="938"/>
                    <a:pt x="599" y="941"/>
                    <a:pt x="598" y="942"/>
                  </a:cubicBezTo>
                  <a:cubicBezTo>
                    <a:pt x="598" y="942"/>
                    <a:pt x="598" y="942"/>
                    <a:pt x="598" y="942"/>
                  </a:cubicBezTo>
                  <a:cubicBezTo>
                    <a:pt x="597" y="942"/>
                    <a:pt x="597" y="942"/>
                    <a:pt x="597" y="942"/>
                  </a:cubicBezTo>
                  <a:cubicBezTo>
                    <a:pt x="597" y="942"/>
                    <a:pt x="596" y="942"/>
                    <a:pt x="596" y="943"/>
                  </a:cubicBezTo>
                  <a:cubicBezTo>
                    <a:pt x="596" y="943"/>
                    <a:pt x="595" y="943"/>
                    <a:pt x="595" y="943"/>
                  </a:cubicBezTo>
                  <a:cubicBezTo>
                    <a:pt x="595" y="944"/>
                    <a:pt x="594" y="944"/>
                    <a:pt x="594" y="944"/>
                  </a:cubicBezTo>
                  <a:cubicBezTo>
                    <a:pt x="593" y="944"/>
                    <a:pt x="593" y="945"/>
                    <a:pt x="593" y="945"/>
                  </a:cubicBezTo>
                  <a:cubicBezTo>
                    <a:pt x="592" y="945"/>
                    <a:pt x="592" y="946"/>
                    <a:pt x="591" y="946"/>
                  </a:cubicBezTo>
                  <a:cubicBezTo>
                    <a:pt x="591" y="947"/>
                    <a:pt x="590" y="947"/>
                    <a:pt x="589" y="948"/>
                  </a:cubicBezTo>
                  <a:cubicBezTo>
                    <a:pt x="586" y="951"/>
                    <a:pt x="583" y="953"/>
                    <a:pt x="585" y="956"/>
                  </a:cubicBezTo>
                  <a:cubicBezTo>
                    <a:pt x="588" y="958"/>
                    <a:pt x="588" y="959"/>
                    <a:pt x="586" y="961"/>
                  </a:cubicBezTo>
                  <a:cubicBezTo>
                    <a:pt x="584" y="963"/>
                    <a:pt x="581" y="965"/>
                    <a:pt x="585" y="965"/>
                  </a:cubicBezTo>
                  <a:cubicBezTo>
                    <a:pt x="589" y="966"/>
                    <a:pt x="597" y="972"/>
                    <a:pt x="598" y="975"/>
                  </a:cubicBezTo>
                  <a:cubicBezTo>
                    <a:pt x="598" y="978"/>
                    <a:pt x="596" y="980"/>
                    <a:pt x="598" y="983"/>
                  </a:cubicBezTo>
                  <a:cubicBezTo>
                    <a:pt x="600" y="987"/>
                    <a:pt x="604" y="992"/>
                    <a:pt x="604" y="995"/>
                  </a:cubicBezTo>
                  <a:cubicBezTo>
                    <a:pt x="603" y="998"/>
                    <a:pt x="610" y="1018"/>
                    <a:pt x="611" y="1023"/>
                  </a:cubicBezTo>
                  <a:cubicBezTo>
                    <a:pt x="612" y="1027"/>
                    <a:pt x="618" y="1031"/>
                    <a:pt x="617" y="1037"/>
                  </a:cubicBezTo>
                  <a:cubicBezTo>
                    <a:pt x="615" y="1043"/>
                    <a:pt x="614" y="1047"/>
                    <a:pt x="615" y="1054"/>
                  </a:cubicBezTo>
                  <a:cubicBezTo>
                    <a:pt x="616" y="1061"/>
                    <a:pt x="616" y="1069"/>
                    <a:pt x="619" y="1071"/>
                  </a:cubicBezTo>
                  <a:cubicBezTo>
                    <a:pt x="621" y="1072"/>
                    <a:pt x="625" y="1079"/>
                    <a:pt x="627" y="1082"/>
                  </a:cubicBezTo>
                  <a:cubicBezTo>
                    <a:pt x="629" y="1085"/>
                    <a:pt x="639" y="1092"/>
                    <a:pt x="642" y="1093"/>
                  </a:cubicBezTo>
                  <a:cubicBezTo>
                    <a:pt x="645" y="1094"/>
                    <a:pt x="655" y="1101"/>
                    <a:pt x="657" y="1103"/>
                  </a:cubicBezTo>
                  <a:cubicBezTo>
                    <a:pt x="659" y="1106"/>
                    <a:pt x="665" y="1110"/>
                    <a:pt x="665" y="1113"/>
                  </a:cubicBezTo>
                  <a:cubicBezTo>
                    <a:pt x="665" y="1114"/>
                    <a:pt x="666" y="1116"/>
                    <a:pt x="666" y="1117"/>
                  </a:cubicBezTo>
                  <a:cubicBezTo>
                    <a:pt x="666" y="1118"/>
                    <a:pt x="666" y="1119"/>
                    <a:pt x="667" y="1120"/>
                  </a:cubicBezTo>
                  <a:cubicBezTo>
                    <a:pt x="667" y="1120"/>
                    <a:pt x="667" y="1120"/>
                    <a:pt x="667" y="1120"/>
                  </a:cubicBezTo>
                  <a:cubicBezTo>
                    <a:pt x="667" y="1121"/>
                    <a:pt x="667" y="1122"/>
                    <a:pt x="667" y="1123"/>
                  </a:cubicBezTo>
                  <a:cubicBezTo>
                    <a:pt x="667" y="1123"/>
                    <a:pt x="667" y="1124"/>
                    <a:pt x="667" y="1124"/>
                  </a:cubicBezTo>
                  <a:cubicBezTo>
                    <a:pt x="666" y="1125"/>
                    <a:pt x="666" y="1126"/>
                    <a:pt x="666" y="1127"/>
                  </a:cubicBezTo>
                  <a:cubicBezTo>
                    <a:pt x="663" y="1131"/>
                    <a:pt x="660" y="1136"/>
                    <a:pt x="661" y="1139"/>
                  </a:cubicBezTo>
                  <a:cubicBezTo>
                    <a:pt x="661" y="1143"/>
                    <a:pt x="662" y="1145"/>
                    <a:pt x="660" y="1151"/>
                  </a:cubicBezTo>
                  <a:cubicBezTo>
                    <a:pt x="657" y="1157"/>
                    <a:pt x="655" y="1171"/>
                    <a:pt x="652" y="1172"/>
                  </a:cubicBezTo>
                  <a:cubicBezTo>
                    <a:pt x="650" y="1173"/>
                    <a:pt x="646" y="1175"/>
                    <a:pt x="646" y="1178"/>
                  </a:cubicBezTo>
                  <a:cubicBezTo>
                    <a:pt x="647" y="1181"/>
                    <a:pt x="647" y="1187"/>
                    <a:pt x="645" y="1193"/>
                  </a:cubicBezTo>
                  <a:cubicBezTo>
                    <a:pt x="642" y="1200"/>
                    <a:pt x="641" y="1205"/>
                    <a:pt x="640" y="1209"/>
                  </a:cubicBezTo>
                  <a:cubicBezTo>
                    <a:pt x="638" y="1214"/>
                    <a:pt x="634" y="1226"/>
                    <a:pt x="632" y="1229"/>
                  </a:cubicBezTo>
                  <a:cubicBezTo>
                    <a:pt x="631" y="1232"/>
                    <a:pt x="629" y="1244"/>
                    <a:pt x="626" y="1245"/>
                  </a:cubicBezTo>
                  <a:cubicBezTo>
                    <a:pt x="624" y="1247"/>
                    <a:pt x="617" y="1256"/>
                    <a:pt x="619" y="1259"/>
                  </a:cubicBezTo>
                  <a:cubicBezTo>
                    <a:pt x="621" y="1263"/>
                    <a:pt x="620" y="1262"/>
                    <a:pt x="617" y="1267"/>
                  </a:cubicBezTo>
                  <a:cubicBezTo>
                    <a:pt x="615" y="1271"/>
                    <a:pt x="613" y="1285"/>
                    <a:pt x="613" y="1291"/>
                  </a:cubicBezTo>
                  <a:cubicBezTo>
                    <a:pt x="613" y="1297"/>
                    <a:pt x="609" y="1308"/>
                    <a:pt x="607" y="1312"/>
                  </a:cubicBezTo>
                  <a:cubicBezTo>
                    <a:pt x="605" y="1317"/>
                    <a:pt x="602" y="1322"/>
                    <a:pt x="600" y="1325"/>
                  </a:cubicBezTo>
                  <a:cubicBezTo>
                    <a:pt x="598" y="1329"/>
                    <a:pt x="588" y="1346"/>
                    <a:pt x="584" y="1352"/>
                  </a:cubicBezTo>
                  <a:cubicBezTo>
                    <a:pt x="581" y="1357"/>
                    <a:pt x="577" y="1367"/>
                    <a:pt x="573" y="1372"/>
                  </a:cubicBezTo>
                  <a:cubicBezTo>
                    <a:pt x="570" y="1376"/>
                    <a:pt x="565" y="1379"/>
                    <a:pt x="567" y="1384"/>
                  </a:cubicBezTo>
                  <a:cubicBezTo>
                    <a:pt x="569" y="1389"/>
                    <a:pt x="570" y="1389"/>
                    <a:pt x="567" y="1395"/>
                  </a:cubicBezTo>
                  <a:cubicBezTo>
                    <a:pt x="565" y="1400"/>
                    <a:pt x="568" y="1400"/>
                    <a:pt x="566" y="1406"/>
                  </a:cubicBezTo>
                  <a:cubicBezTo>
                    <a:pt x="563" y="1413"/>
                    <a:pt x="562" y="1415"/>
                    <a:pt x="559" y="1421"/>
                  </a:cubicBezTo>
                  <a:cubicBezTo>
                    <a:pt x="555" y="1429"/>
                    <a:pt x="554" y="1435"/>
                    <a:pt x="552" y="1441"/>
                  </a:cubicBezTo>
                  <a:cubicBezTo>
                    <a:pt x="551" y="1447"/>
                    <a:pt x="550" y="1453"/>
                    <a:pt x="549" y="1454"/>
                  </a:cubicBezTo>
                  <a:cubicBezTo>
                    <a:pt x="548" y="1454"/>
                    <a:pt x="543" y="1463"/>
                    <a:pt x="542" y="1466"/>
                  </a:cubicBezTo>
                  <a:cubicBezTo>
                    <a:pt x="541" y="1470"/>
                    <a:pt x="541" y="1478"/>
                    <a:pt x="543" y="1478"/>
                  </a:cubicBezTo>
                  <a:cubicBezTo>
                    <a:pt x="545" y="1478"/>
                    <a:pt x="550" y="1469"/>
                    <a:pt x="550" y="1466"/>
                  </a:cubicBezTo>
                  <a:cubicBezTo>
                    <a:pt x="551" y="1464"/>
                    <a:pt x="557" y="1461"/>
                    <a:pt x="556" y="1457"/>
                  </a:cubicBezTo>
                  <a:cubicBezTo>
                    <a:pt x="556" y="1454"/>
                    <a:pt x="557" y="1450"/>
                    <a:pt x="558" y="1452"/>
                  </a:cubicBezTo>
                  <a:cubicBezTo>
                    <a:pt x="559" y="1454"/>
                    <a:pt x="562" y="1448"/>
                    <a:pt x="561" y="1455"/>
                  </a:cubicBezTo>
                  <a:cubicBezTo>
                    <a:pt x="559" y="1461"/>
                    <a:pt x="560" y="1461"/>
                    <a:pt x="557" y="1468"/>
                  </a:cubicBezTo>
                  <a:cubicBezTo>
                    <a:pt x="554" y="1475"/>
                    <a:pt x="554" y="1485"/>
                    <a:pt x="552" y="1486"/>
                  </a:cubicBezTo>
                  <a:cubicBezTo>
                    <a:pt x="551" y="1487"/>
                    <a:pt x="548" y="1490"/>
                    <a:pt x="548" y="1492"/>
                  </a:cubicBezTo>
                  <a:cubicBezTo>
                    <a:pt x="548" y="1494"/>
                    <a:pt x="550" y="1500"/>
                    <a:pt x="550" y="1501"/>
                  </a:cubicBezTo>
                  <a:cubicBezTo>
                    <a:pt x="549" y="1502"/>
                    <a:pt x="546" y="1508"/>
                    <a:pt x="544" y="1508"/>
                  </a:cubicBezTo>
                  <a:cubicBezTo>
                    <a:pt x="542" y="1508"/>
                    <a:pt x="539" y="1512"/>
                    <a:pt x="541" y="1515"/>
                  </a:cubicBezTo>
                  <a:cubicBezTo>
                    <a:pt x="544" y="1518"/>
                    <a:pt x="543" y="1518"/>
                    <a:pt x="541" y="1520"/>
                  </a:cubicBezTo>
                  <a:cubicBezTo>
                    <a:pt x="538" y="1522"/>
                    <a:pt x="534" y="1529"/>
                    <a:pt x="534" y="1529"/>
                  </a:cubicBezTo>
                  <a:cubicBezTo>
                    <a:pt x="534" y="1529"/>
                    <a:pt x="532" y="1535"/>
                    <a:pt x="530" y="1533"/>
                  </a:cubicBezTo>
                  <a:cubicBezTo>
                    <a:pt x="527" y="1530"/>
                    <a:pt x="526" y="1533"/>
                    <a:pt x="525" y="1530"/>
                  </a:cubicBezTo>
                  <a:cubicBezTo>
                    <a:pt x="524" y="1527"/>
                    <a:pt x="521" y="1524"/>
                    <a:pt x="518" y="1527"/>
                  </a:cubicBezTo>
                  <a:cubicBezTo>
                    <a:pt x="516" y="1530"/>
                    <a:pt x="518" y="1534"/>
                    <a:pt x="515" y="1535"/>
                  </a:cubicBezTo>
                  <a:cubicBezTo>
                    <a:pt x="512" y="1537"/>
                    <a:pt x="505" y="1554"/>
                    <a:pt x="509" y="1551"/>
                  </a:cubicBezTo>
                  <a:cubicBezTo>
                    <a:pt x="512" y="1547"/>
                    <a:pt x="515" y="1545"/>
                    <a:pt x="515" y="1549"/>
                  </a:cubicBezTo>
                  <a:cubicBezTo>
                    <a:pt x="515" y="1552"/>
                    <a:pt x="515" y="1557"/>
                    <a:pt x="515" y="1560"/>
                  </a:cubicBezTo>
                  <a:cubicBezTo>
                    <a:pt x="515" y="1563"/>
                    <a:pt x="515" y="1568"/>
                    <a:pt x="517" y="1569"/>
                  </a:cubicBezTo>
                  <a:cubicBezTo>
                    <a:pt x="520" y="1569"/>
                    <a:pt x="527" y="1570"/>
                    <a:pt x="525" y="1572"/>
                  </a:cubicBezTo>
                  <a:cubicBezTo>
                    <a:pt x="523" y="1574"/>
                    <a:pt x="520" y="1571"/>
                    <a:pt x="515" y="1573"/>
                  </a:cubicBezTo>
                  <a:cubicBezTo>
                    <a:pt x="510" y="1575"/>
                    <a:pt x="513" y="1580"/>
                    <a:pt x="514" y="1582"/>
                  </a:cubicBezTo>
                  <a:cubicBezTo>
                    <a:pt x="514" y="1585"/>
                    <a:pt x="511" y="1589"/>
                    <a:pt x="509" y="1591"/>
                  </a:cubicBezTo>
                  <a:cubicBezTo>
                    <a:pt x="508" y="1592"/>
                    <a:pt x="506" y="1599"/>
                    <a:pt x="508" y="1600"/>
                  </a:cubicBezTo>
                  <a:cubicBezTo>
                    <a:pt x="511" y="1601"/>
                    <a:pt x="512" y="1604"/>
                    <a:pt x="507" y="1606"/>
                  </a:cubicBezTo>
                  <a:cubicBezTo>
                    <a:pt x="503" y="1607"/>
                    <a:pt x="505" y="1611"/>
                    <a:pt x="505" y="1615"/>
                  </a:cubicBezTo>
                  <a:cubicBezTo>
                    <a:pt x="506" y="1619"/>
                    <a:pt x="506" y="1623"/>
                    <a:pt x="503" y="1623"/>
                  </a:cubicBezTo>
                  <a:cubicBezTo>
                    <a:pt x="499" y="1624"/>
                    <a:pt x="503" y="1634"/>
                    <a:pt x="501" y="1635"/>
                  </a:cubicBezTo>
                  <a:cubicBezTo>
                    <a:pt x="499" y="1636"/>
                    <a:pt x="498" y="1638"/>
                    <a:pt x="499" y="1642"/>
                  </a:cubicBezTo>
                  <a:cubicBezTo>
                    <a:pt x="500" y="1645"/>
                    <a:pt x="503" y="1647"/>
                    <a:pt x="499" y="1650"/>
                  </a:cubicBezTo>
                  <a:cubicBezTo>
                    <a:pt x="495" y="1653"/>
                    <a:pt x="497" y="1659"/>
                    <a:pt x="495" y="1661"/>
                  </a:cubicBezTo>
                  <a:cubicBezTo>
                    <a:pt x="492" y="1662"/>
                    <a:pt x="496" y="1662"/>
                    <a:pt x="493" y="1666"/>
                  </a:cubicBezTo>
                  <a:cubicBezTo>
                    <a:pt x="491" y="1670"/>
                    <a:pt x="492" y="1680"/>
                    <a:pt x="495" y="1677"/>
                  </a:cubicBezTo>
                  <a:cubicBezTo>
                    <a:pt x="497" y="1674"/>
                    <a:pt x="501" y="1667"/>
                    <a:pt x="503" y="1666"/>
                  </a:cubicBezTo>
                  <a:cubicBezTo>
                    <a:pt x="505" y="1664"/>
                    <a:pt x="500" y="1673"/>
                    <a:pt x="499" y="1676"/>
                  </a:cubicBezTo>
                  <a:cubicBezTo>
                    <a:pt x="497" y="1679"/>
                    <a:pt x="494" y="1685"/>
                    <a:pt x="497" y="1687"/>
                  </a:cubicBezTo>
                  <a:cubicBezTo>
                    <a:pt x="500" y="1689"/>
                    <a:pt x="506" y="1685"/>
                    <a:pt x="503" y="1689"/>
                  </a:cubicBezTo>
                  <a:cubicBezTo>
                    <a:pt x="500" y="1693"/>
                    <a:pt x="507" y="1688"/>
                    <a:pt x="511" y="1685"/>
                  </a:cubicBezTo>
                  <a:cubicBezTo>
                    <a:pt x="515" y="1682"/>
                    <a:pt x="523" y="1675"/>
                    <a:pt x="524" y="1678"/>
                  </a:cubicBezTo>
                  <a:cubicBezTo>
                    <a:pt x="525" y="1681"/>
                    <a:pt x="518" y="1687"/>
                    <a:pt x="523" y="1686"/>
                  </a:cubicBezTo>
                  <a:cubicBezTo>
                    <a:pt x="528" y="1685"/>
                    <a:pt x="530" y="1686"/>
                    <a:pt x="533" y="1682"/>
                  </a:cubicBezTo>
                  <a:cubicBezTo>
                    <a:pt x="535" y="1677"/>
                    <a:pt x="538" y="1675"/>
                    <a:pt x="543" y="1674"/>
                  </a:cubicBezTo>
                  <a:cubicBezTo>
                    <a:pt x="548" y="1672"/>
                    <a:pt x="552" y="1670"/>
                    <a:pt x="553" y="1668"/>
                  </a:cubicBezTo>
                  <a:cubicBezTo>
                    <a:pt x="554" y="1667"/>
                    <a:pt x="555" y="1667"/>
                    <a:pt x="555" y="1666"/>
                  </a:cubicBezTo>
                  <a:cubicBezTo>
                    <a:pt x="555" y="1666"/>
                    <a:pt x="556" y="1666"/>
                    <a:pt x="556" y="1666"/>
                  </a:cubicBezTo>
                  <a:cubicBezTo>
                    <a:pt x="556" y="1666"/>
                    <a:pt x="556" y="1666"/>
                    <a:pt x="557" y="1666"/>
                  </a:cubicBezTo>
                  <a:cubicBezTo>
                    <a:pt x="557" y="1666"/>
                    <a:pt x="557" y="1666"/>
                    <a:pt x="557" y="1666"/>
                  </a:cubicBezTo>
                  <a:cubicBezTo>
                    <a:pt x="558" y="1666"/>
                    <a:pt x="559" y="1666"/>
                    <a:pt x="559" y="1667"/>
                  </a:cubicBezTo>
                  <a:cubicBezTo>
                    <a:pt x="560" y="1667"/>
                    <a:pt x="560" y="1667"/>
                    <a:pt x="561" y="1668"/>
                  </a:cubicBezTo>
                  <a:cubicBezTo>
                    <a:pt x="561" y="1668"/>
                    <a:pt x="561" y="1668"/>
                    <a:pt x="561" y="1668"/>
                  </a:cubicBezTo>
                  <a:cubicBezTo>
                    <a:pt x="561" y="1668"/>
                    <a:pt x="562" y="1669"/>
                    <a:pt x="562" y="1669"/>
                  </a:cubicBezTo>
                  <a:cubicBezTo>
                    <a:pt x="562" y="1669"/>
                    <a:pt x="562" y="1669"/>
                    <a:pt x="562" y="1669"/>
                  </a:cubicBezTo>
                  <a:cubicBezTo>
                    <a:pt x="562" y="1669"/>
                    <a:pt x="562" y="1669"/>
                    <a:pt x="562" y="1669"/>
                  </a:cubicBezTo>
                  <a:cubicBezTo>
                    <a:pt x="563" y="1669"/>
                    <a:pt x="563" y="1669"/>
                    <a:pt x="563" y="1669"/>
                  </a:cubicBezTo>
                  <a:cubicBezTo>
                    <a:pt x="563" y="1670"/>
                    <a:pt x="563" y="1670"/>
                    <a:pt x="564" y="1670"/>
                  </a:cubicBezTo>
                  <a:cubicBezTo>
                    <a:pt x="564" y="1670"/>
                    <a:pt x="564" y="1670"/>
                    <a:pt x="564" y="1669"/>
                  </a:cubicBezTo>
                  <a:cubicBezTo>
                    <a:pt x="564" y="1669"/>
                    <a:pt x="564" y="1669"/>
                    <a:pt x="564" y="1669"/>
                  </a:cubicBezTo>
                  <a:cubicBezTo>
                    <a:pt x="564" y="1669"/>
                    <a:pt x="564" y="1669"/>
                    <a:pt x="564" y="1669"/>
                  </a:cubicBezTo>
                  <a:cubicBezTo>
                    <a:pt x="564" y="1668"/>
                    <a:pt x="564" y="1668"/>
                    <a:pt x="564" y="1668"/>
                  </a:cubicBezTo>
                  <a:cubicBezTo>
                    <a:pt x="564" y="1668"/>
                    <a:pt x="564" y="1667"/>
                    <a:pt x="564" y="1666"/>
                  </a:cubicBezTo>
                  <a:cubicBezTo>
                    <a:pt x="563" y="1660"/>
                    <a:pt x="563" y="1656"/>
                    <a:pt x="564" y="1652"/>
                  </a:cubicBezTo>
                  <a:cubicBezTo>
                    <a:pt x="564" y="1648"/>
                    <a:pt x="561" y="1640"/>
                    <a:pt x="563" y="1638"/>
                  </a:cubicBezTo>
                  <a:cubicBezTo>
                    <a:pt x="565" y="1635"/>
                    <a:pt x="570" y="1638"/>
                    <a:pt x="570" y="1634"/>
                  </a:cubicBezTo>
                  <a:cubicBezTo>
                    <a:pt x="570" y="1629"/>
                    <a:pt x="567" y="1628"/>
                    <a:pt x="569" y="1626"/>
                  </a:cubicBezTo>
                  <a:cubicBezTo>
                    <a:pt x="572" y="1624"/>
                    <a:pt x="571" y="1630"/>
                    <a:pt x="576" y="1628"/>
                  </a:cubicBezTo>
                  <a:cubicBezTo>
                    <a:pt x="580" y="1626"/>
                    <a:pt x="580" y="1623"/>
                    <a:pt x="583" y="1620"/>
                  </a:cubicBezTo>
                  <a:cubicBezTo>
                    <a:pt x="586" y="1618"/>
                    <a:pt x="592" y="1608"/>
                    <a:pt x="592" y="1602"/>
                  </a:cubicBezTo>
                  <a:cubicBezTo>
                    <a:pt x="592" y="1596"/>
                    <a:pt x="601" y="1584"/>
                    <a:pt x="606" y="1583"/>
                  </a:cubicBezTo>
                  <a:cubicBezTo>
                    <a:pt x="611" y="1581"/>
                    <a:pt x="615" y="1578"/>
                    <a:pt x="617" y="1576"/>
                  </a:cubicBezTo>
                  <a:cubicBezTo>
                    <a:pt x="619" y="1574"/>
                    <a:pt x="626" y="1558"/>
                    <a:pt x="623" y="1555"/>
                  </a:cubicBezTo>
                  <a:cubicBezTo>
                    <a:pt x="620" y="1553"/>
                    <a:pt x="617" y="1552"/>
                    <a:pt x="613" y="1549"/>
                  </a:cubicBezTo>
                  <a:cubicBezTo>
                    <a:pt x="609" y="1546"/>
                    <a:pt x="604" y="1536"/>
                    <a:pt x="606" y="1532"/>
                  </a:cubicBezTo>
                  <a:cubicBezTo>
                    <a:pt x="609" y="1529"/>
                    <a:pt x="611" y="1526"/>
                    <a:pt x="616" y="1521"/>
                  </a:cubicBezTo>
                  <a:cubicBezTo>
                    <a:pt x="620" y="1515"/>
                    <a:pt x="631" y="1511"/>
                    <a:pt x="633" y="1511"/>
                  </a:cubicBezTo>
                  <a:cubicBezTo>
                    <a:pt x="635" y="1511"/>
                    <a:pt x="637" y="1508"/>
                    <a:pt x="638" y="1506"/>
                  </a:cubicBezTo>
                  <a:cubicBezTo>
                    <a:pt x="640" y="1503"/>
                    <a:pt x="643" y="1501"/>
                    <a:pt x="644" y="1500"/>
                  </a:cubicBezTo>
                  <a:cubicBezTo>
                    <a:pt x="644" y="1498"/>
                    <a:pt x="647" y="1485"/>
                    <a:pt x="649" y="1482"/>
                  </a:cubicBezTo>
                  <a:cubicBezTo>
                    <a:pt x="651" y="1480"/>
                    <a:pt x="662" y="1472"/>
                    <a:pt x="659" y="1471"/>
                  </a:cubicBezTo>
                  <a:cubicBezTo>
                    <a:pt x="657" y="1470"/>
                    <a:pt x="653" y="1470"/>
                    <a:pt x="656" y="1468"/>
                  </a:cubicBezTo>
                  <a:cubicBezTo>
                    <a:pt x="658" y="1465"/>
                    <a:pt x="664" y="1461"/>
                    <a:pt x="662" y="1459"/>
                  </a:cubicBezTo>
                  <a:cubicBezTo>
                    <a:pt x="661" y="1458"/>
                    <a:pt x="656" y="1449"/>
                    <a:pt x="657" y="1444"/>
                  </a:cubicBezTo>
                  <a:cubicBezTo>
                    <a:pt x="657" y="1438"/>
                    <a:pt x="660" y="1434"/>
                    <a:pt x="664" y="1436"/>
                  </a:cubicBezTo>
                  <a:cubicBezTo>
                    <a:pt x="668" y="1439"/>
                    <a:pt x="673" y="1442"/>
                    <a:pt x="679" y="1441"/>
                  </a:cubicBezTo>
                  <a:cubicBezTo>
                    <a:pt x="685" y="1441"/>
                    <a:pt x="689" y="1441"/>
                    <a:pt x="692" y="1437"/>
                  </a:cubicBezTo>
                  <a:cubicBezTo>
                    <a:pt x="696" y="1433"/>
                    <a:pt x="695" y="1426"/>
                    <a:pt x="696" y="1422"/>
                  </a:cubicBezTo>
                  <a:cubicBezTo>
                    <a:pt x="698" y="1418"/>
                    <a:pt x="697" y="1408"/>
                    <a:pt x="701" y="1406"/>
                  </a:cubicBezTo>
                  <a:cubicBezTo>
                    <a:pt x="704" y="1404"/>
                    <a:pt x="706" y="1403"/>
                    <a:pt x="712" y="1403"/>
                  </a:cubicBezTo>
                  <a:cubicBezTo>
                    <a:pt x="718" y="1403"/>
                    <a:pt x="726" y="1402"/>
                    <a:pt x="732" y="1401"/>
                  </a:cubicBezTo>
                  <a:cubicBezTo>
                    <a:pt x="739" y="1400"/>
                    <a:pt x="757" y="1393"/>
                    <a:pt x="763" y="1386"/>
                  </a:cubicBezTo>
                  <a:cubicBezTo>
                    <a:pt x="768" y="1378"/>
                    <a:pt x="773" y="1372"/>
                    <a:pt x="774" y="1367"/>
                  </a:cubicBezTo>
                  <a:cubicBezTo>
                    <a:pt x="774" y="1362"/>
                    <a:pt x="773" y="1361"/>
                    <a:pt x="771" y="1360"/>
                  </a:cubicBezTo>
                  <a:cubicBezTo>
                    <a:pt x="769" y="1359"/>
                    <a:pt x="766" y="1357"/>
                    <a:pt x="768" y="1354"/>
                  </a:cubicBezTo>
                  <a:cubicBezTo>
                    <a:pt x="770" y="1351"/>
                    <a:pt x="775" y="1347"/>
                    <a:pt x="772" y="1344"/>
                  </a:cubicBezTo>
                  <a:cubicBezTo>
                    <a:pt x="770" y="1341"/>
                    <a:pt x="762" y="1333"/>
                    <a:pt x="760" y="1331"/>
                  </a:cubicBezTo>
                  <a:cubicBezTo>
                    <a:pt x="758" y="1329"/>
                    <a:pt x="757" y="1325"/>
                    <a:pt x="759" y="1324"/>
                  </a:cubicBezTo>
                  <a:cubicBezTo>
                    <a:pt x="759" y="1324"/>
                    <a:pt x="760" y="1324"/>
                    <a:pt x="761" y="1325"/>
                  </a:cubicBezTo>
                  <a:cubicBezTo>
                    <a:pt x="761" y="1325"/>
                    <a:pt x="761" y="1325"/>
                    <a:pt x="762" y="1325"/>
                  </a:cubicBezTo>
                  <a:cubicBezTo>
                    <a:pt x="762" y="1325"/>
                    <a:pt x="763" y="1325"/>
                    <a:pt x="764" y="1326"/>
                  </a:cubicBezTo>
                  <a:cubicBezTo>
                    <a:pt x="764" y="1326"/>
                    <a:pt x="764" y="1326"/>
                    <a:pt x="765" y="1327"/>
                  </a:cubicBezTo>
                  <a:cubicBezTo>
                    <a:pt x="766" y="1327"/>
                    <a:pt x="766" y="1327"/>
                    <a:pt x="767" y="1327"/>
                  </a:cubicBezTo>
                  <a:cubicBezTo>
                    <a:pt x="767" y="1328"/>
                    <a:pt x="767" y="1328"/>
                    <a:pt x="767" y="1328"/>
                  </a:cubicBezTo>
                  <a:cubicBezTo>
                    <a:pt x="768" y="1328"/>
                    <a:pt x="769" y="1329"/>
                    <a:pt x="769" y="1329"/>
                  </a:cubicBezTo>
                  <a:cubicBezTo>
                    <a:pt x="770" y="1330"/>
                    <a:pt x="776" y="1329"/>
                    <a:pt x="778" y="1331"/>
                  </a:cubicBezTo>
                  <a:cubicBezTo>
                    <a:pt x="779" y="1333"/>
                    <a:pt x="781" y="1337"/>
                    <a:pt x="787" y="1337"/>
                  </a:cubicBezTo>
                  <a:cubicBezTo>
                    <a:pt x="792" y="1336"/>
                    <a:pt x="806" y="1335"/>
                    <a:pt x="810" y="1333"/>
                  </a:cubicBezTo>
                  <a:cubicBezTo>
                    <a:pt x="813" y="1330"/>
                    <a:pt x="818" y="1325"/>
                    <a:pt x="823" y="1319"/>
                  </a:cubicBezTo>
                  <a:cubicBezTo>
                    <a:pt x="824" y="1318"/>
                    <a:pt x="825" y="1317"/>
                    <a:pt x="826" y="1315"/>
                  </a:cubicBezTo>
                  <a:cubicBezTo>
                    <a:pt x="826" y="1315"/>
                    <a:pt x="826" y="1315"/>
                    <a:pt x="827" y="1314"/>
                  </a:cubicBezTo>
                  <a:cubicBezTo>
                    <a:pt x="827" y="1313"/>
                    <a:pt x="828" y="1312"/>
                    <a:pt x="829" y="1311"/>
                  </a:cubicBezTo>
                  <a:cubicBezTo>
                    <a:pt x="829" y="1311"/>
                    <a:pt x="829" y="1310"/>
                    <a:pt x="829" y="1310"/>
                  </a:cubicBezTo>
                  <a:cubicBezTo>
                    <a:pt x="830" y="1309"/>
                    <a:pt x="830" y="1308"/>
                    <a:pt x="831" y="1307"/>
                  </a:cubicBezTo>
                  <a:cubicBezTo>
                    <a:pt x="831" y="1307"/>
                    <a:pt x="831" y="1307"/>
                    <a:pt x="831" y="1307"/>
                  </a:cubicBezTo>
                  <a:cubicBezTo>
                    <a:pt x="831" y="1306"/>
                    <a:pt x="831" y="1306"/>
                    <a:pt x="831" y="1306"/>
                  </a:cubicBezTo>
                  <a:cubicBezTo>
                    <a:pt x="832" y="1305"/>
                    <a:pt x="832" y="1304"/>
                    <a:pt x="832" y="1303"/>
                  </a:cubicBezTo>
                  <a:cubicBezTo>
                    <a:pt x="833" y="1301"/>
                    <a:pt x="836" y="1299"/>
                    <a:pt x="838" y="1296"/>
                  </a:cubicBezTo>
                  <a:cubicBezTo>
                    <a:pt x="840" y="1294"/>
                    <a:pt x="845" y="1292"/>
                    <a:pt x="846" y="1286"/>
                  </a:cubicBezTo>
                  <a:cubicBezTo>
                    <a:pt x="847" y="1280"/>
                    <a:pt x="849" y="1274"/>
                    <a:pt x="851" y="1271"/>
                  </a:cubicBezTo>
                  <a:cubicBezTo>
                    <a:pt x="854" y="1268"/>
                    <a:pt x="859" y="1267"/>
                    <a:pt x="858" y="1270"/>
                  </a:cubicBezTo>
                  <a:cubicBezTo>
                    <a:pt x="857" y="1272"/>
                    <a:pt x="849" y="1282"/>
                    <a:pt x="852" y="1281"/>
                  </a:cubicBezTo>
                  <a:cubicBezTo>
                    <a:pt x="855" y="1280"/>
                    <a:pt x="863" y="1273"/>
                    <a:pt x="867" y="1268"/>
                  </a:cubicBezTo>
                  <a:cubicBezTo>
                    <a:pt x="871" y="1264"/>
                    <a:pt x="877" y="1248"/>
                    <a:pt x="881" y="1246"/>
                  </a:cubicBezTo>
                  <a:cubicBezTo>
                    <a:pt x="885" y="1244"/>
                    <a:pt x="888" y="1244"/>
                    <a:pt x="890" y="1241"/>
                  </a:cubicBezTo>
                  <a:cubicBezTo>
                    <a:pt x="893" y="1237"/>
                    <a:pt x="891" y="1233"/>
                    <a:pt x="893" y="1229"/>
                  </a:cubicBezTo>
                  <a:cubicBezTo>
                    <a:pt x="896" y="1226"/>
                    <a:pt x="891" y="1222"/>
                    <a:pt x="894" y="1218"/>
                  </a:cubicBezTo>
                  <a:cubicBezTo>
                    <a:pt x="896" y="1214"/>
                    <a:pt x="894" y="1208"/>
                    <a:pt x="898" y="1203"/>
                  </a:cubicBezTo>
                  <a:cubicBezTo>
                    <a:pt x="903" y="1198"/>
                    <a:pt x="915" y="1186"/>
                    <a:pt x="922" y="1184"/>
                  </a:cubicBezTo>
                  <a:cubicBezTo>
                    <a:pt x="929" y="1181"/>
                    <a:pt x="929" y="1179"/>
                    <a:pt x="934" y="1177"/>
                  </a:cubicBezTo>
                  <a:cubicBezTo>
                    <a:pt x="939" y="1176"/>
                    <a:pt x="941" y="1171"/>
                    <a:pt x="948" y="1169"/>
                  </a:cubicBezTo>
                  <a:cubicBezTo>
                    <a:pt x="954" y="1166"/>
                    <a:pt x="968" y="1167"/>
                    <a:pt x="975" y="1166"/>
                  </a:cubicBezTo>
                  <a:cubicBezTo>
                    <a:pt x="983" y="1164"/>
                    <a:pt x="988" y="1156"/>
                    <a:pt x="990" y="1154"/>
                  </a:cubicBezTo>
                  <a:cubicBezTo>
                    <a:pt x="992" y="1152"/>
                    <a:pt x="1000" y="1136"/>
                    <a:pt x="1005" y="1132"/>
                  </a:cubicBezTo>
                  <a:cubicBezTo>
                    <a:pt x="1009" y="1128"/>
                    <a:pt x="1013" y="1117"/>
                    <a:pt x="1015" y="1110"/>
                  </a:cubicBezTo>
                  <a:cubicBezTo>
                    <a:pt x="1017" y="1103"/>
                    <a:pt x="1023" y="1092"/>
                    <a:pt x="1023" y="1088"/>
                  </a:cubicBezTo>
                  <a:cubicBezTo>
                    <a:pt x="1024" y="1085"/>
                    <a:pt x="1026" y="1086"/>
                    <a:pt x="1028" y="1077"/>
                  </a:cubicBezTo>
                  <a:cubicBezTo>
                    <a:pt x="1029" y="1067"/>
                    <a:pt x="1029" y="1052"/>
                    <a:pt x="1033" y="1049"/>
                  </a:cubicBezTo>
                  <a:cubicBezTo>
                    <a:pt x="1038" y="1047"/>
                    <a:pt x="1040" y="1045"/>
                    <a:pt x="1044" y="1040"/>
                  </a:cubicBezTo>
                  <a:cubicBezTo>
                    <a:pt x="1048" y="1034"/>
                    <a:pt x="1058" y="1019"/>
                    <a:pt x="1066" y="1014"/>
                  </a:cubicBezTo>
                  <a:cubicBezTo>
                    <a:pt x="1073" y="1009"/>
                    <a:pt x="1085" y="996"/>
                    <a:pt x="1086" y="988"/>
                  </a:cubicBezTo>
                  <a:cubicBezTo>
                    <a:pt x="1088" y="981"/>
                    <a:pt x="1088" y="974"/>
                    <a:pt x="1086" y="970"/>
                  </a:cubicBezTo>
                  <a:cubicBezTo>
                    <a:pt x="1085" y="965"/>
                    <a:pt x="1087" y="963"/>
                    <a:pt x="1084" y="9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8"/>
            <p:cNvSpPr>
              <a:spLocks/>
            </p:cNvSpPr>
            <p:nvPr/>
          </p:nvSpPr>
          <p:spPr bwMode="auto">
            <a:xfrm>
              <a:off x="4110479" y="4843387"/>
              <a:ext cx="120981" cy="104577"/>
            </a:xfrm>
            <a:custGeom>
              <a:avLst/>
              <a:gdLst>
                <a:gd name="T0" fmla="*/ 72 w 75"/>
                <a:gd name="T1" fmla="*/ 58 h 65"/>
                <a:gd name="T2" fmla="*/ 55 w 75"/>
                <a:gd name="T3" fmla="*/ 44 h 65"/>
                <a:gd name="T4" fmla="*/ 46 w 75"/>
                <a:gd name="T5" fmla="*/ 26 h 65"/>
                <a:gd name="T6" fmla="*/ 43 w 75"/>
                <a:gd name="T7" fmla="*/ 18 h 65"/>
                <a:gd name="T8" fmla="*/ 46 w 75"/>
                <a:gd name="T9" fmla="*/ 8 h 65"/>
                <a:gd name="T10" fmla="*/ 44 w 75"/>
                <a:gd name="T11" fmla="*/ 4 h 65"/>
                <a:gd name="T12" fmla="*/ 44 w 75"/>
                <a:gd name="T13" fmla="*/ 3 h 65"/>
                <a:gd name="T14" fmla="*/ 43 w 75"/>
                <a:gd name="T15" fmla="*/ 2 h 65"/>
                <a:gd name="T16" fmla="*/ 43 w 75"/>
                <a:gd name="T17" fmla="*/ 2 h 65"/>
                <a:gd name="T18" fmla="*/ 42 w 75"/>
                <a:gd name="T19" fmla="*/ 1 h 65"/>
                <a:gd name="T20" fmla="*/ 41 w 75"/>
                <a:gd name="T21" fmla="*/ 1 h 65"/>
                <a:gd name="T22" fmla="*/ 40 w 75"/>
                <a:gd name="T23" fmla="*/ 2 h 65"/>
                <a:gd name="T24" fmla="*/ 35 w 75"/>
                <a:gd name="T25" fmla="*/ 7 h 65"/>
                <a:gd name="T26" fmla="*/ 33 w 75"/>
                <a:gd name="T27" fmla="*/ 3 h 65"/>
                <a:gd name="T28" fmla="*/ 26 w 75"/>
                <a:gd name="T29" fmla="*/ 9 h 65"/>
                <a:gd name="T30" fmla="*/ 24 w 75"/>
                <a:gd name="T31" fmla="*/ 14 h 65"/>
                <a:gd name="T32" fmla="*/ 29 w 75"/>
                <a:gd name="T33" fmla="*/ 18 h 65"/>
                <a:gd name="T34" fmla="*/ 30 w 75"/>
                <a:gd name="T35" fmla="*/ 25 h 65"/>
                <a:gd name="T36" fmla="*/ 20 w 75"/>
                <a:gd name="T37" fmla="*/ 32 h 65"/>
                <a:gd name="T38" fmla="*/ 19 w 75"/>
                <a:gd name="T39" fmla="*/ 40 h 65"/>
                <a:gd name="T40" fmla="*/ 25 w 75"/>
                <a:gd name="T41" fmla="*/ 49 h 65"/>
                <a:gd name="T42" fmla="*/ 15 w 75"/>
                <a:gd name="T43" fmla="*/ 47 h 65"/>
                <a:gd name="T44" fmla="*/ 12 w 75"/>
                <a:gd name="T45" fmla="*/ 50 h 65"/>
                <a:gd name="T46" fmla="*/ 5 w 75"/>
                <a:gd name="T47" fmla="*/ 49 h 65"/>
                <a:gd name="T48" fmla="*/ 3 w 75"/>
                <a:gd name="T49" fmla="*/ 58 h 65"/>
                <a:gd name="T50" fmla="*/ 14 w 75"/>
                <a:gd name="T51" fmla="*/ 59 h 65"/>
                <a:gd name="T52" fmla="*/ 27 w 75"/>
                <a:gd name="T53" fmla="*/ 62 h 65"/>
                <a:gd name="T54" fmla="*/ 37 w 75"/>
                <a:gd name="T55" fmla="*/ 61 h 65"/>
                <a:gd name="T56" fmla="*/ 38 w 75"/>
                <a:gd name="T57" fmla="*/ 61 h 65"/>
                <a:gd name="T58" fmla="*/ 40 w 75"/>
                <a:gd name="T59" fmla="*/ 61 h 65"/>
                <a:gd name="T60" fmla="*/ 41 w 75"/>
                <a:gd name="T61" fmla="*/ 60 h 65"/>
                <a:gd name="T62" fmla="*/ 43 w 75"/>
                <a:gd name="T63" fmla="*/ 60 h 65"/>
                <a:gd name="T64" fmla="*/ 44 w 75"/>
                <a:gd name="T65" fmla="*/ 60 h 65"/>
                <a:gd name="T66" fmla="*/ 45 w 75"/>
                <a:gd name="T67" fmla="*/ 60 h 65"/>
                <a:gd name="T68" fmla="*/ 46 w 75"/>
                <a:gd name="T69" fmla="*/ 61 h 65"/>
                <a:gd name="T70" fmla="*/ 48 w 75"/>
                <a:gd name="T71" fmla="*/ 61 h 65"/>
                <a:gd name="T72" fmla="*/ 58 w 75"/>
                <a:gd name="T73" fmla="*/ 65 h 65"/>
                <a:gd name="T74" fmla="*/ 67 w 75"/>
                <a:gd name="T75" fmla="*/ 61 h 65"/>
                <a:gd name="T76" fmla="*/ 72 w 75"/>
                <a:gd name="T77" fmla="*/ 5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5">
                  <a:moveTo>
                    <a:pt x="72" y="58"/>
                  </a:moveTo>
                  <a:cubicBezTo>
                    <a:pt x="67" y="55"/>
                    <a:pt x="56" y="49"/>
                    <a:pt x="55" y="44"/>
                  </a:cubicBezTo>
                  <a:cubicBezTo>
                    <a:pt x="54" y="40"/>
                    <a:pt x="46" y="30"/>
                    <a:pt x="46" y="26"/>
                  </a:cubicBezTo>
                  <a:cubicBezTo>
                    <a:pt x="45" y="23"/>
                    <a:pt x="40" y="22"/>
                    <a:pt x="43" y="18"/>
                  </a:cubicBezTo>
                  <a:cubicBezTo>
                    <a:pt x="45" y="14"/>
                    <a:pt x="48" y="16"/>
                    <a:pt x="46" y="8"/>
                  </a:cubicBezTo>
                  <a:cubicBezTo>
                    <a:pt x="45" y="6"/>
                    <a:pt x="45" y="5"/>
                    <a:pt x="44" y="4"/>
                  </a:cubicBezTo>
                  <a:cubicBezTo>
                    <a:pt x="44" y="3"/>
                    <a:pt x="44" y="3"/>
                    <a:pt x="44" y="3"/>
                  </a:cubicBezTo>
                  <a:cubicBezTo>
                    <a:pt x="44" y="2"/>
                    <a:pt x="43" y="2"/>
                    <a:pt x="43" y="2"/>
                  </a:cubicBezTo>
                  <a:cubicBezTo>
                    <a:pt x="43" y="2"/>
                    <a:pt x="43" y="2"/>
                    <a:pt x="43" y="2"/>
                  </a:cubicBezTo>
                  <a:cubicBezTo>
                    <a:pt x="43" y="1"/>
                    <a:pt x="42" y="1"/>
                    <a:pt x="42" y="1"/>
                  </a:cubicBezTo>
                  <a:cubicBezTo>
                    <a:pt x="42" y="1"/>
                    <a:pt x="42" y="1"/>
                    <a:pt x="41" y="1"/>
                  </a:cubicBezTo>
                  <a:cubicBezTo>
                    <a:pt x="41" y="1"/>
                    <a:pt x="41" y="1"/>
                    <a:pt x="40" y="2"/>
                  </a:cubicBezTo>
                  <a:cubicBezTo>
                    <a:pt x="39" y="5"/>
                    <a:pt x="36" y="9"/>
                    <a:pt x="35" y="7"/>
                  </a:cubicBezTo>
                  <a:cubicBezTo>
                    <a:pt x="33" y="5"/>
                    <a:pt x="35" y="0"/>
                    <a:pt x="33" y="3"/>
                  </a:cubicBezTo>
                  <a:cubicBezTo>
                    <a:pt x="30" y="6"/>
                    <a:pt x="28" y="9"/>
                    <a:pt x="26" y="9"/>
                  </a:cubicBezTo>
                  <a:cubicBezTo>
                    <a:pt x="24" y="9"/>
                    <a:pt x="23" y="11"/>
                    <a:pt x="24" y="14"/>
                  </a:cubicBezTo>
                  <a:cubicBezTo>
                    <a:pt x="25" y="16"/>
                    <a:pt x="27" y="16"/>
                    <a:pt x="29" y="18"/>
                  </a:cubicBezTo>
                  <a:cubicBezTo>
                    <a:pt x="31" y="20"/>
                    <a:pt x="34" y="22"/>
                    <a:pt x="30" y="25"/>
                  </a:cubicBezTo>
                  <a:cubicBezTo>
                    <a:pt x="27" y="29"/>
                    <a:pt x="21" y="32"/>
                    <a:pt x="20" y="32"/>
                  </a:cubicBezTo>
                  <a:cubicBezTo>
                    <a:pt x="18" y="33"/>
                    <a:pt x="15" y="36"/>
                    <a:pt x="19" y="40"/>
                  </a:cubicBezTo>
                  <a:cubicBezTo>
                    <a:pt x="23" y="43"/>
                    <a:pt x="27" y="49"/>
                    <a:pt x="25" y="49"/>
                  </a:cubicBezTo>
                  <a:cubicBezTo>
                    <a:pt x="23" y="48"/>
                    <a:pt x="16" y="46"/>
                    <a:pt x="15" y="47"/>
                  </a:cubicBezTo>
                  <a:cubicBezTo>
                    <a:pt x="15" y="49"/>
                    <a:pt x="15" y="51"/>
                    <a:pt x="12" y="50"/>
                  </a:cubicBezTo>
                  <a:cubicBezTo>
                    <a:pt x="10" y="49"/>
                    <a:pt x="7" y="47"/>
                    <a:pt x="5" y="49"/>
                  </a:cubicBezTo>
                  <a:cubicBezTo>
                    <a:pt x="3" y="50"/>
                    <a:pt x="0" y="57"/>
                    <a:pt x="3" y="58"/>
                  </a:cubicBezTo>
                  <a:cubicBezTo>
                    <a:pt x="6" y="60"/>
                    <a:pt x="11" y="57"/>
                    <a:pt x="14" y="59"/>
                  </a:cubicBezTo>
                  <a:cubicBezTo>
                    <a:pt x="17" y="62"/>
                    <a:pt x="24" y="61"/>
                    <a:pt x="27" y="62"/>
                  </a:cubicBezTo>
                  <a:cubicBezTo>
                    <a:pt x="29" y="62"/>
                    <a:pt x="33" y="61"/>
                    <a:pt x="37" y="61"/>
                  </a:cubicBezTo>
                  <a:cubicBezTo>
                    <a:pt x="37" y="61"/>
                    <a:pt x="38" y="61"/>
                    <a:pt x="38" y="61"/>
                  </a:cubicBezTo>
                  <a:cubicBezTo>
                    <a:pt x="39" y="61"/>
                    <a:pt x="39" y="61"/>
                    <a:pt x="40" y="61"/>
                  </a:cubicBezTo>
                  <a:cubicBezTo>
                    <a:pt x="40" y="60"/>
                    <a:pt x="41" y="60"/>
                    <a:pt x="41" y="60"/>
                  </a:cubicBezTo>
                  <a:cubicBezTo>
                    <a:pt x="42" y="60"/>
                    <a:pt x="42" y="60"/>
                    <a:pt x="43" y="60"/>
                  </a:cubicBezTo>
                  <a:cubicBezTo>
                    <a:pt x="43" y="60"/>
                    <a:pt x="43" y="60"/>
                    <a:pt x="44" y="60"/>
                  </a:cubicBezTo>
                  <a:cubicBezTo>
                    <a:pt x="44" y="60"/>
                    <a:pt x="45" y="60"/>
                    <a:pt x="45" y="60"/>
                  </a:cubicBezTo>
                  <a:cubicBezTo>
                    <a:pt x="46" y="60"/>
                    <a:pt x="46" y="60"/>
                    <a:pt x="46" y="61"/>
                  </a:cubicBezTo>
                  <a:cubicBezTo>
                    <a:pt x="47" y="61"/>
                    <a:pt x="47" y="61"/>
                    <a:pt x="48" y="61"/>
                  </a:cubicBezTo>
                  <a:cubicBezTo>
                    <a:pt x="51" y="63"/>
                    <a:pt x="56" y="65"/>
                    <a:pt x="58" y="65"/>
                  </a:cubicBezTo>
                  <a:cubicBezTo>
                    <a:pt x="61" y="64"/>
                    <a:pt x="64" y="61"/>
                    <a:pt x="67" y="61"/>
                  </a:cubicBezTo>
                  <a:cubicBezTo>
                    <a:pt x="70" y="62"/>
                    <a:pt x="75" y="60"/>
                    <a:pt x="7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9"/>
            <p:cNvSpPr>
              <a:spLocks/>
            </p:cNvSpPr>
            <p:nvPr/>
          </p:nvSpPr>
          <p:spPr bwMode="auto">
            <a:xfrm>
              <a:off x="4167210" y="4947963"/>
              <a:ext cx="27340" cy="12987"/>
            </a:xfrm>
            <a:custGeom>
              <a:avLst/>
              <a:gdLst>
                <a:gd name="T0" fmla="*/ 3 w 17"/>
                <a:gd name="T1" fmla="*/ 2 h 8"/>
                <a:gd name="T2" fmla="*/ 11 w 17"/>
                <a:gd name="T3" fmla="*/ 6 h 8"/>
                <a:gd name="T4" fmla="*/ 3 w 17"/>
                <a:gd name="T5" fmla="*/ 2 h 8"/>
              </a:gdLst>
              <a:ahLst/>
              <a:cxnLst>
                <a:cxn ang="0">
                  <a:pos x="T0" y="T1"/>
                </a:cxn>
                <a:cxn ang="0">
                  <a:pos x="T2" y="T3"/>
                </a:cxn>
                <a:cxn ang="0">
                  <a:pos x="T4" y="T5"/>
                </a:cxn>
              </a:cxnLst>
              <a:rect l="0" t="0" r="r" b="b"/>
              <a:pathLst>
                <a:path w="17" h="8">
                  <a:moveTo>
                    <a:pt x="3" y="2"/>
                  </a:moveTo>
                  <a:cubicBezTo>
                    <a:pt x="0" y="4"/>
                    <a:pt x="10" y="8"/>
                    <a:pt x="11" y="6"/>
                  </a:cubicBezTo>
                  <a:cubicBezTo>
                    <a:pt x="17" y="2"/>
                    <a:pt x="6"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0"/>
            <p:cNvSpPr>
              <a:spLocks/>
            </p:cNvSpPr>
            <p:nvPr/>
          </p:nvSpPr>
          <p:spPr bwMode="auto">
            <a:xfrm>
              <a:off x="4126883" y="4951381"/>
              <a:ext cx="30758" cy="16404"/>
            </a:xfrm>
            <a:custGeom>
              <a:avLst/>
              <a:gdLst>
                <a:gd name="T0" fmla="*/ 3 w 19"/>
                <a:gd name="T1" fmla="*/ 2 h 10"/>
                <a:gd name="T2" fmla="*/ 7 w 19"/>
                <a:gd name="T3" fmla="*/ 8 h 10"/>
                <a:gd name="T4" fmla="*/ 16 w 19"/>
                <a:gd name="T5" fmla="*/ 2 h 10"/>
                <a:gd name="T6" fmla="*/ 3 w 19"/>
                <a:gd name="T7" fmla="*/ 2 h 10"/>
              </a:gdLst>
              <a:ahLst/>
              <a:cxnLst>
                <a:cxn ang="0">
                  <a:pos x="T0" y="T1"/>
                </a:cxn>
                <a:cxn ang="0">
                  <a:pos x="T2" y="T3"/>
                </a:cxn>
                <a:cxn ang="0">
                  <a:pos x="T4" y="T5"/>
                </a:cxn>
                <a:cxn ang="0">
                  <a:pos x="T6" y="T7"/>
                </a:cxn>
              </a:cxnLst>
              <a:rect l="0" t="0" r="r" b="b"/>
              <a:pathLst>
                <a:path w="19" h="10">
                  <a:moveTo>
                    <a:pt x="3" y="2"/>
                  </a:moveTo>
                  <a:cubicBezTo>
                    <a:pt x="0" y="3"/>
                    <a:pt x="5" y="5"/>
                    <a:pt x="7" y="8"/>
                  </a:cubicBezTo>
                  <a:cubicBezTo>
                    <a:pt x="9" y="10"/>
                    <a:pt x="14" y="3"/>
                    <a:pt x="16" y="2"/>
                  </a:cubicBezTo>
                  <a:cubicBezTo>
                    <a:pt x="19" y="0"/>
                    <a:pt x="6"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1"/>
            <p:cNvSpPr>
              <a:spLocks/>
            </p:cNvSpPr>
            <p:nvPr/>
          </p:nvSpPr>
          <p:spPr bwMode="auto">
            <a:xfrm>
              <a:off x="4048963" y="4857740"/>
              <a:ext cx="45111" cy="54681"/>
            </a:xfrm>
            <a:custGeom>
              <a:avLst/>
              <a:gdLst>
                <a:gd name="T0" fmla="*/ 3 w 28"/>
                <a:gd name="T1" fmla="*/ 1 h 34"/>
                <a:gd name="T2" fmla="*/ 5 w 28"/>
                <a:gd name="T3" fmla="*/ 8 h 34"/>
                <a:gd name="T4" fmla="*/ 9 w 28"/>
                <a:gd name="T5" fmla="*/ 13 h 34"/>
                <a:gd name="T6" fmla="*/ 11 w 28"/>
                <a:gd name="T7" fmla="*/ 17 h 34"/>
                <a:gd name="T8" fmla="*/ 12 w 28"/>
                <a:gd name="T9" fmla="*/ 25 h 34"/>
                <a:gd name="T10" fmla="*/ 21 w 28"/>
                <a:gd name="T11" fmla="*/ 33 h 34"/>
                <a:gd name="T12" fmla="*/ 28 w 28"/>
                <a:gd name="T13" fmla="*/ 25 h 34"/>
                <a:gd name="T14" fmla="*/ 16 w 28"/>
                <a:gd name="T15" fmla="*/ 12 h 34"/>
                <a:gd name="T16" fmla="*/ 3 w 28"/>
                <a:gd name="T1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4">
                  <a:moveTo>
                    <a:pt x="3" y="1"/>
                  </a:moveTo>
                  <a:cubicBezTo>
                    <a:pt x="0" y="0"/>
                    <a:pt x="4" y="6"/>
                    <a:pt x="5" y="8"/>
                  </a:cubicBezTo>
                  <a:cubicBezTo>
                    <a:pt x="5" y="11"/>
                    <a:pt x="8" y="13"/>
                    <a:pt x="9" y="13"/>
                  </a:cubicBezTo>
                  <a:cubicBezTo>
                    <a:pt x="10" y="12"/>
                    <a:pt x="12" y="16"/>
                    <a:pt x="11" y="17"/>
                  </a:cubicBezTo>
                  <a:cubicBezTo>
                    <a:pt x="11" y="18"/>
                    <a:pt x="11" y="22"/>
                    <a:pt x="12" y="25"/>
                  </a:cubicBezTo>
                  <a:cubicBezTo>
                    <a:pt x="14" y="28"/>
                    <a:pt x="18" y="32"/>
                    <a:pt x="21" y="33"/>
                  </a:cubicBezTo>
                  <a:cubicBezTo>
                    <a:pt x="23" y="34"/>
                    <a:pt x="27" y="27"/>
                    <a:pt x="28" y="25"/>
                  </a:cubicBezTo>
                  <a:cubicBezTo>
                    <a:pt x="28" y="24"/>
                    <a:pt x="19" y="15"/>
                    <a:pt x="16" y="12"/>
                  </a:cubicBezTo>
                  <a:cubicBezTo>
                    <a:pt x="13" y="8"/>
                    <a:pt x="6"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2"/>
            <p:cNvSpPr>
              <a:spLocks/>
            </p:cNvSpPr>
            <p:nvPr/>
          </p:nvSpPr>
          <p:spPr bwMode="auto">
            <a:xfrm>
              <a:off x="4097492" y="4870727"/>
              <a:ext cx="29391" cy="33492"/>
            </a:xfrm>
            <a:custGeom>
              <a:avLst/>
              <a:gdLst>
                <a:gd name="T0" fmla="*/ 17 w 18"/>
                <a:gd name="T1" fmla="*/ 2 h 21"/>
                <a:gd name="T2" fmla="*/ 8 w 18"/>
                <a:gd name="T3" fmla="*/ 4 h 21"/>
                <a:gd name="T4" fmla="*/ 1 w 18"/>
                <a:gd name="T5" fmla="*/ 9 h 21"/>
                <a:gd name="T6" fmla="*/ 10 w 18"/>
                <a:gd name="T7" fmla="*/ 19 h 21"/>
                <a:gd name="T8" fmla="*/ 17 w 18"/>
                <a:gd name="T9" fmla="*/ 2 h 21"/>
              </a:gdLst>
              <a:ahLst/>
              <a:cxnLst>
                <a:cxn ang="0">
                  <a:pos x="T0" y="T1"/>
                </a:cxn>
                <a:cxn ang="0">
                  <a:pos x="T2" y="T3"/>
                </a:cxn>
                <a:cxn ang="0">
                  <a:pos x="T4" y="T5"/>
                </a:cxn>
                <a:cxn ang="0">
                  <a:pos x="T6" y="T7"/>
                </a:cxn>
                <a:cxn ang="0">
                  <a:pos x="T8" y="T9"/>
                </a:cxn>
              </a:cxnLst>
              <a:rect l="0" t="0" r="r" b="b"/>
              <a:pathLst>
                <a:path w="18" h="21">
                  <a:moveTo>
                    <a:pt x="17" y="2"/>
                  </a:moveTo>
                  <a:cubicBezTo>
                    <a:pt x="16" y="0"/>
                    <a:pt x="10" y="2"/>
                    <a:pt x="8" y="4"/>
                  </a:cubicBezTo>
                  <a:cubicBezTo>
                    <a:pt x="5" y="6"/>
                    <a:pt x="2" y="5"/>
                    <a:pt x="1" y="9"/>
                  </a:cubicBezTo>
                  <a:cubicBezTo>
                    <a:pt x="0" y="13"/>
                    <a:pt x="6" y="18"/>
                    <a:pt x="10" y="19"/>
                  </a:cubicBezTo>
                  <a:cubicBezTo>
                    <a:pt x="13" y="21"/>
                    <a:pt x="18" y="3"/>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3"/>
            <p:cNvSpPr>
              <a:spLocks/>
            </p:cNvSpPr>
            <p:nvPr/>
          </p:nvSpPr>
          <p:spPr bwMode="auto">
            <a:xfrm>
              <a:off x="4278622" y="3213222"/>
              <a:ext cx="183864" cy="60832"/>
            </a:xfrm>
            <a:custGeom>
              <a:avLst/>
              <a:gdLst>
                <a:gd name="T0" fmla="*/ 101 w 114"/>
                <a:gd name="T1" fmla="*/ 36 h 38"/>
                <a:gd name="T2" fmla="*/ 95 w 114"/>
                <a:gd name="T3" fmla="*/ 29 h 38"/>
                <a:gd name="T4" fmla="*/ 94 w 114"/>
                <a:gd name="T5" fmla="*/ 27 h 38"/>
                <a:gd name="T6" fmla="*/ 90 w 114"/>
                <a:gd name="T7" fmla="*/ 24 h 38"/>
                <a:gd name="T8" fmla="*/ 79 w 114"/>
                <a:gd name="T9" fmla="*/ 20 h 38"/>
                <a:gd name="T10" fmla="*/ 69 w 114"/>
                <a:gd name="T11" fmla="*/ 15 h 38"/>
                <a:gd name="T12" fmla="*/ 50 w 114"/>
                <a:gd name="T13" fmla="*/ 5 h 38"/>
                <a:gd name="T14" fmla="*/ 25 w 114"/>
                <a:gd name="T15" fmla="*/ 3 h 38"/>
                <a:gd name="T16" fmla="*/ 4 w 114"/>
                <a:gd name="T17" fmla="*/ 12 h 38"/>
                <a:gd name="T18" fmla="*/ 13 w 114"/>
                <a:gd name="T19" fmla="*/ 14 h 38"/>
                <a:gd name="T20" fmla="*/ 20 w 114"/>
                <a:gd name="T21" fmla="*/ 18 h 38"/>
                <a:gd name="T22" fmla="*/ 20 w 114"/>
                <a:gd name="T23" fmla="*/ 11 h 38"/>
                <a:gd name="T24" fmla="*/ 26 w 114"/>
                <a:gd name="T25" fmla="*/ 8 h 38"/>
                <a:gd name="T26" fmla="*/ 30 w 114"/>
                <a:gd name="T27" fmla="*/ 11 h 38"/>
                <a:gd name="T28" fmla="*/ 36 w 114"/>
                <a:gd name="T29" fmla="*/ 14 h 38"/>
                <a:gd name="T30" fmla="*/ 46 w 114"/>
                <a:gd name="T31" fmla="*/ 19 h 38"/>
                <a:gd name="T32" fmla="*/ 58 w 114"/>
                <a:gd name="T33" fmla="*/ 19 h 38"/>
                <a:gd name="T34" fmla="*/ 64 w 114"/>
                <a:gd name="T35" fmla="*/ 27 h 38"/>
                <a:gd name="T36" fmla="*/ 73 w 114"/>
                <a:gd name="T37" fmla="*/ 30 h 38"/>
                <a:gd name="T38" fmla="*/ 69 w 114"/>
                <a:gd name="T39" fmla="*/ 36 h 38"/>
                <a:gd name="T40" fmla="*/ 76 w 114"/>
                <a:gd name="T41" fmla="*/ 38 h 38"/>
                <a:gd name="T42" fmla="*/ 101 w 114"/>
                <a:gd name="T4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38">
                  <a:moveTo>
                    <a:pt x="101" y="36"/>
                  </a:moveTo>
                  <a:cubicBezTo>
                    <a:pt x="114" y="35"/>
                    <a:pt x="98" y="30"/>
                    <a:pt x="95" y="29"/>
                  </a:cubicBezTo>
                  <a:cubicBezTo>
                    <a:pt x="93" y="29"/>
                    <a:pt x="92" y="28"/>
                    <a:pt x="94" y="27"/>
                  </a:cubicBezTo>
                  <a:cubicBezTo>
                    <a:pt x="95" y="26"/>
                    <a:pt x="92" y="25"/>
                    <a:pt x="90" y="24"/>
                  </a:cubicBezTo>
                  <a:cubicBezTo>
                    <a:pt x="87" y="24"/>
                    <a:pt x="82" y="23"/>
                    <a:pt x="79" y="20"/>
                  </a:cubicBezTo>
                  <a:cubicBezTo>
                    <a:pt x="76" y="18"/>
                    <a:pt x="75" y="16"/>
                    <a:pt x="69" y="15"/>
                  </a:cubicBezTo>
                  <a:cubicBezTo>
                    <a:pt x="63" y="15"/>
                    <a:pt x="55" y="11"/>
                    <a:pt x="50" y="5"/>
                  </a:cubicBezTo>
                  <a:cubicBezTo>
                    <a:pt x="45" y="0"/>
                    <a:pt x="32" y="2"/>
                    <a:pt x="25" y="3"/>
                  </a:cubicBezTo>
                  <a:cubicBezTo>
                    <a:pt x="18" y="3"/>
                    <a:pt x="7" y="9"/>
                    <a:pt x="4" y="12"/>
                  </a:cubicBezTo>
                  <a:cubicBezTo>
                    <a:pt x="0" y="15"/>
                    <a:pt x="10" y="13"/>
                    <a:pt x="13" y="14"/>
                  </a:cubicBezTo>
                  <a:cubicBezTo>
                    <a:pt x="17" y="15"/>
                    <a:pt x="18" y="18"/>
                    <a:pt x="20" y="18"/>
                  </a:cubicBezTo>
                  <a:cubicBezTo>
                    <a:pt x="23" y="19"/>
                    <a:pt x="20" y="13"/>
                    <a:pt x="20" y="11"/>
                  </a:cubicBezTo>
                  <a:cubicBezTo>
                    <a:pt x="19" y="9"/>
                    <a:pt x="22" y="8"/>
                    <a:pt x="26" y="8"/>
                  </a:cubicBezTo>
                  <a:cubicBezTo>
                    <a:pt x="29" y="8"/>
                    <a:pt x="31" y="9"/>
                    <a:pt x="30" y="11"/>
                  </a:cubicBezTo>
                  <a:cubicBezTo>
                    <a:pt x="30" y="13"/>
                    <a:pt x="32" y="13"/>
                    <a:pt x="36" y="14"/>
                  </a:cubicBezTo>
                  <a:cubicBezTo>
                    <a:pt x="41" y="15"/>
                    <a:pt x="43" y="16"/>
                    <a:pt x="46" y="19"/>
                  </a:cubicBezTo>
                  <a:cubicBezTo>
                    <a:pt x="48" y="21"/>
                    <a:pt x="54" y="18"/>
                    <a:pt x="58" y="19"/>
                  </a:cubicBezTo>
                  <a:cubicBezTo>
                    <a:pt x="62" y="19"/>
                    <a:pt x="63" y="24"/>
                    <a:pt x="64" y="27"/>
                  </a:cubicBezTo>
                  <a:cubicBezTo>
                    <a:pt x="64" y="30"/>
                    <a:pt x="67" y="28"/>
                    <a:pt x="73" y="30"/>
                  </a:cubicBezTo>
                  <a:cubicBezTo>
                    <a:pt x="78" y="32"/>
                    <a:pt x="71" y="35"/>
                    <a:pt x="69" y="36"/>
                  </a:cubicBezTo>
                  <a:cubicBezTo>
                    <a:pt x="67" y="37"/>
                    <a:pt x="70" y="37"/>
                    <a:pt x="76" y="38"/>
                  </a:cubicBezTo>
                  <a:cubicBezTo>
                    <a:pt x="82" y="38"/>
                    <a:pt x="99" y="36"/>
                    <a:pt x="10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4"/>
            <p:cNvSpPr>
              <a:spLocks/>
            </p:cNvSpPr>
            <p:nvPr/>
          </p:nvSpPr>
          <p:spPr bwMode="auto">
            <a:xfrm>
              <a:off x="4372262" y="3297293"/>
              <a:ext cx="28707" cy="10936"/>
            </a:xfrm>
            <a:custGeom>
              <a:avLst/>
              <a:gdLst>
                <a:gd name="T0" fmla="*/ 2 w 18"/>
                <a:gd name="T1" fmla="*/ 2 h 7"/>
                <a:gd name="T2" fmla="*/ 4 w 18"/>
                <a:gd name="T3" fmla="*/ 6 h 7"/>
                <a:gd name="T4" fmla="*/ 15 w 18"/>
                <a:gd name="T5" fmla="*/ 4 h 7"/>
                <a:gd name="T6" fmla="*/ 8 w 18"/>
                <a:gd name="T7" fmla="*/ 1 h 7"/>
                <a:gd name="T8" fmla="*/ 2 w 18"/>
                <a:gd name="T9" fmla="*/ 2 h 7"/>
              </a:gdLst>
              <a:ahLst/>
              <a:cxnLst>
                <a:cxn ang="0">
                  <a:pos x="T0" y="T1"/>
                </a:cxn>
                <a:cxn ang="0">
                  <a:pos x="T2" y="T3"/>
                </a:cxn>
                <a:cxn ang="0">
                  <a:pos x="T4" y="T5"/>
                </a:cxn>
                <a:cxn ang="0">
                  <a:pos x="T6" y="T7"/>
                </a:cxn>
                <a:cxn ang="0">
                  <a:pos x="T8" y="T9"/>
                </a:cxn>
              </a:cxnLst>
              <a:rect l="0" t="0" r="r" b="b"/>
              <a:pathLst>
                <a:path w="18" h="7">
                  <a:moveTo>
                    <a:pt x="2" y="2"/>
                  </a:moveTo>
                  <a:cubicBezTo>
                    <a:pt x="4" y="3"/>
                    <a:pt x="4" y="5"/>
                    <a:pt x="4" y="6"/>
                  </a:cubicBezTo>
                  <a:cubicBezTo>
                    <a:pt x="3" y="7"/>
                    <a:pt x="11" y="5"/>
                    <a:pt x="15" y="4"/>
                  </a:cubicBezTo>
                  <a:cubicBezTo>
                    <a:pt x="18" y="4"/>
                    <a:pt x="12" y="2"/>
                    <a:pt x="8" y="1"/>
                  </a:cubicBezTo>
                  <a:cubicBezTo>
                    <a:pt x="4" y="0"/>
                    <a:pt x="0"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5"/>
            <p:cNvSpPr>
              <a:spLocks/>
            </p:cNvSpPr>
            <p:nvPr/>
          </p:nvSpPr>
          <p:spPr bwMode="auto">
            <a:xfrm>
              <a:off x="4438562" y="3295242"/>
              <a:ext cx="33492" cy="8202"/>
            </a:xfrm>
            <a:custGeom>
              <a:avLst/>
              <a:gdLst>
                <a:gd name="T0" fmla="*/ 4 w 21"/>
                <a:gd name="T1" fmla="*/ 2 h 5"/>
                <a:gd name="T2" fmla="*/ 17 w 21"/>
                <a:gd name="T3" fmla="*/ 4 h 5"/>
                <a:gd name="T4" fmla="*/ 9 w 21"/>
                <a:gd name="T5" fmla="*/ 0 h 5"/>
                <a:gd name="T6" fmla="*/ 4 w 21"/>
                <a:gd name="T7" fmla="*/ 2 h 5"/>
              </a:gdLst>
              <a:ahLst/>
              <a:cxnLst>
                <a:cxn ang="0">
                  <a:pos x="T0" y="T1"/>
                </a:cxn>
                <a:cxn ang="0">
                  <a:pos x="T2" y="T3"/>
                </a:cxn>
                <a:cxn ang="0">
                  <a:pos x="T4" y="T5"/>
                </a:cxn>
                <a:cxn ang="0">
                  <a:pos x="T6" y="T7"/>
                </a:cxn>
              </a:cxnLst>
              <a:rect l="0" t="0" r="r" b="b"/>
              <a:pathLst>
                <a:path w="21" h="5">
                  <a:moveTo>
                    <a:pt x="4" y="2"/>
                  </a:moveTo>
                  <a:cubicBezTo>
                    <a:pt x="7" y="4"/>
                    <a:pt x="14" y="5"/>
                    <a:pt x="17" y="4"/>
                  </a:cubicBezTo>
                  <a:cubicBezTo>
                    <a:pt x="21" y="2"/>
                    <a:pt x="14" y="0"/>
                    <a:pt x="9" y="0"/>
                  </a:cubicBezTo>
                  <a:cubicBezTo>
                    <a:pt x="5" y="0"/>
                    <a:pt x="0"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6"/>
            <p:cNvSpPr>
              <a:spLocks/>
            </p:cNvSpPr>
            <p:nvPr/>
          </p:nvSpPr>
          <p:spPr bwMode="auto">
            <a:xfrm>
              <a:off x="4457701" y="3272686"/>
              <a:ext cx="79287" cy="30758"/>
            </a:xfrm>
            <a:custGeom>
              <a:avLst/>
              <a:gdLst>
                <a:gd name="T0" fmla="*/ 7 w 49"/>
                <a:gd name="T1" fmla="*/ 11 h 19"/>
                <a:gd name="T2" fmla="*/ 8 w 49"/>
                <a:gd name="T3" fmla="*/ 12 h 19"/>
                <a:gd name="T4" fmla="*/ 9 w 49"/>
                <a:gd name="T5" fmla="*/ 13 h 19"/>
                <a:gd name="T6" fmla="*/ 9 w 49"/>
                <a:gd name="T7" fmla="*/ 13 h 19"/>
                <a:gd name="T8" fmla="*/ 11 w 49"/>
                <a:gd name="T9" fmla="*/ 14 h 19"/>
                <a:gd name="T10" fmla="*/ 11 w 49"/>
                <a:gd name="T11" fmla="*/ 15 h 19"/>
                <a:gd name="T12" fmla="*/ 13 w 49"/>
                <a:gd name="T13" fmla="*/ 16 h 19"/>
                <a:gd name="T14" fmla="*/ 13 w 49"/>
                <a:gd name="T15" fmla="*/ 16 h 19"/>
                <a:gd name="T16" fmla="*/ 13 w 49"/>
                <a:gd name="T17" fmla="*/ 16 h 19"/>
                <a:gd name="T18" fmla="*/ 15 w 49"/>
                <a:gd name="T19" fmla="*/ 18 h 19"/>
                <a:gd name="T20" fmla="*/ 16 w 49"/>
                <a:gd name="T21" fmla="*/ 18 h 19"/>
                <a:gd name="T22" fmla="*/ 18 w 49"/>
                <a:gd name="T23" fmla="*/ 19 h 19"/>
                <a:gd name="T24" fmla="*/ 24 w 49"/>
                <a:gd name="T25" fmla="*/ 15 h 19"/>
                <a:gd name="T26" fmla="*/ 28 w 49"/>
                <a:gd name="T27" fmla="*/ 18 h 19"/>
                <a:gd name="T28" fmla="*/ 37 w 49"/>
                <a:gd name="T29" fmla="*/ 16 h 19"/>
                <a:gd name="T30" fmla="*/ 47 w 49"/>
                <a:gd name="T31" fmla="*/ 17 h 19"/>
                <a:gd name="T32" fmla="*/ 45 w 49"/>
                <a:gd name="T33" fmla="*/ 13 h 19"/>
                <a:gd name="T34" fmla="*/ 40 w 49"/>
                <a:gd name="T35" fmla="*/ 5 h 19"/>
                <a:gd name="T36" fmla="*/ 27 w 49"/>
                <a:gd name="T37" fmla="*/ 3 h 19"/>
                <a:gd name="T38" fmla="*/ 25 w 49"/>
                <a:gd name="T39" fmla="*/ 3 h 19"/>
                <a:gd name="T40" fmla="*/ 24 w 49"/>
                <a:gd name="T41" fmla="*/ 3 h 19"/>
                <a:gd name="T42" fmla="*/ 23 w 49"/>
                <a:gd name="T43" fmla="*/ 3 h 19"/>
                <a:gd name="T44" fmla="*/ 22 w 49"/>
                <a:gd name="T45" fmla="*/ 3 h 19"/>
                <a:gd name="T46" fmla="*/ 20 w 49"/>
                <a:gd name="T47" fmla="*/ 2 h 19"/>
                <a:gd name="T48" fmla="*/ 18 w 49"/>
                <a:gd name="T49" fmla="*/ 2 h 19"/>
                <a:gd name="T50" fmla="*/ 17 w 49"/>
                <a:gd name="T51" fmla="*/ 2 h 19"/>
                <a:gd name="T52" fmla="*/ 15 w 49"/>
                <a:gd name="T53" fmla="*/ 2 h 19"/>
                <a:gd name="T54" fmla="*/ 14 w 49"/>
                <a:gd name="T55" fmla="*/ 2 h 19"/>
                <a:gd name="T56" fmla="*/ 13 w 49"/>
                <a:gd name="T57" fmla="*/ 2 h 19"/>
                <a:gd name="T58" fmla="*/ 11 w 49"/>
                <a:gd name="T59" fmla="*/ 1 h 19"/>
                <a:gd name="T60" fmla="*/ 10 w 49"/>
                <a:gd name="T61" fmla="*/ 1 h 19"/>
                <a:gd name="T62" fmla="*/ 9 w 49"/>
                <a:gd name="T63" fmla="*/ 1 h 19"/>
                <a:gd name="T64" fmla="*/ 7 w 49"/>
                <a:gd name="T65" fmla="*/ 1 h 19"/>
                <a:gd name="T66" fmla="*/ 2 w 49"/>
                <a:gd name="T67" fmla="*/ 4 h 19"/>
                <a:gd name="T68" fmla="*/ 6 w 49"/>
                <a:gd name="T69" fmla="*/ 10 h 19"/>
                <a:gd name="T70" fmla="*/ 7 w 49"/>
                <a:gd name="T7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19">
                  <a:moveTo>
                    <a:pt x="7" y="11"/>
                  </a:moveTo>
                  <a:cubicBezTo>
                    <a:pt x="7" y="11"/>
                    <a:pt x="7" y="11"/>
                    <a:pt x="8" y="12"/>
                  </a:cubicBezTo>
                  <a:cubicBezTo>
                    <a:pt x="8" y="12"/>
                    <a:pt x="8" y="12"/>
                    <a:pt x="9" y="13"/>
                  </a:cubicBezTo>
                  <a:cubicBezTo>
                    <a:pt x="9" y="13"/>
                    <a:pt x="9" y="13"/>
                    <a:pt x="9" y="13"/>
                  </a:cubicBezTo>
                  <a:cubicBezTo>
                    <a:pt x="10" y="14"/>
                    <a:pt x="10" y="14"/>
                    <a:pt x="11" y="14"/>
                  </a:cubicBezTo>
                  <a:cubicBezTo>
                    <a:pt x="11" y="15"/>
                    <a:pt x="11" y="15"/>
                    <a:pt x="11" y="15"/>
                  </a:cubicBezTo>
                  <a:cubicBezTo>
                    <a:pt x="12" y="16"/>
                    <a:pt x="12" y="16"/>
                    <a:pt x="13" y="16"/>
                  </a:cubicBezTo>
                  <a:cubicBezTo>
                    <a:pt x="13" y="16"/>
                    <a:pt x="13" y="16"/>
                    <a:pt x="13" y="16"/>
                  </a:cubicBezTo>
                  <a:cubicBezTo>
                    <a:pt x="13" y="16"/>
                    <a:pt x="13" y="16"/>
                    <a:pt x="13" y="16"/>
                  </a:cubicBezTo>
                  <a:cubicBezTo>
                    <a:pt x="14" y="17"/>
                    <a:pt x="15" y="17"/>
                    <a:pt x="15" y="18"/>
                  </a:cubicBezTo>
                  <a:cubicBezTo>
                    <a:pt x="15" y="18"/>
                    <a:pt x="16" y="18"/>
                    <a:pt x="16" y="18"/>
                  </a:cubicBezTo>
                  <a:cubicBezTo>
                    <a:pt x="16" y="18"/>
                    <a:pt x="17" y="19"/>
                    <a:pt x="18" y="19"/>
                  </a:cubicBezTo>
                  <a:cubicBezTo>
                    <a:pt x="20" y="19"/>
                    <a:pt x="22" y="16"/>
                    <a:pt x="24" y="15"/>
                  </a:cubicBezTo>
                  <a:cubicBezTo>
                    <a:pt x="26" y="14"/>
                    <a:pt x="26" y="16"/>
                    <a:pt x="28" y="18"/>
                  </a:cubicBezTo>
                  <a:cubicBezTo>
                    <a:pt x="29" y="19"/>
                    <a:pt x="33" y="17"/>
                    <a:pt x="37" y="16"/>
                  </a:cubicBezTo>
                  <a:cubicBezTo>
                    <a:pt x="41" y="14"/>
                    <a:pt x="46" y="17"/>
                    <a:pt x="47" y="17"/>
                  </a:cubicBezTo>
                  <a:cubicBezTo>
                    <a:pt x="49" y="17"/>
                    <a:pt x="47" y="13"/>
                    <a:pt x="45" y="13"/>
                  </a:cubicBezTo>
                  <a:cubicBezTo>
                    <a:pt x="42" y="12"/>
                    <a:pt x="42" y="8"/>
                    <a:pt x="40" y="5"/>
                  </a:cubicBezTo>
                  <a:cubicBezTo>
                    <a:pt x="38" y="3"/>
                    <a:pt x="30" y="2"/>
                    <a:pt x="27" y="3"/>
                  </a:cubicBezTo>
                  <a:cubicBezTo>
                    <a:pt x="26" y="3"/>
                    <a:pt x="26" y="3"/>
                    <a:pt x="25" y="3"/>
                  </a:cubicBezTo>
                  <a:cubicBezTo>
                    <a:pt x="25" y="3"/>
                    <a:pt x="24" y="3"/>
                    <a:pt x="24" y="3"/>
                  </a:cubicBezTo>
                  <a:cubicBezTo>
                    <a:pt x="24" y="3"/>
                    <a:pt x="23" y="3"/>
                    <a:pt x="23" y="3"/>
                  </a:cubicBezTo>
                  <a:cubicBezTo>
                    <a:pt x="22" y="3"/>
                    <a:pt x="22" y="3"/>
                    <a:pt x="22" y="3"/>
                  </a:cubicBezTo>
                  <a:cubicBezTo>
                    <a:pt x="21" y="3"/>
                    <a:pt x="20" y="2"/>
                    <a:pt x="20" y="2"/>
                  </a:cubicBezTo>
                  <a:cubicBezTo>
                    <a:pt x="19" y="2"/>
                    <a:pt x="19" y="2"/>
                    <a:pt x="18" y="2"/>
                  </a:cubicBezTo>
                  <a:cubicBezTo>
                    <a:pt x="18" y="2"/>
                    <a:pt x="17" y="2"/>
                    <a:pt x="17" y="2"/>
                  </a:cubicBezTo>
                  <a:cubicBezTo>
                    <a:pt x="16" y="2"/>
                    <a:pt x="16" y="2"/>
                    <a:pt x="15" y="2"/>
                  </a:cubicBezTo>
                  <a:cubicBezTo>
                    <a:pt x="15" y="2"/>
                    <a:pt x="14" y="2"/>
                    <a:pt x="14" y="2"/>
                  </a:cubicBezTo>
                  <a:cubicBezTo>
                    <a:pt x="13" y="2"/>
                    <a:pt x="13" y="2"/>
                    <a:pt x="13" y="2"/>
                  </a:cubicBezTo>
                  <a:cubicBezTo>
                    <a:pt x="12" y="2"/>
                    <a:pt x="12" y="1"/>
                    <a:pt x="11" y="1"/>
                  </a:cubicBezTo>
                  <a:cubicBezTo>
                    <a:pt x="11" y="1"/>
                    <a:pt x="11" y="1"/>
                    <a:pt x="10" y="1"/>
                  </a:cubicBezTo>
                  <a:cubicBezTo>
                    <a:pt x="10" y="1"/>
                    <a:pt x="9" y="1"/>
                    <a:pt x="9" y="1"/>
                  </a:cubicBezTo>
                  <a:cubicBezTo>
                    <a:pt x="8" y="1"/>
                    <a:pt x="7" y="1"/>
                    <a:pt x="7" y="1"/>
                  </a:cubicBezTo>
                  <a:cubicBezTo>
                    <a:pt x="3" y="0"/>
                    <a:pt x="0" y="2"/>
                    <a:pt x="2" y="4"/>
                  </a:cubicBezTo>
                  <a:cubicBezTo>
                    <a:pt x="3" y="5"/>
                    <a:pt x="5" y="7"/>
                    <a:pt x="6" y="10"/>
                  </a:cubicBezTo>
                  <a:cubicBezTo>
                    <a:pt x="6" y="10"/>
                    <a:pt x="7" y="11"/>
                    <a:pt x="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7"/>
            <p:cNvSpPr>
              <a:spLocks/>
            </p:cNvSpPr>
            <p:nvPr/>
          </p:nvSpPr>
          <p:spPr bwMode="auto">
            <a:xfrm>
              <a:off x="4556126" y="3297293"/>
              <a:ext cx="35542" cy="10936"/>
            </a:xfrm>
            <a:custGeom>
              <a:avLst/>
              <a:gdLst>
                <a:gd name="T0" fmla="*/ 7 w 22"/>
                <a:gd name="T1" fmla="*/ 0 h 7"/>
                <a:gd name="T2" fmla="*/ 0 w 22"/>
                <a:gd name="T3" fmla="*/ 4 h 7"/>
                <a:gd name="T4" fmla="*/ 9 w 22"/>
                <a:gd name="T5" fmla="*/ 5 h 7"/>
                <a:gd name="T6" fmla="*/ 7 w 22"/>
                <a:gd name="T7" fmla="*/ 0 h 7"/>
              </a:gdLst>
              <a:ahLst/>
              <a:cxnLst>
                <a:cxn ang="0">
                  <a:pos x="T0" y="T1"/>
                </a:cxn>
                <a:cxn ang="0">
                  <a:pos x="T2" y="T3"/>
                </a:cxn>
                <a:cxn ang="0">
                  <a:pos x="T4" y="T5"/>
                </a:cxn>
                <a:cxn ang="0">
                  <a:pos x="T6" y="T7"/>
                </a:cxn>
              </a:cxnLst>
              <a:rect l="0" t="0" r="r" b="b"/>
              <a:pathLst>
                <a:path w="22" h="7">
                  <a:moveTo>
                    <a:pt x="7" y="0"/>
                  </a:moveTo>
                  <a:cubicBezTo>
                    <a:pt x="2" y="1"/>
                    <a:pt x="1" y="2"/>
                    <a:pt x="0" y="4"/>
                  </a:cubicBezTo>
                  <a:cubicBezTo>
                    <a:pt x="0" y="6"/>
                    <a:pt x="3" y="7"/>
                    <a:pt x="9" y="5"/>
                  </a:cubicBezTo>
                  <a:cubicBezTo>
                    <a:pt x="22" y="0"/>
                    <a:pt x="13"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8"/>
            <p:cNvSpPr>
              <a:spLocks/>
            </p:cNvSpPr>
            <p:nvPr/>
          </p:nvSpPr>
          <p:spPr bwMode="auto">
            <a:xfrm>
              <a:off x="4621059" y="3308229"/>
              <a:ext cx="6152" cy="8202"/>
            </a:xfrm>
            <a:custGeom>
              <a:avLst/>
              <a:gdLst>
                <a:gd name="T0" fmla="*/ 3 w 4"/>
                <a:gd name="T1" fmla="*/ 3 h 5"/>
                <a:gd name="T2" fmla="*/ 2 w 4"/>
                <a:gd name="T3" fmla="*/ 0 h 5"/>
                <a:gd name="T4" fmla="*/ 3 w 4"/>
                <a:gd name="T5" fmla="*/ 3 h 5"/>
              </a:gdLst>
              <a:ahLst/>
              <a:cxnLst>
                <a:cxn ang="0">
                  <a:pos x="T0" y="T1"/>
                </a:cxn>
                <a:cxn ang="0">
                  <a:pos x="T2" y="T3"/>
                </a:cxn>
                <a:cxn ang="0">
                  <a:pos x="T4" y="T5"/>
                </a:cxn>
              </a:cxnLst>
              <a:rect l="0" t="0" r="r" b="b"/>
              <a:pathLst>
                <a:path w="4" h="5">
                  <a:moveTo>
                    <a:pt x="3" y="3"/>
                  </a:moveTo>
                  <a:cubicBezTo>
                    <a:pt x="4" y="3"/>
                    <a:pt x="4" y="0"/>
                    <a:pt x="2" y="0"/>
                  </a:cubicBezTo>
                  <a:cubicBezTo>
                    <a:pt x="0" y="1"/>
                    <a:pt x="1"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9"/>
            <p:cNvSpPr>
              <a:spLocks/>
            </p:cNvSpPr>
            <p:nvPr/>
          </p:nvSpPr>
          <p:spPr bwMode="auto">
            <a:xfrm>
              <a:off x="4634045" y="3316431"/>
              <a:ext cx="12987" cy="4785"/>
            </a:xfrm>
            <a:custGeom>
              <a:avLst/>
              <a:gdLst>
                <a:gd name="T0" fmla="*/ 3 w 8"/>
                <a:gd name="T1" fmla="*/ 3 h 3"/>
                <a:gd name="T2" fmla="*/ 6 w 8"/>
                <a:gd name="T3" fmla="*/ 1 h 3"/>
                <a:gd name="T4" fmla="*/ 3 w 8"/>
                <a:gd name="T5" fmla="*/ 3 h 3"/>
              </a:gdLst>
              <a:ahLst/>
              <a:cxnLst>
                <a:cxn ang="0">
                  <a:pos x="T0" y="T1"/>
                </a:cxn>
                <a:cxn ang="0">
                  <a:pos x="T2" y="T3"/>
                </a:cxn>
                <a:cxn ang="0">
                  <a:pos x="T4" y="T5"/>
                </a:cxn>
              </a:cxnLst>
              <a:rect l="0" t="0" r="r" b="b"/>
              <a:pathLst>
                <a:path w="8" h="3">
                  <a:moveTo>
                    <a:pt x="3" y="3"/>
                  </a:moveTo>
                  <a:cubicBezTo>
                    <a:pt x="4" y="3"/>
                    <a:pt x="8" y="2"/>
                    <a:pt x="6" y="1"/>
                  </a:cubicBezTo>
                  <a:cubicBezTo>
                    <a:pt x="5" y="0"/>
                    <a:pt x="0"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0"/>
            <p:cNvSpPr>
              <a:spLocks/>
            </p:cNvSpPr>
            <p:nvPr/>
          </p:nvSpPr>
          <p:spPr bwMode="auto">
            <a:xfrm>
              <a:off x="4640197" y="3345822"/>
              <a:ext cx="4785" cy="7519"/>
            </a:xfrm>
            <a:custGeom>
              <a:avLst/>
              <a:gdLst>
                <a:gd name="T0" fmla="*/ 2 w 3"/>
                <a:gd name="T1" fmla="*/ 3 h 5"/>
                <a:gd name="T2" fmla="*/ 2 w 3"/>
                <a:gd name="T3" fmla="*/ 1 h 5"/>
                <a:gd name="T4" fmla="*/ 2 w 3"/>
                <a:gd name="T5" fmla="*/ 3 h 5"/>
              </a:gdLst>
              <a:ahLst/>
              <a:cxnLst>
                <a:cxn ang="0">
                  <a:pos x="T0" y="T1"/>
                </a:cxn>
                <a:cxn ang="0">
                  <a:pos x="T2" y="T3"/>
                </a:cxn>
                <a:cxn ang="0">
                  <a:pos x="T4" y="T5"/>
                </a:cxn>
              </a:cxnLst>
              <a:rect l="0" t="0" r="r" b="b"/>
              <a:pathLst>
                <a:path w="3" h="5">
                  <a:moveTo>
                    <a:pt x="2" y="3"/>
                  </a:moveTo>
                  <a:cubicBezTo>
                    <a:pt x="3" y="1"/>
                    <a:pt x="3" y="0"/>
                    <a:pt x="2" y="1"/>
                  </a:cubicBezTo>
                  <a:cubicBezTo>
                    <a:pt x="0" y="1"/>
                    <a:pt x="0" y="5"/>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71"/>
            <p:cNvSpPr>
              <a:spLocks/>
            </p:cNvSpPr>
            <p:nvPr/>
          </p:nvSpPr>
          <p:spPr bwMode="auto">
            <a:xfrm>
              <a:off x="4634045" y="3381364"/>
              <a:ext cx="8202" cy="6152"/>
            </a:xfrm>
            <a:custGeom>
              <a:avLst/>
              <a:gdLst>
                <a:gd name="T0" fmla="*/ 3 w 5"/>
                <a:gd name="T1" fmla="*/ 3 h 4"/>
                <a:gd name="T2" fmla="*/ 2 w 5"/>
                <a:gd name="T3" fmla="*/ 1 h 4"/>
                <a:gd name="T4" fmla="*/ 3 w 5"/>
                <a:gd name="T5" fmla="*/ 3 h 4"/>
              </a:gdLst>
              <a:ahLst/>
              <a:cxnLst>
                <a:cxn ang="0">
                  <a:pos x="T0" y="T1"/>
                </a:cxn>
                <a:cxn ang="0">
                  <a:pos x="T2" y="T3"/>
                </a:cxn>
                <a:cxn ang="0">
                  <a:pos x="T4" y="T5"/>
                </a:cxn>
              </a:cxnLst>
              <a:rect l="0" t="0" r="r" b="b"/>
              <a:pathLst>
                <a:path w="5" h="4">
                  <a:moveTo>
                    <a:pt x="3" y="3"/>
                  </a:moveTo>
                  <a:cubicBezTo>
                    <a:pt x="5" y="2"/>
                    <a:pt x="5" y="0"/>
                    <a:pt x="2" y="1"/>
                  </a:cubicBezTo>
                  <a:cubicBezTo>
                    <a:pt x="0" y="1"/>
                    <a:pt x="0"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72"/>
            <p:cNvSpPr>
              <a:spLocks/>
            </p:cNvSpPr>
            <p:nvPr/>
          </p:nvSpPr>
          <p:spPr bwMode="auto">
            <a:xfrm>
              <a:off x="4635412" y="3369744"/>
              <a:ext cx="6835" cy="4785"/>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73"/>
            <p:cNvSpPr>
              <a:spLocks/>
            </p:cNvSpPr>
            <p:nvPr/>
          </p:nvSpPr>
          <p:spPr bwMode="auto">
            <a:xfrm>
              <a:off x="4619692" y="3400503"/>
              <a:ext cx="10936" cy="8202"/>
            </a:xfrm>
            <a:custGeom>
              <a:avLst/>
              <a:gdLst>
                <a:gd name="T0" fmla="*/ 4 w 7"/>
                <a:gd name="T1" fmla="*/ 3 h 5"/>
                <a:gd name="T2" fmla="*/ 2 w 7"/>
                <a:gd name="T3" fmla="*/ 1 h 5"/>
                <a:gd name="T4" fmla="*/ 4 w 7"/>
                <a:gd name="T5" fmla="*/ 3 h 5"/>
              </a:gdLst>
              <a:ahLst/>
              <a:cxnLst>
                <a:cxn ang="0">
                  <a:pos x="T0" y="T1"/>
                </a:cxn>
                <a:cxn ang="0">
                  <a:pos x="T2" y="T3"/>
                </a:cxn>
                <a:cxn ang="0">
                  <a:pos x="T4" y="T5"/>
                </a:cxn>
              </a:cxnLst>
              <a:rect l="0" t="0" r="r" b="b"/>
              <a:pathLst>
                <a:path w="7" h="5">
                  <a:moveTo>
                    <a:pt x="4" y="3"/>
                  </a:moveTo>
                  <a:cubicBezTo>
                    <a:pt x="7" y="1"/>
                    <a:pt x="4" y="0"/>
                    <a:pt x="2" y="1"/>
                  </a:cubicBezTo>
                  <a:cubicBezTo>
                    <a:pt x="0" y="2"/>
                    <a:pt x="2" y="5"/>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74"/>
            <p:cNvSpPr>
              <a:spLocks/>
            </p:cNvSpPr>
            <p:nvPr/>
          </p:nvSpPr>
          <p:spPr bwMode="auto">
            <a:xfrm>
              <a:off x="4660019" y="3379314"/>
              <a:ext cx="14354" cy="9569"/>
            </a:xfrm>
            <a:custGeom>
              <a:avLst/>
              <a:gdLst>
                <a:gd name="T0" fmla="*/ 2 w 9"/>
                <a:gd name="T1" fmla="*/ 2 h 6"/>
                <a:gd name="T2" fmla="*/ 5 w 9"/>
                <a:gd name="T3" fmla="*/ 4 h 6"/>
                <a:gd name="T4" fmla="*/ 2 w 9"/>
                <a:gd name="T5" fmla="*/ 2 h 6"/>
              </a:gdLst>
              <a:ahLst/>
              <a:cxnLst>
                <a:cxn ang="0">
                  <a:pos x="T0" y="T1"/>
                </a:cxn>
                <a:cxn ang="0">
                  <a:pos x="T2" y="T3"/>
                </a:cxn>
                <a:cxn ang="0">
                  <a:pos x="T4" y="T5"/>
                </a:cxn>
              </a:cxnLst>
              <a:rect l="0" t="0" r="r" b="b"/>
              <a:pathLst>
                <a:path w="9" h="6">
                  <a:moveTo>
                    <a:pt x="2" y="2"/>
                  </a:moveTo>
                  <a:cubicBezTo>
                    <a:pt x="0" y="3"/>
                    <a:pt x="4" y="6"/>
                    <a:pt x="5" y="4"/>
                  </a:cubicBezTo>
                  <a:cubicBezTo>
                    <a:pt x="9" y="0"/>
                    <a:pt x="5"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75"/>
            <p:cNvSpPr>
              <a:spLocks/>
            </p:cNvSpPr>
            <p:nvPr/>
          </p:nvSpPr>
          <p:spPr bwMode="auto">
            <a:xfrm>
              <a:off x="4398235" y="3187248"/>
              <a:ext cx="9569" cy="9569"/>
            </a:xfrm>
            <a:custGeom>
              <a:avLst/>
              <a:gdLst>
                <a:gd name="T0" fmla="*/ 3 w 6"/>
                <a:gd name="T1" fmla="*/ 0 h 6"/>
                <a:gd name="T2" fmla="*/ 0 w 6"/>
                <a:gd name="T3" fmla="*/ 3 h 6"/>
                <a:gd name="T4" fmla="*/ 4 w 6"/>
                <a:gd name="T5" fmla="*/ 5 h 6"/>
                <a:gd name="T6" fmla="*/ 3 w 6"/>
                <a:gd name="T7" fmla="*/ 0 h 6"/>
              </a:gdLst>
              <a:ahLst/>
              <a:cxnLst>
                <a:cxn ang="0">
                  <a:pos x="T0" y="T1"/>
                </a:cxn>
                <a:cxn ang="0">
                  <a:pos x="T2" y="T3"/>
                </a:cxn>
                <a:cxn ang="0">
                  <a:pos x="T4" y="T5"/>
                </a:cxn>
                <a:cxn ang="0">
                  <a:pos x="T6" y="T7"/>
                </a:cxn>
              </a:cxnLst>
              <a:rect l="0" t="0" r="r" b="b"/>
              <a:pathLst>
                <a:path w="6" h="6">
                  <a:moveTo>
                    <a:pt x="3" y="0"/>
                  </a:moveTo>
                  <a:cubicBezTo>
                    <a:pt x="0" y="0"/>
                    <a:pt x="1" y="1"/>
                    <a:pt x="0" y="3"/>
                  </a:cubicBezTo>
                  <a:cubicBezTo>
                    <a:pt x="0" y="5"/>
                    <a:pt x="3" y="6"/>
                    <a:pt x="4" y="5"/>
                  </a:cubicBezTo>
                  <a:cubicBezTo>
                    <a:pt x="6" y="4"/>
                    <a:pt x="6"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6"/>
            <p:cNvSpPr>
              <a:spLocks/>
            </p:cNvSpPr>
            <p:nvPr/>
          </p:nvSpPr>
          <p:spPr bwMode="auto">
            <a:xfrm>
              <a:off x="4398235" y="3200235"/>
              <a:ext cx="9569" cy="6152"/>
            </a:xfrm>
            <a:custGeom>
              <a:avLst/>
              <a:gdLst>
                <a:gd name="T0" fmla="*/ 3 w 6"/>
                <a:gd name="T1" fmla="*/ 3 h 4"/>
                <a:gd name="T2" fmla="*/ 4 w 6"/>
                <a:gd name="T3" fmla="*/ 0 h 4"/>
                <a:gd name="T4" fmla="*/ 3 w 6"/>
                <a:gd name="T5" fmla="*/ 3 h 4"/>
              </a:gdLst>
              <a:ahLst/>
              <a:cxnLst>
                <a:cxn ang="0">
                  <a:pos x="T0" y="T1"/>
                </a:cxn>
                <a:cxn ang="0">
                  <a:pos x="T2" y="T3"/>
                </a:cxn>
                <a:cxn ang="0">
                  <a:pos x="T4" y="T5"/>
                </a:cxn>
              </a:cxnLst>
              <a:rect l="0" t="0" r="r" b="b"/>
              <a:pathLst>
                <a:path w="6" h="4">
                  <a:moveTo>
                    <a:pt x="3" y="3"/>
                  </a:moveTo>
                  <a:cubicBezTo>
                    <a:pt x="5" y="3"/>
                    <a:pt x="6" y="0"/>
                    <a:pt x="4" y="0"/>
                  </a:cubicBezTo>
                  <a:cubicBezTo>
                    <a:pt x="3" y="0"/>
                    <a:pt x="0"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77"/>
            <p:cNvSpPr>
              <a:spLocks/>
            </p:cNvSpPr>
            <p:nvPr/>
          </p:nvSpPr>
          <p:spPr bwMode="auto">
            <a:xfrm>
              <a:off x="4637463" y="3059432"/>
              <a:ext cx="10936" cy="9569"/>
            </a:xfrm>
            <a:custGeom>
              <a:avLst/>
              <a:gdLst>
                <a:gd name="T0" fmla="*/ 4 w 7"/>
                <a:gd name="T1" fmla="*/ 1 h 6"/>
                <a:gd name="T2" fmla="*/ 2 w 7"/>
                <a:gd name="T3" fmla="*/ 5 h 6"/>
                <a:gd name="T4" fmla="*/ 4 w 7"/>
                <a:gd name="T5" fmla="*/ 1 h 6"/>
              </a:gdLst>
              <a:ahLst/>
              <a:cxnLst>
                <a:cxn ang="0">
                  <a:pos x="T0" y="T1"/>
                </a:cxn>
                <a:cxn ang="0">
                  <a:pos x="T2" y="T3"/>
                </a:cxn>
                <a:cxn ang="0">
                  <a:pos x="T4" y="T5"/>
                </a:cxn>
              </a:cxnLst>
              <a:rect l="0" t="0" r="r" b="b"/>
              <a:pathLst>
                <a:path w="7" h="6">
                  <a:moveTo>
                    <a:pt x="4" y="1"/>
                  </a:moveTo>
                  <a:cubicBezTo>
                    <a:pt x="2" y="2"/>
                    <a:pt x="0" y="6"/>
                    <a:pt x="2" y="5"/>
                  </a:cubicBezTo>
                  <a:cubicBezTo>
                    <a:pt x="5" y="3"/>
                    <a:pt x="7"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78"/>
            <p:cNvSpPr>
              <a:spLocks/>
            </p:cNvSpPr>
            <p:nvPr/>
          </p:nvSpPr>
          <p:spPr bwMode="auto">
            <a:xfrm>
              <a:off x="4719484" y="2723147"/>
              <a:ext cx="45111" cy="19138"/>
            </a:xfrm>
            <a:custGeom>
              <a:avLst/>
              <a:gdLst>
                <a:gd name="T0" fmla="*/ 17 w 28"/>
                <a:gd name="T1" fmla="*/ 3 h 12"/>
                <a:gd name="T2" fmla="*/ 5 w 28"/>
                <a:gd name="T3" fmla="*/ 2 h 12"/>
                <a:gd name="T4" fmla="*/ 25 w 28"/>
                <a:gd name="T5" fmla="*/ 10 h 12"/>
                <a:gd name="T6" fmla="*/ 17 w 28"/>
                <a:gd name="T7" fmla="*/ 3 h 12"/>
              </a:gdLst>
              <a:ahLst/>
              <a:cxnLst>
                <a:cxn ang="0">
                  <a:pos x="T0" y="T1"/>
                </a:cxn>
                <a:cxn ang="0">
                  <a:pos x="T2" y="T3"/>
                </a:cxn>
                <a:cxn ang="0">
                  <a:pos x="T4" y="T5"/>
                </a:cxn>
                <a:cxn ang="0">
                  <a:pos x="T6" y="T7"/>
                </a:cxn>
              </a:cxnLst>
              <a:rect l="0" t="0" r="r" b="b"/>
              <a:pathLst>
                <a:path w="28" h="12">
                  <a:moveTo>
                    <a:pt x="17" y="3"/>
                  </a:moveTo>
                  <a:cubicBezTo>
                    <a:pt x="11" y="0"/>
                    <a:pt x="0" y="1"/>
                    <a:pt x="5" y="2"/>
                  </a:cubicBezTo>
                  <a:cubicBezTo>
                    <a:pt x="9" y="4"/>
                    <a:pt x="18" y="12"/>
                    <a:pt x="25" y="10"/>
                  </a:cubicBezTo>
                  <a:cubicBezTo>
                    <a:pt x="28" y="9"/>
                    <a:pt x="24" y="6"/>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9"/>
            <p:cNvSpPr>
              <a:spLocks/>
            </p:cNvSpPr>
            <p:nvPr/>
          </p:nvSpPr>
          <p:spPr bwMode="auto">
            <a:xfrm>
              <a:off x="4751609" y="2781244"/>
              <a:ext cx="19822" cy="23923"/>
            </a:xfrm>
            <a:custGeom>
              <a:avLst/>
              <a:gdLst>
                <a:gd name="T0" fmla="*/ 3 w 12"/>
                <a:gd name="T1" fmla="*/ 15 h 15"/>
                <a:gd name="T2" fmla="*/ 11 w 12"/>
                <a:gd name="T3" fmla="*/ 9 h 15"/>
                <a:gd name="T4" fmla="*/ 10 w 12"/>
                <a:gd name="T5" fmla="*/ 3 h 15"/>
                <a:gd name="T6" fmla="*/ 4 w 12"/>
                <a:gd name="T7" fmla="*/ 9 h 15"/>
                <a:gd name="T8" fmla="*/ 3 w 12"/>
                <a:gd name="T9" fmla="*/ 15 h 15"/>
              </a:gdLst>
              <a:ahLst/>
              <a:cxnLst>
                <a:cxn ang="0">
                  <a:pos x="T0" y="T1"/>
                </a:cxn>
                <a:cxn ang="0">
                  <a:pos x="T2" y="T3"/>
                </a:cxn>
                <a:cxn ang="0">
                  <a:pos x="T4" y="T5"/>
                </a:cxn>
                <a:cxn ang="0">
                  <a:pos x="T6" y="T7"/>
                </a:cxn>
                <a:cxn ang="0">
                  <a:pos x="T8" y="T9"/>
                </a:cxn>
              </a:cxnLst>
              <a:rect l="0" t="0" r="r" b="b"/>
              <a:pathLst>
                <a:path w="12" h="15">
                  <a:moveTo>
                    <a:pt x="3" y="15"/>
                  </a:moveTo>
                  <a:cubicBezTo>
                    <a:pt x="4" y="15"/>
                    <a:pt x="12" y="10"/>
                    <a:pt x="11" y="9"/>
                  </a:cubicBezTo>
                  <a:cubicBezTo>
                    <a:pt x="9" y="8"/>
                    <a:pt x="10" y="5"/>
                    <a:pt x="10" y="3"/>
                  </a:cubicBezTo>
                  <a:cubicBezTo>
                    <a:pt x="10" y="0"/>
                    <a:pt x="7" y="5"/>
                    <a:pt x="4" y="9"/>
                  </a:cubicBezTo>
                  <a:cubicBezTo>
                    <a:pt x="1" y="12"/>
                    <a:pt x="0" y="15"/>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0"/>
            <p:cNvSpPr>
              <a:spLocks/>
            </p:cNvSpPr>
            <p:nvPr/>
          </p:nvSpPr>
          <p:spPr bwMode="auto">
            <a:xfrm>
              <a:off x="4790568" y="2682819"/>
              <a:ext cx="101843" cy="109361"/>
            </a:xfrm>
            <a:custGeom>
              <a:avLst/>
              <a:gdLst>
                <a:gd name="T0" fmla="*/ 39 w 63"/>
                <a:gd name="T1" fmla="*/ 26 h 68"/>
                <a:gd name="T2" fmla="*/ 37 w 63"/>
                <a:gd name="T3" fmla="*/ 22 h 68"/>
                <a:gd name="T4" fmla="*/ 30 w 63"/>
                <a:gd name="T5" fmla="*/ 27 h 68"/>
                <a:gd name="T6" fmla="*/ 33 w 63"/>
                <a:gd name="T7" fmla="*/ 17 h 68"/>
                <a:gd name="T8" fmla="*/ 40 w 63"/>
                <a:gd name="T9" fmla="*/ 9 h 68"/>
                <a:gd name="T10" fmla="*/ 41 w 63"/>
                <a:gd name="T11" fmla="*/ 5 h 68"/>
                <a:gd name="T12" fmla="*/ 45 w 63"/>
                <a:gd name="T13" fmla="*/ 1 h 68"/>
                <a:gd name="T14" fmla="*/ 34 w 63"/>
                <a:gd name="T15" fmla="*/ 5 h 68"/>
                <a:gd name="T16" fmla="*/ 24 w 63"/>
                <a:gd name="T17" fmla="*/ 15 h 68"/>
                <a:gd name="T18" fmla="*/ 16 w 63"/>
                <a:gd name="T19" fmla="*/ 29 h 68"/>
                <a:gd name="T20" fmla="*/ 16 w 63"/>
                <a:gd name="T21" fmla="*/ 34 h 68"/>
                <a:gd name="T22" fmla="*/ 12 w 63"/>
                <a:gd name="T23" fmla="*/ 36 h 68"/>
                <a:gd name="T24" fmla="*/ 4 w 63"/>
                <a:gd name="T25" fmla="*/ 42 h 68"/>
                <a:gd name="T26" fmla="*/ 7 w 63"/>
                <a:gd name="T27" fmla="*/ 44 h 68"/>
                <a:gd name="T28" fmla="*/ 2 w 63"/>
                <a:gd name="T29" fmla="*/ 51 h 68"/>
                <a:gd name="T30" fmla="*/ 8 w 63"/>
                <a:gd name="T31" fmla="*/ 54 h 68"/>
                <a:gd name="T32" fmla="*/ 27 w 63"/>
                <a:gd name="T33" fmla="*/ 53 h 68"/>
                <a:gd name="T34" fmla="*/ 29 w 63"/>
                <a:gd name="T35" fmla="*/ 56 h 68"/>
                <a:gd name="T36" fmla="*/ 29 w 63"/>
                <a:gd name="T37" fmla="*/ 62 h 68"/>
                <a:gd name="T38" fmla="*/ 35 w 63"/>
                <a:gd name="T39" fmla="*/ 64 h 68"/>
                <a:gd name="T40" fmla="*/ 41 w 63"/>
                <a:gd name="T41" fmla="*/ 58 h 68"/>
                <a:gd name="T42" fmla="*/ 44 w 63"/>
                <a:gd name="T43" fmla="*/ 56 h 68"/>
                <a:gd name="T44" fmla="*/ 49 w 63"/>
                <a:gd name="T45" fmla="*/ 51 h 68"/>
                <a:gd name="T46" fmla="*/ 50 w 63"/>
                <a:gd name="T47" fmla="*/ 55 h 68"/>
                <a:gd name="T48" fmla="*/ 48 w 63"/>
                <a:gd name="T49" fmla="*/ 62 h 68"/>
                <a:gd name="T50" fmla="*/ 53 w 63"/>
                <a:gd name="T51" fmla="*/ 60 h 68"/>
                <a:gd name="T52" fmla="*/ 56 w 63"/>
                <a:gd name="T53" fmla="*/ 66 h 68"/>
                <a:gd name="T54" fmla="*/ 63 w 63"/>
                <a:gd name="T55" fmla="*/ 54 h 68"/>
                <a:gd name="T56" fmla="*/ 59 w 63"/>
                <a:gd name="T57" fmla="*/ 54 h 68"/>
                <a:gd name="T58" fmla="*/ 61 w 63"/>
                <a:gd name="T59" fmla="*/ 49 h 68"/>
                <a:gd name="T60" fmla="*/ 55 w 63"/>
                <a:gd name="T61" fmla="*/ 51 h 68"/>
                <a:gd name="T62" fmla="*/ 60 w 63"/>
                <a:gd name="T63" fmla="*/ 44 h 68"/>
                <a:gd name="T64" fmla="*/ 58 w 63"/>
                <a:gd name="T65" fmla="*/ 44 h 68"/>
                <a:gd name="T66" fmla="*/ 57 w 63"/>
                <a:gd name="T67" fmla="*/ 38 h 68"/>
                <a:gd name="T68" fmla="*/ 59 w 63"/>
                <a:gd name="T69" fmla="*/ 32 h 68"/>
                <a:gd name="T70" fmla="*/ 49 w 63"/>
                <a:gd name="T71" fmla="*/ 30 h 68"/>
                <a:gd name="T72" fmla="*/ 43 w 63"/>
                <a:gd name="T73" fmla="*/ 31 h 68"/>
                <a:gd name="T74" fmla="*/ 39 w 63"/>
                <a:gd name="T75"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68">
                  <a:moveTo>
                    <a:pt x="39" y="26"/>
                  </a:moveTo>
                  <a:cubicBezTo>
                    <a:pt x="39" y="25"/>
                    <a:pt x="39" y="22"/>
                    <a:pt x="37" y="22"/>
                  </a:cubicBezTo>
                  <a:cubicBezTo>
                    <a:pt x="36" y="21"/>
                    <a:pt x="31" y="25"/>
                    <a:pt x="30" y="27"/>
                  </a:cubicBezTo>
                  <a:cubicBezTo>
                    <a:pt x="29" y="28"/>
                    <a:pt x="33" y="18"/>
                    <a:pt x="33" y="17"/>
                  </a:cubicBezTo>
                  <a:cubicBezTo>
                    <a:pt x="33" y="16"/>
                    <a:pt x="40" y="9"/>
                    <a:pt x="40" y="9"/>
                  </a:cubicBezTo>
                  <a:cubicBezTo>
                    <a:pt x="41" y="8"/>
                    <a:pt x="40" y="6"/>
                    <a:pt x="41" y="5"/>
                  </a:cubicBezTo>
                  <a:cubicBezTo>
                    <a:pt x="41" y="4"/>
                    <a:pt x="44" y="2"/>
                    <a:pt x="45" y="1"/>
                  </a:cubicBezTo>
                  <a:cubicBezTo>
                    <a:pt x="45" y="0"/>
                    <a:pt x="35" y="4"/>
                    <a:pt x="34" y="5"/>
                  </a:cubicBezTo>
                  <a:cubicBezTo>
                    <a:pt x="33" y="6"/>
                    <a:pt x="28" y="12"/>
                    <a:pt x="24" y="15"/>
                  </a:cubicBezTo>
                  <a:cubicBezTo>
                    <a:pt x="21" y="19"/>
                    <a:pt x="17" y="27"/>
                    <a:pt x="16" y="29"/>
                  </a:cubicBezTo>
                  <a:cubicBezTo>
                    <a:pt x="15" y="31"/>
                    <a:pt x="15" y="31"/>
                    <a:pt x="16" y="34"/>
                  </a:cubicBezTo>
                  <a:cubicBezTo>
                    <a:pt x="17" y="36"/>
                    <a:pt x="13" y="35"/>
                    <a:pt x="12" y="36"/>
                  </a:cubicBezTo>
                  <a:cubicBezTo>
                    <a:pt x="11" y="36"/>
                    <a:pt x="6" y="39"/>
                    <a:pt x="4" y="42"/>
                  </a:cubicBezTo>
                  <a:cubicBezTo>
                    <a:pt x="1" y="44"/>
                    <a:pt x="6" y="44"/>
                    <a:pt x="7" y="44"/>
                  </a:cubicBezTo>
                  <a:cubicBezTo>
                    <a:pt x="9" y="44"/>
                    <a:pt x="4" y="48"/>
                    <a:pt x="2" y="51"/>
                  </a:cubicBezTo>
                  <a:cubicBezTo>
                    <a:pt x="0" y="53"/>
                    <a:pt x="5" y="54"/>
                    <a:pt x="8" y="54"/>
                  </a:cubicBezTo>
                  <a:cubicBezTo>
                    <a:pt x="12" y="54"/>
                    <a:pt x="25" y="53"/>
                    <a:pt x="27" y="53"/>
                  </a:cubicBezTo>
                  <a:cubicBezTo>
                    <a:pt x="30" y="53"/>
                    <a:pt x="32" y="55"/>
                    <a:pt x="29" y="56"/>
                  </a:cubicBezTo>
                  <a:cubicBezTo>
                    <a:pt x="27" y="58"/>
                    <a:pt x="28" y="59"/>
                    <a:pt x="29" y="62"/>
                  </a:cubicBezTo>
                  <a:cubicBezTo>
                    <a:pt x="30" y="65"/>
                    <a:pt x="33" y="64"/>
                    <a:pt x="35" y="64"/>
                  </a:cubicBezTo>
                  <a:cubicBezTo>
                    <a:pt x="37" y="63"/>
                    <a:pt x="40" y="60"/>
                    <a:pt x="41" y="58"/>
                  </a:cubicBezTo>
                  <a:cubicBezTo>
                    <a:pt x="41" y="57"/>
                    <a:pt x="43" y="56"/>
                    <a:pt x="44" y="56"/>
                  </a:cubicBezTo>
                  <a:cubicBezTo>
                    <a:pt x="45" y="56"/>
                    <a:pt x="47" y="52"/>
                    <a:pt x="49" y="51"/>
                  </a:cubicBezTo>
                  <a:cubicBezTo>
                    <a:pt x="50" y="50"/>
                    <a:pt x="49" y="53"/>
                    <a:pt x="50" y="55"/>
                  </a:cubicBezTo>
                  <a:cubicBezTo>
                    <a:pt x="52" y="57"/>
                    <a:pt x="48" y="61"/>
                    <a:pt x="48" y="62"/>
                  </a:cubicBezTo>
                  <a:cubicBezTo>
                    <a:pt x="47" y="64"/>
                    <a:pt x="51" y="60"/>
                    <a:pt x="53" y="60"/>
                  </a:cubicBezTo>
                  <a:cubicBezTo>
                    <a:pt x="55" y="60"/>
                    <a:pt x="53" y="64"/>
                    <a:pt x="56" y="66"/>
                  </a:cubicBezTo>
                  <a:cubicBezTo>
                    <a:pt x="59" y="68"/>
                    <a:pt x="62" y="56"/>
                    <a:pt x="63" y="54"/>
                  </a:cubicBezTo>
                  <a:cubicBezTo>
                    <a:pt x="63" y="52"/>
                    <a:pt x="60" y="53"/>
                    <a:pt x="59" y="54"/>
                  </a:cubicBezTo>
                  <a:cubicBezTo>
                    <a:pt x="57" y="55"/>
                    <a:pt x="60" y="50"/>
                    <a:pt x="61" y="49"/>
                  </a:cubicBezTo>
                  <a:cubicBezTo>
                    <a:pt x="62" y="47"/>
                    <a:pt x="54" y="52"/>
                    <a:pt x="55" y="51"/>
                  </a:cubicBezTo>
                  <a:cubicBezTo>
                    <a:pt x="55" y="50"/>
                    <a:pt x="58" y="46"/>
                    <a:pt x="60" y="44"/>
                  </a:cubicBezTo>
                  <a:cubicBezTo>
                    <a:pt x="61" y="42"/>
                    <a:pt x="59" y="43"/>
                    <a:pt x="58" y="44"/>
                  </a:cubicBezTo>
                  <a:cubicBezTo>
                    <a:pt x="57" y="45"/>
                    <a:pt x="58" y="41"/>
                    <a:pt x="57" y="38"/>
                  </a:cubicBezTo>
                  <a:cubicBezTo>
                    <a:pt x="56" y="36"/>
                    <a:pt x="58" y="33"/>
                    <a:pt x="59" y="32"/>
                  </a:cubicBezTo>
                  <a:cubicBezTo>
                    <a:pt x="61" y="31"/>
                    <a:pt x="51" y="30"/>
                    <a:pt x="49" y="30"/>
                  </a:cubicBezTo>
                  <a:cubicBezTo>
                    <a:pt x="47" y="30"/>
                    <a:pt x="46" y="30"/>
                    <a:pt x="43" y="31"/>
                  </a:cubicBezTo>
                  <a:cubicBezTo>
                    <a:pt x="41" y="31"/>
                    <a:pt x="39" y="27"/>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1"/>
            <p:cNvSpPr>
              <a:spLocks/>
            </p:cNvSpPr>
            <p:nvPr/>
          </p:nvSpPr>
          <p:spPr bwMode="auto">
            <a:xfrm>
              <a:off x="4545189" y="2425137"/>
              <a:ext cx="19138" cy="24606"/>
            </a:xfrm>
            <a:custGeom>
              <a:avLst/>
              <a:gdLst>
                <a:gd name="T0" fmla="*/ 3 w 12"/>
                <a:gd name="T1" fmla="*/ 14 h 15"/>
                <a:gd name="T2" fmla="*/ 11 w 12"/>
                <a:gd name="T3" fmla="*/ 5 h 15"/>
                <a:gd name="T4" fmla="*/ 8 w 12"/>
                <a:gd name="T5" fmla="*/ 0 h 15"/>
                <a:gd name="T6" fmla="*/ 3 w 12"/>
                <a:gd name="T7" fmla="*/ 14 h 15"/>
              </a:gdLst>
              <a:ahLst/>
              <a:cxnLst>
                <a:cxn ang="0">
                  <a:pos x="T0" y="T1"/>
                </a:cxn>
                <a:cxn ang="0">
                  <a:pos x="T2" y="T3"/>
                </a:cxn>
                <a:cxn ang="0">
                  <a:pos x="T4" y="T5"/>
                </a:cxn>
                <a:cxn ang="0">
                  <a:pos x="T6" y="T7"/>
                </a:cxn>
              </a:cxnLst>
              <a:rect l="0" t="0" r="r" b="b"/>
              <a:pathLst>
                <a:path w="12" h="15">
                  <a:moveTo>
                    <a:pt x="3" y="14"/>
                  </a:moveTo>
                  <a:cubicBezTo>
                    <a:pt x="6" y="15"/>
                    <a:pt x="11" y="7"/>
                    <a:pt x="11" y="5"/>
                  </a:cubicBezTo>
                  <a:cubicBezTo>
                    <a:pt x="12" y="4"/>
                    <a:pt x="11" y="0"/>
                    <a:pt x="8" y="0"/>
                  </a:cubicBezTo>
                  <a:cubicBezTo>
                    <a:pt x="4" y="1"/>
                    <a:pt x="0" y="14"/>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2"/>
            <p:cNvSpPr>
              <a:spLocks/>
            </p:cNvSpPr>
            <p:nvPr/>
          </p:nvSpPr>
          <p:spPr bwMode="auto">
            <a:xfrm>
              <a:off x="4496660" y="2412151"/>
              <a:ext cx="41694" cy="29391"/>
            </a:xfrm>
            <a:custGeom>
              <a:avLst/>
              <a:gdLst>
                <a:gd name="T0" fmla="*/ 14 w 26"/>
                <a:gd name="T1" fmla="*/ 3 h 18"/>
                <a:gd name="T2" fmla="*/ 5 w 26"/>
                <a:gd name="T3" fmla="*/ 10 h 18"/>
                <a:gd name="T4" fmla="*/ 1 w 26"/>
                <a:gd name="T5" fmla="*/ 16 h 18"/>
                <a:gd name="T6" fmla="*/ 4 w 26"/>
                <a:gd name="T7" fmla="*/ 15 h 18"/>
                <a:gd name="T8" fmla="*/ 7 w 26"/>
                <a:gd name="T9" fmla="*/ 15 h 18"/>
                <a:gd name="T10" fmla="*/ 14 w 26"/>
                <a:gd name="T11" fmla="*/ 13 h 18"/>
                <a:gd name="T12" fmla="*/ 25 w 26"/>
                <a:gd name="T13" fmla="*/ 2 h 18"/>
                <a:gd name="T14" fmla="*/ 22 w 26"/>
                <a:gd name="T15" fmla="*/ 3 h 18"/>
                <a:gd name="T16" fmla="*/ 14 w 2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4" y="3"/>
                  </a:moveTo>
                  <a:cubicBezTo>
                    <a:pt x="11" y="4"/>
                    <a:pt x="7" y="8"/>
                    <a:pt x="5" y="10"/>
                  </a:cubicBezTo>
                  <a:cubicBezTo>
                    <a:pt x="2" y="13"/>
                    <a:pt x="0" y="15"/>
                    <a:pt x="1" y="16"/>
                  </a:cubicBezTo>
                  <a:cubicBezTo>
                    <a:pt x="2" y="18"/>
                    <a:pt x="3" y="16"/>
                    <a:pt x="4" y="15"/>
                  </a:cubicBezTo>
                  <a:cubicBezTo>
                    <a:pt x="6" y="14"/>
                    <a:pt x="4" y="16"/>
                    <a:pt x="7" y="15"/>
                  </a:cubicBezTo>
                  <a:cubicBezTo>
                    <a:pt x="8" y="15"/>
                    <a:pt x="10" y="14"/>
                    <a:pt x="14" y="13"/>
                  </a:cubicBezTo>
                  <a:cubicBezTo>
                    <a:pt x="19" y="12"/>
                    <a:pt x="25" y="5"/>
                    <a:pt x="25" y="2"/>
                  </a:cubicBezTo>
                  <a:cubicBezTo>
                    <a:pt x="26" y="0"/>
                    <a:pt x="24" y="2"/>
                    <a:pt x="22" y="3"/>
                  </a:cubicBezTo>
                  <a:cubicBezTo>
                    <a:pt x="20" y="3"/>
                    <a:pt x="18" y="3"/>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3"/>
            <p:cNvSpPr>
              <a:spLocks/>
            </p:cNvSpPr>
            <p:nvPr/>
          </p:nvSpPr>
          <p:spPr bwMode="auto">
            <a:xfrm>
              <a:off x="4459751" y="2332864"/>
              <a:ext cx="98425" cy="82705"/>
            </a:xfrm>
            <a:custGeom>
              <a:avLst/>
              <a:gdLst>
                <a:gd name="T0" fmla="*/ 61 w 61"/>
                <a:gd name="T1" fmla="*/ 36 h 51"/>
                <a:gd name="T2" fmla="*/ 55 w 61"/>
                <a:gd name="T3" fmla="*/ 32 h 51"/>
                <a:gd name="T4" fmla="*/ 50 w 61"/>
                <a:gd name="T5" fmla="*/ 35 h 51"/>
                <a:gd name="T6" fmla="*/ 49 w 61"/>
                <a:gd name="T7" fmla="*/ 22 h 51"/>
                <a:gd name="T8" fmla="*/ 41 w 61"/>
                <a:gd name="T9" fmla="*/ 18 h 51"/>
                <a:gd name="T10" fmla="*/ 38 w 61"/>
                <a:gd name="T11" fmla="*/ 12 h 51"/>
                <a:gd name="T12" fmla="*/ 33 w 61"/>
                <a:gd name="T13" fmla="*/ 7 h 51"/>
                <a:gd name="T14" fmla="*/ 29 w 61"/>
                <a:gd name="T15" fmla="*/ 12 h 51"/>
                <a:gd name="T16" fmla="*/ 30 w 61"/>
                <a:gd name="T17" fmla="*/ 5 h 51"/>
                <a:gd name="T18" fmla="*/ 27 w 61"/>
                <a:gd name="T19" fmla="*/ 0 h 51"/>
                <a:gd name="T20" fmla="*/ 22 w 61"/>
                <a:gd name="T21" fmla="*/ 6 h 51"/>
                <a:gd name="T22" fmla="*/ 15 w 61"/>
                <a:gd name="T23" fmla="*/ 28 h 51"/>
                <a:gd name="T24" fmla="*/ 6 w 61"/>
                <a:gd name="T25" fmla="*/ 33 h 51"/>
                <a:gd name="T26" fmla="*/ 1 w 61"/>
                <a:gd name="T27" fmla="*/ 39 h 51"/>
                <a:gd name="T28" fmla="*/ 11 w 61"/>
                <a:gd name="T29" fmla="*/ 41 h 51"/>
                <a:gd name="T30" fmla="*/ 10 w 61"/>
                <a:gd name="T31" fmla="*/ 51 h 51"/>
                <a:gd name="T32" fmla="*/ 23 w 61"/>
                <a:gd name="T33" fmla="*/ 48 h 51"/>
                <a:gd name="T34" fmla="*/ 30 w 61"/>
                <a:gd name="T35" fmla="*/ 40 h 51"/>
                <a:gd name="T36" fmla="*/ 31 w 61"/>
                <a:gd name="T37" fmla="*/ 36 h 51"/>
                <a:gd name="T38" fmla="*/ 39 w 61"/>
                <a:gd name="T39" fmla="*/ 30 h 51"/>
                <a:gd name="T40" fmla="*/ 39 w 61"/>
                <a:gd name="T41" fmla="*/ 35 h 51"/>
                <a:gd name="T42" fmla="*/ 43 w 61"/>
                <a:gd name="T43" fmla="*/ 38 h 51"/>
                <a:gd name="T44" fmla="*/ 53 w 61"/>
                <a:gd name="T45" fmla="*/ 42 h 51"/>
                <a:gd name="T46" fmla="*/ 61 w 61"/>
                <a:gd name="T4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 h="51">
                  <a:moveTo>
                    <a:pt x="61" y="36"/>
                  </a:moveTo>
                  <a:cubicBezTo>
                    <a:pt x="61" y="34"/>
                    <a:pt x="58" y="33"/>
                    <a:pt x="55" y="32"/>
                  </a:cubicBezTo>
                  <a:cubicBezTo>
                    <a:pt x="51" y="32"/>
                    <a:pt x="53" y="34"/>
                    <a:pt x="50" y="35"/>
                  </a:cubicBezTo>
                  <a:cubicBezTo>
                    <a:pt x="47" y="36"/>
                    <a:pt x="52" y="23"/>
                    <a:pt x="49" y="22"/>
                  </a:cubicBezTo>
                  <a:cubicBezTo>
                    <a:pt x="46" y="21"/>
                    <a:pt x="41" y="21"/>
                    <a:pt x="41" y="18"/>
                  </a:cubicBezTo>
                  <a:cubicBezTo>
                    <a:pt x="41" y="16"/>
                    <a:pt x="40" y="13"/>
                    <a:pt x="38" y="12"/>
                  </a:cubicBezTo>
                  <a:cubicBezTo>
                    <a:pt x="36" y="11"/>
                    <a:pt x="35" y="9"/>
                    <a:pt x="33" y="7"/>
                  </a:cubicBezTo>
                  <a:cubicBezTo>
                    <a:pt x="31" y="6"/>
                    <a:pt x="31" y="11"/>
                    <a:pt x="29" y="12"/>
                  </a:cubicBezTo>
                  <a:cubicBezTo>
                    <a:pt x="26" y="12"/>
                    <a:pt x="29" y="7"/>
                    <a:pt x="30" y="5"/>
                  </a:cubicBezTo>
                  <a:cubicBezTo>
                    <a:pt x="31" y="3"/>
                    <a:pt x="29" y="0"/>
                    <a:pt x="27" y="0"/>
                  </a:cubicBezTo>
                  <a:cubicBezTo>
                    <a:pt x="25" y="1"/>
                    <a:pt x="24" y="4"/>
                    <a:pt x="22" y="6"/>
                  </a:cubicBezTo>
                  <a:cubicBezTo>
                    <a:pt x="21" y="8"/>
                    <a:pt x="16" y="25"/>
                    <a:pt x="15" y="28"/>
                  </a:cubicBezTo>
                  <a:cubicBezTo>
                    <a:pt x="15" y="31"/>
                    <a:pt x="12" y="31"/>
                    <a:pt x="6" y="33"/>
                  </a:cubicBezTo>
                  <a:cubicBezTo>
                    <a:pt x="0" y="36"/>
                    <a:pt x="0" y="37"/>
                    <a:pt x="1" y="39"/>
                  </a:cubicBezTo>
                  <a:cubicBezTo>
                    <a:pt x="1" y="42"/>
                    <a:pt x="9" y="41"/>
                    <a:pt x="11" y="41"/>
                  </a:cubicBezTo>
                  <a:cubicBezTo>
                    <a:pt x="13" y="42"/>
                    <a:pt x="6" y="50"/>
                    <a:pt x="10" y="51"/>
                  </a:cubicBezTo>
                  <a:cubicBezTo>
                    <a:pt x="13" y="51"/>
                    <a:pt x="22" y="48"/>
                    <a:pt x="23" y="48"/>
                  </a:cubicBezTo>
                  <a:cubicBezTo>
                    <a:pt x="24" y="48"/>
                    <a:pt x="28" y="41"/>
                    <a:pt x="30" y="40"/>
                  </a:cubicBezTo>
                  <a:cubicBezTo>
                    <a:pt x="32" y="38"/>
                    <a:pt x="31" y="37"/>
                    <a:pt x="31" y="36"/>
                  </a:cubicBezTo>
                  <a:cubicBezTo>
                    <a:pt x="31" y="35"/>
                    <a:pt x="37" y="30"/>
                    <a:pt x="39" y="30"/>
                  </a:cubicBezTo>
                  <a:cubicBezTo>
                    <a:pt x="41" y="29"/>
                    <a:pt x="40" y="33"/>
                    <a:pt x="39" y="35"/>
                  </a:cubicBezTo>
                  <a:cubicBezTo>
                    <a:pt x="38" y="36"/>
                    <a:pt x="39" y="38"/>
                    <a:pt x="43" y="38"/>
                  </a:cubicBezTo>
                  <a:cubicBezTo>
                    <a:pt x="47" y="39"/>
                    <a:pt x="49" y="42"/>
                    <a:pt x="53" y="42"/>
                  </a:cubicBezTo>
                  <a:cubicBezTo>
                    <a:pt x="57" y="42"/>
                    <a:pt x="61" y="37"/>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4"/>
            <p:cNvSpPr>
              <a:spLocks/>
            </p:cNvSpPr>
            <p:nvPr/>
          </p:nvSpPr>
          <p:spPr bwMode="auto">
            <a:xfrm>
              <a:off x="4584149" y="2399164"/>
              <a:ext cx="19138" cy="15037"/>
            </a:xfrm>
            <a:custGeom>
              <a:avLst/>
              <a:gdLst>
                <a:gd name="T0" fmla="*/ 3 w 12"/>
                <a:gd name="T1" fmla="*/ 1 h 9"/>
                <a:gd name="T2" fmla="*/ 3 w 12"/>
                <a:gd name="T3" fmla="*/ 8 h 9"/>
                <a:gd name="T4" fmla="*/ 10 w 12"/>
                <a:gd name="T5" fmla="*/ 6 h 9"/>
                <a:gd name="T6" fmla="*/ 7 w 12"/>
                <a:gd name="T7" fmla="*/ 4 h 9"/>
                <a:gd name="T8" fmla="*/ 3 w 12"/>
                <a:gd name="T9" fmla="*/ 1 h 9"/>
              </a:gdLst>
              <a:ahLst/>
              <a:cxnLst>
                <a:cxn ang="0">
                  <a:pos x="T0" y="T1"/>
                </a:cxn>
                <a:cxn ang="0">
                  <a:pos x="T2" y="T3"/>
                </a:cxn>
                <a:cxn ang="0">
                  <a:pos x="T4" y="T5"/>
                </a:cxn>
                <a:cxn ang="0">
                  <a:pos x="T6" y="T7"/>
                </a:cxn>
                <a:cxn ang="0">
                  <a:pos x="T8" y="T9"/>
                </a:cxn>
              </a:cxnLst>
              <a:rect l="0" t="0" r="r" b="b"/>
              <a:pathLst>
                <a:path w="12" h="9">
                  <a:moveTo>
                    <a:pt x="3" y="1"/>
                  </a:moveTo>
                  <a:cubicBezTo>
                    <a:pt x="0" y="2"/>
                    <a:pt x="1" y="6"/>
                    <a:pt x="3" y="8"/>
                  </a:cubicBezTo>
                  <a:cubicBezTo>
                    <a:pt x="4" y="9"/>
                    <a:pt x="8" y="7"/>
                    <a:pt x="10" y="6"/>
                  </a:cubicBezTo>
                  <a:cubicBezTo>
                    <a:pt x="12" y="5"/>
                    <a:pt x="7" y="4"/>
                    <a:pt x="7" y="4"/>
                  </a:cubicBezTo>
                  <a:cubicBezTo>
                    <a:pt x="6" y="4"/>
                    <a:pt x="5"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5"/>
            <p:cNvSpPr>
              <a:spLocks/>
            </p:cNvSpPr>
            <p:nvPr/>
          </p:nvSpPr>
          <p:spPr bwMode="auto">
            <a:xfrm>
              <a:off x="4599870" y="2394379"/>
              <a:ext cx="16404" cy="10253"/>
            </a:xfrm>
            <a:custGeom>
              <a:avLst/>
              <a:gdLst>
                <a:gd name="T0" fmla="*/ 1 w 10"/>
                <a:gd name="T1" fmla="*/ 2 h 6"/>
                <a:gd name="T2" fmla="*/ 7 w 10"/>
                <a:gd name="T3" fmla="*/ 6 h 6"/>
                <a:gd name="T4" fmla="*/ 6 w 10"/>
                <a:gd name="T5" fmla="*/ 2 h 6"/>
                <a:gd name="T6" fmla="*/ 1 w 10"/>
                <a:gd name="T7" fmla="*/ 2 h 6"/>
              </a:gdLst>
              <a:ahLst/>
              <a:cxnLst>
                <a:cxn ang="0">
                  <a:pos x="T0" y="T1"/>
                </a:cxn>
                <a:cxn ang="0">
                  <a:pos x="T2" y="T3"/>
                </a:cxn>
                <a:cxn ang="0">
                  <a:pos x="T4" y="T5"/>
                </a:cxn>
                <a:cxn ang="0">
                  <a:pos x="T6" y="T7"/>
                </a:cxn>
              </a:cxnLst>
              <a:rect l="0" t="0" r="r" b="b"/>
              <a:pathLst>
                <a:path w="10" h="6">
                  <a:moveTo>
                    <a:pt x="1" y="2"/>
                  </a:moveTo>
                  <a:cubicBezTo>
                    <a:pt x="0" y="3"/>
                    <a:pt x="3" y="6"/>
                    <a:pt x="7" y="6"/>
                  </a:cubicBezTo>
                  <a:cubicBezTo>
                    <a:pt x="10" y="6"/>
                    <a:pt x="7" y="3"/>
                    <a:pt x="6" y="2"/>
                  </a:cubicBezTo>
                  <a:cubicBezTo>
                    <a:pt x="4" y="0"/>
                    <a:pt x="3"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86"/>
            <p:cNvSpPr>
              <a:spLocks/>
            </p:cNvSpPr>
            <p:nvPr/>
          </p:nvSpPr>
          <p:spPr bwMode="auto">
            <a:xfrm>
              <a:off x="4653184" y="2265197"/>
              <a:ext cx="21189" cy="19138"/>
            </a:xfrm>
            <a:custGeom>
              <a:avLst/>
              <a:gdLst>
                <a:gd name="T0" fmla="*/ 5 w 13"/>
                <a:gd name="T1" fmla="*/ 12 h 12"/>
                <a:gd name="T2" fmla="*/ 11 w 13"/>
                <a:gd name="T3" fmla="*/ 9 h 12"/>
                <a:gd name="T4" fmla="*/ 9 w 13"/>
                <a:gd name="T5" fmla="*/ 0 h 12"/>
                <a:gd name="T6" fmla="*/ 0 w 13"/>
                <a:gd name="T7" fmla="*/ 5 h 12"/>
                <a:gd name="T8" fmla="*/ 5 w 13"/>
                <a:gd name="T9" fmla="*/ 12 h 12"/>
              </a:gdLst>
              <a:ahLst/>
              <a:cxnLst>
                <a:cxn ang="0">
                  <a:pos x="T0" y="T1"/>
                </a:cxn>
                <a:cxn ang="0">
                  <a:pos x="T2" y="T3"/>
                </a:cxn>
                <a:cxn ang="0">
                  <a:pos x="T4" y="T5"/>
                </a:cxn>
                <a:cxn ang="0">
                  <a:pos x="T6" y="T7"/>
                </a:cxn>
                <a:cxn ang="0">
                  <a:pos x="T8" y="T9"/>
                </a:cxn>
              </a:cxnLst>
              <a:rect l="0" t="0" r="r" b="b"/>
              <a:pathLst>
                <a:path w="13" h="12">
                  <a:moveTo>
                    <a:pt x="5" y="12"/>
                  </a:moveTo>
                  <a:cubicBezTo>
                    <a:pt x="8" y="12"/>
                    <a:pt x="9" y="11"/>
                    <a:pt x="11" y="9"/>
                  </a:cubicBezTo>
                  <a:cubicBezTo>
                    <a:pt x="12" y="6"/>
                    <a:pt x="13" y="1"/>
                    <a:pt x="9" y="0"/>
                  </a:cubicBezTo>
                  <a:cubicBezTo>
                    <a:pt x="5" y="0"/>
                    <a:pt x="1" y="4"/>
                    <a:pt x="0" y="5"/>
                  </a:cubicBezTo>
                  <a:cubicBezTo>
                    <a:pt x="0" y="7"/>
                    <a:pt x="0"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7"/>
            <p:cNvSpPr>
              <a:spLocks/>
            </p:cNvSpPr>
            <p:nvPr/>
          </p:nvSpPr>
          <p:spPr bwMode="auto">
            <a:xfrm>
              <a:off x="4591668" y="2205731"/>
              <a:ext cx="28024" cy="14354"/>
            </a:xfrm>
            <a:custGeom>
              <a:avLst/>
              <a:gdLst>
                <a:gd name="T0" fmla="*/ 16 w 17"/>
                <a:gd name="T1" fmla="*/ 8 h 9"/>
                <a:gd name="T2" fmla="*/ 17 w 17"/>
                <a:gd name="T3" fmla="*/ 2 h 9"/>
                <a:gd name="T4" fmla="*/ 4 w 17"/>
                <a:gd name="T5" fmla="*/ 2 h 9"/>
                <a:gd name="T6" fmla="*/ 8 w 17"/>
                <a:gd name="T7" fmla="*/ 7 h 9"/>
                <a:gd name="T8" fmla="*/ 16 w 17"/>
                <a:gd name="T9" fmla="*/ 8 h 9"/>
              </a:gdLst>
              <a:ahLst/>
              <a:cxnLst>
                <a:cxn ang="0">
                  <a:pos x="T0" y="T1"/>
                </a:cxn>
                <a:cxn ang="0">
                  <a:pos x="T2" y="T3"/>
                </a:cxn>
                <a:cxn ang="0">
                  <a:pos x="T4" y="T5"/>
                </a:cxn>
                <a:cxn ang="0">
                  <a:pos x="T6" y="T7"/>
                </a:cxn>
                <a:cxn ang="0">
                  <a:pos x="T8" y="T9"/>
                </a:cxn>
              </a:cxnLst>
              <a:rect l="0" t="0" r="r" b="b"/>
              <a:pathLst>
                <a:path w="17" h="9">
                  <a:moveTo>
                    <a:pt x="16" y="8"/>
                  </a:moveTo>
                  <a:cubicBezTo>
                    <a:pt x="17" y="8"/>
                    <a:pt x="17" y="3"/>
                    <a:pt x="17" y="2"/>
                  </a:cubicBezTo>
                  <a:cubicBezTo>
                    <a:pt x="16" y="0"/>
                    <a:pt x="8" y="2"/>
                    <a:pt x="4" y="2"/>
                  </a:cubicBezTo>
                  <a:cubicBezTo>
                    <a:pt x="0" y="3"/>
                    <a:pt x="5" y="5"/>
                    <a:pt x="8" y="7"/>
                  </a:cubicBezTo>
                  <a:cubicBezTo>
                    <a:pt x="11" y="9"/>
                    <a:pt x="14"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8"/>
            <p:cNvSpPr>
              <a:spLocks/>
            </p:cNvSpPr>
            <p:nvPr/>
          </p:nvSpPr>
          <p:spPr bwMode="auto">
            <a:xfrm>
              <a:off x="4759811" y="2441542"/>
              <a:ext cx="22556" cy="17771"/>
            </a:xfrm>
            <a:custGeom>
              <a:avLst/>
              <a:gdLst>
                <a:gd name="T0" fmla="*/ 7 w 14"/>
                <a:gd name="T1" fmla="*/ 1 h 11"/>
                <a:gd name="T2" fmla="*/ 2 w 14"/>
                <a:gd name="T3" fmla="*/ 4 h 11"/>
                <a:gd name="T4" fmla="*/ 6 w 14"/>
                <a:gd name="T5" fmla="*/ 10 h 11"/>
                <a:gd name="T6" fmla="*/ 12 w 14"/>
                <a:gd name="T7" fmla="*/ 6 h 11"/>
                <a:gd name="T8" fmla="*/ 8 w 14"/>
                <a:gd name="T9" fmla="*/ 4 h 11"/>
                <a:gd name="T10" fmla="*/ 7 w 14"/>
                <a:gd name="T11" fmla="*/ 1 h 11"/>
              </a:gdLst>
              <a:ahLst/>
              <a:cxnLst>
                <a:cxn ang="0">
                  <a:pos x="T0" y="T1"/>
                </a:cxn>
                <a:cxn ang="0">
                  <a:pos x="T2" y="T3"/>
                </a:cxn>
                <a:cxn ang="0">
                  <a:pos x="T4" y="T5"/>
                </a:cxn>
                <a:cxn ang="0">
                  <a:pos x="T6" y="T7"/>
                </a:cxn>
                <a:cxn ang="0">
                  <a:pos x="T8" y="T9"/>
                </a:cxn>
                <a:cxn ang="0">
                  <a:pos x="T10" y="T11"/>
                </a:cxn>
              </a:cxnLst>
              <a:rect l="0" t="0" r="r" b="b"/>
              <a:pathLst>
                <a:path w="14" h="11">
                  <a:moveTo>
                    <a:pt x="7" y="1"/>
                  </a:moveTo>
                  <a:cubicBezTo>
                    <a:pt x="7" y="0"/>
                    <a:pt x="3" y="2"/>
                    <a:pt x="2" y="4"/>
                  </a:cubicBezTo>
                  <a:cubicBezTo>
                    <a:pt x="0" y="5"/>
                    <a:pt x="3" y="9"/>
                    <a:pt x="6" y="10"/>
                  </a:cubicBezTo>
                  <a:cubicBezTo>
                    <a:pt x="9" y="11"/>
                    <a:pt x="10" y="7"/>
                    <a:pt x="12" y="6"/>
                  </a:cubicBezTo>
                  <a:cubicBezTo>
                    <a:pt x="14" y="4"/>
                    <a:pt x="10" y="4"/>
                    <a:pt x="8" y="4"/>
                  </a:cubicBezTo>
                  <a:cubicBezTo>
                    <a:pt x="7" y="4"/>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9"/>
            <p:cNvSpPr>
              <a:spLocks/>
            </p:cNvSpPr>
            <p:nvPr/>
          </p:nvSpPr>
          <p:spPr bwMode="auto">
            <a:xfrm>
              <a:off x="4491876" y="2054676"/>
              <a:ext cx="363626" cy="395067"/>
            </a:xfrm>
            <a:custGeom>
              <a:avLst/>
              <a:gdLst>
                <a:gd name="T0" fmla="*/ 13 w 225"/>
                <a:gd name="T1" fmla="*/ 65 h 244"/>
                <a:gd name="T2" fmla="*/ 19 w 225"/>
                <a:gd name="T3" fmla="*/ 77 h 244"/>
                <a:gd name="T4" fmla="*/ 26 w 225"/>
                <a:gd name="T5" fmla="*/ 85 h 244"/>
                <a:gd name="T6" fmla="*/ 54 w 225"/>
                <a:gd name="T7" fmla="*/ 92 h 244"/>
                <a:gd name="T8" fmla="*/ 79 w 225"/>
                <a:gd name="T9" fmla="*/ 91 h 244"/>
                <a:gd name="T10" fmla="*/ 103 w 225"/>
                <a:gd name="T11" fmla="*/ 91 h 244"/>
                <a:gd name="T12" fmla="*/ 119 w 225"/>
                <a:gd name="T13" fmla="*/ 108 h 244"/>
                <a:gd name="T14" fmla="*/ 124 w 225"/>
                <a:gd name="T15" fmla="*/ 131 h 244"/>
                <a:gd name="T16" fmla="*/ 116 w 225"/>
                <a:gd name="T17" fmla="*/ 152 h 244"/>
                <a:gd name="T18" fmla="*/ 99 w 225"/>
                <a:gd name="T19" fmla="*/ 174 h 244"/>
                <a:gd name="T20" fmla="*/ 72 w 225"/>
                <a:gd name="T21" fmla="*/ 176 h 244"/>
                <a:gd name="T22" fmla="*/ 68 w 225"/>
                <a:gd name="T23" fmla="*/ 201 h 244"/>
                <a:gd name="T24" fmla="*/ 104 w 225"/>
                <a:gd name="T25" fmla="*/ 199 h 244"/>
                <a:gd name="T26" fmla="*/ 122 w 225"/>
                <a:gd name="T27" fmla="*/ 213 h 244"/>
                <a:gd name="T28" fmla="*/ 129 w 225"/>
                <a:gd name="T29" fmla="*/ 229 h 244"/>
                <a:gd name="T30" fmla="*/ 150 w 225"/>
                <a:gd name="T31" fmla="*/ 234 h 244"/>
                <a:gd name="T32" fmla="*/ 163 w 225"/>
                <a:gd name="T33" fmla="*/ 228 h 244"/>
                <a:gd name="T34" fmla="*/ 149 w 225"/>
                <a:gd name="T35" fmla="*/ 215 h 244"/>
                <a:gd name="T36" fmla="*/ 156 w 225"/>
                <a:gd name="T37" fmla="*/ 214 h 244"/>
                <a:gd name="T38" fmla="*/ 175 w 225"/>
                <a:gd name="T39" fmla="*/ 226 h 244"/>
                <a:gd name="T40" fmla="*/ 184 w 225"/>
                <a:gd name="T41" fmla="*/ 230 h 244"/>
                <a:gd name="T42" fmla="*/ 184 w 225"/>
                <a:gd name="T43" fmla="*/ 219 h 244"/>
                <a:gd name="T44" fmla="*/ 184 w 225"/>
                <a:gd name="T45" fmla="*/ 205 h 244"/>
                <a:gd name="T46" fmla="*/ 172 w 225"/>
                <a:gd name="T47" fmla="*/ 190 h 244"/>
                <a:gd name="T48" fmla="*/ 167 w 225"/>
                <a:gd name="T49" fmla="*/ 179 h 244"/>
                <a:gd name="T50" fmla="*/ 165 w 225"/>
                <a:gd name="T51" fmla="*/ 168 h 244"/>
                <a:gd name="T52" fmla="*/ 177 w 225"/>
                <a:gd name="T53" fmla="*/ 165 h 244"/>
                <a:gd name="T54" fmla="*/ 187 w 225"/>
                <a:gd name="T55" fmla="*/ 171 h 244"/>
                <a:gd name="T56" fmla="*/ 190 w 225"/>
                <a:gd name="T57" fmla="*/ 179 h 244"/>
                <a:gd name="T58" fmla="*/ 199 w 225"/>
                <a:gd name="T59" fmla="*/ 182 h 244"/>
                <a:gd name="T60" fmla="*/ 211 w 225"/>
                <a:gd name="T61" fmla="*/ 175 h 244"/>
                <a:gd name="T62" fmla="*/ 219 w 225"/>
                <a:gd name="T63" fmla="*/ 160 h 244"/>
                <a:gd name="T64" fmla="*/ 217 w 225"/>
                <a:gd name="T65" fmla="*/ 154 h 244"/>
                <a:gd name="T66" fmla="*/ 205 w 225"/>
                <a:gd name="T67" fmla="*/ 149 h 244"/>
                <a:gd name="T68" fmla="*/ 202 w 225"/>
                <a:gd name="T69" fmla="*/ 146 h 244"/>
                <a:gd name="T70" fmla="*/ 192 w 225"/>
                <a:gd name="T71" fmla="*/ 133 h 244"/>
                <a:gd name="T72" fmla="*/ 180 w 225"/>
                <a:gd name="T73" fmla="*/ 123 h 244"/>
                <a:gd name="T74" fmla="*/ 172 w 225"/>
                <a:gd name="T75" fmla="*/ 116 h 244"/>
                <a:gd name="T76" fmla="*/ 179 w 225"/>
                <a:gd name="T77" fmla="*/ 109 h 244"/>
                <a:gd name="T78" fmla="*/ 185 w 225"/>
                <a:gd name="T79" fmla="*/ 96 h 244"/>
                <a:gd name="T80" fmla="*/ 173 w 225"/>
                <a:gd name="T81" fmla="*/ 84 h 244"/>
                <a:gd name="T82" fmla="*/ 164 w 225"/>
                <a:gd name="T83" fmla="*/ 71 h 244"/>
                <a:gd name="T84" fmla="*/ 151 w 225"/>
                <a:gd name="T85" fmla="*/ 61 h 244"/>
                <a:gd name="T86" fmla="*/ 134 w 225"/>
                <a:gd name="T87" fmla="*/ 51 h 244"/>
                <a:gd name="T88" fmla="*/ 118 w 225"/>
                <a:gd name="T89" fmla="*/ 36 h 244"/>
                <a:gd name="T90" fmla="*/ 96 w 225"/>
                <a:gd name="T91" fmla="*/ 40 h 244"/>
                <a:gd name="T92" fmla="*/ 83 w 225"/>
                <a:gd name="T93" fmla="*/ 38 h 244"/>
                <a:gd name="T94" fmla="*/ 73 w 225"/>
                <a:gd name="T95" fmla="*/ 37 h 244"/>
                <a:gd name="T96" fmla="*/ 83 w 225"/>
                <a:gd name="T97" fmla="*/ 16 h 244"/>
                <a:gd name="T98" fmla="*/ 73 w 225"/>
                <a:gd name="T99" fmla="*/ 5 h 244"/>
                <a:gd name="T100" fmla="*/ 69 w 225"/>
                <a:gd name="T101" fmla="*/ 13 h 244"/>
                <a:gd name="T102" fmla="*/ 55 w 225"/>
                <a:gd name="T103" fmla="*/ 20 h 244"/>
                <a:gd name="T104" fmla="*/ 48 w 225"/>
                <a:gd name="T105" fmla="*/ 39 h 244"/>
                <a:gd name="T106" fmla="*/ 64 w 225"/>
                <a:gd name="T107" fmla="*/ 61 h 244"/>
                <a:gd name="T108" fmla="*/ 52 w 225"/>
                <a:gd name="T109" fmla="*/ 64 h 244"/>
                <a:gd name="T110" fmla="*/ 45 w 225"/>
                <a:gd name="T111" fmla="*/ 54 h 244"/>
                <a:gd name="T112" fmla="*/ 58 w 225"/>
                <a:gd name="T113" fmla="*/ 8 h 244"/>
                <a:gd name="T114" fmla="*/ 29 w 225"/>
                <a:gd name="T115" fmla="*/ 8 h 244"/>
                <a:gd name="T116" fmla="*/ 3 w 225"/>
                <a:gd name="T117" fmla="*/ 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244">
                  <a:moveTo>
                    <a:pt x="4" y="51"/>
                  </a:moveTo>
                  <a:cubicBezTo>
                    <a:pt x="6" y="54"/>
                    <a:pt x="6" y="54"/>
                    <a:pt x="5" y="55"/>
                  </a:cubicBezTo>
                  <a:cubicBezTo>
                    <a:pt x="4" y="56"/>
                    <a:pt x="5" y="60"/>
                    <a:pt x="6" y="62"/>
                  </a:cubicBezTo>
                  <a:cubicBezTo>
                    <a:pt x="7" y="64"/>
                    <a:pt x="9" y="64"/>
                    <a:pt x="13" y="65"/>
                  </a:cubicBezTo>
                  <a:cubicBezTo>
                    <a:pt x="17" y="66"/>
                    <a:pt x="19" y="68"/>
                    <a:pt x="19" y="70"/>
                  </a:cubicBezTo>
                  <a:cubicBezTo>
                    <a:pt x="20" y="71"/>
                    <a:pt x="13" y="69"/>
                    <a:pt x="11" y="69"/>
                  </a:cubicBezTo>
                  <a:cubicBezTo>
                    <a:pt x="9" y="69"/>
                    <a:pt x="11" y="72"/>
                    <a:pt x="13" y="75"/>
                  </a:cubicBezTo>
                  <a:cubicBezTo>
                    <a:pt x="15" y="78"/>
                    <a:pt x="15" y="76"/>
                    <a:pt x="19" y="77"/>
                  </a:cubicBezTo>
                  <a:cubicBezTo>
                    <a:pt x="22" y="78"/>
                    <a:pt x="22" y="80"/>
                    <a:pt x="22" y="81"/>
                  </a:cubicBezTo>
                  <a:cubicBezTo>
                    <a:pt x="23" y="83"/>
                    <a:pt x="16" y="79"/>
                    <a:pt x="17" y="80"/>
                  </a:cubicBezTo>
                  <a:cubicBezTo>
                    <a:pt x="18" y="81"/>
                    <a:pt x="21" y="85"/>
                    <a:pt x="22" y="86"/>
                  </a:cubicBezTo>
                  <a:cubicBezTo>
                    <a:pt x="24" y="87"/>
                    <a:pt x="25" y="85"/>
                    <a:pt x="26" y="85"/>
                  </a:cubicBezTo>
                  <a:cubicBezTo>
                    <a:pt x="28" y="84"/>
                    <a:pt x="30" y="88"/>
                    <a:pt x="31" y="88"/>
                  </a:cubicBezTo>
                  <a:cubicBezTo>
                    <a:pt x="32" y="88"/>
                    <a:pt x="35" y="87"/>
                    <a:pt x="36" y="86"/>
                  </a:cubicBezTo>
                  <a:cubicBezTo>
                    <a:pt x="37" y="86"/>
                    <a:pt x="38" y="90"/>
                    <a:pt x="41" y="91"/>
                  </a:cubicBezTo>
                  <a:cubicBezTo>
                    <a:pt x="43" y="92"/>
                    <a:pt x="52" y="91"/>
                    <a:pt x="54" y="92"/>
                  </a:cubicBezTo>
                  <a:cubicBezTo>
                    <a:pt x="56" y="93"/>
                    <a:pt x="57" y="93"/>
                    <a:pt x="59" y="93"/>
                  </a:cubicBezTo>
                  <a:cubicBezTo>
                    <a:pt x="60" y="93"/>
                    <a:pt x="61" y="92"/>
                    <a:pt x="62" y="92"/>
                  </a:cubicBezTo>
                  <a:cubicBezTo>
                    <a:pt x="64" y="91"/>
                    <a:pt x="63" y="93"/>
                    <a:pt x="64" y="93"/>
                  </a:cubicBezTo>
                  <a:cubicBezTo>
                    <a:pt x="64" y="93"/>
                    <a:pt x="77" y="91"/>
                    <a:pt x="79" y="91"/>
                  </a:cubicBezTo>
                  <a:cubicBezTo>
                    <a:pt x="81" y="91"/>
                    <a:pt x="87" y="90"/>
                    <a:pt x="89" y="90"/>
                  </a:cubicBezTo>
                  <a:cubicBezTo>
                    <a:pt x="91" y="89"/>
                    <a:pt x="94" y="95"/>
                    <a:pt x="96" y="96"/>
                  </a:cubicBezTo>
                  <a:cubicBezTo>
                    <a:pt x="98" y="98"/>
                    <a:pt x="98" y="96"/>
                    <a:pt x="98" y="94"/>
                  </a:cubicBezTo>
                  <a:cubicBezTo>
                    <a:pt x="99" y="93"/>
                    <a:pt x="101" y="91"/>
                    <a:pt x="103" y="91"/>
                  </a:cubicBezTo>
                  <a:cubicBezTo>
                    <a:pt x="105" y="91"/>
                    <a:pt x="104" y="94"/>
                    <a:pt x="103" y="95"/>
                  </a:cubicBezTo>
                  <a:cubicBezTo>
                    <a:pt x="102" y="96"/>
                    <a:pt x="102" y="99"/>
                    <a:pt x="103" y="102"/>
                  </a:cubicBezTo>
                  <a:cubicBezTo>
                    <a:pt x="105" y="104"/>
                    <a:pt x="107" y="104"/>
                    <a:pt x="110" y="106"/>
                  </a:cubicBezTo>
                  <a:cubicBezTo>
                    <a:pt x="113" y="108"/>
                    <a:pt x="117" y="108"/>
                    <a:pt x="119" y="108"/>
                  </a:cubicBezTo>
                  <a:cubicBezTo>
                    <a:pt x="122" y="108"/>
                    <a:pt x="125" y="110"/>
                    <a:pt x="122" y="111"/>
                  </a:cubicBezTo>
                  <a:cubicBezTo>
                    <a:pt x="120" y="113"/>
                    <a:pt x="119" y="118"/>
                    <a:pt x="120" y="120"/>
                  </a:cubicBezTo>
                  <a:cubicBezTo>
                    <a:pt x="121" y="123"/>
                    <a:pt x="121" y="125"/>
                    <a:pt x="123" y="126"/>
                  </a:cubicBezTo>
                  <a:cubicBezTo>
                    <a:pt x="125" y="126"/>
                    <a:pt x="125" y="126"/>
                    <a:pt x="124" y="131"/>
                  </a:cubicBezTo>
                  <a:cubicBezTo>
                    <a:pt x="123" y="136"/>
                    <a:pt x="127" y="139"/>
                    <a:pt x="127" y="141"/>
                  </a:cubicBezTo>
                  <a:cubicBezTo>
                    <a:pt x="126" y="144"/>
                    <a:pt x="124" y="144"/>
                    <a:pt x="122" y="145"/>
                  </a:cubicBezTo>
                  <a:cubicBezTo>
                    <a:pt x="121" y="146"/>
                    <a:pt x="123" y="148"/>
                    <a:pt x="125" y="149"/>
                  </a:cubicBezTo>
                  <a:cubicBezTo>
                    <a:pt x="126" y="150"/>
                    <a:pt x="120" y="151"/>
                    <a:pt x="116" y="152"/>
                  </a:cubicBezTo>
                  <a:cubicBezTo>
                    <a:pt x="113" y="153"/>
                    <a:pt x="108" y="157"/>
                    <a:pt x="107" y="160"/>
                  </a:cubicBezTo>
                  <a:cubicBezTo>
                    <a:pt x="106" y="162"/>
                    <a:pt x="110" y="167"/>
                    <a:pt x="111" y="170"/>
                  </a:cubicBezTo>
                  <a:cubicBezTo>
                    <a:pt x="111" y="172"/>
                    <a:pt x="107" y="174"/>
                    <a:pt x="104" y="175"/>
                  </a:cubicBezTo>
                  <a:cubicBezTo>
                    <a:pt x="101" y="176"/>
                    <a:pt x="101" y="175"/>
                    <a:pt x="99" y="174"/>
                  </a:cubicBezTo>
                  <a:cubicBezTo>
                    <a:pt x="97" y="174"/>
                    <a:pt x="96" y="174"/>
                    <a:pt x="93" y="175"/>
                  </a:cubicBezTo>
                  <a:cubicBezTo>
                    <a:pt x="90" y="175"/>
                    <a:pt x="88" y="173"/>
                    <a:pt x="87" y="172"/>
                  </a:cubicBezTo>
                  <a:cubicBezTo>
                    <a:pt x="86" y="171"/>
                    <a:pt x="79" y="172"/>
                    <a:pt x="77" y="173"/>
                  </a:cubicBezTo>
                  <a:cubicBezTo>
                    <a:pt x="76" y="174"/>
                    <a:pt x="74" y="175"/>
                    <a:pt x="72" y="176"/>
                  </a:cubicBezTo>
                  <a:cubicBezTo>
                    <a:pt x="70" y="177"/>
                    <a:pt x="73" y="178"/>
                    <a:pt x="74" y="179"/>
                  </a:cubicBezTo>
                  <a:cubicBezTo>
                    <a:pt x="75" y="180"/>
                    <a:pt x="73" y="184"/>
                    <a:pt x="72" y="186"/>
                  </a:cubicBezTo>
                  <a:cubicBezTo>
                    <a:pt x="71" y="188"/>
                    <a:pt x="66" y="189"/>
                    <a:pt x="65" y="191"/>
                  </a:cubicBezTo>
                  <a:cubicBezTo>
                    <a:pt x="64" y="193"/>
                    <a:pt x="67" y="200"/>
                    <a:pt x="68" y="201"/>
                  </a:cubicBezTo>
                  <a:cubicBezTo>
                    <a:pt x="70" y="202"/>
                    <a:pt x="75" y="203"/>
                    <a:pt x="78" y="202"/>
                  </a:cubicBezTo>
                  <a:cubicBezTo>
                    <a:pt x="82" y="202"/>
                    <a:pt x="90" y="198"/>
                    <a:pt x="93" y="198"/>
                  </a:cubicBezTo>
                  <a:cubicBezTo>
                    <a:pt x="95" y="198"/>
                    <a:pt x="98" y="199"/>
                    <a:pt x="100" y="200"/>
                  </a:cubicBezTo>
                  <a:cubicBezTo>
                    <a:pt x="103" y="201"/>
                    <a:pt x="103" y="201"/>
                    <a:pt x="104" y="199"/>
                  </a:cubicBezTo>
                  <a:cubicBezTo>
                    <a:pt x="105" y="198"/>
                    <a:pt x="110" y="201"/>
                    <a:pt x="111" y="203"/>
                  </a:cubicBezTo>
                  <a:cubicBezTo>
                    <a:pt x="112" y="204"/>
                    <a:pt x="109" y="208"/>
                    <a:pt x="111" y="209"/>
                  </a:cubicBezTo>
                  <a:cubicBezTo>
                    <a:pt x="112" y="211"/>
                    <a:pt x="114" y="210"/>
                    <a:pt x="117" y="210"/>
                  </a:cubicBezTo>
                  <a:cubicBezTo>
                    <a:pt x="120" y="210"/>
                    <a:pt x="120" y="212"/>
                    <a:pt x="122" y="213"/>
                  </a:cubicBezTo>
                  <a:cubicBezTo>
                    <a:pt x="124" y="214"/>
                    <a:pt x="119" y="215"/>
                    <a:pt x="117" y="217"/>
                  </a:cubicBezTo>
                  <a:cubicBezTo>
                    <a:pt x="114" y="218"/>
                    <a:pt x="117" y="220"/>
                    <a:pt x="121" y="221"/>
                  </a:cubicBezTo>
                  <a:cubicBezTo>
                    <a:pt x="124" y="222"/>
                    <a:pt x="122" y="224"/>
                    <a:pt x="123" y="226"/>
                  </a:cubicBezTo>
                  <a:cubicBezTo>
                    <a:pt x="125" y="227"/>
                    <a:pt x="127" y="229"/>
                    <a:pt x="129" y="229"/>
                  </a:cubicBezTo>
                  <a:cubicBezTo>
                    <a:pt x="131" y="229"/>
                    <a:pt x="128" y="226"/>
                    <a:pt x="129" y="226"/>
                  </a:cubicBezTo>
                  <a:cubicBezTo>
                    <a:pt x="129" y="225"/>
                    <a:pt x="132" y="228"/>
                    <a:pt x="136" y="229"/>
                  </a:cubicBezTo>
                  <a:cubicBezTo>
                    <a:pt x="140" y="231"/>
                    <a:pt x="138" y="231"/>
                    <a:pt x="139" y="232"/>
                  </a:cubicBezTo>
                  <a:cubicBezTo>
                    <a:pt x="140" y="233"/>
                    <a:pt x="148" y="234"/>
                    <a:pt x="150" y="234"/>
                  </a:cubicBezTo>
                  <a:cubicBezTo>
                    <a:pt x="152" y="234"/>
                    <a:pt x="157" y="242"/>
                    <a:pt x="161" y="243"/>
                  </a:cubicBezTo>
                  <a:cubicBezTo>
                    <a:pt x="165" y="244"/>
                    <a:pt x="166" y="239"/>
                    <a:pt x="167" y="238"/>
                  </a:cubicBezTo>
                  <a:cubicBezTo>
                    <a:pt x="169" y="237"/>
                    <a:pt x="167" y="235"/>
                    <a:pt x="167" y="233"/>
                  </a:cubicBezTo>
                  <a:cubicBezTo>
                    <a:pt x="168" y="232"/>
                    <a:pt x="166" y="229"/>
                    <a:pt x="163" y="228"/>
                  </a:cubicBezTo>
                  <a:cubicBezTo>
                    <a:pt x="161" y="227"/>
                    <a:pt x="159" y="224"/>
                    <a:pt x="156" y="222"/>
                  </a:cubicBezTo>
                  <a:cubicBezTo>
                    <a:pt x="153" y="219"/>
                    <a:pt x="155" y="219"/>
                    <a:pt x="156" y="218"/>
                  </a:cubicBezTo>
                  <a:cubicBezTo>
                    <a:pt x="156" y="216"/>
                    <a:pt x="154" y="217"/>
                    <a:pt x="153" y="217"/>
                  </a:cubicBezTo>
                  <a:cubicBezTo>
                    <a:pt x="151" y="218"/>
                    <a:pt x="150" y="217"/>
                    <a:pt x="149" y="215"/>
                  </a:cubicBezTo>
                  <a:cubicBezTo>
                    <a:pt x="148" y="213"/>
                    <a:pt x="146" y="209"/>
                    <a:pt x="146" y="209"/>
                  </a:cubicBezTo>
                  <a:cubicBezTo>
                    <a:pt x="147" y="208"/>
                    <a:pt x="148" y="209"/>
                    <a:pt x="149" y="209"/>
                  </a:cubicBezTo>
                  <a:cubicBezTo>
                    <a:pt x="149" y="210"/>
                    <a:pt x="150" y="209"/>
                    <a:pt x="151" y="208"/>
                  </a:cubicBezTo>
                  <a:cubicBezTo>
                    <a:pt x="152" y="207"/>
                    <a:pt x="154" y="212"/>
                    <a:pt x="156" y="214"/>
                  </a:cubicBezTo>
                  <a:cubicBezTo>
                    <a:pt x="157" y="216"/>
                    <a:pt x="158" y="214"/>
                    <a:pt x="159" y="213"/>
                  </a:cubicBezTo>
                  <a:cubicBezTo>
                    <a:pt x="159" y="212"/>
                    <a:pt x="161" y="216"/>
                    <a:pt x="162" y="218"/>
                  </a:cubicBezTo>
                  <a:cubicBezTo>
                    <a:pt x="164" y="220"/>
                    <a:pt x="168" y="221"/>
                    <a:pt x="168" y="223"/>
                  </a:cubicBezTo>
                  <a:cubicBezTo>
                    <a:pt x="169" y="224"/>
                    <a:pt x="174" y="225"/>
                    <a:pt x="175" y="226"/>
                  </a:cubicBezTo>
                  <a:cubicBezTo>
                    <a:pt x="177" y="227"/>
                    <a:pt x="174" y="229"/>
                    <a:pt x="174" y="231"/>
                  </a:cubicBezTo>
                  <a:cubicBezTo>
                    <a:pt x="173" y="233"/>
                    <a:pt x="175" y="232"/>
                    <a:pt x="176" y="232"/>
                  </a:cubicBezTo>
                  <a:cubicBezTo>
                    <a:pt x="178" y="232"/>
                    <a:pt x="178" y="233"/>
                    <a:pt x="180" y="234"/>
                  </a:cubicBezTo>
                  <a:cubicBezTo>
                    <a:pt x="181" y="235"/>
                    <a:pt x="183" y="231"/>
                    <a:pt x="184" y="230"/>
                  </a:cubicBezTo>
                  <a:cubicBezTo>
                    <a:pt x="185" y="229"/>
                    <a:pt x="180" y="229"/>
                    <a:pt x="180" y="228"/>
                  </a:cubicBezTo>
                  <a:cubicBezTo>
                    <a:pt x="180" y="227"/>
                    <a:pt x="181" y="224"/>
                    <a:pt x="182" y="223"/>
                  </a:cubicBezTo>
                  <a:cubicBezTo>
                    <a:pt x="183" y="221"/>
                    <a:pt x="182" y="219"/>
                    <a:pt x="182" y="218"/>
                  </a:cubicBezTo>
                  <a:cubicBezTo>
                    <a:pt x="182" y="216"/>
                    <a:pt x="184" y="218"/>
                    <a:pt x="184" y="219"/>
                  </a:cubicBezTo>
                  <a:cubicBezTo>
                    <a:pt x="185" y="220"/>
                    <a:pt x="187" y="218"/>
                    <a:pt x="188" y="218"/>
                  </a:cubicBezTo>
                  <a:cubicBezTo>
                    <a:pt x="190" y="218"/>
                    <a:pt x="187" y="215"/>
                    <a:pt x="188" y="214"/>
                  </a:cubicBezTo>
                  <a:cubicBezTo>
                    <a:pt x="189" y="212"/>
                    <a:pt x="187" y="211"/>
                    <a:pt x="186" y="210"/>
                  </a:cubicBezTo>
                  <a:cubicBezTo>
                    <a:pt x="186" y="209"/>
                    <a:pt x="186" y="206"/>
                    <a:pt x="184" y="205"/>
                  </a:cubicBezTo>
                  <a:cubicBezTo>
                    <a:pt x="182" y="204"/>
                    <a:pt x="183" y="198"/>
                    <a:pt x="180" y="196"/>
                  </a:cubicBezTo>
                  <a:cubicBezTo>
                    <a:pt x="178" y="195"/>
                    <a:pt x="178" y="191"/>
                    <a:pt x="178" y="190"/>
                  </a:cubicBezTo>
                  <a:cubicBezTo>
                    <a:pt x="177" y="190"/>
                    <a:pt x="176" y="191"/>
                    <a:pt x="175" y="192"/>
                  </a:cubicBezTo>
                  <a:cubicBezTo>
                    <a:pt x="174" y="193"/>
                    <a:pt x="174" y="190"/>
                    <a:pt x="172" y="190"/>
                  </a:cubicBezTo>
                  <a:cubicBezTo>
                    <a:pt x="170" y="190"/>
                    <a:pt x="170" y="189"/>
                    <a:pt x="168" y="189"/>
                  </a:cubicBezTo>
                  <a:cubicBezTo>
                    <a:pt x="166" y="189"/>
                    <a:pt x="167" y="186"/>
                    <a:pt x="170" y="185"/>
                  </a:cubicBezTo>
                  <a:cubicBezTo>
                    <a:pt x="172" y="184"/>
                    <a:pt x="170" y="183"/>
                    <a:pt x="169" y="182"/>
                  </a:cubicBezTo>
                  <a:cubicBezTo>
                    <a:pt x="168" y="180"/>
                    <a:pt x="169" y="179"/>
                    <a:pt x="167" y="179"/>
                  </a:cubicBezTo>
                  <a:cubicBezTo>
                    <a:pt x="166" y="178"/>
                    <a:pt x="166" y="177"/>
                    <a:pt x="167" y="176"/>
                  </a:cubicBezTo>
                  <a:cubicBezTo>
                    <a:pt x="168" y="175"/>
                    <a:pt x="163" y="175"/>
                    <a:pt x="163" y="175"/>
                  </a:cubicBezTo>
                  <a:cubicBezTo>
                    <a:pt x="163" y="174"/>
                    <a:pt x="165" y="171"/>
                    <a:pt x="167" y="171"/>
                  </a:cubicBezTo>
                  <a:cubicBezTo>
                    <a:pt x="169" y="170"/>
                    <a:pt x="166" y="169"/>
                    <a:pt x="165" y="168"/>
                  </a:cubicBezTo>
                  <a:cubicBezTo>
                    <a:pt x="164" y="168"/>
                    <a:pt x="166" y="166"/>
                    <a:pt x="167" y="166"/>
                  </a:cubicBezTo>
                  <a:cubicBezTo>
                    <a:pt x="168" y="166"/>
                    <a:pt x="169" y="163"/>
                    <a:pt x="171" y="162"/>
                  </a:cubicBezTo>
                  <a:cubicBezTo>
                    <a:pt x="173" y="162"/>
                    <a:pt x="174" y="161"/>
                    <a:pt x="175" y="160"/>
                  </a:cubicBezTo>
                  <a:cubicBezTo>
                    <a:pt x="176" y="160"/>
                    <a:pt x="177" y="163"/>
                    <a:pt x="177" y="165"/>
                  </a:cubicBezTo>
                  <a:cubicBezTo>
                    <a:pt x="178" y="166"/>
                    <a:pt x="178" y="168"/>
                    <a:pt x="179" y="169"/>
                  </a:cubicBezTo>
                  <a:cubicBezTo>
                    <a:pt x="180" y="170"/>
                    <a:pt x="182" y="168"/>
                    <a:pt x="184" y="168"/>
                  </a:cubicBezTo>
                  <a:cubicBezTo>
                    <a:pt x="185" y="167"/>
                    <a:pt x="183" y="169"/>
                    <a:pt x="183" y="170"/>
                  </a:cubicBezTo>
                  <a:cubicBezTo>
                    <a:pt x="182" y="172"/>
                    <a:pt x="184" y="171"/>
                    <a:pt x="187" y="171"/>
                  </a:cubicBezTo>
                  <a:cubicBezTo>
                    <a:pt x="189" y="171"/>
                    <a:pt x="186" y="173"/>
                    <a:pt x="185" y="174"/>
                  </a:cubicBezTo>
                  <a:cubicBezTo>
                    <a:pt x="184" y="175"/>
                    <a:pt x="186" y="176"/>
                    <a:pt x="188" y="177"/>
                  </a:cubicBezTo>
                  <a:cubicBezTo>
                    <a:pt x="190" y="177"/>
                    <a:pt x="189" y="177"/>
                    <a:pt x="187" y="179"/>
                  </a:cubicBezTo>
                  <a:cubicBezTo>
                    <a:pt x="185" y="180"/>
                    <a:pt x="188" y="179"/>
                    <a:pt x="190" y="179"/>
                  </a:cubicBezTo>
                  <a:cubicBezTo>
                    <a:pt x="192" y="180"/>
                    <a:pt x="188" y="184"/>
                    <a:pt x="188" y="184"/>
                  </a:cubicBezTo>
                  <a:cubicBezTo>
                    <a:pt x="188" y="184"/>
                    <a:pt x="192" y="184"/>
                    <a:pt x="194" y="183"/>
                  </a:cubicBezTo>
                  <a:cubicBezTo>
                    <a:pt x="196" y="182"/>
                    <a:pt x="198" y="186"/>
                    <a:pt x="201" y="187"/>
                  </a:cubicBezTo>
                  <a:cubicBezTo>
                    <a:pt x="203" y="187"/>
                    <a:pt x="198" y="181"/>
                    <a:pt x="199" y="182"/>
                  </a:cubicBezTo>
                  <a:cubicBezTo>
                    <a:pt x="200" y="182"/>
                    <a:pt x="199" y="178"/>
                    <a:pt x="201" y="178"/>
                  </a:cubicBezTo>
                  <a:cubicBezTo>
                    <a:pt x="203" y="178"/>
                    <a:pt x="203" y="175"/>
                    <a:pt x="203" y="173"/>
                  </a:cubicBezTo>
                  <a:cubicBezTo>
                    <a:pt x="203" y="172"/>
                    <a:pt x="206" y="176"/>
                    <a:pt x="207" y="178"/>
                  </a:cubicBezTo>
                  <a:cubicBezTo>
                    <a:pt x="209" y="179"/>
                    <a:pt x="209" y="176"/>
                    <a:pt x="211" y="175"/>
                  </a:cubicBezTo>
                  <a:cubicBezTo>
                    <a:pt x="213" y="174"/>
                    <a:pt x="217" y="175"/>
                    <a:pt x="219" y="175"/>
                  </a:cubicBezTo>
                  <a:cubicBezTo>
                    <a:pt x="220" y="175"/>
                    <a:pt x="220" y="172"/>
                    <a:pt x="218" y="170"/>
                  </a:cubicBezTo>
                  <a:cubicBezTo>
                    <a:pt x="216" y="168"/>
                    <a:pt x="214" y="164"/>
                    <a:pt x="213" y="162"/>
                  </a:cubicBezTo>
                  <a:cubicBezTo>
                    <a:pt x="212" y="159"/>
                    <a:pt x="216" y="160"/>
                    <a:pt x="219" y="160"/>
                  </a:cubicBezTo>
                  <a:cubicBezTo>
                    <a:pt x="222" y="160"/>
                    <a:pt x="223" y="158"/>
                    <a:pt x="224" y="156"/>
                  </a:cubicBezTo>
                  <a:cubicBezTo>
                    <a:pt x="225" y="155"/>
                    <a:pt x="224" y="154"/>
                    <a:pt x="222" y="155"/>
                  </a:cubicBezTo>
                  <a:cubicBezTo>
                    <a:pt x="221" y="155"/>
                    <a:pt x="220" y="150"/>
                    <a:pt x="219" y="150"/>
                  </a:cubicBezTo>
                  <a:cubicBezTo>
                    <a:pt x="218" y="149"/>
                    <a:pt x="217" y="153"/>
                    <a:pt x="217" y="154"/>
                  </a:cubicBezTo>
                  <a:cubicBezTo>
                    <a:pt x="216" y="154"/>
                    <a:pt x="212" y="153"/>
                    <a:pt x="211" y="153"/>
                  </a:cubicBezTo>
                  <a:cubicBezTo>
                    <a:pt x="209" y="153"/>
                    <a:pt x="212" y="149"/>
                    <a:pt x="212" y="148"/>
                  </a:cubicBezTo>
                  <a:cubicBezTo>
                    <a:pt x="212" y="147"/>
                    <a:pt x="208" y="150"/>
                    <a:pt x="207" y="151"/>
                  </a:cubicBezTo>
                  <a:cubicBezTo>
                    <a:pt x="205" y="152"/>
                    <a:pt x="206" y="149"/>
                    <a:pt x="205" y="149"/>
                  </a:cubicBezTo>
                  <a:cubicBezTo>
                    <a:pt x="204" y="149"/>
                    <a:pt x="199" y="152"/>
                    <a:pt x="196" y="153"/>
                  </a:cubicBezTo>
                  <a:cubicBezTo>
                    <a:pt x="193" y="155"/>
                    <a:pt x="196" y="150"/>
                    <a:pt x="198" y="150"/>
                  </a:cubicBezTo>
                  <a:cubicBezTo>
                    <a:pt x="199" y="150"/>
                    <a:pt x="197" y="147"/>
                    <a:pt x="197" y="146"/>
                  </a:cubicBezTo>
                  <a:cubicBezTo>
                    <a:pt x="197" y="146"/>
                    <a:pt x="201" y="146"/>
                    <a:pt x="202" y="146"/>
                  </a:cubicBezTo>
                  <a:cubicBezTo>
                    <a:pt x="203" y="146"/>
                    <a:pt x="202" y="139"/>
                    <a:pt x="201" y="137"/>
                  </a:cubicBezTo>
                  <a:cubicBezTo>
                    <a:pt x="199" y="135"/>
                    <a:pt x="196" y="139"/>
                    <a:pt x="195" y="137"/>
                  </a:cubicBezTo>
                  <a:cubicBezTo>
                    <a:pt x="193" y="135"/>
                    <a:pt x="197" y="132"/>
                    <a:pt x="197" y="131"/>
                  </a:cubicBezTo>
                  <a:cubicBezTo>
                    <a:pt x="197" y="131"/>
                    <a:pt x="195" y="131"/>
                    <a:pt x="192" y="133"/>
                  </a:cubicBezTo>
                  <a:cubicBezTo>
                    <a:pt x="189" y="135"/>
                    <a:pt x="191" y="132"/>
                    <a:pt x="188" y="132"/>
                  </a:cubicBezTo>
                  <a:cubicBezTo>
                    <a:pt x="185" y="132"/>
                    <a:pt x="185" y="129"/>
                    <a:pt x="183" y="128"/>
                  </a:cubicBezTo>
                  <a:cubicBezTo>
                    <a:pt x="181" y="128"/>
                    <a:pt x="182" y="127"/>
                    <a:pt x="184" y="126"/>
                  </a:cubicBezTo>
                  <a:cubicBezTo>
                    <a:pt x="186" y="126"/>
                    <a:pt x="183" y="123"/>
                    <a:pt x="180" y="123"/>
                  </a:cubicBezTo>
                  <a:cubicBezTo>
                    <a:pt x="177" y="123"/>
                    <a:pt x="176" y="123"/>
                    <a:pt x="173" y="122"/>
                  </a:cubicBezTo>
                  <a:cubicBezTo>
                    <a:pt x="170" y="121"/>
                    <a:pt x="168" y="121"/>
                    <a:pt x="169" y="120"/>
                  </a:cubicBezTo>
                  <a:cubicBezTo>
                    <a:pt x="169" y="119"/>
                    <a:pt x="173" y="120"/>
                    <a:pt x="176" y="120"/>
                  </a:cubicBezTo>
                  <a:cubicBezTo>
                    <a:pt x="178" y="120"/>
                    <a:pt x="174" y="117"/>
                    <a:pt x="172" y="116"/>
                  </a:cubicBezTo>
                  <a:cubicBezTo>
                    <a:pt x="171" y="116"/>
                    <a:pt x="172" y="116"/>
                    <a:pt x="175" y="115"/>
                  </a:cubicBezTo>
                  <a:cubicBezTo>
                    <a:pt x="177" y="114"/>
                    <a:pt x="172" y="113"/>
                    <a:pt x="175" y="112"/>
                  </a:cubicBezTo>
                  <a:cubicBezTo>
                    <a:pt x="177" y="112"/>
                    <a:pt x="173" y="110"/>
                    <a:pt x="170" y="110"/>
                  </a:cubicBezTo>
                  <a:cubicBezTo>
                    <a:pt x="168" y="109"/>
                    <a:pt x="177" y="109"/>
                    <a:pt x="179" y="109"/>
                  </a:cubicBezTo>
                  <a:cubicBezTo>
                    <a:pt x="182" y="109"/>
                    <a:pt x="185" y="108"/>
                    <a:pt x="186" y="106"/>
                  </a:cubicBezTo>
                  <a:cubicBezTo>
                    <a:pt x="186" y="105"/>
                    <a:pt x="178" y="104"/>
                    <a:pt x="175" y="103"/>
                  </a:cubicBezTo>
                  <a:cubicBezTo>
                    <a:pt x="172" y="102"/>
                    <a:pt x="177" y="100"/>
                    <a:pt x="179" y="99"/>
                  </a:cubicBezTo>
                  <a:cubicBezTo>
                    <a:pt x="182" y="97"/>
                    <a:pt x="184" y="96"/>
                    <a:pt x="185" y="96"/>
                  </a:cubicBezTo>
                  <a:cubicBezTo>
                    <a:pt x="186" y="96"/>
                    <a:pt x="186" y="88"/>
                    <a:pt x="186" y="85"/>
                  </a:cubicBezTo>
                  <a:cubicBezTo>
                    <a:pt x="185" y="83"/>
                    <a:pt x="183" y="85"/>
                    <a:pt x="179" y="86"/>
                  </a:cubicBezTo>
                  <a:cubicBezTo>
                    <a:pt x="176" y="87"/>
                    <a:pt x="174" y="87"/>
                    <a:pt x="170" y="87"/>
                  </a:cubicBezTo>
                  <a:cubicBezTo>
                    <a:pt x="165" y="87"/>
                    <a:pt x="169" y="85"/>
                    <a:pt x="173" y="84"/>
                  </a:cubicBezTo>
                  <a:cubicBezTo>
                    <a:pt x="176" y="83"/>
                    <a:pt x="179" y="80"/>
                    <a:pt x="181" y="79"/>
                  </a:cubicBezTo>
                  <a:cubicBezTo>
                    <a:pt x="182" y="78"/>
                    <a:pt x="180" y="77"/>
                    <a:pt x="178" y="76"/>
                  </a:cubicBezTo>
                  <a:cubicBezTo>
                    <a:pt x="176" y="76"/>
                    <a:pt x="174" y="73"/>
                    <a:pt x="172" y="73"/>
                  </a:cubicBezTo>
                  <a:cubicBezTo>
                    <a:pt x="169" y="72"/>
                    <a:pt x="166" y="72"/>
                    <a:pt x="164" y="71"/>
                  </a:cubicBezTo>
                  <a:cubicBezTo>
                    <a:pt x="162" y="69"/>
                    <a:pt x="163" y="68"/>
                    <a:pt x="161" y="68"/>
                  </a:cubicBezTo>
                  <a:cubicBezTo>
                    <a:pt x="159" y="68"/>
                    <a:pt x="159" y="66"/>
                    <a:pt x="159" y="65"/>
                  </a:cubicBezTo>
                  <a:cubicBezTo>
                    <a:pt x="159" y="64"/>
                    <a:pt x="161" y="63"/>
                    <a:pt x="159" y="61"/>
                  </a:cubicBezTo>
                  <a:cubicBezTo>
                    <a:pt x="157" y="59"/>
                    <a:pt x="154" y="60"/>
                    <a:pt x="151" y="61"/>
                  </a:cubicBezTo>
                  <a:cubicBezTo>
                    <a:pt x="148" y="61"/>
                    <a:pt x="143" y="57"/>
                    <a:pt x="140" y="57"/>
                  </a:cubicBezTo>
                  <a:cubicBezTo>
                    <a:pt x="137" y="57"/>
                    <a:pt x="138" y="56"/>
                    <a:pt x="137" y="55"/>
                  </a:cubicBezTo>
                  <a:cubicBezTo>
                    <a:pt x="136" y="54"/>
                    <a:pt x="134" y="54"/>
                    <a:pt x="133" y="54"/>
                  </a:cubicBezTo>
                  <a:cubicBezTo>
                    <a:pt x="133" y="54"/>
                    <a:pt x="134" y="51"/>
                    <a:pt x="134" y="51"/>
                  </a:cubicBezTo>
                  <a:cubicBezTo>
                    <a:pt x="133" y="50"/>
                    <a:pt x="131" y="49"/>
                    <a:pt x="129" y="49"/>
                  </a:cubicBezTo>
                  <a:cubicBezTo>
                    <a:pt x="127" y="48"/>
                    <a:pt x="130" y="44"/>
                    <a:pt x="129" y="43"/>
                  </a:cubicBezTo>
                  <a:cubicBezTo>
                    <a:pt x="128" y="42"/>
                    <a:pt x="126" y="38"/>
                    <a:pt x="123" y="38"/>
                  </a:cubicBezTo>
                  <a:cubicBezTo>
                    <a:pt x="121" y="37"/>
                    <a:pt x="120" y="37"/>
                    <a:pt x="118" y="36"/>
                  </a:cubicBezTo>
                  <a:cubicBezTo>
                    <a:pt x="116" y="35"/>
                    <a:pt x="105" y="34"/>
                    <a:pt x="103" y="35"/>
                  </a:cubicBezTo>
                  <a:cubicBezTo>
                    <a:pt x="101" y="35"/>
                    <a:pt x="100" y="37"/>
                    <a:pt x="99" y="38"/>
                  </a:cubicBezTo>
                  <a:cubicBezTo>
                    <a:pt x="98" y="39"/>
                    <a:pt x="103" y="40"/>
                    <a:pt x="102" y="41"/>
                  </a:cubicBezTo>
                  <a:cubicBezTo>
                    <a:pt x="102" y="42"/>
                    <a:pt x="98" y="41"/>
                    <a:pt x="96" y="40"/>
                  </a:cubicBezTo>
                  <a:cubicBezTo>
                    <a:pt x="94" y="40"/>
                    <a:pt x="94" y="46"/>
                    <a:pt x="91" y="47"/>
                  </a:cubicBezTo>
                  <a:cubicBezTo>
                    <a:pt x="88" y="49"/>
                    <a:pt x="91" y="39"/>
                    <a:pt x="92" y="37"/>
                  </a:cubicBezTo>
                  <a:cubicBezTo>
                    <a:pt x="92" y="35"/>
                    <a:pt x="90" y="34"/>
                    <a:pt x="89" y="34"/>
                  </a:cubicBezTo>
                  <a:cubicBezTo>
                    <a:pt x="88" y="34"/>
                    <a:pt x="84" y="37"/>
                    <a:pt x="83" y="38"/>
                  </a:cubicBezTo>
                  <a:cubicBezTo>
                    <a:pt x="83" y="39"/>
                    <a:pt x="81" y="38"/>
                    <a:pt x="80" y="38"/>
                  </a:cubicBezTo>
                  <a:cubicBezTo>
                    <a:pt x="79" y="37"/>
                    <a:pt x="76" y="42"/>
                    <a:pt x="74" y="44"/>
                  </a:cubicBezTo>
                  <a:cubicBezTo>
                    <a:pt x="72" y="47"/>
                    <a:pt x="69" y="49"/>
                    <a:pt x="67" y="48"/>
                  </a:cubicBezTo>
                  <a:cubicBezTo>
                    <a:pt x="64" y="47"/>
                    <a:pt x="71" y="40"/>
                    <a:pt x="73" y="37"/>
                  </a:cubicBezTo>
                  <a:cubicBezTo>
                    <a:pt x="75" y="34"/>
                    <a:pt x="77" y="34"/>
                    <a:pt x="79" y="32"/>
                  </a:cubicBezTo>
                  <a:cubicBezTo>
                    <a:pt x="80" y="31"/>
                    <a:pt x="80" y="24"/>
                    <a:pt x="80" y="23"/>
                  </a:cubicBezTo>
                  <a:cubicBezTo>
                    <a:pt x="79" y="21"/>
                    <a:pt x="82" y="20"/>
                    <a:pt x="83" y="18"/>
                  </a:cubicBezTo>
                  <a:cubicBezTo>
                    <a:pt x="85" y="17"/>
                    <a:pt x="84" y="17"/>
                    <a:pt x="83" y="16"/>
                  </a:cubicBezTo>
                  <a:cubicBezTo>
                    <a:pt x="82" y="14"/>
                    <a:pt x="85" y="14"/>
                    <a:pt x="85" y="11"/>
                  </a:cubicBezTo>
                  <a:cubicBezTo>
                    <a:pt x="86" y="8"/>
                    <a:pt x="87" y="6"/>
                    <a:pt x="87" y="4"/>
                  </a:cubicBezTo>
                  <a:cubicBezTo>
                    <a:pt x="87" y="2"/>
                    <a:pt x="81" y="3"/>
                    <a:pt x="80" y="3"/>
                  </a:cubicBezTo>
                  <a:cubicBezTo>
                    <a:pt x="78" y="4"/>
                    <a:pt x="74" y="4"/>
                    <a:pt x="73" y="5"/>
                  </a:cubicBezTo>
                  <a:cubicBezTo>
                    <a:pt x="72" y="6"/>
                    <a:pt x="75" y="9"/>
                    <a:pt x="74" y="10"/>
                  </a:cubicBezTo>
                  <a:cubicBezTo>
                    <a:pt x="74" y="10"/>
                    <a:pt x="72" y="9"/>
                    <a:pt x="70" y="8"/>
                  </a:cubicBezTo>
                  <a:cubicBezTo>
                    <a:pt x="68" y="8"/>
                    <a:pt x="64" y="9"/>
                    <a:pt x="64" y="10"/>
                  </a:cubicBezTo>
                  <a:cubicBezTo>
                    <a:pt x="63" y="11"/>
                    <a:pt x="69" y="12"/>
                    <a:pt x="69" y="13"/>
                  </a:cubicBezTo>
                  <a:cubicBezTo>
                    <a:pt x="70" y="14"/>
                    <a:pt x="71" y="15"/>
                    <a:pt x="72" y="16"/>
                  </a:cubicBezTo>
                  <a:cubicBezTo>
                    <a:pt x="73" y="18"/>
                    <a:pt x="68" y="20"/>
                    <a:pt x="65" y="20"/>
                  </a:cubicBezTo>
                  <a:cubicBezTo>
                    <a:pt x="62" y="20"/>
                    <a:pt x="62" y="19"/>
                    <a:pt x="59" y="20"/>
                  </a:cubicBezTo>
                  <a:cubicBezTo>
                    <a:pt x="56" y="21"/>
                    <a:pt x="57" y="19"/>
                    <a:pt x="55" y="20"/>
                  </a:cubicBezTo>
                  <a:cubicBezTo>
                    <a:pt x="52" y="20"/>
                    <a:pt x="52" y="27"/>
                    <a:pt x="51" y="30"/>
                  </a:cubicBezTo>
                  <a:cubicBezTo>
                    <a:pt x="51" y="33"/>
                    <a:pt x="52" y="34"/>
                    <a:pt x="54" y="36"/>
                  </a:cubicBezTo>
                  <a:cubicBezTo>
                    <a:pt x="56" y="38"/>
                    <a:pt x="55" y="39"/>
                    <a:pt x="53" y="39"/>
                  </a:cubicBezTo>
                  <a:cubicBezTo>
                    <a:pt x="52" y="40"/>
                    <a:pt x="49" y="38"/>
                    <a:pt x="48" y="39"/>
                  </a:cubicBezTo>
                  <a:cubicBezTo>
                    <a:pt x="47" y="39"/>
                    <a:pt x="49" y="43"/>
                    <a:pt x="48" y="46"/>
                  </a:cubicBezTo>
                  <a:cubicBezTo>
                    <a:pt x="47" y="48"/>
                    <a:pt x="51" y="51"/>
                    <a:pt x="54" y="52"/>
                  </a:cubicBezTo>
                  <a:cubicBezTo>
                    <a:pt x="56" y="52"/>
                    <a:pt x="55" y="53"/>
                    <a:pt x="55" y="55"/>
                  </a:cubicBezTo>
                  <a:cubicBezTo>
                    <a:pt x="56" y="56"/>
                    <a:pt x="63" y="59"/>
                    <a:pt x="64" y="61"/>
                  </a:cubicBezTo>
                  <a:cubicBezTo>
                    <a:pt x="64" y="63"/>
                    <a:pt x="61" y="64"/>
                    <a:pt x="60" y="65"/>
                  </a:cubicBezTo>
                  <a:cubicBezTo>
                    <a:pt x="58" y="66"/>
                    <a:pt x="58" y="65"/>
                    <a:pt x="57" y="65"/>
                  </a:cubicBezTo>
                  <a:cubicBezTo>
                    <a:pt x="56" y="65"/>
                    <a:pt x="55" y="67"/>
                    <a:pt x="53" y="68"/>
                  </a:cubicBezTo>
                  <a:cubicBezTo>
                    <a:pt x="52" y="69"/>
                    <a:pt x="52" y="65"/>
                    <a:pt x="52" y="64"/>
                  </a:cubicBezTo>
                  <a:cubicBezTo>
                    <a:pt x="52" y="63"/>
                    <a:pt x="46" y="67"/>
                    <a:pt x="43" y="67"/>
                  </a:cubicBezTo>
                  <a:cubicBezTo>
                    <a:pt x="40" y="68"/>
                    <a:pt x="46" y="63"/>
                    <a:pt x="48" y="62"/>
                  </a:cubicBezTo>
                  <a:cubicBezTo>
                    <a:pt x="49" y="60"/>
                    <a:pt x="48" y="59"/>
                    <a:pt x="47" y="59"/>
                  </a:cubicBezTo>
                  <a:cubicBezTo>
                    <a:pt x="46" y="59"/>
                    <a:pt x="48" y="57"/>
                    <a:pt x="45" y="54"/>
                  </a:cubicBezTo>
                  <a:cubicBezTo>
                    <a:pt x="42" y="52"/>
                    <a:pt x="39" y="49"/>
                    <a:pt x="38" y="45"/>
                  </a:cubicBezTo>
                  <a:cubicBezTo>
                    <a:pt x="37" y="41"/>
                    <a:pt x="43" y="35"/>
                    <a:pt x="44" y="33"/>
                  </a:cubicBezTo>
                  <a:cubicBezTo>
                    <a:pt x="44" y="30"/>
                    <a:pt x="44" y="26"/>
                    <a:pt x="45" y="21"/>
                  </a:cubicBezTo>
                  <a:cubicBezTo>
                    <a:pt x="46" y="17"/>
                    <a:pt x="56" y="10"/>
                    <a:pt x="58" y="8"/>
                  </a:cubicBezTo>
                  <a:cubicBezTo>
                    <a:pt x="60" y="7"/>
                    <a:pt x="64" y="3"/>
                    <a:pt x="65" y="2"/>
                  </a:cubicBezTo>
                  <a:cubicBezTo>
                    <a:pt x="65" y="0"/>
                    <a:pt x="64" y="1"/>
                    <a:pt x="62" y="2"/>
                  </a:cubicBezTo>
                  <a:cubicBezTo>
                    <a:pt x="60" y="3"/>
                    <a:pt x="45" y="2"/>
                    <a:pt x="43" y="2"/>
                  </a:cubicBezTo>
                  <a:cubicBezTo>
                    <a:pt x="41" y="3"/>
                    <a:pt x="30" y="7"/>
                    <a:pt x="29" y="8"/>
                  </a:cubicBezTo>
                  <a:cubicBezTo>
                    <a:pt x="28" y="8"/>
                    <a:pt x="25" y="10"/>
                    <a:pt x="23" y="12"/>
                  </a:cubicBezTo>
                  <a:cubicBezTo>
                    <a:pt x="21" y="14"/>
                    <a:pt x="17" y="16"/>
                    <a:pt x="15" y="17"/>
                  </a:cubicBezTo>
                  <a:cubicBezTo>
                    <a:pt x="13" y="18"/>
                    <a:pt x="13" y="25"/>
                    <a:pt x="13" y="27"/>
                  </a:cubicBezTo>
                  <a:cubicBezTo>
                    <a:pt x="12" y="30"/>
                    <a:pt x="6" y="39"/>
                    <a:pt x="3" y="42"/>
                  </a:cubicBezTo>
                  <a:cubicBezTo>
                    <a:pt x="0" y="44"/>
                    <a:pt x="1" y="49"/>
                    <a:pt x="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90"/>
            <p:cNvSpPr>
              <a:spLocks/>
            </p:cNvSpPr>
            <p:nvPr/>
          </p:nvSpPr>
          <p:spPr bwMode="auto">
            <a:xfrm>
              <a:off x="4629261" y="2056727"/>
              <a:ext cx="66300" cy="48529"/>
            </a:xfrm>
            <a:custGeom>
              <a:avLst/>
              <a:gdLst>
                <a:gd name="T0" fmla="*/ 1 w 41"/>
                <a:gd name="T1" fmla="*/ 29 h 30"/>
                <a:gd name="T2" fmla="*/ 23 w 41"/>
                <a:gd name="T3" fmla="*/ 29 h 30"/>
                <a:gd name="T4" fmla="*/ 32 w 41"/>
                <a:gd name="T5" fmla="*/ 30 h 30"/>
                <a:gd name="T6" fmla="*/ 38 w 41"/>
                <a:gd name="T7" fmla="*/ 21 h 30"/>
                <a:gd name="T8" fmla="*/ 37 w 41"/>
                <a:gd name="T9" fmla="*/ 14 h 30"/>
                <a:gd name="T10" fmla="*/ 38 w 41"/>
                <a:gd name="T11" fmla="*/ 9 h 30"/>
                <a:gd name="T12" fmla="*/ 34 w 41"/>
                <a:gd name="T13" fmla="*/ 5 h 30"/>
                <a:gd name="T14" fmla="*/ 23 w 41"/>
                <a:gd name="T15" fmla="*/ 6 h 30"/>
                <a:gd name="T16" fmla="*/ 16 w 41"/>
                <a:gd name="T17" fmla="*/ 2 h 30"/>
                <a:gd name="T18" fmla="*/ 9 w 41"/>
                <a:gd name="T19" fmla="*/ 3 h 30"/>
                <a:gd name="T20" fmla="*/ 5 w 41"/>
                <a:gd name="T21" fmla="*/ 7 h 30"/>
                <a:gd name="T22" fmla="*/ 3 w 41"/>
                <a:gd name="T23" fmla="*/ 19 h 30"/>
                <a:gd name="T24" fmla="*/ 1 w 41"/>
                <a:gd name="T2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0">
                  <a:moveTo>
                    <a:pt x="1" y="29"/>
                  </a:moveTo>
                  <a:cubicBezTo>
                    <a:pt x="3" y="30"/>
                    <a:pt x="20" y="29"/>
                    <a:pt x="23" y="29"/>
                  </a:cubicBezTo>
                  <a:cubicBezTo>
                    <a:pt x="26" y="28"/>
                    <a:pt x="28" y="30"/>
                    <a:pt x="32" y="30"/>
                  </a:cubicBezTo>
                  <a:cubicBezTo>
                    <a:pt x="41" y="29"/>
                    <a:pt x="38" y="24"/>
                    <a:pt x="38" y="21"/>
                  </a:cubicBezTo>
                  <a:cubicBezTo>
                    <a:pt x="37" y="18"/>
                    <a:pt x="38" y="15"/>
                    <a:pt x="37" y="14"/>
                  </a:cubicBezTo>
                  <a:cubicBezTo>
                    <a:pt x="36" y="12"/>
                    <a:pt x="37" y="10"/>
                    <a:pt x="38" y="9"/>
                  </a:cubicBezTo>
                  <a:cubicBezTo>
                    <a:pt x="38" y="7"/>
                    <a:pt x="36" y="6"/>
                    <a:pt x="34" y="5"/>
                  </a:cubicBezTo>
                  <a:cubicBezTo>
                    <a:pt x="32" y="5"/>
                    <a:pt x="25" y="5"/>
                    <a:pt x="23" y="6"/>
                  </a:cubicBezTo>
                  <a:cubicBezTo>
                    <a:pt x="21" y="6"/>
                    <a:pt x="17" y="4"/>
                    <a:pt x="16" y="2"/>
                  </a:cubicBezTo>
                  <a:cubicBezTo>
                    <a:pt x="15" y="0"/>
                    <a:pt x="12" y="1"/>
                    <a:pt x="9" y="3"/>
                  </a:cubicBezTo>
                  <a:cubicBezTo>
                    <a:pt x="5" y="4"/>
                    <a:pt x="5" y="5"/>
                    <a:pt x="5" y="7"/>
                  </a:cubicBezTo>
                  <a:cubicBezTo>
                    <a:pt x="4" y="9"/>
                    <a:pt x="3" y="16"/>
                    <a:pt x="3" y="19"/>
                  </a:cubicBezTo>
                  <a:cubicBezTo>
                    <a:pt x="2" y="23"/>
                    <a:pt x="0" y="28"/>
                    <a:pt x="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91"/>
            <p:cNvSpPr>
              <a:spLocks/>
            </p:cNvSpPr>
            <p:nvPr/>
          </p:nvSpPr>
          <p:spPr bwMode="auto">
            <a:xfrm>
              <a:off x="4323733" y="2202314"/>
              <a:ext cx="62883" cy="49896"/>
            </a:xfrm>
            <a:custGeom>
              <a:avLst/>
              <a:gdLst>
                <a:gd name="T0" fmla="*/ 34 w 39"/>
                <a:gd name="T1" fmla="*/ 15 h 31"/>
                <a:gd name="T2" fmla="*/ 32 w 39"/>
                <a:gd name="T3" fmla="*/ 10 h 31"/>
                <a:gd name="T4" fmla="*/ 29 w 39"/>
                <a:gd name="T5" fmla="*/ 8 h 31"/>
                <a:gd name="T6" fmla="*/ 27 w 39"/>
                <a:gd name="T7" fmla="*/ 5 h 31"/>
                <a:gd name="T8" fmla="*/ 22 w 39"/>
                <a:gd name="T9" fmla="*/ 1 h 31"/>
                <a:gd name="T10" fmla="*/ 18 w 39"/>
                <a:gd name="T11" fmla="*/ 4 h 31"/>
                <a:gd name="T12" fmla="*/ 15 w 39"/>
                <a:gd name="T13" fmla="*/ 10 h 31"/>
                <a:gd name="T14" fmla="*/ 14 w 39"/>
                <a:gd name="T15" fmla="*/ 12 h 31"/>
                <a:gd name="T16" fmla="*/ 10 w 39"/>
                <a:gd name="T17" fmla="*/ 18 h 31"/>
                <a:gd name="T18" fmla="*/ 2 w 39"/>
                <a:gd name="T19" fmla="*/ 19 h 31"/>
                <a:gd name="T20" fmla="*/ 3 w 39"/>
                <a:gd name="T21" fmla="*/ 24 h 31"/>
                <a:gd name="T22" fmla="*/ 8 w 39"/>
                <a:gd name="T23" fmla="*/ 26 h 31"/>
                <a:gd name="T24" fmla="*/ 17 w 39"/>
                <a:gd name="T25" fmla="*/ 29 h 31"/>
                <a:gd name="T26" fmla="*/ 26 w 39"/>
                <a:gd name="T27" fmla="*/ 31 h 31"/>
                <a:gd name="T28" fmla="*/ 37 w 39"/>
                <a:gd name="T29" fmla="*/ 26 h 31"/>
                <a:gd name="T30" fmla="*/ 36 w 39"/>
                <a:gd name="T31" fmla="*/ 24 h 31"/>
                <a:gd name="T32" fmla="*/ 34 w 39"/>
                <a:gd name="T33" fmla="*/ 19 h 31"/>
                <a:gd name="T34" fmla="*/ 34 w 39"/>
                <a:gd name="T35"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1">
                  <a:moveTo>
                    <a:pt x="34" y="15"/>
                  </a:moveTo>
                  <a:cubicBezTo>
                    <a:pt x="35" y="15"/>
                    <a:pt x="33" y="11"/>
                    <a:pt x="32" y="10"/>
                  </a:cubicBezTo>
                  <a:cubicBezTo>
                    <a:pt x="31" y="8"/>
                    <a:pt x="30" y="8"/>
                    <a:pt x="29" y="8"/>
                  </a:cubicBezTo>
                  <a:cubicBezTo>
                    <a:pt x="27" y="9"/>
                    <a:pt x="26" y="6"/>
                    <a:pt x="27" y="5"/>
                  </a:cubicBezTo>
                  <a:cubicBezTo>
                    <a:pt x="28" y="4"/>
                    <a:pt x="23" y="2"/>
                    <a:pt x="22" y="1"/>
                  </a:cubicBezTo>
                  <a:cubicBezTo>
                    <a:pt x="21" y="0"/>
                    <a:pt x="19" y="4"/>
                    <a:pt x="18" y="4"/>
                  </a:cubicBezTo>
                  <a:cubicBezTo>
                    <a:pt x="17" y="5"/>
                    <a:pt x="16" y="9"/>
                    <a:pt x="15" y="10"/>
                  </a:cubicBezTo>
                  <a:cubicBezTo>
                    <a:pt x="14" y="10"/>
                    <a:pt x="13" y="11"/>
                    <a:pt x="14" y="12"/>
                  </a:cubicBezTo>
                  <a:cubicBezTo>
                    <a:pt x="15" y="13"/>
                    <a:pt x="12" y="17"/>
                    <a:pt x="10" y="18"/>
                  </a:cubicBezTo>
                  <a:cubicBezTo>
                    <a:pt x="7" y="19"/>
                    <a:pt x="3" y="19"/>
                    <a:pt x="2" y="19"/>
                  </a:cubicBezTo>
                  <a:cubicBezTo>
                    <a:pt x="0" y="19"/>
                    <a:pt x="1" y="23"/>
                    <a:pt x="3" y="24"/>
                  </a:cubicBezTo>
                  <a:cubicBezTo>
                    <a:pt x="4" y="25"/>
                    <a:pt x="7" y="25"/>
                    <a:pt x="8" y="26"/>
                  </a:cubicBezTo>
                  <a:cubicBezTo>
                    <a:pt x="9" y="26"/>
                    <a:pt x="14" y="28"/>
                    <a:pt x="17" y="29"/>
                  </a:cubicBezTo>
                  <a:cubicBezTo>
                    <a:pt x="20" y="29"/>
                    <a:pt x="24" y="31"/>
                    <a:pt x="26" y="31"/>
                  </a:cubicBezTo>
                  <a:cubicBezTo>
                    <a:pt x="28" y="31"/>
                    <a:pt x="36" y="27"/>
                    <a:pt x="37" y="26"/>
                  </a:cubicBezTo>
                  <a:cubicBezTo>
                    <a:pt x="39" y="25"/>
                    <a:pt x="38" y="25"/>
                    <a:pt x="36" y="24"/>
                  </a:cubicBezTo>
                  <a:cubicBezTo>
                    <a:pt x="35" y="22"/>
                    <a:pt x="35" y="19"/>
                    <a:pt x="34" y="19"/>
                  </a:cubicBezTo>
                  <a:cubicBezTo>
                    <a:pt x="32" y="18"/>
                    <a:pt x="33" y="16"/>
                    <a:pt x="3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92"/>
            <p:cNvSpPr>
              <a:spLocks/>
            </p:cNvSpPr>
            <p:nvPr/>
          </p:nvSpPr>
          <p:spPr bwMode="auto">
            <a:xfrm>
              <a:off x="4002485" y="2032120"/>
              <a:ext cx="161308" cy="134651"/>
            </a:xfrm>
            <a:custGeom>
              <a:avLst/>
              <a:gdLst>
                <a:gd name="T0" fmla="*/ 7 w 100"/>
                <a:gd name="T1" fmla="*/ 67 h 83"/>
                <a:gd name="T2" fmla="*/ 10 w 100"/>
                <a:gd name="T3" fmla="*/ 80 h 83"/>
                <a:gd name="T4" fmla="*/ 16 w 100"/>
                <a:gd name="T5" fmla="*/ 81 h 83"/>
                <a:gd name="T6" fmla="*/ 22 w 100"/>
                <a:gd name="T7" fmla="*/ 80 h 83"/>
                <a:gd name="T8" fmla="*/ 25 w 100"/>
                <a:gd name="T9" fmla="*/ 75 h 83"/>
                <a:gd name="T10" fmla="*/ 32 w 100"/>
                <a:gd name="T11" fmla="*/ 75 h 83"/>
                <a:gd name="T12" fmla="*/ 46 w 100"/>
                <a:gd name="T13" fmla="*/ 68 h 83"/>
                <a:gd name="T14" fmla="*/ 58 w 100"/>
                <a:gd name="T15" fmla="*/ 47 h 83"/>
                <a:gd name="T16" fmla="*/ 67 w 100"/>
                <a:gd name="T17" fmla="*/ 41 h 83"/>
                <a:gd name="T18" fmla="*/ 75 w 100"/>
                <a:gd name="T19" fmla="*/ 38 h 83"/>
                <a:gd name="T20" fmla="*/ 87 w 100"/>
                <a:gd name="T21" fmla="*/ 34 h 83"/>
                <a:gd name="T22" fmla="*/ 100 w 100"/>
                <a:gd name="T23" fmla="*/ 24 h 83"/>
                <a:gd name="T24" fmla="*/ 95 w 100"/>
                <a:gd name="T25" fmla="*/ 22 h 83"/>
                <a:gd name="T26" fmla="*/ 93 w 100"/>
                <a:gd name="T27" fmla="*/ 19 h 83"/>
                <a:gd name="T28" fmla="*/ 87 w 100"/>
                <a:gd name="T29" fmla="*/ 11 h 83"/>
                <a:gd name="T30" fmla="*/ 79 w 100"/>
                <a:gd name="T31" fmla="*/ 10 h 83"/>
                <a:gd name="T32" fmla="*/ 76 w 100"/>
                <a:gd name="T33" fmla="*/ 14 h 83"/>
                <a:gd name="T34" fmla="*/ 74 w 100"/>
                <a:gd name="T35" fmla="*/ 11 h 83"/>
                <a:gd name="T36" fmla="*/ 71 w 100"/>
                <a:gd name="T37" fmla="*/ 9 h 83"/>
                <a:gd name="T38" fmla="*/ 64 w 100"/>
                <a:gd name="T39" fmla="*/ 6 h 83"/>
                <a:gd name="T40" fmla="*/ 57 w 100"/>
                <a:gd name="T41" fmla="*/ 8 h 83"/>
                <a:gd name="T42" fmla="*/ 61 w 100"/>
                <a:gd name="T43" fmla="*/ 3 h 83"/>
                <a:gd name="T44" fmla="*/ 59 w 100"/>
                <a:gd name="T45" fmla="*/ 1 h 83"/>
                <a:gd name="T46" fmla="*/ 47 w 100"/>
                <a:gd name="T47" fmla="*/ 2 h 83"/>
                <a:gd name="T48" fmla="*/ 37 w 100"/>
                <a:gd name="T49" fmla="*/ 6 h 83"/>
                <a:gd name="T50" fmla="*/ 27 w 100"/>
                <a:gd name="T51" fmla="*/ 12 h 83"/>
                <a:gd name="T52" fmla="*/ 29 w 100"/>
                <a:gd name="T53" fmla="*/ 13 h 83"/>
                <a:gd name="T54" fmla="*/ 28 w 100"/>
                <a:gd name="T55" fmla="*/ 17 h 83"/>
                <a:gd name="T56" fmla="*/ 29 w 100"/>
                <a:gd name="T57" fmla="*/ 19 h 83"/>
                <a:gd name="T58" fmla="*/ 27 w 100"/>
                <a:gd name="T59" fmla="*/ 24 h 83"/>
                <a:gd name="T60" fmla="*/ 22 w 100"/>
                <a:gd name="T61" fmla="*/ 27 h 83"/>
                <a:gd name="T62" fmla="*/ 15 w 100"/>
                <a:gd name="T63" fmla="*/ 39 h 83"/>
                <a:gd name="T64" fmla="*/ 11 w 100"/>
                <a:gd name="T65" fmla="*/ 43 h 83"/>
                <a:gd name="T66" fmla="*/ 10 w 100"/>
                <a:gd name="T67" fmla="*/ 46 h 83"/>
                <a:gd name="T68" fmla="*/ 3 w 100"/>
                <a:gd name="T69" fmla="*/ 58 h 83"/>
                <a:gd name="T70" fmla="*/ 1 w 100"/>
                <a:gd name="T71" fmla="*/ 63 h 83"/>
                <a:gd name="T72" fmla="*/ 7 w 100"/>
                <a:gd name="T73" fmla="*/ 6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3">
                  <a:moveTo>
                    <a:pt x="7" y="67"/>
                  </a:moveTo>
                  <a:cubicBezTo>
                    <a:pt x="10" y="69"/>
                    <a:pt x="10" y="78"/>
                    <a:pt x="10" y="80"/>
                  </a:cubicBezTo>
                  <a:cubicBezTo>
                    <a:pt x="11" y="83"/>
                    <a:pt x="14" y="81"/>
                    <a:pt x="16" y="81"/>
                  </a:cubicBezTo>
                  <a:cubicBezTo>
                    <a:pt x="18" y="81"/>
                    <a:pt x="21" y="80"/>
                    <a:pt x="22" y="80"/>
                  </a:cubicBezTo>
                  <a:cubicBezTo>
                    <a:pt x="23" y="79"/>
                    <a:pt x="23" y="78"/>
                    <a:pt x="25" y="75"/>
                  </a:cubicBezTo>
                  <a:cubicBezTo>
                    <a:pt x="27" y="72"/>
                    <a:pt x="27" y="76"/>
                    <a:pt x="32" y="75"/>
                  </a:cubicBezTo>
                  <a:cubicBezTo>
                    <a:pt x="38" y="74"/>
                    <a:pt x="43" y="71"/>
                    <a:pt x="46" y="68"/>
                  </a:cubicBezTo>
                  <a:cubicBezTo>
                    <a:pt x="50" y="65"/>
                    <a:pt x="56" y="48"/>
                    <a:pt x="58" y="47"/>
                  </a:cubicBezTo>
                  <a:cubicBezTo>
                    <a:pt x="59" y="45"/>
                    <a:pt x="63" y="41"/>
                    <a:pt x="67" y="41"/>
                  </a:cubicBezTo>
                  <a:cubicBezTo>
                    <a:pt x="70" y="41"/>
                    <a:pt x="72" y="39"/>
                    <a:pt x="75" y="38"/>
                  </a:cubicBezTo>
                  <a:cubicBezTo>
                    <a:pt x="79" y="36"/>
                    <a:pt x="84" y="35"/>
                    <a:pt x="87" y="34"/>
                  </a:cubicBezTo>
                  <a:cubicBezTo>
                    <a:pt x="90" y="34"/>
                    <a:pt x="99" y="26"/>
                    <a:pt x="100" y="24"/>
                  </a:cubicBezTo>
                  <a:cubicBezTo>
                    <a:pt x="100" y="24"/>
                    <a:pt x="98" y="22"/>
                    <a:pt x="95" y="22"/>
                  </a:cubicBezTo>
                  <a:cubicBezTo>
                    <a:pt x="93" y="21"/>
                    <a:pt x="94" y="19"/>
                    <a:pt x="93" y="19"/>
                  </a:cubicBezTo>
                  <a:cubicBezTo>
                    <a:pt x="92" y="18"/>
                    <a:pt x="88" y="14"/>
                    <a:pt x="87" y="11"/>
                  </a:cubicBezTo>
                  <a:cubicBezTo>
                    <a:pt x="86" y="9"/>
                    <a:pt x="81" y="10"/>
                    <a:pt x="79" y="10"/>
                  </a:cubicBezTo>
                  <a:cubicBezTo>
                    <a:pt x="76" y="11"/>
                    <a:pt x="78" y="13"/>
                    <a:pt x="76" y="14"/>
                  </a:cubicBezTo>
                  <a:cubicBezTo>
                    <a:pt x="73" y="15"/>
                    <a:pt x="73" y="12"/>
                    <a:pt x="74" y="11"/>
                  </a:cubicBezTo>
                  <a:cubicBezTo>
                    <a:pt x="74" y="10"/>
                    <a:pt x="74" y="8"/>
                    <a:pt x="71" y="9"/>
                  </a:cubicBezTo>
                  <a:cubicBezTo>
                    <a:pt x="69" y="10"/>
                    <a:pt x="67" y="7"/>
                    <a:pt x="64" y="6"/>
                  </a:cubicBezTo>
                  <a:cubicBezTo>
                    <a:pt x="61" y="6"/>
                    <a:pt x="60" y="8"/>
                    <a:pt x="57" y="8"/>
                  </a:cubicBezTo>
                  <a:cubicBezTo>
                    <a:pt x="53" y="8"/>
                    <a:pt x="59" y="4"/>
                    <a:pt x="61" y="3"/>
                  </a:cubicBezTo>
                  <a:cubicBezTo>
                    <a:pt x="62" y="1"/>
                    <a:pt x="63" y="0"/>
                    <a:pt x="59" y="1"/>
                  </a:cubicBezTo>
                  <a:cubicBezTo>
                    <a:pt x="56" y="3"/>
                    <a:pt x="49" y="2"/>
                    <a:pt x="47" y="2"/>
                  </a:cubicBezTo>
                  <a:cubicBezTo>
                    <a:pt x="44" y="2"/>
                    <a:pt x="42" y="6"/>
                    <a:pt x="37" y="6"/>
                  </a:cubicBezTo>
                  <a:cubicBezTo>
                    <a:pt x="33" y="6"/>
                    <a:pt x="29" y="10"/>
                    <a:pt x="27" y="12"/>
                  </a:cubicBezTo>
                  <a:cubicBezTo>
                    <a:pt x="25" y="13"/>
                    <a:pt x="28" y="13"/>
                    <a:pt x="29" y="13"/>
                  </a:cubicBezTo>
                  <a:cubicBezTo>
                    <a:pt x="30" y="13"/>
                    <a:pt x="29" y="15"/>
                    <a:pt x="28" y="17"/>
                  </a:cubicBezTo>
                  <a:cubicBezTo>
                    <a:pt x="27" y="19"/>
                    <a:pt x="29" y="19"/>
                    <a:pt x="29" y="19"/>
                  </a:cubicBezTo>
                  <a:cubicBezTo>
                    <a:pt x="29" y="19"/>
                    <a:pt x="29" y="24"/>
                    <a:pt x="27" y="24"/>
                  </a:cubicBezTo>
                  <a:cubicBezTo>
                    <a:pt x="25" y="24"/>
                    <a:pt x="25" y="24"/>
                    <a:pt x="22" y="27"/>
                  </a:cubicBezTo>
                  <a:cubicBezTo>
                    <a:pt x="19" y="30"/>
                    <a:pt x="15" y="38"/>
                    <a:pt x="15" y="39"/>
                  </a:cubicBezTo>
                  <a:cubicBezTo>
                    <a:pt x="14" y="40"/>
                    <a:pt x="14" y="42"/>
                    <a:pt x="11" y="43"/>
                  </a:cubicBezTo>
                  <a:cubicBezTo>
                    <a:pt x="9" y="44"/>
                    <a:pt x="10" y="45"/>
                    <a:pt x="10" y="46"/>
                  </a:cubicBezTo>
                  <a:cubicBezTo>
                    <a:pt x="9" y="48"/>
                    <a:pt x="5" y="57"/>
                    <a:pt x="3" y="58"/>
                  </a:cubicBezTo>
                  <a:cubicBezTo>
                    <a:pt x="2" y="59"/>
                    <a:pt x="2" y="60"/>
                    <a:pt x="1" y="63"/>
                  </a:cubicBezTo>
                  <a:cubicBezTo>
                    <a:pt x="0" y="65"/>
                    <a:pt x="4" y="65"/>
                    <a:pt x="7"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93"/>
            <p:cNvSpPr>
              <a:spLocks/>
            </p:cNvSpPr>
            <p:nvPr/>
          </p:nvSpPr>
          <p:spPr bwMode="auto">
            <a:xfrm>
              <a:off x="4084506" y="2077916"/>
              <a:ext cx="235810" cy="170877"/>
            </a:xfrm>
            <a:custGeom>
              <a:avLst/>
              <a:gdLst>
                <a:gd name="T0" fmla="*/ 24 w 146"/>
                <a:gd name="T1" fmla="*/ 15 h 106"/>
                <a:gd name="T2" fmla="*/ 11 w 146"/>
                <a:gd name="T3" fmla="*/ 21 h 106"/>
                <a:gd name="T4" fmla="*/ 13 w 146"/>
                <a:gd name="T5" fmla="*/ 28 h 106"/>
                <a:gd name="T6" fmla="*/ 1 w 146"/>
                <a:gd name="T7" fmla="*/ 38 h 106"/>
                <a:gd name="T8" fmla="*/ 4 w 146"/>
                <a:gd name="T9" fmla="*/ 44 h 106"/>
                <a:gd name="T10" fmla="*/ 9 w 146"/>
                <a:gd name="T11" fmla="*/ 47 h 106"/>
                <a:gd name="T12" fmla="*/ 25 w 146"/>
                <a:gd name="T13" fmla="*/ 45 h 106"/>
                <a:gd name="T14" fmla="*/ 21 w 146"/>
                <a:gd name="T15" fmla="*/ 48 h 106"/>
                <a:gd name="T16" fmla="*/ 4 w 146"/>
                <a:gd name="T17" fmla="*/ 53 h 106"/>
                <a:gd name="T18" fmla="*/ 9 w 146"/>
                <a:gd name="T19" fmla="*/ 64 h 106"/>
                <a:gd name="T20" fmla="*/ 19 w 146"/>
                <a:gd name="T21" fmla="*/ 64 h 106"/>
                <a:gd name="T22" fmla="*/ 40 w 146"/>
                <a:gd name="T23" fmla="*/ 62 h 106"/>
                <a:gd name="T24" fmla="*/ 58 w 146"/>
                <a:gd name="T25" fmla="*/ 66 h 106"/>
                <a:gd name="T26" fmla="*/ 52 w 146"/>
                <a:gd name="T27" fmla="*/ 71 h 106"/>
                <a:gd name="T28" fmla="*/ 40 w 146"/>
                <a:gd name="T29" fmla="*/ 73 h 106"/>
                <a:gd name="T30" fmla="*/ 15 w 146"/>
                <a:gd name="T31" fmla="*/ 74 h 106"/>
                <a:gd name="T32" fmla="*/ 5 w 146"/>
                <a:gd name="T33" fmla="*/ 83 h 106"/>
                <a:gd name="T34" fmla="*/ 12 w 146"/>
                <a:gd name="T35" fmla="*/ 93 h 106"/>
                <a:gd name="T36" fmla="*/ 28 w 146"/>
                <a:gd name="T37" fmla="*/ 98 h 106"/>
                <a:gd name="T38" fmla="*/ 34 w 146"/>
                <a:gd name="T39" fmla="*/ 106 h 106"/>
                <a:gd name="T40" fmla="*/ 57 w 146"/>
                <a:gd name="T41" fmla="*/ 105 h 106"/>
                <a:gd name="T42" fmla="*/ 83 w 146"/>
                <a:gd name="T43" fmla="*/ 98 h 106"/>
                <a:gd name="T44" fmla="*/ 95 w 146"/>
                <a:gd name="T45" fmla="*/ 96 h 106"/>
                <a:gd name="T46" fmla="*/ 101 w 146"/>
                <a:gd name="T47" fmla="*/ 101 h 106"/>
                <a:gd name="T48" fmla="*/ 120 w 146"/>
                <a:gd name="T49" fmla="*/ 102 h 106"/>
                <a:gd name="T50" fmla="*/ 135 w 146"/>
                <a:gd name="T51" fmla="*/ 94 h 106"/>
                <a:gd name="T52" fmla="*/ 130 w 146"/>
                <a:gd name="T53" fmla="*/ 87 h 106"/>
                <a:gd name="T54" fmla="*/ 120 w 146"/>
                <a:gd name="T55" fmla="*/ 90 h 106"/>
                <a:gd name="T56" fmla="*/ 119 w 146"/>
                <a:gd name="T57" fmla="*/ 87 h 106"/>
                <a:gd name="T58" fmla="*/ 120 w 146"/>
                <a:gd name="T59" fmla="*/ 82 h 106"/>
                <a:gd name="T60" fmla="*/ 128 w 146"/>
                <a:gd name="T61" fmla="*/ 85 h 106"/>
                <a:gd name="T62" fmla="*/ 133 w 146"/>
                <a:gd name="T63" fmla="*/ 81 h 106"/>
                <a:gd name="T64" fmla="*/ 142 w 146"/>
                <a:gd name="T65" fmla="*/ 84 h 106"/>
                <a:gd name="T66" fmla="*/ 142 w 146"/>
                <a:gd name="T67" fmla="*/ 78 h 106"/>
                <a:gd name="T68" fmla="*/ 141 w 146"/>
                <a:gd name="T69" fmla="*/ 73 h 106"/>
                <a:gd name="T70" fmla="*/ 132 w 146"/>
                <a:gd name="T71" fmla="*/ 71 h 106"/>
                <a:gd name="T72" fmla="*/ 119 w 146"/>
                <a:gd name="T73" fmla="*/ 58 h 106"/>
                <a:gd name="T74" fmla="*/ 128 w 146"/>
                <a:gd name="T75" fmla="*/ 20 h 106"/>
                <a:gd name="T76" fmla="*/ 122 w 146"/>
                <a:gd name="T77" fmla="*/ 7 h 106"/>
                <a:gd name="T78" fmla="*/ 113 w 146"/>
                <a:gd name="T79" fmla="*/ 6 h 106"/>
                <a:gd name="T80" fmla="*/ 107 w 146"/>
                <a:gd name="T81" fmla="*/ 7 h 106"/>
                <a:gd name="T82" fmla="*/ 106 w 146"/>
                <a:gd name="T83" fmla="*/ 18 h 106"/>
                <a:gd name="T84" fmla="*/ 101 w 146"/>
                <a:gd name="T85" fmla="*/ 42 h 106"/>
                <a:gd name="T86" fmla="*/ 94 w 146"/>
                <a:gd name="T87" fmla="*/ 41 h 106"/>
                <a:gd name="T88" fmla="*/ 91 w 146"/>
                <a:gd name="T89" fmla="*/ 10 h 106"/>
                <a:gd name="T90" fmla="*/ 83 w 146"/>
                <a:gd name="T91" fmla="*/ 11 h 106"/>
                <a:gd name="T92" fmla="*/ 86 w 146"/>
                <a:gd name="T93" fmla="*/ 20 h 106"/>
                <a:gd name="T94" fmla="*/ 67 w 146"/>
                <a:gd name="T95" fmla="*/ 22 h 106"/>
                <a:gd name="T96" fmla="*/ 72 w 146"/>
                <a:gd name="T97" fmla="*/ 9 h 106"/>
                <a:gd name="T98" fmla="*/ 65 w 146"/>
                <a:gd name="T99" fmla="*/ 11 h 106"/>
                <a:gd name="T100" fmla="*/ 55 w 146"/>
                <a:gd name="T101" fmla="*/ 18 h 106"/>
                <a:gd name="T102" fmla="*/ 54 w 146"/>
                <a:gd name="T103" fmla="*/ 11 h 106"/>
                <a:gd name="T104" fmla="*/ 57 w 146"/>
                <a:gd name="T105" fmla="*/ 2 h 106"/>
                <a:gd name="T106" fmla="*/ 41 w 146"/>
                <a:gd name="T107" fmla="*/ 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106">
                  <a:moveTo>
                    <a:pt x="29" y="12"/>
                  </a:moveTo>
                  <a:cubicBezTo>
                    <a:pt x="28" y="12"/>
                    <a:pt x="25" y="14"/>
                    <a:pt x="24" y="15"/>
                  </a:cubicBezTo>
                  <a:cubicBezTo>
                    <a:pt x="22" y="17"/>
                    <a:pt x="21" y="18"/>
                    <a:pt x="19" y="18"/>
                  </a:cubicBezTo>
                  <a:cubicBezTo>
                    <a:pt x="16" y="18"/>
                    <a:pt x="11" y="19"/>
                    <a:pt x="11" y="21"/>
                  </a:cubicBezTo>
                  <a:cubicBezTo>
                    <a:pt x="11" y="22"/>
                    <a:pt x="12" y="24"/>
                    <a:pt x="12" y="25"/>
                  </a:cubicBezTo>
                  <a:cubicBezTo>
                    <a:pt x="11" y="26"/>
                    <a:pt x="14" y="26"/>
                    <a:pt x="13" y="28"/>
                  </a:cubicBezTo>
                  <a:cubicBezTo>
                    <a:pt x="12" y="29"/>
                    <a:pt x="6" y="31"/>
                    <a:pt x="4" y="32"/>
                  </a:cubicBezTo>
                  <a:cubicBezTo>
                    <a:pt x="3" y="33"/>
                    <a:pt x="1" y="36"/>
                    <a:pt x="1" y="38"/>
                  </a:cubicBezTo>
                  <a:cubicBezTo>
                    <a:pt x="0" y="40"/>
                    <a:pt x="0" y="41"/>
                    <a:pt x="2" y="41"/>
                  </a:cubicBezTo>
                  <a:cubicBezTo>
                    <a:pt x="3" y="41"/>
                    <a:pt x="1" y="44"/>
                    <a:pt x="4" y="44"/>
                  </a:cubicBezTo>
                  <a:cubicBezTo>
                    <a:pt x="7" y="43"/>
                    <a:pt x="8" y="43"/>
                    <a:pt x="8" y="44"/>
                  </a:cubicBezTo>
                  <a:cubicBezTo>
                    <a:pt x="8" y="45"/>
                    <a:pt x="7" y="47"/>
                    <a:pt x="9" y="47"/>
                  </a:cubicBezTo>
                  <a:cubicBezTo>
                    <a:pt x="11" y="46"/>
                    <a:pt x="16" y="48"/>
                    <a:pt x="18" y="47"/>
                  </a:cubicBezTo>
                  <a:cubicBezTo>
                    <a:pt x="20" y="45"/>
                    <a:pt x="22" y="45"/>
                    <a:pt x="25" y="45"/>
                  </a:cubicBezTo>
                  <a:cubicBezTo>
                    <a:pt x="29" y="46"/>
                    <a:pt x="32" y="47"/>
                    <a:pt x="31" y="47"/>
                  </a:cubicBezTo>
                  <a:cubicBezTo>
                    <a:pt x="29" y="47"/>
                    <a:pt x="23" y="47"/>
                    <a:pt x="21" y="48"/>
                  </a:cubicBezTo>
                  <a:cubicBezTo>
                    <a:pt x="20" y="49"/>
                    <a:pt x="18" y="50"/>
                    <a:pt x="14" y="50"/>
                  </a:cubicBezTo>
                  <a:cubicBezTo>
                    <a:pt x="11" y="50"/>
                    <a:pt x="5" y="53"/>
                    <a:pt x="4" y="53"/>
                  </a:cubicBezTo>
                  <a:cubicBezTo>
                    <a:pt x="3" y="53"/>
                    <a:pt x="3" y="60"/>
                    <a:pt x="3" y="61"/>
                  </a:cubicBezTo>
                  <a:cubicBezTo>
                    <a:pt x="4" y="62"/>
                    <a:pt x="6" y="64"/>
                    <a:pt x="9" y="64"/>
                  </a:cubicBezTo>
                  <a:cubicBezTo>
                    <a:pt x="13" y="64"/>
                    <a:pt x="14" y="66"/>
                    <a:pt x="15" y="65"/>
                  </a:cubicBezTo>
                  <a:cubicBezTo>
                    <a:pt x="17" y="64"/>
                    <a:pt x="16" y="64"/>
                    <a:pt x="19" y="64"/>
                  </a:cubicBezTo>
                  <a:cubicBezTo>
                    <a:pt x="22" y="64"/>
                    <a:pt x="23" y="65"/>
                    <a:pt x="27" y="64"/>
                  </a:cubicBezTo>
                  <a:cubicBezTo>
                    <a:pt x="30" y="63"/>
                    <a:pt x="39" y="61"/>
                    <a:pt x="40" y="62"/>
                  </a:cubicBezTo>
                  <a:cubicBezTo>
                    <a:pt x="42" y="63"/>
                    <a:pt x="45" y="64"/>
                    <a:pt x="48" y="64"/>
                  </a:cubicBezTo>
                  <a:cubicBezTo>
                    <a:pt x="51" y="64"/>
                    <a:pt x="60" y="65"/>
                    <a:pt x="58" y="66"/>
                  </a:cubicBezTo>
                  <a:cubicBezTo>
                    <a:pt x="55" y="66"/>
                    <a:pt x="49" y="68"/>
                    <a:pt x="50" y="68"/>
                  </a:cubicBezTo>
                  <a:cubicBezTo>
                    <a:pt x="51" y="68"/>
                    <a:pt x="53" y="71"/>
                    <a:pt x="52" y="71"/>
                  </a:cubicBezTo>
                  <a:cubicBezTo>
                    <a:pt x="50" y="71"/>
                    <a:pt x="50" y="74"/>
                    <a:pt x="49" y="74"/>
                  </a:cubicBezTo>
                  <a:cubicBezTo>
                    <a:pt x="47" y="74"/>
                    <a:pt x="43" y="74"/>
                    <a:pt x="40" y="73"/>
                  </a:cubicBezTo>
                  <a:cubicBezTo>
                    <a:pt x="37" y="73"/>
                    <a:pt x="28" y="75"/>
                    <a:pt x="25" y="75"/>
                  </a:cubicBezTo>
                  <a:cubicBezTo>
                    <a:pt x="22" y="76"/>
                    <a:pt x="20" y="73"/>
                    <a:pt x="15" y="74"/>
                  </a:cubicBezTo>
                  <a:cubicBezTo>
                    <a:pt x="11" y="75"/>
                    <a:pt x="5" y="75"/>
                    <a:pt x="6" y="77"/>
                  </a:cubicBezTo>
                  <a:cubicBezTo>
                    <a:pt x="7" y="78"/>
                    <a:pt x="4" y="82"/>
                    <a:pt x="5" y="83"/>
                  </a:cubicBezTo>
                  <a:cubicBezTo>
                    <a:pt x="6" y="84"/>
                    <a:pt x="9" y="85"/>
                    <a:pt x="8" y="88"/>
                  </a:cubicBezTo>
                  <a:cubicBezTo>
                    <a:pt x="7" y="90"/>
                    <a:pt x="8" y="92"/>
                    <a:pt x="12" y="93"/>
                  </a:cubicBezTo>
                  <a:cubicBezTo>
                    <a:pt x="15" y="95"/>
                    <a:pt x="23" y="94"/>
                    <a:pt x="25" y="94"/>
                  </a:cubicBezTo>
                  <a:cubicBezTo>
                    <a:pt x="27" y="95"/>
                    <a:pt x="29" y="96"/>
                    <a:pt x="28" y="98"/>
                  </a:cubicBezTo>
                  <a:cubicBezTo>
                    <a:pt x="27" y="100"/>
                    <a:pt x="26" y="101"/>
                    <a:pt x="27" y="102"/>
                  </a:cubicBezTo>
                  <a:cubicBezTo>
                    <a:pt x="28" y="104"/>
                    <a:pt x="29" y="106"/>
                    <a:pt x="34" y="106"/>
                  </a:cubicBezTo>
                  <a:cubicBezTo>
                    <a:pt x="38" y="106"/>
                    <a:pt x="47" y="103"/>
                    <a:pt x="49" y="103"/>
                  </a:cubicBezTo>
                  <a:cubicBezTo>
                    <a:pt x="52" y="104"/>
                    <a:pt x="53" y="106"/>
                    <a:pt x="57" y="105"/>
                  </a:cubicBezTo>
                  <a:cubicBezTo>
                    <a:pt x="61" y="104"/>
                    <a:pt x="66" y="100"/>
                    <a:pt x="69" y="99"/>
                  </a:cubicBezTo>
                  <a:cubicBezTo>
                    <a:pt x="71" y="99"/>
                    <a:pt x="81" y="99"/>
                    <a:pt x="83" y="98"/>
                  </a:cubicBezTo>
                  <a:cubicBezTo>
                    <a:pt x="84" y="97"/>
                    <a:pt x="87" y="94"/>
                    <a:pt x="89" y="95"/>
                  </a:cubicBezTo>
                  <a:cubicBezTo>
                    <a:pt x="91" y="95"/>
                    <a:pt x="91" y="96"/>
                    <a:pt x="95" y="96"/>
                  </a:cubicBezTo>
                  <a:cubicBezTo>
                    <a:pt x="99" y="96"/>
                    <a:pt x="105" y="97"/>
                    <a:pt x="104" y="97"/>
                  </a:cubicBezTo>
                  <a:cubicBezTo>
                    <a:pt x="103" y="98"/>
                    <a:pt x="99" y="101"/>
                    <a:pt x="101" y="101"/>
                  </a:cubicBezTo>
                  <a:cubicBezTo>
                    <a:pt x="104" y="101"/>
                    <a:pt x="109" y="99"/>
                    <a:pt x="112" y="100"/>
                  </a:cubicBezTo>
                  <a:cubicBezTo>
                    <a:pt x="115" y="102"/>
                    <a:pt x="117" y="103"/>
                    <a:pt x="120" y="102"/>
                  </a:cubicBezTo>
                  <a:cubicBezTo>
                    <a:pt x="122" y="102"/>
                    <a:pt x="131" y="97"/>
                    <a:pt x="132" y="96"/>
                  </a:cubicBezTo>
                  <a:cubicBezTo>
                    <a:pt x="132" y="95"/>
                    <a:pt x="135" y="94"/>
                    <a:pt x="135" y="94"/>
                  </a:cubicBezTo>
                  <a:cubicBezTo>
                    <a:pt x="135" y="94"/>
                    <a:pt x="133" y="95"/>
                    <a:pt x="132" y="93"/>
                  </a:cubicBezTo>
                  <a:cubicBezTo>
                    <a:pt x="131" y="92"/>
                    <a:pt x="131" y="87"/>
                    <a:pt x="130" y="87"/>
                  </a:cubicBezTo>
                  <a:cubicBezTo>
                    <a:pt x="128" y="87"/>
                    <a:pt x="125" y="91"/>
                    <a:pt x="123" y="91"/>
                  </a:cubicBezTo>
                  <a:cubicBezTo>
                    <a:pt x="122" y="91"/>
                    <a:pt x="121" y="89"/>
                    <a:pt x="120" y="90"/>
                  </a:cubicBezTo>
                  <a:cubicBezTo>
                    <a:pt x="118" y="90"/>
                    <a:pt x="115" y="92"/>
                    <a:pt x="117" y="90"/>
                  </a:cubicBezTo>
                  <a:cubicBezTo>
                    <a:pt x="119" y="88"/>
                    <a:pt x="121" y="87"/>
                    <a:pt x="119" y="87"/>
                  </a:cubicBezTo>
                  <a:cubicBezTo>
                    <a:pt x="118" y="86"/>
                    <a:pt x="116" y="87"/>
                    <a:pt x="116" y="85"/>
                  </a:cubicBezTo>
                  <a:cubicBezTo>
                    <a:pt x="117" y="84"/>
                    <a:pt x="119" y="81"/>
                    <a:pt x="120" y="82"/>
                  </a:cubicBezTo>
                  <a:cubicBezTo>
                    <a:pt x="120" y="83"/>
                    <a:pt x="121" y="86"/>
                    <a:pt x="123" y="86"/>
                  </a:cubicBezTo>
                  <a:cubicBezTo>
                    <a:pt x="125" y="86"/>
                    <a:pt x="130" y="86"/>
                    <a:pt x="128" y="85"/>
                  </a:cubicBezTo>
                  <a:cubicBezTo>
                    <a:pt x="126" y="84"/>
                    <a:pt x="124" y="84"/>
                    <a:pt x="127" y="83"/>
                  </a:cubicBezTo>
                  <a:cubicBezTo>
                    <a:pt x="130" y="82"/>
                    <a:pt x="131" y="81"/>
                    <a:pt x="133" y="81"/>
                  </a:cubicBezTo>
                  <a:cubicBezTo>
                    <a:pt x="135" y="82"/>
                    <a:pt x="137" y="81"/>
                    <a:pt x="138" y="82"/>
                  </a:cubicBezTo>
                  <a:cubicBezTo>
                    <a:pt x="139" y="83"/>
                    <a:pt x="140" y="85"/>
                    <a:pt x="142" y="84"/>
                  </a:cubicBezTo>
                  <a:cubicBezTo>
                    <a:pt x="143" y="82"/>
                    <a:pt x="145" y="81"/>
                    <a:pt x="144" y="80"/>
                  </a:cubicBezTo>
                  <a:cubicBezTo>
                    <a:pt x="143" y="79"/>
                    <a:pt x="140" y="79"/>
                    <a:pt x="142" y="78"/>
                  </a:cubicBezTo>
                  <a:cubicBezTo>
                    <a:pt x="143" y="77"/>
                    <a:pt x="146" y="76"/>
                    <a:pt x="145" y="75"/>
                  </a:cubicBezTo>
                  <a:cubicBezTo>
                    <a:pt x="144" y="74"/>
                    <a:pt x="142" y="73"/>
                    <a:pt x="141" y="73"/>
                  </a:cubicBezTo>
                  <a:cubicBezTo>
                    <a:pt x="139" y="74"/>
                    <a:pt x="136" y="77"/>
                    <a:pt x="135" y="75"/>
                  </a:cubicBezTo>
                  <a:cubicBezTo>
                    <a:pt x="134" y="74"/>
                    <a:pt x="135" y="75"/>
                    <a:pt x="132" y="71"/>
                  </a:cubicBezTo>
                  <a:cubicBezTo>
                    <a:pt x="130" y="68"/>
                    <a:pt x="130" y="66"/>
                    <a:pt x="128" y="64"/>
                  </a:cubicBezTo>
                  <a:cubicBezTo>
                    <a:pt x="125" y="63"/>
                    <a:pt x="120" y="60"/>
                    <a:pt x="119" y="58"/>
                  </a:cubicBezTo>
                  <a:cubicBezTo>
                    <a:pt x="119" y="55"/>
                    <a:pt x="126" y="33"/>
                    <a:pt x="126" y="30"/>
                  </a:cubicBezTo>
                  <a:cubicBezTo>
                    <a:pt x="126" y="28"/>
                    <a:pt x="128" y="22"/>
                    <a:pt x="128" y="20"/>
                  </a:cubicBezTo>
                  <a:cubicBezTo>
                    <a:pt x="129" y="19"/>
                    <a:pt x="127" y="17"/>
                    <a:pt x="126" y="15"/>
                  </a:cubicBezTo>
                  <a:cubicBezTo>
                    <a:pt x="125" y="13"/>
                    <a:pt x="123" y="9"/>
                    <a:pt x="122" y="7"/>
                  </a:cubicBezTo>
                  <a:cubicBezTo>
                    <a:pt x="121" y="5"/>
                    <a:pt x="118" y="2"/>
                    <a:pt x="117" y="3"/>
                  </a:cubicBezTo>
                  <a:cubicBezTo>
                    <a:pt x="116" y="3"/>
                    <a:pt x="115" y="6"/>
                    <a:pt x="113" y="6"/>
                  </a:cubicBezTo>
                  <a:cubicBezTo>
                    <a:pt x="111" y="5"/>
                    <a:pt x="108" y="2"/>
                    <a:pt x="107" y="3"/>
                  </a:cubicBezTo>
                  <a:cubicBezTo>
                    <a:pt x="107" y="5"/>
                    <a:pt x="109" y="7"/>
                    <a:pt x="107" y="7"/>
                  </a:cubicBezTo>
                  <a:cubicBezTo>
                    <a:pt x="106" y="7"/>
                    <a:pt x="105" y="7"/>
                    <a:pt x="105" y="9"/>
                  </a:cubicBezTo>
                  <a:cubicBezTo>
                    <a:pt x="105" y="11"/>
                    <a:pt x="106" y="16"/>
                    <a:pt x="106" y="18"/>
                  </a:cubicBezTo>
                  <a:cubicBezTo>
                    <a:pt x="106" y="20"/>
                    <a:pt x="105" y="30"/>
                    <a:pt x="103" y="32"/>
                  </a:cubicBezTo>
                  <a:cubicBezTo>
                    <a:pt x="102" y="34"/>
                    <a:pt x="101" y="41"/>
                    <a:pt x="101" y="42"/>
                  </a:cubicBezTo>
                  <a:cubicBezTo>
                    <a:pt x="100" y="42"/>
                    <a:pt x="98" y="42"/>
                    <a:pt x="97" y="42"/>
                  </a:cubicBezTo>
                  <a:cubicBezTo>
                    <a:pt x="96" y="42"/>
                    <a:pt x="93" y="42"/>
                    <a:pt x="94" y="41"/>
                  </a:cubicBezTo>
                  <a:cubicBezTo>
                    <a:pt x="94" y="41"/>
                    <a:pt x="96" y="21"/>
                    <a:pt x="96" y="20"/>
                  </a:cubicBezTo>
                  <a:cubicBezTo>
                    <a:pt x="97" y="19"/>
                    <a:pt x="90" y="13"/>
                    <a:pt x="91" y="10"/>
                  </a:cubicBezTo>
                  <a:cubicBezTo>
                    <a:pt x="91" y="8"/>
                    <a:pt x="83" y="5"/>
                    <a:pt x="82" y="5"/>
                  </a:cubicBezTo>
                  <a:cubicBezTo>
                    <a:pt x="81" y="6"/>
                    <a:pt x="82" y="9"/>
                    <a:pt x="83" y="11"/>
                  </a:cubicBezTo>
                  <a:cubicBezTo>
                    <a:pt x="84" y="12"/>
                    <a:pt x="87" y="11"/>
                    <a:pt x="87" y="14"/>
                  </a:cubicBezTo>
                  <a:cubicBezTo>
                    <a:pt x="86" y="18"/>
                    <a:pt x="90" y="20"/>
                    <a:pt x="86" y="20"/>
                  </a:cubicBezTo>
                  <a:cubicBezTo>
                    <a:pt x="82" y="20"/>
                    <a:pt x="82" y="19"/>
                    <a:pt x="79" y="19"/>
                  </a:cubicBezTo>
                  <a:cubicBezTo>
                    <a:pt x="76" y="19"/>
                    <a:pt x="69" y="24"/>
                    <a:pt x="67" y="22"/>
                  </a:cubicBezTo>
                  <a:cubicBezTo>
                    <a:pt x="66" y="21"/>
                    <a:pt x="78" y="17"/>
                    <a:pt x="77" y="14"/>
                  </a:cubicBezTo>
                  <a:cubicBezTo>
                    <a:pt x="77" y="11"/>
                    <a:pt x="73" y="11"/>
                    <a:pt x="72" y="9"/>
                  </a:cubicBezTo>
                  <a:cubicBezTo>
                    <a:pt x="72" y="7"/>
                    <a:pt x="68" y="5"/>
                    <a:pt x="66" y="6"/>
                  </a:cubicBezTo>
                  <a:cubicBezTo>
                    <a:pt x="65" y="7"/>
                    <a:pt x="66" y="10"/>
                    <a:pt x="65" y="11"/>
                  </a:cubicBezTo>
                  <a:cubicBezTo>
                    <a:pt x="64" y="12"/>
                    <a:pt x="61" y="20"/>
                    <a:pt x="59" y="19"/>
                  </a:cubicBezTo>
                  <a:cubicBezTo>
                    <a:pt x="57" y="19"/>
                    <a:pt x="56" y="18"/>
                    <a:pt x="55" y="18"/>
                  </a:cubicBezTo>
                  <a:cubicBezTo>
                    <a:pt x="53" y="18"/>
                    <a:pt x="50" y="20"/>
                    <a:pt x="48" y="18"/>
                  </a:cubicBezTo>
                  <a:cubicBezTo>
                    <a:pt x="47" y="17"/>
                    <a:pt x="52" y="12"/>
                    <a:pt x="54" y="11"/>
                  </a:cubicBezTo>
                  <a:cubicBezTo>
                    <a:pt x="56" y="10"/>
                    <a:pt x="57" y="10"/>
                    <a:pt x="58" y="8"/>
                  </a:cubicBezTo>
                  <a:cubicBezTo>
                    <a:pt x="58" y="5"/>
                    <a:pt x="59" y="2"/>
                    <a:pt x="57" y="2"/>
                  </a:cubicBezTo>
                  <a:cubicBezTo>
                    <a:pt x="56" y="1"/>
                    <a:pt x="52" y="0"/>
                    <a:pt x="51" y="1"/>
                  </a:cubicBezTo>
                  <a:cubicBezTo>
                    <a:pt x="49" y="2"/>
                    <a:pt x="43" y="6"/>
                    <a:pt x="41" y="7"/>
                  </a:cubicBezTo>
                  <a:cubicBezTo>
                    <a:pt x="39" y="8"/>
                    <a:pt x="31" y="12"/>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94"/>
            <p:cNvSpPr>
              <a:spLocks/>
            </p:cNvSpPr>
            <p:nvPr/>
          </p:nvSpPr>
          <p:spPr bwMode="auto">
            <a:xfrm>
              <a:off x="4273837" y="2058094"/>
              <a:ext cx="45111" cy="40327"/>
            </a:xfrm>
            <a:custGeom>
              <a:avLst/>
              <a:gdLst>
                <a:gd name="T0" fmla="*/ 7 w 28"/>
                <a:gd name="T1" fmla="*/ 14 h 25"/>
                <a:gd name="T2" fmla="*/ 12 w 28"/>
                <a:gd name="T3" fmla="*/ 21 h 25"/>
                <a:gd name="T4" fmla="*/ 15 w 28"/>
                <a:gd name="T5" fmla="*/ 19 h 25"/>
                <a:gd name="T6" fmla="*/ 19 w 28"/>
                <a:gd name="T7" fmla="*/ 17 h 25"/>
                <a:gd name="T8" fmla="*/ 25 w 28"/>
                <a:gd name="T9" fmla="*/ 9 h 25"/>
                <a:gd name="T10" fmla="*/ 27 w 28"/>
                <a:gd name="T11" fmla="*/ 2 h 25"/>
                <a:gd name="T12" fmla="*/ 7 w 28"/>
                <a:gd name="T13" fmla="*/ 1 h 25"/>
                <a:gd name="T14" fmla="*/ 2 w 28"/>
                <a:gd name="T15" fmla="*/ 7 h 25"/>
                <a:gd name="T16" fmla="*/ 7 w 28"/>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5">
                  <a:moveTo>
                    <a:pt x="7" y="14"/>
                  </a:moveTo>
                  <a:cubicBezTo>
                    <a:pt x="10" y="15"/>
                    <a:pt x="11" y="18"/>
                    <a:pt x="12" y="21"/>
                  </a:cubicBezTo>
                  <a:cubicBezTo>
                    <a:pt x="13" y="25"/>
                    <a:pt x="14" y="21"/>
                    <a:pt x="15" y="19"/>
                  </a:cubicBezTo>
                  <a:cubicBezTo>
                    <a:pt x="17" y="17"/>
                    <a:pt x="17" y="18"/>
                    <a:pt x="19" y="17"/>
                  </a:cubicBezTo>
                  <a:cubicBezTo>
                    <a:pt x="20" y="16"/>
                    <a:pt x="22" y="11"/>
                    <a:pt x="25" y="9"/>
                  </a:cubicBezTo>
                  <a:cubicBezTo>
                    <a:pt x="27" y="6"/>
                    <a:pt x="28" y="4"/>
                    <a:pt x="27" y="2"/>
                  </a:cubicBezTo>
                  <a:cubicBezTo>
                    <a:pt x="25" y="0"/>
                    <a:pt x="8" y="1"/>
                    <a:pt x="7" y="1"/>
                  </a:cubicBezTo>
                  <a:cubicBezTo>
                    <a:pt x="7" y="2"/>
                    <a:pt x="4" y="5"/>
                    <a:pt x="2" y="7"/>
                  </a:cubicBezTo>
                  <a:cubicBezTo>
                    <a:pt x="0" y="10"/>
                    <a:pt x="5" y="12"/>
                    <a:pt x="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95"/>
            <p:cNvSpPr>
              <a:spLocks/>
            </p:cNvSpPr>
            <p:nvPr/>
          </p:nvSpPr>
          <p:spPr bwMode="auto">
            <a:xfrm>
              <a:off x="3842544" y="2215300"/>
              <a:ext cx="10936" cy="14354"/>
            </a:xfrm>
            <a:custGeom>
              <a:avLst/>
              <a:gdLst>
                <a:gd name="T0" fmla="*/ 5 w 7"/>
                <a:gd name="T1" fmla="*/ 7 h 9"/>
                <a:gd name="T2" fmla="*/ 4 w 7"/>
                <a:gd name="T3" fmla="*/ 0 h 9"/>
                <a:gd name="T4" fmla="*/ 0 w 7"/>
                <a:gd name="T5" fmla="*/ 7 h 9"/>
                <a:gd name="T6" fmla="*/ 5 w 7"/>
                <a:gd name="T7" fmla="*/ 7 h 9"/>
              </a:gdLst>
              <a:ahLst/>
              <a:cxnLst>
                <a:cxn ang="0">
                  <a:pos x="T0" y="T1"/>
                </a:cxn>
                <a:cxn ang="0">
                  <a:pos x="T2" y="T3"/>
                </a:cxn>
                <a:cxn ang="0">
                  <a:pos x="T4" y="T5"/>
                </a:cxn>
                <a:cxn ang="0">
                  <a:pos x="T6" y="T7"/>
                </a:cxn>
              </a:cxnLst>
              <a:rect l="0" t="0" r="r" b="b"/>
              <a:pathLst>
                <a:path w="7" h="9">
                  <a:moveTo>
                    <a:pt x="5" y="7"/>
                  </a:moveTo>
                  <a:cubicBezTo>
                    <a:pt x="7" y="7"/>
                    <a:pt x="5" y="0"/>
                    <a:pt x="4" y="0"/>
                  </a:cubicBezTo>
                  <a:cubicBezTo>
                    <a:pt x="3" y="0"/>
                    <a:pt x="0" y="4"/>
                    <a:pt x="0" y="7"/>
                  </a:cubicBezTo>
                  <a:cubicBezTo>
                    <a:pt x="0" y="9"/>
                    <a:pt x="3" y="8"/>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6"/>
            <p:cNvSpPr>
              <a:spLocks/>
            </p:cNvSpPr>
            <p:nvPr/>
          </p:nvSpPr>
          <p:spPr bwMode="auto">
            <a:xfrm>
              <a:off x="4416006" y="2048525"/>
              <a:ext cx="93641" cy="85439"/>
            </a:xfrm>
            <a:custGeom>
              <a:avLst/>
              <a:gdLst>
                <a:gd name="T0" fmla="*/ 4 w 58"/>
                <a:gd name="T1" fmla="*/ 38 h 53"/>
                <a:gd name="T2" fmla="*/ 7 w 58"/>
                <a:gd name="T3" fmla="*/ 41 h 53"/>
                <a:gd name="T4" fmla="*/ 5 w 58"/>
                <a:gd name="T5" fmla="*/ 48 h 53"/>
                <a:gd name="T6" fmla="*/ 7 w 58"/>
                <a:gd name="T7" fmla="*/ 51 h 53"/>
                <a:gd name="T8" fmla="*/ 5 w 58"/>
                <a:gd name="T9" fmla="*/ 52 h 53"/>
                <a:gd name="T10" fmla="*/ 13 w 58"/>
                <a:gd name="T11" fmla="*/ 53 h 53"/>
                <a:gd name="T12" fmla="*/ 18 w 58"/>
                <a:gd name="T13" fmla="*/ 48 h 53"/>
                <a:gd name="T14" fmla="*/ 15 w 58"/>
                <a:gd name="T15" fmla="*/ 41 h 53"/>
                <a:gd name="T16" fmla="*/ 15 w 58"/>
                <a:gd name="T17" fmla="*/ 37 h 53"/>
                <a:gd name="T18" fmla="*/ 23 w 58"/>
                <a:gd name="T19" fmla="*/ 34 h 53"/>
                <a:gd name="T20" fmla="*/ 26 w 58"/>
                <a:gd name="T21" fmla="*/ 35 h 53"/>
                <a:gd name="T22" fmla="*/ 34 w 58"/>
                <a:gd name="T23" fmla="*/ 33 h 53"/>
                <a:gd name="T24" fmla="*/ 42 w 58"/>
                <a:gd name="T25" fmla="*/ 27 h 53"/>
                <a:gd name="T26" fmla="*/ 43 w 58"/>
                <a:gd name="T27" fmla="*/ 21 h 53"/>
                <a:gd name="T28" fmla="*/ 50 w 58"/>
                <a:gd name="T29" fmla="*/ 14 h 53"/>
                <a:gd name="T30" fmla="*/ 56 w 58"/>
                <a:gd name="T31" fmla="*/ 7 h 53"/>
                <a:gd name="T32" fmla="*/ 54 w 58"/>
                <a:gd name="T33" fmla="*/ 4 h 53"/>
                <a:gd name="T34" fmla="*/ 50 w 58"/>
                <a:gd name="T35" fmla="*/ 2 h 53"/>
                <a:gd name="T36" fmla="*/ 45 w 58"/>
                <a:gd name="T37" fmla="*/ 3 h 53"/>
                <a:gd name="T38" fmla="*/ 42 w 58"/>
                <a:gd name="T39" fmla="*/ 5 h 53"/>
                <a:gd name="T40" fmla="*/ 39 w 58"/>
                <a:gd name="T41" fmla="*/ 1 h 53"/>
                <a:gd name="T42" fmla="*/ 29 w 58"/>
                <a:gd name="T43" fmla="*/ 0 h 53"/>
                <a:gd name="T44" fmla="*/ 26 w 58"/>
                <a:gd name="T45" fmla="*/ 3 h 53"/>
                <a:gd name="T46" fmla="*/ 17 w 58"/>
                <a:gd name="T47" fmla="*/ 2 h 53"/>
                <a:gd name="T48" fmla="*/ 16 w 58"/>
                <a:gd name="T49" fmla="*/ 7 h 53"/>
                <a:gd name="T50" fmla="*/ 12 w 58"/>
                <a:gd name="T51" fmla="*/ 12 h 53"/>
                <a:gd name="T52" fmla="*/ 11 w 58"/>
                <a:gd name="T53" fmla="*/ 10 h 53"/>
                <a:gd name="T54" fmla="*/ 8 w 58"/>
                <a:gd name="T55" fmla="*/ 16 h 53"/>
                <a:gd name="T56" fmla="*/ 7 w 58"/>
                <a:gd name="T57" fmla="*/ 24 h 53"/>
                <a:gd name="T58" fmla="*/ 3 w 58"/>
                <a:gd name="T59" fmla="*/ 27 h 53"/>
                <a:gd name="T60" fmla="*/ 4 w 58"/>
                <a:gd name="T61" fmla="*/ 34 h 53"/>
                <a:gd name="T62" fmla="*/ 1 w 58"/>
                <a:gd name="T63" fmla="*/ 36 h 53"/>
                <a:gd name="T64" fmla="*/ 4 w 58"/>
                <a:gd name="T65"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53">
                  <a:moveTo>
                    <a:pt x="4" y="38"/>
                  </a:moveTo>
                  <a:cubicBezTo>
                    <a:pt x="6" y="39"/>
                    <a:pt x="5" y="39"/>
                    <a:pt x="7" y="41"/>
                  </a:cubicBezTo>
                  <a:cubicBezTo>
                    <a:pt x="8" y="43"/>
                    <a:pt x="5" y="46"/>
                    <a:pt x="5" y="48"/>
                  </a:cubicBezTo>
                  <a:cubicBezTo>
                    <a:pt x="4" y="49"/>
                    <a:pt x="5" y="50"/>
                    <a:pt x="7" y="51"/>
                  </a:cubicBezTo>
                  <a:cubicBezTo>
                    <a:pt x="9" y="51"/>
                    <a:pt x="7" y="51"/>
                    <a:pt x="5" y="52"/>
                  </a:cubicBezTo>
                  <a:cubicBezTo>
                    <a:pt x="4" y="53"/>
                    <a:pt x="12" y="53"/>
                    <a:pt x="13" y="53"/>
                  </a:cubicBezTo>
                  <a:cubicBezTo>
                    <a:pt x="16" y="52"/>
                    <a:pt x="17" y="48"/>
                    <a:pt x="18" y="48"/>
                  </a:cubicBezTo>
                  <a:cubicBezTo>
                    <a:pt x="18" y="47"/>
                    <a:pt x="16" y="44"/>
                    <a:pt x="15" y="41"/>
                  </a:cubicBezTo>
                  <a:cubicBezTo>
                    <a:pt x="15" y="39"/>
                    <a:pt x="15" y="37"/>
                    <a:pt x="15" y="37"/>
                  </a:cubicBezTo>
                  <a:cubicBezTo>
                    <a:pt x="16" y="37"/>
                    <a:pt x="22" y="35"/>
                    <a:pt x="23" y="34"/>
                  </a:cubicBezTo>
                  <a:cubicBezTo>
                    <a:pt x="24" y="33"/>
                    <a:pt x="25" y="34"/>
                    <a:pt x="26" y="35"/>
                  </a:cubicBezTo>
                  <a:cubicBezTo>
                    <a:pt x="27" y="35"/>
                    <a:pt x="32" y="33"/>
                    <a:pt x="34" y="33"/>
                  </a:cubicBezTo>
                  <a:cubicBezTo>
                    <a:pt x="35" y="33"/>
                    <a:pt x="41" y="28"/>
                    <a:pt x="42" y="27"/>
                  </a:cubicBezTo>
                  <a:cubicBezTo>
                    <a:pt x="43" y="26"/>
                    <a:pt x="43" y="23"/>
                    <a:pt x="43" y="21"/>
                  </a:cubicBezTo>
                  <a:cubicBezTo>
                    <a:pt x="44" y="20"/>
                    <a:pt x="49" y="17"/>
                    <a:pt x="50" y="14"/>
                  </a:cubicBezTo>
                  <a:cubicBezTo>
                    <a:pt x="52" y="12"/>
                    <a:pt x="55" y="8"/>
                    <a:pt x="56" y="7"/>
                  </a:cubicBezTo>
                  <a:cubicBezTo>
                    <a:pt x="58" y="6"/>
                    <a:pt x="57" y="5"/>
                    <a:pt x="54" y="4"/>
                  </a:cubicBezTo>
                  <a:cubicBezTo>
                    <a:pt x="52" y="3"/>
                    <a:pt x="51" y="2"/>
                    <a:pt x="50" y="2"/>
                  </a:cubicBezTo>
                  <a:cubicBezTo>
                    <a:pt x="48" y="2"/>
                    <a:pt x="49" y="4"/>
                    <a:pt x="45" y="3"/>
                  </a:cubicBezTo>
                  <a:cubicBezTo>
                    <a:pt x="40" y="3"/>
                    <a:pt x="44" y="5"/>
                    <a:pt x="42" y="5"/>
                  </a:cubicBezTo>
                  <a:cubicBezTo>
                    <a:pt x="40" y="5"/>
                    <a:pt x="39" y="3"/>
                    <a:pt x="39" y="1"/>
                  </a:cubicBezTo>
                  <a:cubicBezTo>
                    <a:pt x="38" y="0"/>
                    <a:pt x="32" y="1"/>
                    <a:pt x="29" y="0"/>
                  </a:cubicBezTo>
                  <a:cubicBezTo>
                    <a:pt x="25" y="0"/>
                    <a:pt x="27" y="1"/>
                    <a:pt x="26" y="3"/>
                  </a:cubicBezTo>
                  <a:cubicBezTo>
                    <a:pt x="26" y="5"/>
                    <a:pt x="20" y="2"/>
                    <a:pt x="17" y="2"/>
                  </a:cubicBezTo>
                  <a:cubicBezTo>
                    <a:pt x="15" y="2"/>
                    <a:pt x="14" y="5"/>
                    <a:pt x="16" y="7"/>
                  </a:cubicBezTo>
                  <a:cubicBezTo>
                    <a:pt x="17" y="9"/>
                    <a:pt x="15" y="11"/>
                    <a:pt x="12" y="12"/>
                  </a:cubicBezTo>
                  <a:cubicBezTo>
                    <a:pt x="10" y="12"/>
                    <a:pt x="12" y="11"/>
                    <a:pt x="11" y="10"/>
                  </a:cubicBezTo>
                  <a:cubicBezTo>
                    <a:pt x="9" y="9"/>
                    <a:pt x="9" y="14"/>
                    <a:pt x="8" y="16"/>
                  </a:cubicBezTo>
                  <a:cubicBezTo>
                    <a:pt x="7" y="19"/>
                    <a:pt x="7" y="22"/>
                    <a:pt x="7" y="24"/>
                  </a:cubicBezTo>
                  <a:cubicBezTo>
                    <a:pt x="6" y="26"/>
                    <a:pt x="5" y="26"/>
                    <a:pt x="3" y="27"/>
                  </a:cubicBezTo>
                  <a:cubicBezTo>
                    <a:pt x="2" y="27"/>
                    <a:pt x="5" y="33"/>
                    <a:pt x="4" y="34"/>
                  </a:cubicBezTo>
                  <a:cubicBezTo>
                    <a:pt x="4" y="36"/>
                    <a:pt x="2" y="35"/>
                    <a:pt x="1" y="36"/>
                  </a:cubicBezTo>
                  <a:cubicBezTo>
                    <a:pt x="0" y="36"/>
                    <a:pt x="1" y="37"/>
                    <a:pt x="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7"/>
            <p:cNvSpPr>
              <a:spLocks/>
            </p:cNvSpPr>
            <p:nvPr/>
          </p:nvSpPr>
          <p:spPr bwMode="auto">
            <a:xfrm>
              <a:off x="4323733" y="2051942"/>
              <a:ext cx="88856" cy="107994"/>
            </a:xfrm>
            <a:custGeom>
              <a:avLst/>
              <a:gdLst>
                <a:gd name="T0" fmla="*/ 2 w 55"/>
                <a:gd name="T1" fmla="*/ 24 h 67"/>
                <a:gd name="T2" fmla="*/ 1 w 55"/>
                <a:gd name="T3" fmla="*/ 28 h 67"/>
                <a:gd name="T4" fmla="*/ 1 w 55"/>
                <a:gd name="T5" fmla="*/ 36 h 67"/>
                <a:gd name="T6" fmla="*/ 0 w 55"/>
                <a:gd name="T7" fmla="*/ 40 h 67"/>
                <a:gd name="T8" fmla="*/ 5 w 55"/>
                <a:gd name="T9" fmla="*/ 48 h 67"/>
                <a:gd name="T10" fmla="*/ 9 w 55"/>
                <a:gd name="T11" fmla="*/ 48 h 67"/>
                <a:gd name="T12" fmla="*/ 11 w 55"/>
                <a:gd name="T13" fmla="*/ 52 h 67"/>
                <a:gd name="T14" fmla="*/ 14 w 55"/>
                <a:gd name="T15" fmla="*/ 52 h 67"/>
                <a:gd name="T16" fmla="*/ 18 w 55"/>
                <a:gd name="T17" fmla="*/ 59 h 67"/>
                <a:gd name="T18" fmla="*/ 19 w 55"/>
                <a:gd name="T19" fmla="*/ 65 h 67"/>
                <a:gd name="T20" fmla="*/ 24 w 55"/>
                <a:gd name="T21" fmla="*/ 65 h 67"/>
                <a:gd name="T22" fmla="*/ 29 w 55"/>
                <a:gd name="T23" fmla="*/ 62 h 67"/>
                <a:gd name="T24" fmla="*/ 36 w 55"/>
                <a:gd name="T25" fmla="*/ 59 h 67"/>
                <a:gd name="T26" fmla="*/ 40 w 55"/>
                <a:gd name="T27" fmla="*/ 56 h 67"/>
                <a:gd name="T28" fmla="*/ 45 w 55"/>
                <a:gd name="T29" fmla="*/ 55 h 67"/>
                <a:gd name="T30" fmla="*/ 49 w 55"/>
                <a:gd name="T31" fmla="*/ 52 h 67"/>
                <a:gd name="T32" fmla="*/ 48 w 55"/>
                <a:gd name="T33" fmla="*/ 46 h 67"/>
                <a:gd name="T34" fmla="*/ 53 w 55"/>
                <a:gd name="T35" fmla="*/ 41 h 67"/>
                <a:gd name="T36" fmla="*/ 52 w 55"/>
                <a:gd name="T37" fmla="*/ 33 h 67"/>
                <a:gd name="T38" fmla="*/ 48 w 55"/>
                <a:gd name="T39" fmla="*/ 31 h 67"/>
                <a:gd name="T40" fmla="*/ 46 w 55"/>
                <a:gd name="T41" fmla="*/ 26 h 67"/>
                <a:gd name="T42" fmla="*/ 43 w 55"/>
                <a:gd name="T43" fmla="*/ 30 h 67"/>
                <a:gd name="T44" fmla="*/ 39 w 55"/>
                <a:gd name="T45" fmla="*/ 25 h 67"/>
                <a:gd name="T46" fmla="*/ 41 w 55"/>
                <a:gd name="T47" fmla="*/ 23 h 67"/>
                <a:gd name="T48" fmla="*/ 44 w 55"/>
                <a:gd name="T49" fmla="*/ 17 h 67"/>
                <a:gd name="T50" fmla="*/ 48 w 55"/>
                <a:gd name="T51" fmla="*/ 17 h 67"/>
                <a:gd name="T52" fmla="*/ 51 w 55"/>
                <a:gd name="T53" fmla="*/ 15 h 67"/>
                <a:gd name="T54" fmla="*/ 49 w 55"/>
                <a:gd name="T55" fmla="*/ 10 h 67"/>
                <a:gd name="T56" fmla="*/ 53 w 55"/>
                <a:gd name="T57" fmla="*/ 9 h 67"/>
                <a:gd name="T58" fmla="*/ 50 w 55"/>
                <a:gd name="T59" fmla="*/ 3 h 67"/>
                <a:gd name="T60" fmla="*/ 46 w 55"/>
                <a:gd name="T61" fmla="*/ 5 h 67"/>
                <a:gd name="T62" fmla="*/ 37 w 55"/>
                <a:gd name="T63" fmla="*/ 7 h 67"/>
                <a:gd name="T64" fmla="*/ 31 w 55"/>
                <a:gd name="T65" fmla="*/ 5 h 67"/>
                <a:gd name="T66" fmla="*/ 34 w 55"/>
                <a:gd name="T67" fmla="*/ 2 h 67"/>
                <a:gd name="T68" fmla="*/ 26 w 55"/>
                <a:gd name="T69" fmla="*/ 2 h 67"/>
                <a:gd name="T70" fmla="*/ 21 w 55"/>
                <a:gd name="T71" fmla="*/ 2 h 67"/>
                <a:gd name="T72" fmla="*/ 15 w 55"/>
                <a:gd name="T73" fmla="*/ 12 h 67"/>
                <a:gd name="T74" fmla="*/ 16 w 55"/>
                <a:gd name="T75" fmla="*/ 16 h 67"/>
                <a:gd name="T76" fmla="*/ 21 w 55"/>
                <a:gd name="T77" fmla="*/ 19 h 67"/>
                <a:gd name="T78" fmla="*/ 21 w 55"/>
                <a:gd name="T79" fmla="*/ 26 h 67"/>
                <a:gd name="T80" fmla="*/ 22 w 55"/>
                <a:gd name="T81" fmla="*/ 29 h 67"/>
                <a:gd name="T82" fmla="*/ 17 w 55"/>
                <a:gd name="T83" fmla="*/ 32 h 67"/>
                <a:gd name="T84" fmla="*/ 13 w 55"/>
                <a:gd name="T85" fmla="*/ 31 h 67"/>
                <a:gd name="T86" fmla="*/ 9 w 55"/>
                <a:gd name="T87" fmla="*/ 27 h 67"/>
                <a:gd name="T88" fmla="*/ 12 w 55"/>
                <a:gd name="T89" fmla="*/ 24 h 67"/>
                <a:gd name="T90" fmla="*/ 8 w 55"/>
                <a:gd name="T91" fmla="*/ 21 h 67"/>
                <a:gd name="T92" fmla="*/ 2 w 55"/>
                <a:gd name="T93" fmla="*/ 2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67">
                  <a:moveTo>
                    <a:pt x="2" y="24"/>
                  </a:moveTo>
                  <a:cubicBezTo>
                    <a:pt x="2" y="26"/>
                    <a:pt x="1" y="26"/>
                    <a:pt x="1" y="28"/>
                  </a:cubicBezTo>
                  <a:cubicBezTo>
                    <a:pt x="1" y="30"/>
                    <a:pt x="0" y="34"/>
                    <a:pt x="1" y="36"/>
                  </a:cubicBezTo>
                  <a:cubicBezTo>
                    <a:pt x="2" y="39"/>
                    <a:pt x="1" y="39"/>
                    <a:pt x="0" y="40"/>
                  </a:cubicBezTo>
                  <a:cubicBezTo>
                    <a:pt x="0" y="42"/>
                    <a:pt x="4" y="48"/>
                    <a:pt x="5" y="48"/>
                  </a:cubicBezTo>
                  <a:cubicBezTo>
                    <a:pt x="6" y="49"/>
                    <a:pt x="8" y="48"/>
                    <a:pt x="9" y="48"/>
                  </a:cubicBezTo>
                  <a:cubicBezTo>
                    <a:pt x="10" y="48"/>
                    <a:pt x="10" y="51"/>
                    <a:pt x="11" y="52"/>
                  </a:cubicBezTo>
                  <a:cubicBezTo>
                    <a:pt x="12" y="53"/>
                    <a:pt x="13" y="53"/>
                    <a:pt x="14" y="52"/>
                  </a:cubicBezTo>
                  <a:cubicBezTo>
                    <a:pt x="15" y="52"/>
                    <a:pt x="17" y="57"/>
                    <a:pt x="18" y="59"/>
                  </a:cubicBezTo>
                  <a:cubicBezTo>
                    <a:pt x="19" y="61"/>
                    <a:pt x="18" y="64"/>
                    <a:pt x="19" y="65"/>
                  </a:cubicBezTo>
                  <a:cubicBezTo>
                    <a:pt x="20" y="67"/>
                    <a:pt x="22" y="65"/>
                    <a:pt x="24" y="65"/>
                  </a:cubicBezTo>
                  <a:cubicBezTo>
                    <a:pt x="26" y="64"/>
                    <a:pt x="27" y="63"/>
                    <a:pt x="29" y="62"/>
                  </a:cubicBezTo>
                  <a:cubicBezTo>
                    <a:pt x="31" y="60"/>
                    <a:pt x="33" y="60"/>
                    <a:pt x="36" y="59"/>
                  </a:cubicBezTo>
                  <a:cubicBezTo>
                    <a:pt x="38" y="57"/>
                    <a:pt x="38" y="57"/>
                    <a:pt x="40" y="56"/>
                  </a:cubicBezTo>
                  <a:cubicBezTo>
                    <a:pt x="41" y="55"/>
                    <a:pt x="42" y="55"/>
                    <a:pt x="45" y="55"/>
                  </a:cubicBezTo>
                  <a:cubicBezTo>
                    <a:pt x="46" y="55"/>
                    <a:pt x="48" y="53"/>
                    <a:pt x="49" y="52"/>
                  </a:cubicBezTo>
                  <a:cubicBezTo>
                    <a:pt x="50" y="50"/>
                    <a:pt x="47" y="48"/>
                    <a:pt x="48" y="46"/>
                  </a:cubicBezTo>
                  <a:cubicBezTo>
                    <a:pt x="48" y="44"/>
                    <a:pt x="52" y="43"/>
                    <a:pt x="53" y="41"/>
                  </a:cubicBezTo>
                  <a:cubicBezTo>
                    <a:pt x="55" y="40"/>
                    <a:pt x="54" y="36"/>
                    <a:pt x="52" y="33"/>
                  </a:cubicBezTo>
                  <a:cubicBezTo>
                    <a:pt x="51" y="31"/>
                    <a:pt x="50" y="31"/>
                    <a:pt x="48" y="31"/>
                  </a:cubicBezTo>
                  <a:cubicBezTo>
                    <a:pt x="46" y="30"/>
                    <a:pt x="49" y="27"/>
                    <a:pt x="46" y="26"/>
                  </a:cubicBezTo>
                  <a:cubicBezTo>
                    <a:pt x="44" y="25"/>
                    <a:pt x="45" y="28"/>
                    <a:pt x="43" y="30"/>
                  </a:cubicBezTo>
                  <a:cubicBezTo>
                    <a:pt x="42" y="32"/>
                    <a:pt x="40" y="27"/>
                    <a:pt x="39" y="25"/>
                  </a:cubicBezTo>
                  <a:cubicBezTo>
                    <a:pt x="38" y="24"/>
                    <a:pt x="39" y="23"/>
                    <a:pt x="41" y="23"/>
                  </a:cubicBezTo>
                  <a:cubicBezTo>
                    <a:pt x="42" y="23"/>
                    <a:pt x="43" y="19"/>
                    <a:pt x="44" y="17"/>
                  </a:cubicBezTo>
                  <a:cubicBezTo>
                    <a:pt x="46" y="16"/>
                    <a:pt x="46" y="17"/>
                    <a:pt x="48" y="17"/>
                  </a:cubicBezTo>
                  <a:cubicBezTo>
                    <a:pt x="50" y="17"/>
                    <a:pt x="51" y="17"/>
                    <a:pt x="51" y="15"/>
                  </a:cubicBezTo>
                  <a:cubicBezTo>
                    <a:pt x="50" y="14"/>
                    <a:pt x="48" y="12"/>
                    <a:pt x="49" y="10"/>
                  </a:cubicBezTo>
                  <a:cubicBezTo>
                    <a:pt x="49" y="9"/>
                    <a:pt x="52" y="9"/>
                    <a:pt x="53" y="9"/>
                  </a:cubicBezTo>
                  <a:cubicBezTo>
                    <a:pt x="54" y="8"/>
                    <a:pt x="51" y="4"/>
                    <a:pt x="50" y="3"/>
                  </a:cubicBezTo>
                  <a:cubicBezTo>
                    <a:pt x="48" y="2"/>
                    <a:pt x="47" y="4"/>
                    <a:pt x="46" y="5"/>
                  </a:cubicBezTo>
                  <a:cubicBezTo>
                    <a:pt x="44" y="6"/>
                    <a:pt x="40" y="7"/>
                    <a:pt x="37" y="7"/>
                  </a:cubicBezTo>
                  <a:cubicBezTo>
                    <a:pt x="35" y="8"/>
                    <a:pt x="33" y="6"/>
                    <a:pt x="31" y="5"/>
                  </a:cubicBezTo>
                  <a:cubicBezTo>
                    <a:pt x="30" y="3"/>
                    <a:pt x="32" y="3"/>
                    <a:pt x="34" y="2"/>
                  </a:cubicBezTo>
                  <a:cubicBezTo>
                    <a:pt x="35" y="0"/>
                    <a:pt x="28" y="2"/>
                    <a:pt x="26" y="2"/>
                  </a:cubicBezTo>
                  <a:cubicBezTo>
                    <a:pt x="24" y="3"/>
                    <a:pt x="24" y="2"/>
                    <a:pt x="21" y="2"/>
                  </a:cubicBezTo>
                  <a:cubicBezTo>
                    <a:pt x="18" y="3"/>
                    <a:pt x="14" y="11"/>
                    <a:pt x="15" y="12"/>
                  </a:cubicBezTo>
                  <a:cubicBezTo>
                    <a:pt x="16" y="13"/>
                    <a:pt x="16" y="14"/>
                    <a:pt x="16" y="16"/>
                  </a:cubicBezTo>
                  <a:cubicBezTo>
                    <a:pt x="16" y="18"/>
                    <a:pt x="19" y="18"/>
                    <a:pt x="21" y="19"/>
                  </a:cubicBezTo>
                  <a:cubicBezTo>
                    <a:pt x="23" y="19"/>
                    <a:pt x="21" y="25"/>
                    <a:pt x="21" y="26"/>
                  </a:cubicBezTo>
                  <a:cubicBezTo>
                    <a:pt x="20" y="27"/>
                    <a:pt x="23" y="28"/>
                    <a:pt x="22" y="29"/>
                  </a:cubicBezTo>
                  <a:cubicBezTo>
                    <a:pt x="21" y="29"/>
                    <a:pt x="19" y="32"/>
                    <a:pt x="17" y="32"/>
                  </a:cubicBezTo>
                  <a:cubicBezTo>
                    <a:pt x="16" y="33"/>
                    <a:pt x="14" y="31"/>
                    <a:pt x="13" y="31"/>
                  </a:cubicBezTo>
                  <a:cubicBezTo>
                    <a:pt x="12" y="30"/>
                    <a:pt x="9" y="29"/>
                    <a:pt x="9" y="27"/>
                  </a:cubicBezTo>
                  <a:cubicBezTo>
                    <a:pt x="9" y="26"/>
                    <a:pt x="10" y="25"/>
                    <a:pt x="12" y="24"/>
                  </a:cubicBezTo>
                  <a:cubicBezTo>
                    <a:pt x="13" y="23"/>
                    <a:pt x="10" y="21"/>
                    <a:pt x="8" y="21"/>
                  </a:cubicBezTo>
                  <a:cubicBezTo>
                    <a:pt x="7" y="20"/>
                    <a:pt x="3" y="22"/>
                    <a:pt x="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8"/>
            <p:cNvSpPr>
              <a:spLocks/>
            </p:cNvSpPr>
            <p:nvPr/>
          </p:nvSpPr>
          <p:spPr bwMode="auto">
            <a:xfrm>
              <a:off x="4323733" y="1991794"/>
              <a:ext cx="16404" cy="16404"/>
            </a:xfrm>
            <a:custGeom>
              <a:avLst/>
              <a:gdLst>
                <a:gd name="T0" fmla="*/ 2 w 10"/>
                <a:gd name="T1" fmla="*/ 7 h 10"/>
                <a:gd name="T2" fmla="*/ 3 w 10"/>
                <a:gd name="T3" fmla="*/ 10 h 10"/>
                <a:gd name="T4" fmla="*/ 9 w 10"/>
                <a:gd name="T5" fmla="*/ 6 h 10"/>
                <a:gd name="T6" fmla="*/ 8 w 10"/>
                <a:gd name="T7" fmla="*/ 2 h 10"/>
                <a:gd name="T8" fmla="*/ 4 w 10"/>
                <a:gd name="T9" fmla="*/ 1 h 10"/>
                <a:gd name="T10" fmla="*/ 0 w 10"/>
                <a:gd name="T11" fmla="*/ 8 h 10"/>
                <a:gd name="T12" fmla="*/ 2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2" y="7"/>
                  </a:moveTo>
                  <a:cubicBezTo>
                    <a:pt x="3" y="7"/>
                    <a:pt x="2" y="10"/>
                    <a:pt x="3" y="10"/>
                  </a:cubicBezTo>
                  <a:cubicBezTo>
                    <a:pt x="4" y="10"/>
                    <a:pt x="8" y="7"/>
                    <a:pt x="9" y="6"/>
                  </a:cubicBezTo>
                  <a:cubicBezTo>
                    <a:pt x="10" y="5"/>
                    <a:pt x="9" y="2"/>
                    <a:pt x="8" y="2"/>
                  </a:cubicBezTo>
                  <a:cubicBezTo>
                    <a:pt x="7" y="1"/>
                    <a:pt x="6" y="0"/>
                    <a:pt x="4" y="1"/>
                  </a:cubicBezTo>
                  <a:cubicBezTo>
                    <a:pt x="3" y="2"/>
                    <a:pt x="0" y="6"/>
                    <a:pt x="0" y="8"/>
                  </a:cubicBezTo>
                  <a:cubicBezTo>
                    <a:pt x="0" y="10"/>
                    <a:pt x="1"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9"/>
            <p:cNvSpPr>
              <a:spLocks/>
            </p:cNvSpPr>
            <p:nvPr/>
          </p:nvSpPr>
          <p:spPr bwMode="auto">
            <a:xfrm>
              <a:off x="7042725" y="1954884"/>
              <a:ext cx="25290" cy="12987"/>
            </a:xfrm>
            <a:custGeom>
              <a:avLst/>
              <a:gdLst>
                <a:gd name="T0" fmla="*/ 1 w 16"/>
                <a:gd name="T1" fmla="*/ 6 h 8"/>
                <a:gd name="T2" fmla="*/ 13 w 16"/>
                <a:gd name="T3" fmla="*/ 6 h 8"/>
                <a:gd name="T4" fmla="*/ 14 w 16"/>
                <a:gd name="T5" fmla="*/ 1 h 8"/>
                <a:gd name="T6" fmla="*/ 6 w 16"/>
                <a:gd name="T7" fmla="*/ 3 h 8"/>
                <a:gd name="T8" fmla="*/ 1 w 16"/>
                <a:gd name="T9" fmla="*/ 6 h 8"/>
              </a:gdLst>
              <a:ahLst/>
              <a:cxnLst>
                <a:cxn ang="0">
                  <a:pos x="T0" y="T1"/>
                </a:cxn>
                <a:cxn ang="0">
                  <a:pos x="T2" y="T3"/>
                </a:cxn>
                <a:cxn ang="0">
                  <a:pos x="T4" y="T5"/>
                </a:cxn>
                <a:cxn ang="0">
                  <a:pos x="T6" y="T7"/>
                </a:cxn>
                <a:cxn ang="0">
                  <a:pos x="T8" y="T9"/>
                </a:cxn>
              </a:cxnLst>
              <a:rect l="0" t="0" r="r" b="b"/>
              <a:pathLst>
                <a:path w="16" h="8">
                  <a:moveTo>
                    <a:pt x="1" y="6"/>
                  </a:moveTo>
                  <a:cubicBezTo>
                    <a:pt x="0" y="8"/>
                    <a:pt x="10" y="6"/>
                    <a:pt x="13" y="6"/>
                  </a:cubicBezTo>
                  <a:cubicBezTo>
                    <a:pt x="16" y="6"/>
                    <a:pt x="16" y="0"/>
                    <a:pt x="14" y="1"/>
                  </a:cubicBezTo>
                  <a:cubicBezTo>
                    <a:pt x="13" y="1"/>
                    <a:pt x="8" y="3"/>
                    <a:pt x="6" y="3"/>
                  </a:cubicBezTo>
                  <a:cubicBezTo>
                    <a:pt x="3" y="3"/>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00"/>
            <p:cNvSpPr>
              <a:spLocks/>
            </p:cNvSpPr>
            <p:nvPr/>
          </p:nvSpPr>
          <p:spPr bwMode="auto">
            <a:xfrm>
              <a:off x="7035890" y="1924126"/>
              <a:ext cx="21189" cy="12987"/>
            </a:xfrm>
            <a:custGeom>
              <a:avLst/>
              <a:gdLst>
                <a:gd name="T0" fmla="*/ 11 w 13"/>
                <a:gd name="T1" fmla="*/ 6 h 8"/>
                <a:gd name="T2" fmla="*/ 12 w 13"/>
                <a:gd name="T3" fmla="*/ 1 h 8"/>
                <a:gd name="T4" fmla="*/ 9 w 13"/>
                <a:gd name="T5" fmla="*/ 4 h 8"/>
                <a:gd name="T6" fmla="*/ 2 w 13"/>
                <a:gd name="T7" fmla="*/ 7 h 8"/>
                <a:gd name="T8" fmla="*/ 11 w 13"/>
                <a:gd name="T9" fmla="*/ 6 h 8"/>
              </a:gdLst>
              <a:ahLst/>
              <a:cxnLst>
                <a:cxn ang="0">
                  <a:pos x="T0" y="T1"/>
                </a:cxn>
                <a:cxn ang="0">
                  <a:pos x="T2" y="T3"/>
                </a:cxn>
                <a:cxn ang="0">
                  <a:pos x="T4" y="T5"/>
                </a:cxn>
                <a:cxn ang="0">
                  <a:pos x="T6" y="T7"/>
                </a:cxn>
                <a:cxn ang="0">
                  <a:pos x="T8" y="T9"/>
                </a:cxn>
              </a:cxnLst>
              <a:rect l="0" t="0" r="r" b="b"/>
              <a:pathLst>
                <a:path w="13" h="8">
                  <a:moveTo>
                    <a:pt x="11" y="6"/>
                  </a:moveTo>
                  <a:cubicBezTo>
                    <a:pt x="13" y="6"/>
                    <a:pt x="13" y="3"/>
                    <a:pt x="12" y="1"/>
                  </a:cubicBezTo>
                  <a:cubicBezTo>
                    <a:pt x="12" y="0"/>
                    <a:pt x="11" y="2"/>
                    <a:pt x="9" y="4"/>
                  </a:cubicBezTo>
                  <a:cubicBezTo>
                    <a:pt x="6" y="6"/>
                    <a:pt x="5" y="5"/>
                    <a:pt x="2" y="7"/>
                  </a:cubicBezTo>
                  <a:cubicBezTo>
                    <a:pt x="0" y="8"/>
                    <a:pt x="9" y="6"/>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01"/>
            <p:cNvSpPr>
              <a:spLocks/>
            </p:cNvSpPr>
            <p:nvPr/>
          </p:nvSpPr>
          <p:spPr bwMode="auto">
            <a:xfrm>
              <a:off x="6423467" y="2218034"/>
              <a:ext cx="25973" cy="25973"/>
            </a:xfrm>
            <a:custGeom>
              <a:avLst/>
              <a:gdLst>
                <a:gd name="T0" fmla="*/ 7 w 16"/>
                <a:gd name="T1" fmla="*/ 15 h 16"/>
                <a:gd name="T2" fmla="*/ 16 w 16"/>
                <a:gd name="T3" fmla="*/ 7 h 16"/>
                <a:gd name="T4" fmla="*/ 9 w 16"/>
                <a:gd name="T5" fmla="*/ 1 h 16"/>
                <a:gd name="T6" fmla="*/ 2 w 16"/>
                <a:gd name="T7" fmla="*/ 3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9" y="15"/>
                    <a:pt x="15" y="8"/>
                    <a:pt x="16" y="7"/>
                  </a:cubicBezTo>
                  <a:cubicBezTo>
                    <a:pt x="16" y="5"/>
                    <a:pt x="11" y="2"/>
                    <a:pt x="9" y="1"/>
                  </a:cubicBezTo>
                  <a:cubicBezTo>
                    <a:pt x="8" y="1"/>
                    <a:pt x="2" y="0"/>
                    <a:pt x="2" y="3"/>
                  </a:cubicBezTo>
                  <a:cubicBezTo>
                    <a:pt x="1" y="6"/>
                    <a:pt x="0" y="16"/>
                    <a:pt x="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02"/>
            <p:cNvSpPr>
              <a:spLocks/>
            </p:cNvSpPr>
            <p:nvPr/>
          </p:nvSpPr>
          <p:spPr bwMode="auto">
            <a:xfrm>
              <a:off x="6564270" y="2182492"/>
              <a:ext cx="27340" cy="29391"/>
            </a:xfrm>
            <a:custGeom>
              <a:avLst/>
              <a:gdLst>
                <a:gd name="T0" fmla="*/ 11 w 17"/>
                <a:gd name="T1" fmla="*/ 8 h 18"/>
                <a:gd name="T2" fmla="*/ 6 w 17"/>
                <a:gd name="T3" fmla="*/ 2 h 18"/>
                <a:gd name="T4" fmla="*/ 1 w 17"/>
                <a:gd name="T5" fmla="*/ 7 h 18"/>
                <a:gd name="T6" fmla="*/ 7 w 17"/>
                <a:gd name="T7" fmla="*/ 14 h 18"/>
                <a:gd name="T8" fmla="*/ 12 w 17"/>
                <a:gd name="T9" fmla="*/ 18 h 18"/>
                <a:gd name="T10" fmla="*/ 16 w 17"/>
                <a:gd name="T11" fmla="*/ 14 h 18"/>
                <a:gd name="T12" fmla="*/ 11 w 17"/>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11" y="8"/>
                  </a:moveTo>
                  <a:cubicBezTo>
                    <a:pt x="9" y="6"/>
                    <a:pt x="7" y="4"/>
                    <a:pt x="6" y="2"/>
                  </a:cubicBezTo>
                  <a:cubicBezTo>
                    <a:pt x="4" y="0"/>
                    <a:pt x="2" y="5"/>
                    <a:pt x="1" y="7"/>
                  </a:cubicBezTo>
                  <a:cubicBezTo>
                    <a:pt x="0" y="9"/>
                    <a:pt x="4" y="14"/>
                    <a:pt x="7" y="14"/>
                  </a:cubicBezTo>
                  <a:cubicBezTo>
                    <a:pt x="10" y="15"/>
                    <a:pt x="9" y="18"/>
                    <a:pt x="12" y="18"/>
                  </a:cubicBezTo>
                  <a:cubicBezTo>
                    <a:pt x="17" y="18"/>
                    <a:pt x="17" y="15"/>
                    <a:pt x="16" y="14"/>
                  </a:cubicBezTo>
                  <a:cubicBezTo>
                    <a:pt x="16" y="12"/>
                    <a:pt x="14"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03"/>
            <p:cNvSpPr>
              <a:spLocks/>
            </p:cNvSpPr>
            <p:nvPr/>
          </p:nvSpPr>
          <p:spPr bwMode="auto">
            <a:xfrm>
              <a:off x="6720793" y="2073131"/>
              <a:ext cx="24606" cy="25290"/>
            </a:xfrm>
            <a:custGeom>
              <a:avLst/>
              <a:gdLst>
                <a:gd name="T0" fmla="*/ 3 w 15"/>
                <a:gd name="T1" fmla="*/ 12 h 16"/>
                <a:gd name="T2" fmla="*/ 8 w 15"/>
                <a:gd name="T3" fmla="*/ 14 h 16"/>
                <a:gd name="T4" fmla="*/ 13 w 15"/>
                <a:gd name="T5" fmla="*/ 6 h 16"/>
                <a:gd name="T6" fmla="*/ 9 w 15"/>
                <a:gd name="T7" fmla="*/ 2 h 16"/>
                <a:gd name="T8" fmla="*/ 2 w 15"/>
                <a:gd name="T9" fmla="*/ 4 h 16"/>
                <a:gd name="T10" fmla="*/ 1 w 15"/>
                <a:gd name="T11" fmla="*/ 14 h 16"/>
                <a:gd name="T12" fmla="*/ 3 w 15"/>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3" y="12"/>
                  </a:moveTo>
                  <a:cubicBezTo>
                    <a:pt x="5" y="11"/>
                    <a:pt x="6" y="14"/>
                    <a:pt x="8" y="14"/>
                  </a:cubicBezTo>
                  <a:cubicBezTo>
                    <a:pt x="15" y="13"/>
                    <a:pt x="14" y="8"/>
                    <a:pt x="13" y="6"/>
                  </a:cubicBezTo>
                  <a:cubicBezTo>
                    <a:pt x="12" y="5"/>
                    <a:pt x="10" y="3"/>
                    <a:pt x="9" y="2"/>
                  </a:cubicBezTo>
                  <a:cubicBezTo>
                    <a:pt x="7" y="0"/>
                    <a:pt x="3" y="3"/>
                    <a:pt x="2" y="4"/>
                  </a:cubicBezTo>
                  <a:cubicBezTo>
                    <a:pt x="0" y="5"/>
                    <a:pt x="0" y="12"/>
                    <a:pt x="1" y="14"/>
                  </a:cubicBezTo>
                  <a:cubicBezTo>
                    <a:pt x="2" y="16"/>
                    <a:pt x="2" y="14"/>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04"/>
            <p:cNvSpPr>
              <a:spLocks/>
            </p:cNvSpPr>
            <p:nvPr/>
          </p:nvSpPr>
          <p:spPr bwMode="auto">
            <a:xfrm>
              <a:off x="6776157" y="2084067"/>
              <a:ext cx="10936" cy="11620"/>
            </a:xfrm>
            <a:custGeom>
              <a:avLst/>
              <a:gdLst>
                <a:gd name="T0" fmla="*/ 5 w 7"/>
                <a:gd name="T1" fmla="*/ 7 h 7"/>
                <a:gd name="T2" fmla="*/ 6 w 7"/>
                <a:gd name="T3" fmla="*/ 1 h 7"/>
                <a:gd name="T4" fmla="*/ 2 w 7"/>
                <a:gd name="T5" fmla="*/ 1 h 7"/>
                <a:gd name="T6" fmla="*/ 5 w 7"/>
                <a:gd name="T7" fmla="*/ 7 h 7"/>
              </a:gdLst>
              <a:ahLst/>
              <a:cxnLst>
                <a:cxn ang="0">
                  <a:pos x="T0" y="T1"/>
                </a:cxn>
                <a:cxn ang="0">
                  <a:pos x="T2" y="T3"/>
                </a:cxn>
                <a:cxn ang="0">
                  <a:pos x="T4" y="T5"/>
                </a:cxn>
                <a:cxn ang="0">
                  <a:pos x="T6" y="T7"/>
                </a:cxn>
              </a:cxnLst>
              <a:rect l="0" t="0" r="r" b="b"/>
              <a:pathLst>
                <a:path w="7" h="7">
                  <a:moveTo>
                    <a:pt x="5" y="7"/>
                  </a:moveTo>
                  <a:cubicBezTo>
                    <a:pt x="7" y="6"/>
                    <a:pt x="7" y="3"/>
                    <a:pt x="6" y="1"/>
                  </a:cubicBezTo>
                  <a:cubicBezTo>
                    <a:pt x="6" y="0"/>
                    <a:pt x="4" y="0"/>
                    <a:pt x="2" y="1"/>
                  </a:cubicBezTo>
                  <a:cubicBezTo>
                    <a:pt x="0" y="3"/>
                    <a:pt x="3"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05"/>
            <p:cNvSpPr>
              <a:spLocks/>
            </p:cNvSpPr>
            <p:nvPr/>
          </p:nvSpPr>
          <p:spPr bwMode="auto">
            <a:xfrm>
              <a:off x="6821269" y="2092269"/>
              <a:ext cx="16404" cy="10936"/>
            </a:xfrm>
            <a:custGeom>
              <a:avLst/>
              <a:gdLst>
                <a:gd name="T0" fmla="*/ 6 w 10"/>
                <a:gd name="T1" fmla="*/ 6 h 7"/>
                <a:gd name="T2" fmla="*/ 4 w 10"/>
                <a:gd name="T3" fmla="*/ 0 h 7"/>
                <a:gd name="T4" fmla="*/ 0 w 10"/>
                <a:gd name="T5" fmla="*/ 4 h 7"/>
                <a:gd name="T6" fmla="*/ 6 w 10"/>
                <a:gd name="T7" fmla="*/ 6 h 7"/>
              </a:gdLst>
              <a:ahLst/>
              <a:cxnLst>
                <a:cxn ang="0">
                  <a:pos x="T0" y="T1"/>
                </a:cxn>
                <a:cxn ang="0">
                  <a:pos x="T2" y="T3"/>
                </a:cxn>
                <a:cxn ang="0">
                  <a:pos x="T4" y="T5"/>
                </a:cxn>
                <a:cxn ang="0">
                  <a:pos x="T6" y="T7"/>
                </a:cxn>
              </a:cxnLst>
              <a:rect l="0" t="0" r="r" b="b"/>
              <a:pathLst>
                <a:path w="10" h="7">
                  <a:moveTo>
                    <a:pt x="6" y="6"/>
                  </a:moveTo>
                  <a:cubicBezTo>
                    <a:pt x="10" y="6"/>
                    <a:pt x="5" y="0"/>
                    <a:pt x="4" y="0"/>
                  </a:cubicBezTo>
                  <a:cubicBezTo>
                    <a:pt x="2" y="0"/>
                    <a:pt x="0" y="2"/>
                    <a:pt x="0" y="4"/>
                  </a:cubicBezTo>
                  <a:cubicBezTo>
                    <a:pt x="1" y="7"/>
                    <a:pt x="4" y="6"/>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06"/>
            <p:cNvSpPr>
              <a:spLocks/>
            </p:cNvSpPr>
            <p:nvPr/>
          </p:nvSpPr>
          <p:spPr bwMode="auto">
            <a:xfrm>
              <a:off x="6835622" y="2077916"/>
              <a:ext cx="16404" cy="12987"/>
            </a:xfrm>
            <a:custGeom>
              <a:avLst/>
              <a:gdLst>
                <a:gd name="T0" fmla="*/ 7 w 10"/>
                <a:gd name="T1" fmla="*/ 1 h 8"/>
                <a:gd name="T2" fmla="*/ 2 w 10"/>
                <a:gd name="T3" fmla="*/ 5 h 8"/>
                <a:gd name="T4" fmla="*/ 6 w 10"/>
                <a:gd name="T5" fmla="*/ 8 h 8"/>
                <a:gd name="T6" fmla="*/ 7 w 10"/>
                <a:gd name="T7" fmla="*/ 1 h 8"/>
              </a:gdLst>
              <a:ahLst/>
              <a:cxnLst>
                <a:cxn ang="0">
                  <a:pos x="T0" y="T1"/>
                </a:cxn>
                <a:cxn ang="0">
                  <a:pos x="T2" y="T3"/>
                </a:cxn>
                <a:cxn ang="0">
                  <a:pos x="T4" y="T5"/>
                </a:cxn>
                <a:cxn ang="0">
                  <a:pos x="T6" y="T7"/>
                </a:cxn>
              </a:cxnLst>
              <a:rect l="0" t="0" r="r" b="b"/>
              <a:pathLst>
                <a:path w="10" h="8">
                  <a:moveTo>
                    <a:pt x="7" y="1"/>
                  </a:moveTo>
                  <a:cubicBezTo>
                    <a:pt x="6" y="0"/>
                    <a:pt x="3" y="3"/>
                    <a:pt x="2" y="5"/>
                  </a:cubicBezTo>
                  <a:cubicBezTo>
                    <a:pt x="0" y="7"/>
                    <a:pt x="4" y="8"/>
                    <a:pt x="6" y="8"/>
                  </a:cubicBezTo>
                  <a:cubicBezTo>
                    <a:pt x="10" y="8"/>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07"/>
            <p:cNvSpPr>
              <a:spLocks/>
            </p:cNvSpPr>
            <p:nvPr/>
          </p:nvSpPr>
          <p:spPr bwMode="auto">
            <a:xfrm>
              <a:off x="7278535" y="2032120"/>
              <a:ext cx="22556" cy="15037"/>
            </a:xfrm>
            <a:custGeom>
              <a:avLst/>
              <a:gdLst>
                <a:gd name="T0" fmla="*/ 3 w 14"/>
                <a:gd name="T1" fmla="*/ 1 h 9"/>
                <a:gd name="T2" fmla="*/ 0 w 14"/>
                <a:gd name="T3" fmla="*/ 6 h 9"/>
                <a:gd name="T4" fmla="*/ 11 w 14"/>
                <a:gd name="T5" fmla="*/ 8 h 9"/>
                <a:gd name="T6" fmla="*/ 11 w 14"/>
                <a:gd name="T7" fmla="*/ 2 h 9"/>
                <a:gd name="T8" fmla="*/ 3 w 14"/>
                <a:gd name="T9" fmla="*/ 1 h 9"/>
              </a:gdLst>
              <a:ahLst/>
              <a:cxnLst>
                <a:cxn ang="0">
                  <a:pos x="T0" y="T1"/>
                </a:cxn>
                <a:cxn ang="0">
                  <a:pos x="T2" y="T3"/>
                </a:cxn>
                <a:cxn ang="0">
                  <a:pos x="T4" y="T5"/>
                </a:cxn>
                <a:cxn ang="0">
                  <a:pos x="T6" y="T7"/>
                </a:cxn>
                <a:cxn ang="0">
                  <a:pos x="T8" y="T9"/>
                </a:cxn>
              </a:cxnLst>
              <a:rect l="0" t="0" r="r" b="b"/>
              <a:pathLst>
                <a:path w="14" h="9">
                  <a:moveTo>
                    <a:pt x="3" y="1"/>
                  </a:moveTo>
                  <a:cubicBezTo>
                    <a:pt x="1" y="1"/>
                    <a:pt x="0" y="4"/>
                    <a:pt x="0" y="6"/>
                  </a:cubicBezTo>
                  <a:cubicBezTo>
                    <a:pt x="0" y="9"/>
                    <a:pt x="10" y="8"/>
                    <a:pt x="11" y="8"/>
                  </a:cubicBezTo>
                  <a:cubicBezTo>
                    <a:pt x="14" y="8"/>
                    <a:pt x="11" y="4"/>
                    <a:pt x="11" y="2"/>
                  </a:cubicBezTo>
                  <a:cubicBezTo>
                    <a:pt x="10"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08"/>
            <p:cNvSpPr>
              <a:spLocks/>
            </p:cNvSpPr>
            <p:nvPr/>
          </p:nvSpPr>
          <p:spPr bwMode="auto">
            <a:xfrm>
              <a:off x="7670868" y="2064929"/>
              <a:ext cx="53314" cy="28707"/>
            </a:xfrm>
            <a:custGeom>
              <a:avLst/>
              <a:gdLst>
                <a:gd name="T0" fmla="*/ 6 w 33"/>
                <a:gd name="T1" fmla="*/ 13 h 18"/>
                <a:gd name="T2" fmla="*/ 30 w 33"/>
                <a:gd name="T3" fmla="*/ 18 h 18"/>
                <a:gd name="T4" fmla="*/ 23 w 33"/>
                <a:gd name="T5" fmla="*/ 4 h 18"/>
                <a:gd name="T6" fmla="*/ 14 w 33"/>
                <a:gd name="T7" fmla="*/ 1 h 18"/>
                <a:gd name="T8" fmla="*/ 7 w 33"/>
                <a:gd name="T9" fmla="*/ 2 h 18"/>
                <a:gd name="T10" fmla="*/ 5 w 33"/>
                <a:gd name="T11" fmla="*/ 8 h 18"/>
                <a:gd name="T12" fmla="*/ 1 w 33"/>
                <a:gd name="T13" fmla="*/ 13 h 18"/>
                <a:gd name="T14" fmla="*/ 6 w 33"/>
                <a:gd name="T15" fmla="*/ 1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8">
                  <a:moveTo>
                    <a:pt x="6" y="13"/>
                  </a:moveTo>
                  <a:cubicBezTo>
                    <a:pt x="8" y="13"/>
                    <a:pt x="25" y="17"/>
                    <a:pt x="30" y="18"/>
                  </a:cubicBezTo>
                  <a:cubicBezTo>
                    <a:pt x="33" y="18"/>
                    <a:pt x="27" y="7"/>
                    <a:pt x="23" y="4"/>
                  </a:cubicBezTo>
                  <a:cubicBezTo>
                    <a:pt x="20" y="2"/>
                    <a:pt x="16" y="2"/>
                    <a:pt x="14" y="1"/>
                  </a:cubicBezTo>
                  <a:cubicBezTo>
                    <a:pt x="11" y="0"/>
                    <a:pt x="9" y="2"/>
                    <a:pt x="7" y="2"/>
                  </a:cubicBezTo>
                  <a:cubicBezTo>
                    <a:pt x="5" y="2"/>
                    <a:pt x="5" y="6"/>
                    <a:pt x="5" y="8"/>
                  </a:cubicBezTo>
                  <a:cubicBezTo>
                    <a:pt x="6" y="10"/>
                    <a:pt x="1" y="11"/>
                    <a:pt x="1" y="13"/>
                  </a:cubicBezTo>
                  <a:cubicBezTo>
                    <a:pt x="0" y="16"/>
                    <a:pt x="4"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09"/>
            <p:cNvSpPr>
              <a:spLocks/>
            </p:cNvSpPr>
            <p:nvPr/>
          </p:nvSpPr>
          <p:spPr bwMode="auto">
            <a:xfrm>
              <a:off x="7662666" y="2053309"/>
              <a:ext cx="16404" cy="16404"/>
            </a:xfrm>
            <a:custGeom>
              <a:avLst/>
              <a:gdLst>
                <a:gd name="T0" fmla="*/ 10 w 10"/>
                <a:gd name="T1" fmla="*/ 2 h 10"/>
                <a:gd name="T2" fmla="*/ 5 w 10"/>
                <a:gd name="T3" fmla="*/ 0 h 10"/>
                <a:gd name="T4" fmla="*/ 4 w 10"/>
                <a:gd name="T5" fmla="*/ 8 h 10"/>
                <a:gd name="T6" fmla="*/ 10 w 10"/>
                <a:gd name="T7" fmla="*/ 2 h 10"/>
              </a:gdLst>
              <a:ahLst/>
              <a:cxnLst>
                <a:cxn ang="0">
                  <a:pos x="T0" y="T1"/>
                </a:cxn>
                <a:cxn ang="0">
                  <a:pos x="T2" y="T3"/>
                </a:cxn>
                <a:cxn ang="0">
                  <a:pos x="T4" y="T5"/>
                </a:cxn>
                <a:cxn ang="0">
                  <a:pos x="T6" y="T7"/>
                </a:cxn>
              </a:cxnLst>
              <a:rect l="0" t="0" r="r" b="b"/>
              <a:pathLst>
                <a:path w="10" h="10">
                  <a:moveTo>
                    <a:pt x="10" y="2"/>
                  </a:moveTo>
                  <a:cubicBezTo>
                    <a:pt x="9" y="1"/>
                    <a:pt x="7" y="0"/>
                    <a:pt x="5" y="0"/>
                  </a:cubicBezTo>
                  <a:cubicBezTo>
                    <a:pt x="3" y="0"/>
                    <a:pt x="0" y="6"/>
                    <a:pt x="4" y="8"/>
                  </a:cubicBezTo>
                  <a:cubicBezTo>
                    <a:pt x="8" y="10"/>
                    <a:pt x="10"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10"/>
            <p:cNvSpPr>
              <a:spLocks/>
            </p:cNvSpPr>
            <p:nvPr/>
          </p:nvSpPr>
          <p:spPr bwMode="auto">
            <a:xfrm>
              <a:off x="7604568" y="1970605"/>
              <a:ext cx="120981" cy="64933"/>
            </a:xfrm>
            <a:custGeom>
              <a:avLst/>
              <a:gdLst>
                <a:gd name="T0" fmla="*/ 8 w 75"/>
                <a:gd name="T1" fmla="*/ 30 h 40"/>
                <a:gd name="T2" fmla="*/ 16 w 75"/>
                <a:gd name="T3" fmla="*/ 36 h 40"/>
                <a:gd name="T4" fmla="*/ 25 w 75"/>
                <a:gd name="T5" fmla="*/ 40 h 40"/>
                <a:gd name="T6" fmla="*/ 28 w 75"/>
                <a:gd name="T7" fmla="*/ 36 h 40"/>
                <a:gd name="T8" fmla="*/ 29 w 75"/>
                <a:gd name="T9" fmla="*/ 32 h 40"/>
                <a:gd name="T10" fmla="*/ 34 w 75"/>
                <a:gd name="T11" fmla="*/ 34 h 40"/>
                <a:gd name="T12" fmla="*/ 46 w 75"/>
                <a:gd name="T13" fmla="*/ 33 h 40"/>
                <a:gd name="T14" fmla="*/ 49 w 75"/>
                <a:gd name="T15" fmla="*/ 33 h 40"/>
                <a:gd name="T16" fmla="*/ 52 w 75"/>
                <a:gd name="T17" fmla="*/ 35 h 40"/>
                <a:gd name="T18" fmla="*/ 62 w 75"/>
                <a:gd name="T19" fmla="*/ 34 h 40"/>
                <a:gd name="T20" fmla="*/ 57 w 75"/>
                <a:gd name="T21" fmla="*/ 31 h 40"/>
                <a:gd name="T22" fmla="*/ 47 w 75"/>
                <a:gd name="T23" fmla="*/ 21 h 40"/>
                <a:gd name="T24" fmla="*/ 46 w 75"/>
                <a:gd name="T25" fmla="*/ 15 h 40"/>
                <a:gd name="T26" fmla="*/ 52 w 75"/>
                <a:gd name="T27" fmla="*/ 15 h 40"/>
                <a:gd name="T28" fmla="*/ 51 w 75"/>
                <a:gd name="T29" fmla="*/ 20 h 40"/>
                <a:gd name="T30" fmla="*/ 57 w 75"/>
                <a:gd name="T31" fmla="*/ 29 h 40"/>
                <a:gd name="T32" fmla="*/ 65 w 75"/>
                <a:gd name="T33" fmla="*/ 31 h 40"/>
                <a:gd name="T34" fmla="*/ 71 w 75"/>
                <a:gd name="T35" fmla="*/ 27 h 40"/>
                <a:gd name="T36" fmla="*/ 69 w 75"/>
                <a:gd name="T37" fmla="*/ 21 h 40"/>
                <a:gd name="T38" fmla="*/ 73 w 75"/>
                <a:gd name="T39" fmla="*/ 18 h 40"/>
                <a:gd name="T40" fmla="*/ 62 w 75"/>
                <a:gd name="T41" fmla="*/ 12 h 40"/>
                <a:gd name="T42" fmla="*/ 51 w 75"/>
                <a:gd name="T43" fmla="*/ 11 h 40"/>
                <a:gd name="T44" fmla="*/ 43 w 75"/>
                <a:gd name="T45" fmla="*/ 6 h 40"/>
                <a:gd name="T46" fmla="*/ 37 w 75"/>
                <a:gd name="T47" fmla="*/ 2 h 40"/>
                <a:gd name="T48" fmla="*/ 36 w 75"/>
                <a:gd name="T49" fmla="*/ 5 h 40"/>
                <a:gd name="T50" fmla="*/ 36 w 75"/>
                <a:gd name="T51" fmla="*/ 12 h 40"/>
                <a:gd name="T52" fmla="*/ 35 w 75"/>
                <a:gd name="T53" fmla="*/ 15 h 40"/>
                <a:gd name="T54" fmla="*/ 32 w 75"/>
                <a:gd name="T55" fmla="*/ 11 h 40"/>
                <a:gd name="T56" fmla="*/ 28 w 75"/>
                <a:gd name="T57" fmla="*/ 11 h 40"/>
                <a:gd name="T58" fmla="*/ 23 w 75"/>
                <a:gd name="T59" fmla="*/ 8 h 40"/>
                <a:gd name="T60" fmla="*/ 17 w 75"/>
                <a:gd name="T61" fmla="*/ 3 h 40"/>
                <a:gd name="T62" fmla="*/ 11 w 75"/>
                <a:gd name="T63" fmla="*/ 3 h 40"/>
                <a:gd name="T64" fmla="*/ 4 w 75"/>
                <a:gd name="T65" fmla="*/ 7 h 40"/>
                <a:gd name="T66" fmla="*/ 5 w 75"/>
                <a:gd name="T67" fmla="*/ 12 h 40"/>
                <a:gd name="T68" fmla="*/ 4 w 75"/>
                <a:gd name="T69" fmla="*/ 14 h 40"/>
                <a:gd name="T70" fmla="*/ 7 w 75"/>
                <a:gd name="T71" fmla="*/ 22 h 40"/>
                <a:gd name="T72" fmla="*/ 3 w 75"/>
                <a:gd name="T73" fmla="*/ 22 h 40"/>
                <a:gd name="T74" fmla="*/ 8 w 75"/>
                <a:gd name="T75"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40">
                  <a:moveTo>
                    <a:pt x="8" y="30"/>
                  </a:moveTo>
                  <a:cubicBezTo>
                    <a:pt x="12" y="32"/>
                    <a:pt x="14" y="33"/>
                    <a:pt x="16" y="36"/>
                  </a:cubicBezTo>
                  <a:cubicBezTo>
                    <a:pt x="18" y="39"/>
                    <a:pt x="22" y="40"/>
                    <a:pt x="25" y="40"/>
                  </a:cubicBezTo>
                  <a:cubicBezTo>
                    <a:pt x="29" y="40"/>
                    <a:pt x="28" y="38"/>
                    <a:pt x="28" y="36"/>
                  </a:cubicBezTo>
                  <a:cubicBezTo>
                    <a:pt x="27" y="33"/>
                    <a:pt x="27" y="32"/>
                    <a:pt x="29" y="32"/>
                  </a:cubicBezTo>
                  <a:cubicBezTo>
                    <a:pt x="30" y="31"/>
                    <a:pt x="31" y="33"/>
                    <a:pt x="34" y="34"/>
                  </a:cubicBezTo>
                  <a:cubicBezTo>
                    <a:pt x="36" y="35"/>
                    <a:pt x="43" y="34"/>
                    <a:pt x="46" y="33"/>
                  </a:cubicBezTo>
                  <a:cubicBezTo>
                    <a:pt x="49" y="31"/>
                    <a:pt x="49" y="31"/>
                    <a:pt x="49" y="33"/>
                  </a:cubicBezTo>
                  <a:cubicBezTo>
                    <a:pt x="49" y="34"/>
                    <a:pt x="50" y="36"/>
                    <a:pt x="52" y="35"/>
                  </a:cubicBezTo>
                  <a:cubicBezTo>
                    <a:pt x="54" y="35"/>
                    <a:pt x="61" y="35"/>
                    <a:pt x="62" y="34"/>
                  </a:cubicBezTo>
                  <a:cubicBezTo>
                    <a:pt x="63" y="33"/>
                    <a:pt x="63" y="33"/>
                    <a:pt x="57" y="31"/>
                  </a:cubicBezTo>
                  <a:cubicBezTo>
                    <a:pt x="51" y="30"/>
                    <a:pt x="48" y="22"/>
                    <a:pt x="47" y="21"/>
                  </a:cubicBezTo>
                  <a:cubicBezTo>
                    <a:pt x="46" y="20"/>
                    <a:pt x="45" y="16"/>
                    <a:pt x="46" y="15"/>
                  </a:cubicBezTo>
                  <a:cubicBezTo>
                    <a:pt x="47" y="14"/>
                    <a:pt x="51" y="14"/>
                    <a:pt x="52" y="15"/>
                  </a:cubicBezTo>
                  <a:cubicBezTo>
                    <a:pt x="53" y="15"/>
                    <a:pt x="51" y="19"/>
                    <a:pt x="51" y="20"/>
                  </a:cubicBezTo>
                  <a:cubicBezTo>
                    <a:pt x="50" y="21"/>
                    <a:pt x="54" y="27"/>
                    <a:pt x="57" y="29"/>
                  </a:cubicBezTo>
                  <a:cubicBezTo>
                    <a:pt x="59" y="30"/>
                    <a:pt x="63" y="30"/>
                    <a:pt x="65" y="31"/>
                  </a:cubicBezTo>
                  <a:cubicBezTo>
                    <a:pt x="67" y="32"/>
                    <a:pt x="69" y="28"/>
                    <a:pt x="71" y="27"/>
                  </a:cubicBezTo>
                  <a:cubicBezTo>
                    <a:pt x="72" y="26"/>
                    <a:pt x="70" y="22"/>
                    <a:pt x="69" y="21"/>
                  </a:cubicBezTo>
                  <a:cubicBezTo>
                    <a:pt x="69" y="19"/>
                    <a:pt x="72" y="19"/>
                    <a:pt x="73" y="18"/>
                  </a:cubicBezTo>
                  <a:cubicBezTo>
                    <a:pt x="75" y="17"/>
                    <a:pt x="65" y="14"/>
                    <a:pt x="62" y="12"/>
                  </a:cubicBezTo>
                  <a:cubicBezTo>
                    <a:pt x="59" y="10"/>
                    <a:pt x="55" y="11"/>
                    <a:pt x="51" y="11"/>
                  </a:cubicBezTo>
                  <a:cubicBezTo>
                    <a:pt x="48" y="11"/>
                    <a:pt x="47" y="8"/>
                    <a:pt x="43" y="6"/>
                  </a:cubicBezTo>
                  <a:cubicBezTo>
                    <a:pt x="39" y="4"/>
                    <a:pt x="39" y="3"/>
                    <a:pt x="37" y="2"/>
                  </a:cubicBezTo>
                  <a:cubicBezTo>
                    <a:pt x="34" y="2"/>
                    <a:pt x="38" y="4"/>
                    <a:pt x="36" y="5"/>
                  </a:cubicBezTo>
                  <a:cubicBezTo>
                    <a:pt x="34" y="6"/>
                    <a:pt x="35" y="9"/>
                    <a:pt x="36" y="12"/>
                  </a:cubicBezTo>
                  <a:cubicBezTo>
                    <a:pt x="36" y="14"/>
                    <a:pt x="37" y="15"/>
                    <a:pt x="35" y="15"/>
                  </a:cubicBezTo>
                  <a:cubicBezTo>
                    <a:pt x="33" y="16"/>
                    <a:pt x="32" y="13"/>
                    <a:pt x="32" y="11"/>
                  </a:cubicBezTo>
                  <a:cubicBezTo>
                    <a:pt x="31" y="10"/>
                    <a:pt x="30" y="11"/>
                    <a:pt x="28" y="11"/>
                  </a:cubicBezTo>
                  <a:cubicBezTo>
                    <a:pt x="25" y="12"/>
                    <a:pt x="24" y="9"/>
                    <a:pt x="23" y="8"/>
                  </a:cubicBezTo>
                  <a:cubicBezTo>
                    <a:pt x="23" y="6"/>
                    <a:pt x="20" y="5"/>
                    <a:pt x="17" y="3"/>
                  </a:cubicBezTo>
                  <a:cubicBezTo>
                    <a:pt x="15" y="0"/>
                    <a:pt x="13" y="1"/>
                    <a:pt x="11" y="3"/>
                  </a:cubicBezTo>
                  <a:cubicBezTo>
                    <a:pt x="9" y="4"/>
                    <a:pt x="5" y="6"/>
                    <a:pt x="4" y="7"/>
                  </a:cubicBezTo>
                  <a:cubicBezTo>
                    <a:pt x="3" y="8"/>
                    <a:pt x="4" y="10"/>
                    <a:pt x="5" y="12"/>
                  </a:cubicBezTo>
                  <a:cubicBezTo>
                    <a:pt x="6" y="15"/>
                    <a:pt x="5" y="12"/>
                    <a:pt x="4" y="14"/>
                  </a:cubicBezTo>
                  <a:cubicBezTo>
                    <a:pt x="2" y="15"/>
                    <a:pt x="7" y="21"/>
                    <a:pt x="7" y="22"/>
                  </a:cubicBezTo>
                  <a:cubicBezTo>
                    <a:pt x="7" y="24"/>
                    <a:pt x="5" y="22"/>
                    <a:pt x="3" y="22"/>
                  </a:cubicBezTo>
                  <a:cubicBezTo>
                    <a:pt x="0" y="23"/>
                    <a:pt x="5" y="27"/>
                    <a:pt x="8"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11"/>
            <p:cNvSpPr>
              <a:spLocks/>
            </p:cNvSpPr>
            <p:nvPr/>
          </p:nvSpPr>
          <p:spPr bwMode="auto">
            <a:xfrm>
              <a:off x="7735801" y="2001363"/>
              <a:ext cx="65617" cy="34175"/>
            </a:xfrm>
            <a:custGeom>
              <a:avLst/>
              <a:gdLst>
                <a:gd name="T0" fmla="*/ 7 w 41"/>
                <a:gd name="T1" fmla="*/ 7 h 21"/>
                <a:gd name="T2" fmla="*/ 13 w 41"/>
                <a:gd name="T3" fmla="*/ 12 h 21"/>
                <a:gd name="T4" fmla="*/ 23 w 41"/>
                <a:gd name="T5" fmla="*/ 18 h 21"/>
                <a:gd name="T6" fmla="*/ 29 w 41"/>
                <a:gd name="T7" fmla="*/ 21 h 21"/>
                <a:gd name="T8" fmla="*/ 31 w 41"/>
                <a:gd name="T9" fmla="*/ 19 h 21"/>
                <a:gd name="T10" fmla="*/ 36 w 41"/>
                <a:gd name="T11" fmla="*/ 20 h 21"/>
                <a:gd name="T12" fmla="*/ 41 w 41"/>
                <a:gd name="T13" fmla="*/ 13 h 21"/>
                <a:gd name="T14" fmla="*/ 38 w 41"/>
                <a:gd name="T15" fmla="*/ 11 h 21"/>
                <a:gd name="T16" fmla="*/ 27 w 41"/>
                <a:gd name="T17" fmla="*/ 7 h 21"/>
                <a:gd name="T18" fmla="*/ 22 w 41"/>
                <a:gd name="T19" fmla="*/ 7 h 21"/>
                <a:gd name="T20" fmla="*/ 21 w 41"/>
                <a:gd name="T21" fmla="*/ 4 h 21"/>
                <a:gd name="T22" fmla="*/ 16 w 41"/>
                <a:gd name="T23" fmla="*/ 3 h 21"/>
                <a:gd name="T24" fmla="*/ 8 w 41"/>
                <a:gd name="T25" fmla="*/ 4 h 21"/>
                <a:gd name="T26" fmla="*/ 1 w 41"/>
                <a:gd name="T27" fmla="*/ 1 h 21"/>
                <a:gd name="T28" fmla="*/ 7 w 41"/>
                <a:gd name="T2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1">
                  <a:moveTo>
                    <a:pt x="7" y="7"/>
                  </a:moveTo>
                  <a:cubicBezTo>
                    <a:pt x="9" y="8"/>
                    <a:pt x="11" y="12"/>
                    <a:pt x="13" y="12"/>
                  </a:cubicBezTo>
                  <a:cubicBezTo>
                    <a:pt x="14" y="13"/>
                    <a:pt x="20" y="17"/>
                    <a:pt x="23" y="18"/>
                  </a:cubicBezTo>
                  <a:cubicBezTo>
                    <a:pt x="27" y="18"/>
                    <a:pt x="27" y="20"/>
                    <a:pt x="29" y="21"/>
                  </a:cubicBezTo>
                  <a:cubicBezTo>
                    <a:pt x="31" y="21"/>
                    <a:pt x="30" y="19"/>
                    <a:pt x="31" y="19"/>
                  </a:cubicBezTo>
                  <a:cubicBezTo>
                    <a:pt x="32" y="18"/>
                    <a:pt x="33" y="20"/>
                    <a:pt x="36" y="20"/>
                  </a:cubicBezTo>
                  <a:cubicBezTo>
                    <a:pt x="38" y="20"/>
                    <a:pt x="41" y="15"/>
                    <a:pt x="41" y="13"/>
                  </a:cubicBezTo>
                  <a:cubicBezTo>
                    <a:pt x="41" y="12"/>
                    <a:pt x="40" y="11"/>
                    <a:pt x="38" y="11"/>
                  </a:cubicBezTo>
                  <a:cubicBezTo>
                    <a:pt x="36" y="11"/>
                    <a:pt x="33" y="9"/>
                    <a:pt x="27" y="7"/>
                  </a:cubicBezTo>
                  <a:cubicBezTo>
                    <a:pt x="22" y="5"/>
                    <a:pt x="25" y="8"/>
                    <a:pt x="22" y="7"/>
                  </a:cubicBezTo>
                  <a:cubicBezTo>
                    <a:pt x="19" y="7"/>
                    <a:pt x="20" y="6"/>
                    <a:pt x="21" y="4"/>
                  </a:cubicBezTo>
                  <a:cubicBezTo>
                    <a:pt x="22" y="3"/>
                    <a:pt x="19" y="3"/>
                    <a:pt x="16" y="3"/>
                  </a:cubicBezTo>
                  <a:cubicBezTo>
                    <a:pt x="12" y="3"/>
                    <a:pt x="11" y="4"/>
                    <a:pt x="8" y="4"/>
                  </a:cubicBezTo>
                  <a:cubicBezTo>
                    <a:pt x="5" y="4"/>
                    <a:pt x="2" y="0"/>
                    <a:pt x="1" y="1"/>
                  </a:cubicBezTo>
                  <a:cubicBezTo>
                    <a:pt x="0" y="1"/>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12"/>
            <p:cNvSpPr>
              <a:spLocks/>
            </p:cNvSpPr>
            <p:nvPr/>
          </p:nvSpPr>
          <p:spPr bwMode="auto">
            <a:xfrm>
              <a:off x="7599783" y="2053309"/>
              <a:ext cx="17771" cy="16404"/>
            </a:xfrm>
            <a:custGeom>
              <a:avLst/>
              <a:gdLst>
                <a:gd name="T0" fmla="*/ 9 w 11"/>
                <a:gd name="T1" fmla="*/ 9 h 10"/>
                <a:gd name="T2" fmla="*/ 2 w 11"/>
                <a:gd name="T3" fmla="*/ 0 h 10"/>
                <a:gd name="T4" fmla="*/ 9 w 11"/>
                <a:gd name="T5" fmla="*/ 9 h 10"/>
              </a:gdLst>
              <a:ahLst/>
              <a:cxnLst>
                <a:cxn ang="0">
                  <a:pos x="T0" y="T1"/>
                </a:cxn>
                <a:cxn ang="0">
                  <a:pos x="T2" y="T3"/>
                </a:cxn>
                <a:cxn ang="0">
                  <a:pos x="T4" y="T5"/>
                </a:cxn>
              </a:cxnLst>
              <a:rect l="0" t="0" r="r" b="b"/>
              <a:pathLst>
                <a:path w="11" h="10">
                  <a:moveTo>
                    <a:pt x="9" y="9"/>
                  </a:moveTo>
                  <a:cubicBezTo>
                    <a:pt x="11" y="9"/>
                    <a:pt x="5" y="0"/>
                    <a:pt x="2" y="0"/>
                  </a:cubicBezTo>
                  <a:cubicBezTo>
                    <a:pt x="0" y="0"/>
                    <a:pt x="5" y="10"/>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13"/>
            <p:cNvSpPr>
              <a:spLocks/>
            </p:cNvSpPr>
            <p:nvPr/>
          </p:nvSpPr>
          <p:spPr bwMode="auto">
            <a:xfrm>
              <a:off x="8096009" y="2203681"/>
              <a:ext cx="17771" cy="16404"/>
            </a:xfrm>
            <a:custGeom>
              <a:avLst/>
              <a:gdLst>
                <a:gd name="T0" fmla="*/ 2 w 11"/>
                <a:gd name="T1" fmla="*/ 3 h 10"/>
                <a:gd name="T2" fmla="*/ 9 w 11"/>
                <a:gd name="T3" fmla="*/ 9 h 10"/>
                <a:gd name="T4" fmla="*/ 11 w 11"/>
                <a:gd name="T5" fmla="*/ 1 h 10"/>
                <a:gd name="T6" fmla="*/ 4 w 11"/>
                <a:gd name="T7" fmla="*/ 1 h 10"/>
                <a:gd name="T8" fmla="*/ 2 w 11"/>
                <a:gd name="T9" fmla="*/ 3 h 10"/>
              </a:gdLst>
              <a:ahLst/>
              <a:cxnLst>
                <a:cxn ang="0">
                  <a:pos x="T0" y="T1"/>
                </a:cxn>
                <a:cxn ang="0">
                  <a:pos x="T2" y="T3"/>
                </a:cxn>
                <a:cxn ang="0">
                  <a:pos x="T4" y="T5"/>
                </a:cxn>
                <a:cxn ang="0">
                  <a:pos x="T6" y="T7"/>
                </a:cxn>
                <a:cxn ang="0">
                  <a:pos x="T8" y="T9"/>
                </a:cxn>
              </a:cxnLst>
              <a:rect l="0" t="0" r="r" b="b"/>
              <a:pathLst>
                <a:path w="11" h="10">
                  <a:moveTo>
                    <a:pt x="2" y="3"/>
                  </a:moveTo>
                  <a:cubicBezTo>
                    <a:pt x="4" y="4"/>
                    <a:pt x="5" y="8"/>
                    <a:pt x="9" y="9"/>
                  </a:cubicBezTo>
                  <a:cubicBezTo>
                    <a:pt x="11" y="10"/>
                    <a:pt x="10" y="2"/>
                    <a:pt x="11" y="1"/>
                  </a:cubicBezTo>
                  <a:cubicBezTo>
                    <a:pt x="11" y="0"/>
                    <a:pt x="7" y="1"/>
                    <a:pt x="4" y="1"/>
                  </a:cubicBezTo>
                  <a:cubicBezTo>
                    <a:pt x="0" y="1"/>
                    <a:pt x="0"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14"/>
            <p:cNvSpPr>
              <a:spLocks/>
            </p:cNvSpPr>
            <p:nvPr/>
          </p:nvSpPr>
          <p:spPr bwMode="auto">
            <a:xfrm>
              <a:off x="8236129" y="2157202"/>
              <a:ext cx="45111" cy="14354"/>
            </a:xfrm>
            <a:custGeom>
              <a:avLst/>
              <a:gdLst>
                <a:gd name="T0" fmla="*/ 7 w 28"/>
                <a:gd name="T1" fmla="*/ 7 h 9"/>
                <a:gd name="T2" fmla="*/ 25 w 28"/>
                <a:gd name="T3" fmla="*/ 8 h 9"/>
                <a:gd name="T4" fmla="*/ 28 w 28"/>
                <a:gd name="T5" fmla="*/ 4 h 9"/>
                <a:gd name="T6" fmla="*/ 17 w 28"/>
                <a:gd name="T7" fmla="*/ 2 h 9"/>
                <a:gd name="T8" fmla="*/ 4 w 28"/>
                <a:gd name="T9" fmla="*/ 2 h 9"/>
                <a:gd name="T10" fmla="*/ 7 w 28"/>
                <a:gd name="T11" fmla="*/ 7 h 9"/>
              </a:gdLst>
              <a:ahLst/>
              <a:cxnLst>
                <a:cxn ang="0">
                  <a:pos x="T0" y="T1"/>
                </a:cxn>
                <a:cxn ang="0">
                  <a:pos x="T2" y="T3"/>
                </a:cxn>
                <a:cxn ang="0">
                  <a:pos x="T4" y="T5"/>
                </a:cxn>
                <a:cxn ang="0">
                  <a:pos x="T6" y="T7"/>
                </a:cxn>
                <a:cxn ang="0">
                  <a:pos x="T8" y="T9"/>
                </a:cxn>
                <a:cxn ang="0">
                  <a:pos x="T10" y="T11"/>
                </a:cxn>
              </a:cxnLst>
              <a:rect l="0" t="0" r="r" b="b"/>
              <a:pathLst>
                <a:path w="28" h="9">
                  <a:moveTo>
                    <a:pt x="7" y="7"/>
                  </a:moveTo>
                  <a:cubicBezTo>
                    <a:pt x="12" y="9"/>
                    <a:pt x="22" y="8"/>
                    <a:pt x="25" y="8"/>
                  </a:cubicBezTo>
                  <a:cubicBezTo>
                    <a:pt x="28" y="8"/>
                    <a:pt x="28" y="5"/>
                    <a:pt x="28" y="4"/>
                  </a:cubicBezTo>
                  <a:cubicBezTo>
                    <a:pt x="27" y="2"/>
                    <a:pt x="23" y="4"/>
                    <a:pt x="17" y="2"/>
                  </a:cubicBezTo>
                  <a:cubicBezTo>
                    <a:pt x="10" y="0"/>
                    <a:pt x="8" y="1"/>
                    <a:pt x="4" y="2"/>
                  </a:cubicBezTo>
                  <a:cubicBezTo>
                    <a:pt x="0" y="4"/>
                    <a:pt x="2" y="5"/>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15"/>
            <p:cNvSpPr>
              <a:spLocks/>
            </p:cNvSpPr>
            <p:nvPr/>
          </p:nvSpPr>
          <p:spPr bwMode="auto">
            <a:xfrm>
              <a:off x="6465845" y="2073131"/>
              <a:ext cx="85439" cy="107994"/>
            </a:xfrm>
            <a:custGeom>
              <a:avLst/>
              <a:gdLst>
                <a:gd name="T0" fmla="*/ 4 w 53"/>
                <a:gd name="T1" fmla="*/ 46 h 67"/>
                <a:gd name="T2" fmla="*/ 11 w 53"/>
                <a:gd name="T3" fmla="*/ 48 h 67"/>
                <a:gd name="T4" fmla="*/ 13 w 53"/>
                <a:gd name="T5" fmla="*/ 50 h 67"/>
                <a:gd name="T6" fmla="*/ 16 w 53"/>
                <a:gd name="T7" fmla="*/ 49 h 67"/>
                <a:gd name="T8" fmla="*/ 19 w 53"/>
                <a:gd name="T9" fmla="*/ 51 h 67"/>
                <a:gd name="T10" fmla="*/ 20 w 53"/>
                <a:gd name="T11" fmla="*/ 56 h 67"/>
                <a:gd name="T12" fmla="*/ 19 w 53"/>
                <a:gd name="T13" fmla="*/ 61 h 67"/>
                <a:gd name="T14" fmla="*/ 30 w 53"/>
                <a:gd name="T15" fmla="*/ 63 h 67"/>
                <a:gd name="T16" fmla="*/ 35 w 53"/>
                <a:gd name="T17" fmla="*/ 65 h 67"/>
                <a:gd name="T18" fmla="*/ 37 w 53"/>
                <a:gd name="T19" fmla="*/ 63 h 67"/>
                <a:gd name="T20" fmla="*/ 41 w 53"/>
                <a:gd name="T21" fmla="*/ 66 h 67"/>
                <a:gd name="T22" fmla="*/ 44 w 53"/>
                <a:gd name="T23" fmla="*/ 65 h 67"/>
                <a:gd name="T24" fmla="*/ 48 w 53"/>
                <a:gd name="T25" fmla="*/ 66 h 67"/>
                <a:gd name="T26" fmla="*/ 51 w 53"/>
                <a:gd name="T27" fmla="*/ 65 h 67"/>
                <a:gd name="T28" fmla="*/ 51 w 53"/>
                <a:gd name="T29" fmla="*/ 62 h 67"/>
                <a:gd name="T30" fmla="*/ 50 w 53"/>
                <a:gd name="T31" fmla="*/ 60 h 67"/>
                <a:gd name="T32" fmla="*/ 46 w 53"/>
                <a:gd name="T33" fmla="*/ 58 h 67"/>
                <a:gd name="T34" fmla="*/ 41 w 53"/>
                <a:gd name="T35" fmla="*/ 53 h 67"/>
                <a:gd name="T36" fmla="*/ 39 w 53"/>
                <a:gd name="T37" fmla="*/ 49 h 67"/>
                <a:gd name="T38" fmla="*/ 35 w 53"/>
                <a:gd name="T39" fmla="*/ 43 h 67"/>
                <a:gd name="T40" fmla="*/ 33 w 53"/>
                <a:gd name="T41" fmla="*/ 38 h 67"/>
                <a:gd name="T42" fmla="*/ 35 w 53"/>
                <a:gd name="T43" fmla="*/ 33 h 67"/>
                <a:gd name="T44" fmla="*/ 33 w 53"/>
                <a:gd name="T45" fmla="*/ 31 h 67"/>
                <a:gd name="T46" fmla="*/ 32 w 53"/>
                <a:gd name="T47" fmla="*/ 26 h 67"/>
                <a:gd name="T48" fmla="*/ 32 w 53"/>
                <a:gd name="T49" fmla="*/ 23 h 67"/>
                <a:gd name="T50" fmla="*/ 35 w 53"/>
                <a:gd name="T51" fmla="*/ 19 h 67"/>
                <a:gd name="T52" fmla="*/ 34 w 53"/>
                <a:gd name="T53" fmla="*/ 15 h 67"/>
                <a:gd name="T54" fmla="*/ 38 w 53"/>
                <a:gd name="T55" fmla="*/ 16 h 67"/>
                <a:gd name="T56" fmla="*/ 38 w 53"/>
                <a:gd name="T57" fmla="*/ 13 h 67"/>
                <a:gd name="T58" fmla="*/ 41 w 53"/>
                <a:gd name="T59" fmla="*/ 11 h 67"/>
                <a:gd name="T60" fmla="*/ 41 w 53"/>
                <a:gd name="T61" fmla="*/ 6 h 67"/>
                <a:gd name="T62" fmla="*/ 36 w 53"/>
                <a:gd name="T63" fmla="*/ 4 h 67"/>
                <a:gd name="T64" fmla="*/ 31 w 53"/>
                <a:gd name="T65" fmla="*/ 3 h 67"/>
                <a:gd name="T66" fmla="*/ 26 w 53"/>
                <a:gd name="T67" fmla="*/ 1 h 67"/>
                <a:gd name="T68" fmla="*/ 26 w 53"/>
                <a:gd name="T69" fmla="*/ 3 h 67"/>
                <a:gd name="T70" fmla="*/ 20 w 53"/>
                <a:gd name="T71" fmla="*/ 3 h 67"/>
                <a:gd name="T72" fmla="*/ 17 w 53"/>
                <a:gd name="T73" fmla="*/ 11 h 67"/>
                <a:gd name="T74" fmla="*/ 12 w 53"/>
                <a:gd name="T75" fmla="*/ 11 h 67"/>
                <a:gd name="T76" fmla="*/ 12 w 53"/>
                <a:gd name="T77" fmla="*/ 14 h 67"/>
                <a:gd name="T78" fmla="*/ 8 w 53"/>
                <a:gd name="T79" fmla="*/ 15 h 67"/>
                <a:gd name="T80" fmla="*/ 8 w 53"/>
                <a:gd name="T81" fmla="*/ 18 h 67"/>
                <a:gd name="T82" fmla="*/ 12 w 53"/>
                <a:gd name="T83" fmla="*/ 19 h 67"/>
                <a:gd name="T84" fmla="*/ 11 w 53"/>
                <a:gd name="T85" fmla="*/ 22 h 67"/>
                <a:gd name="T86" fmla="*/ 8 w 53"/>
                <a:gd name="T87" fmla="*/ 30 h 67"/>
                <a:gd name="T88" fmla="*/ 10 w 53"/>
                <a:gd name="T89" fmla="*/ 33 h 67"/>
                <a:gd name="T90" fmla="*/ 6 w 53"/>
                <a:gd name="T91" fmla="*/ 32 h 67"/>
                <a:gd name="T92" fmla="*/ 4 w 53"/>
                <a:gd name="T93" fmla="*/ 33 h 67"/>
                <a:gd name="T94" fmla="*/ 2 w 53"/>
                <a:gd name="T95" fmla="*/ 33 h 67"/>
                <a:gd name="T96" fmla="*/ 0 w 53"/>
                <a:gd name="T97" fmla="*/ 42 h 67"/>
                <a:gd name="T98" fmla="*/ 4 w 53"/>
                <a:gd name="T99" fmla="*/ 4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67">
                  <a:moveTo>
                    <a:pt x="4" y="46"/>
                  </a:moveTo>
                  <a:cubicBezTo>
                    <a:pt x="5" y="47"/>
                    <a:pt x="10" y="48"/>
                    <a:pt x="11" y="48"/>
                  </a:cubicBezTo>
                  <a:cubicBezTo>
                    <a:pt x="12" y="48"/>
                    <a:pt x="12" y="49"/>
                    <a:pt x="13" y="50"/>
                  </a:cubicBezTo>
                  <a:cubicBezTo>
                    <a:pt x="15" y="51"/>
                    <a:pt x="15" y="50"/>
                    <a:pt x="16" y="49"/>
                  </a:cubicBezTo>
                  <a:cubicBezTo>
                    <a:pt x="18" y="48"/>
                    <a:pt x="18" y="50"/>
                    <a:pt x="19" y="51"/>
                  </a:cubicBezTo>
                  <a:cubicBezTo>
                    <a:pt x="21" y="52"/>
                    <a:pt x="18" y="54"/>
                    <a:pt x="20" y="56"/>
                  </a:cubicBezTo>
                  <a:cubicBezTo>
                    <a:pt x="21" y="57"/>
                    <a:pt x="19" y="59"/>
                    <a:pt x="19" y="61"/>
                  </a:cubicBezTo>
                  <a:cubicBezTo>
                    <a:pt x="19" y="62"/>
                    <a:pt x="29" y="63"/>
                    <a:pt x="30" y="63"/>
                  </a:cubicBezTo>
                  <a:cubicBezTo>
                    <a:pt x="31" y="63"/>
                    <a:pt x="33" y="64"/>
                    <a:pt x="35" y="65"/>
                  </a:cubicBezTo>
                  <a:cubicBezTo>
                    <a:pt x="36" y="65"/>
                    <a:pt x="36" y="63"/>
                    <a:pt x="37" y="63"/>
                  </a:cubicBezTo>
                  <a:cubicBezTo>
                    <a:pt x="38" y="63"/>
                    <a:pt x="40" y="66"/>
                    <a:pt x="41" y="66"/>
                  </a:cubicBezTo>
                  <a:cubicBezTo>
                    <a:pt x="42" y="67"/>
                    <a:pt x="44" y="65"/>
                    <a:pt x="44" y="65"/>
                  </a:cubicBezTo>
                  <a:cubicBezTo>
                    <a:pt x="44" y="65"/>
                    <a:pt x="47" y="66"/>
                    <a:pt x="48" y="66"/>
                  </a:cubicBezTo>
                  <a:cubicBezTo>
                    <a:pt x="49" y="65"/>
                    <a:pt x="50" y="65"/>
                    <a:pt x="51" y="65"/>
                  </a:cubicBezTo>
                  <a:cubicBezTo>
                    <a:pt x="53" y="64"/>
                    <a:pt x="52" y="61"/>
                    <a:pt x="51" y="62"/>
                  </a:cubicBezTo>
                  <a:cubicBezTo>
                    <a:pt x="51" y="62"/>
                    <a:pt x="50" y="61"/>
                    <a:pt x="50" y="60"/>
                  </a:cubicBezTo>
                  <a:cubicBezTo>
                    <a:pt x="49" y="59"/>
                    <a:pt x="47" y="59"/>
                    <a:pt x="46" y="58"/>
                  </a:cubicBezTo>
                  <a:cubicBezTo>
                    <a:pt x="45" y="57"/>
                    <a:pt x="41" y="54"/>
                    <a:pt x="41" y="53"/>
                  </a:cubicBezTo>
                  <a:cubicBezTo>
                    <a:pt x="41" y="52"/>
                    <a:pt x="39" y="50"/>
                    <a:pt x="39" y="49"/>
                  </a:cubicBezTo>
                  <a:cubicBezTo>
                    <a:pt x="40" y="49"/>
                    <a:pt x="35" y="44"/>
                    <a:pt x="35" y="43"/>
                  </a:cubicBezTo>
                  <a:cubicBezTo>
                    <a:pt x="35" y="42"/>
                    <a:pt x="33" y="39"/>
                    <a:pt x="33" y="38"/>
                  </a:cubicBezTo>
                  <a:cubicBezTo>
                    <a:pt x="32" y="36"/>
                    <a:pt x="34" y="34"/>
                    <a:pt x="35" y="33"/>
                  </a:cubicBezTo>
                  <a:cubicBezTo>
                    <a:pt x="36" y="31"/>
                    <a:pt x="34" y="31"/>
                    <a:pt x="33" y="31"/>
                  </a:cubicBezTo>
                  <a:cubicBezTo>
                    <a:pt x="31" y="30"/>
                    <a:pt x="32" y="28"/>
                    <a:pt x="32" y="26"/>
                  </a:cubicBezTo>
                  <a:cubicBezTo>
                    <a:pt x="33" y="24"/>
                    <a:pt x="32" y="24"/>
                    <a:pt x="32" y="23"/>
                  </a:cubicBezTo>
                  <a:cubicBezTo>
                    <a:pt x="32" y="23"/>
                    <a:pt x="35" y="20"/>
                    <a:pt x="35" y="19"/>
                  </a:cubicBezTo>
                  <a:cubicBezTo>
                    <a:pt x="35" y="18"/>
                    <a:pt x="34" y="16"/>
                    <a:pt x="34" y="15"/>
                  </a:cubicBezTo>
                  <a:cubicBezTo>
                    <a:pt x="34" y="14"/>
                    <a:pt x="37" y="15"/>
                    <a:pt x="38" y="16"/>
                  </a:cubicBezTo>
                  <a:cubicBezTo>
                    <a:pt x="40" y="16"/>
                    <a:pt x="38" y="14"/>
                    <a:pt x="38" y="13"/>
                  </a:cubicBezTo>
                  <a:cubicBezTo>
                    <a:pt x="38" y="12"/>
                    <a:pt x="40" y="11"/>
                    <a:pt x="41" y="11"/>
                  </a:cubicBezTo>
                  <a:cubicBezTo>
                    <a:pt x="41" y="10"/>
                    <a:pt x="41" y="7"/>
                    <a:pt x="41" y="6"/>
                  </a:cubicBezTo>
                  <a:cubicBezTo>
                    <a:pt x="40" y="5"/>
                    <a:pt x="38" y="6"/>
                    <a:pt x="36" y="4"/>
                  </a:cubicBezTo>
                  <a:cubicBezTo>
                    <a:pt x="35" y="3"/>
                    <a:pt x="33" y="3"/>
                    <a:pt x="31" y="3"/>
                  </a:cubicBezTo>
                  <a:cubicBezTo>
                    <a:pt x="29" y="3"/>
                    <a:pt x="28" y="1"/>
                    <a:pt x="26" y="1"/>
                  </a:cubicBezTo>
                  <a:cubicBezTo>
                    <a:pt x="24" y="0"/>
                    <a:pt x="26" y="2"/>
                    <a:pt x="26" y="3"/>
                  </a:cubicBezTo>
                  <a:cubicBezTo>
                    <a:pt x="26" y="4"/>
                    <a:pt x="22" y="2"/>
                    <a:pt x="20" y="3"/>
                  </a:cubicBezTo>
                  <a:cubicBezTo>
                    <a:pt x="18" y="4"/>
                    <a:pt x="18" y="9"/>
                    <a:pt x="17" y="11"/>
                  </a:cubicBezTo>
                  <a:cubicBezTo>
                    <a:pt x="16" y="12"/>
                    <a:pt x="14" y="11"/>
                    <a:pt x="12" y="11"/>
                  </a:cubicBezTo>
                  <a:cubicBezTo>
                    <a:pt x="11" y="11"/>
                    <a:pt x="12" y="14"/>
                    <a:pt x="12" y="14"/>
                  </a:cubicBezTo>
                  <a:cubicBezTo>
                    <a:pt x="12" y="15"/>
                    <a:pt x="10" y="15"/>
                    <a:pt x="8" y="15"/>
                  </a:cubicBezTo>
                  <a:cubicBezTo>
                    <a:pt x="6" y="15"/>
                    <a:pt x="6" y="17"/>
                    <a:pt x="8" y="18"/>
                  </a:cubicBezTo>
                  <a:cubicBezTo>
                    <a:pt x="10" y="20"/>
                    <a:pt x="11" y="19"/>
                    <a:pt x="12" y="19"/>
                  </a:cubicBezTo>
                  <a:cubicBezTo>
                    <a:pt x="14" y="19"/>
                    <a:pt x="12" y="21"/>
                    <a:pt x="11" y="22"/>
                  </a:cubicBezTo>
                  <a:cubicBezTo>
                    <a:pt x="10" y="23"/>
                    <a:pt x="8" y="28"/>
                    <a:pt x="8" y="30"/>
                  </a:cubicBezTo>
                  <a:cubicBezTo>
                    <a:pt x="9" y="31"/>
                    <a:pt x="10" y="32"/>
                    <a:pt x="10" y="33"/>
                  </a:cubicBezTo>
                  <a:cubicBezTo>
                    <a:pt x="10" y="34"/>
                    <a:pt x="8" y="33"/>
                    <a:pt x="6" y="32"/>
                  </a:cubicBezTo>
                  <a:cubicBezTo>
                    <a:pt x="4" y="31"/>
                    <a:pt x="6" y="32"/>
                    <a:pt x="4" y="33"/>
                  </a:cubicBezTo>
                  <a:cubicBezTo>
                    <a:pt x="3" y="34"/>
                    <a:pt x="4" y="33"/>
                    <a:pt x="2" y="33"/>
                  </a:cubicBezTo>
                  <a:cubicBezTo>
                    <a:pt x="1" y="34"/>
                    <a:pt x="0" y="39"/>
                    <a:pt x="0" y="42"/>
                  </a:cubicBezTo>
                  <a:cubicBezTo>
                    <a:pt x="0" y="44"/>
                    <a:pt x="2" y="46"/>
                    <a:pt x="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16"/>
            <p:cNvSpPr>
              <a:spLocks/>
            </p:cNvSpPr>
            <p:nvPr/>
          </p:nvSpPr>
          <p:spPr bwMode="auto">
            <a:xfrm>
              <a:off x="6478831" y="2155152"/>
              <a:ext cx="12987" cy="12987"/>
            </a:xfrm>
            <a:custGeom>
              <a:avLst/>
              <a:gdLst>
                <a:gd name="T0" fmla="*/ 1 w 8"/>
                <a:gd name="T1" fmla="*/ 0 h 8"/>
                <a:gd name="T2" fmla="*/ 2 w 8"/>
                <a:gd name="T3" fmla="*/ 3 h 8"/>
                <a:gd name="T4" fmla="*/ 6 w 8"/>
                <a:gd name="T5" fmla="*/ 8 h 8"/>
                <a:gd name="T6" fmla="*/ 6 w 8"/>
                <a:gd name="T7" fmla="*/ 2 h 8"/>
                <a:gd name="T8" fmla="*/ 1 w 8"/>
                <a:gd name="T9" fmla="*/ 0 h 8"/>
              </a:gdLst>
              <a:ahLst/>
              <a:cxnLst>
                <a:cxn ang="0">
                  <a:pos x="T0" y="T1"/>
                </a:cxn>
                <a:cxn ang="0">
                  <a:pos x="T2" y="T3"/>
                </a:cxn>
                <a:cxn ang="0">
                  <a:pos x="T4" y="T5"/>
                </a:cxn>
                <a:cxn ang="0">
                  <a:pos x="T6" y="T7"/>
                </a:cxn>
                <a:cxn ang="0">
                  <a:pos x="T8" y="T9"/>
                </a:cxn>
              </a:cxnLst>
              <a:rect l="0" t="0" r="r" b="b"/>
              <a:pathLst>
                <a:path w="8" h="8">
                  <a:moveTo>
                    <a:pt x="1" y="0"/>
                  </a:moveTo>
                  <a:cubicBezTo>
                    <a:pt x="0" y="0"/>
                    <a:pt x="0" y="2"/>
                    <a:pt x="2" y="3"/>
                  </a:cubicBezTo>
                  <a:cubicBezTo>
                    <a:pt x="4" y="4"/>
                    <a:pt x="4" y="8"/>
                    <a:pt x="6" y="8"/>
                  </a:cubicBezTo>
                  <a:cubicBezTo>
                    <a:pt x="8" y="8"/>
                    <a:pt x="6" y="4"/>
                    <a:pt x="6" y="2"/>
                  </a:cubicBezTo>
                  <a:cubicBezTo>
                    <a:pt x="5" y="1"/>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17"/>
            <p:cNvSpPr>
              <a:spLocks/>
            </p:cNvSpPr>
            <p:nvPr/>
          </p:nvSpPr>
          <p:spPr bwMode="auto">
            <a:xfrm>
              <a:off x="6484983" y="1924126"/>
              <a:ext cx="207103" cy="155156"/>
            </a:xfrm>
            <a:custGeom>
              <a:avLst/>
              <a:gdLst>
                <a:gd name="T0" fmla="*/ 8 w 128"/>
                <a:gd name="T1" fmla="*/ 89 h 96"/>
                <a:gd name="T2" fmla="*/ 21 w 128"/>
                <a:gd name="T3" fmla="*/ 92 h 96"/>
                <a:gd name="T4" fmla="*/ 32 w 128"/>
                <a:gd name="T5" fmla="*/ 96 h 96"/>
                <a:gd name="T6" fmla="*/ 35 w 128"/>
                <a:gd name="T7" fmla="*/ 88 h 96"/>
                <a:gd name="T8" fmla="*/ 39 w 128"/>
                <a:gd name="T9" fmla="*/ 86 h 96"/>
                <a:gd name="T10" fmla="*/ 41 w 128"/>
                <a:gd name="T11" fmla="*/ 82 h 96"/>
                <a:gd name="T12" fmla="*/ 42 w 128"/>
                <a:gd name="T13" fmla="*/ 77 h 96"/>
                <a:gd name="T14" fmla="*/ 44 w 128"/>
                <a:gd name="T15" fmla="*/ 74 h 96"/>
                <a:gd name="T16" fmla="*/ 47 w 128"/>
                <a:gd name="T17" fmla="*/ 68 h 96"/>
                <a:gd name="T18" fmla="*/ 47 w 128"/>
                <a:gd name="T19" fmla="*/ 65 h 96"/>
                <a:gd name="T20" fmla="*/ 53 w 128"/>
                <a:gd name="T21" fmla="*/ 63 h 96"/>
                <a:gd name="T22" fmla="*/ 55 w 128"/>
                <a:gd name="T23" fmla="*/ 58 h 96"/>
                <a:gd name="T24" fmla="*/ 63 w 128"/>
                <a:gd name="T25" fmla="*/ 58 h 96"/>
                <a:gd name="T26" fmla="*/ 68 w 128"/>
                <a:gd name="T27" fmla="*/ 51 h 96"/>
                <a:gd name="T28" fmla="*/ 73 w 128"/>
                <a:gd name="T29" fmla="*/ 51 h 96"/>
                <a:gd name="T30" fmla="*/ 83 w 128"/>
                <a:gd name="T31" fmla="*/ 44 h 96"/>
                <a:gd name="T32" fmla="*/ 97 w 128"/>
                <a:gd name="T33" fmla="*/ 36 h 96"/>
                <a:gd name="T34" fmla="*/ 113 w 128"/>
                <a:gd name="T35" fmla="*/ 37 h 96"/>
                <a:gd name="T36" fmla="*/ 123 w 128"/>
                <a:gd name="T37" fmla="*/ 30 h 96"/>
                <a:gd name="T38" fmla="*/ 124 w 128"/>
                <a:gd name="T39" fmla="*/ 25 h 96"/>
                <a:gd name="T40" fmla="*/ 127 w 128"/>
                <a:gd name="T41" fmla="*/ 19 h 96"/>
                <a:gd name="T42" fmla="*/ 127 w 128"/>
                <a:gd name="T43" fmla="*/ 11 h 96"/>
                <a:gd name="T44" fmla="*/ 123 w 128"/>
                <a:gd name="T45" fmla="*/ 4 h 96"/>
                <a:gd name="T46" fmla="*/ 115 w 128"/>
                <a:gd name="T47" fmla="*/ 2 h 96"/>
                <a:gd name="T48" fmla="*/ 108 w 128"/>
                <a:gd name="T49" fmla="*/ 2 h 96"/>
                <a:gd name="T50" fmla="*/ 105 w 128"/>
                <a:gd name="T51" fmla="*/ 12 h 96"/>
                <a:gd name="T52" fmla="*/ 94 w 128"/>
                <a:gd name="T53" fmla="*/ 21 h 96"/>
                <a:gd name="T54" fmla="*/ 79 w 128"/>
                <a:gd name="T55" fmla="*/ 25 h 96"/>
                <a:gd name="T56" fmla="*/ 74 w 128"/>
                <a:gd name="T57" fmla="*/ 23 h 96"/>
                <a:gd name="T58" fmla="*/ 66 w 128"/>
                <a:gd name="T59" fmla="*/ 21 h 96"/>
                <a:gd name="T60" fmla="*/ 59 w 128"/>
                <a:gd name="T61" fmla="*/ 23 h 96"/>
                <a:gd name="T62" fmla="*/ 57 w 128"/>
                <a:gd name="T63" fmla="*/ 28 h 96"/>
                <a:gd name="T64" fmla="*/ 46 w 128"/>
                <a:gd name="T65" fmla="*/ 36 h 96"/>
                <a:gd name="T66" fmla="*/ 43 w 128"/>
                <a:gd name="T67" fmla="*/ 37 h 96"/>
                <a:gd name="T68" fmla="*/ 34 w 128"/>
                <a:gd name="T69" fmla="*/ 42 h 96"/>
                <a:gd name="T70" fmla="*/ 32 w 128"/>
                <a:gd name="T71" fmla="*/ 46 h 96"/>
                <a:gd name="T72" fmla="*/ 25 w 128"/>
                <a:gd name="T73" fmla="*/ 55 h 96"/>
                <a:gd name="T74" fmla="*/ 19 w 128"/>
                <a:gd name="T75" fmla="*/ 57 h 96"/>
                <a:gd name="T76" fmla="*/ 20 w 128"/>
                <a:gd name="T77" fmla="*/ 61 h 96"/>
                <a:gd name="T78" fmla="*/ 18 w 128"/>
                <a:gd name="T79" fmla="*/ 65 h 96"/>
                <a:gd name="T80" fmla="*/ 16 w 128"/>
                <a:gd name="T81" fmla="*/ 69 h 96"/>
                <a:gd name="T82" fmla="*/ 19 w 128"/>
                <a:gd name="T83" fmla="*/ 78 h 96"/>
                <a:gd name="T84" fmla="*/ 10 w 128"/>
                <a:gd name="T85" fmla="*/ 78 h 96"/>
                <a:gd name="T86" fmla="*/ 2 w 128"/>
                <a:gd name="T87"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96">
                  <a:moveTo>
                    <a:pt x="8" y="84"/>
                  </a:moveTo>
                  <a:cubicBezTo>
                    <a:pt x="10" y="83"/>
                    <a:pt x="8" y="88"/>
                    <a:pt x="8" y="89"/>
                  </a:cubicBezTo>
                  <a:cubicBezTo>
                    <a:pt x="9" y="89"/>
                    <a:pt x="13" y="89"/>
                    <a:pt x="15" y="90"/>
                  </a:cubicBezTo>
                  <a:cubicBezTo>
                    <a:pt x="17" y="90"/>
                    <a:pt x="19" y="91"/>
                    <a:pt x="21" y="92"/>
                  </a:cubicBezTo>
                  <a:cubicBezTo>
                    <a:pt x="22" y="93"/>
                    <a:pt x="25" y="92"/>
                    <a:pt x="26" y="93"/>
                  </a:cubicBezTo>
                  <a:cubicBezTo>
                    <a:pt x="26" y="94"/>
                    <a:pt x="30" y="96"/>
                    <a:pt x="32" y="96"/>
                  </a:cubicBezTo>
                  <a:cubicBezTo>
                    <a:pt x="33" y="95"/>
                    <a:pt x="35" y="93"/>
                    <a:pt x="35" y="92"/>
                  </a:cubicBezTo>
                  <a:cubicBezTo>
                    <a:pt x="35" y="91"/>
                    <a:pt x="37" y="89"/>
                    <a:pt x="35" y="88"/>
                  </a:cubicBezTo>
                  <a:cubicBezTo>
                    <a:pt x="33" y="87"/>
                    <a:pt x="32" y="86"/>
                    <a:pt x="33" y="85"/>
                  </a:cubicBezTo>
                  <a:cubicBezTo>
                    <a:pt x="34" y="85"/>
                    <a:pt x="38" y="87"/>
                    <a:pt x="39" y="86"/>
                  </a:cubicBezTo>
                  <a:cubicBezTo>
                    <a:pt x="40" y="84"/>
                    <a:pt x="38" y="83"/>
                    <a:pt x="38" y="82"/>
                  </a:cubicBezTo>
                  <a:cubicBezTo>
                    <a:pt x="38" y="81"/>
                    <a:pt x="41" y="83"/>
                    <a:pt x="41" y="82"/>
                  </a:cubicBezTo>
                  <a:cubicBezTo>
                    <a:pt x="41" y="81"/>
                    <a:pt x="40" y="80"/>
                    <a:pt x="38" y="79"/>
                  </a:cubicBezTo>
                  <a:cubicBezTo>
                    <a:pt x="36" y="77"/>
                    <a:pt x="40" y="77"/>
                    <a:pt x="42" y="77"/>
                  </a:cubicBezTo>
                  <a:cubicBezTo>
                    <a:pt x="44" y="77"/>
                    <a:pt x="42" y="76"/>
                    <a:pt x="41" y="75"/>
                  </a:cubicBezTo>
                  <a:cubicBezTo>
                    <a:pt x="41" y="74"/>
                    <a:pt x="43" y="74"/>
                    <a:pt x="44" y="74"/>
                  </a:cubicBezTo>
                  <a:cubicBezTo>
                    <a:pt x="45" y="74"/>
                    <a:pt x="47" y="74"/>
                    <a:pt x="47" y="72"/>
                  </a:cubicBezTo>
                  <a:cubicBezTo>
                    <a:pt x="47" y="71"/>
                    <a:pt x="46" y="68"/>
                    <a:pt x="47" y="68"/>
                  </a:cubicBezTo>
                  <a:cubicBezTo>
                    <a:pt x="48" y="68"/>
                    <a:pt x="51" y="68"/>
                    <a:pt x="51" y="67"/>
                  </a:cubicBezTo>
                  <a:cubicBezTo>
                    <a:pt x="51" y="66"/>
                    <a:pt x="48" y="66"/>
                    <a:pt x="47" y="65"/>
                  </a:cubicBezTo>
                  <a:cubicBezTo>
                    <a:pt x="47" y="65"/>
                    <a:pt x="48" y="64"/>
                    <a:pt x="50" y="64"/>
                  </a:cubicBezTo>
                  <a:cubicBezTo>
                    <a:pt x="51" y="64"/>
                    <a:pt x="52" y="64"/>
                    <a:pt x="53" y="63"/>
                  </a:cubicBezTo>
                  <a:cubicBezTo>
                    <a:pt x="54" y="62"/>
                    <a:pt x="55" y="63"/>
                    <a:pt x="56" y="62"/>
                  </a:cubicBezTo>
                  <a:cubicBezTo>
                    <a:pt x="57" y="61"/>
                    <a:pt x="55" y="60"/>
                    <a:pt x="55" y="58"/>
                  </a:cubicBezTo>
                  <a:cubicBezTo>
                    <a:pt x="54" y="57"/>
                    <a:pt x="59" y="60"/>
                    <a:pt x="61" y="60"/>
                  </a:cubicBezTo>
                  <a:cubicBezTo>
                    <a:pt x="63" y="60"/>
                    <a:pt x="63" y="58"/>
                    <a:pt x="63" y="58"/>
                  </a:cubicBezTo>
                  <a:cubicBezTo>
                    <a:pt x="63" y="57"/>
                    <a:pt x="65" y="58"/>
                    <a:pt x="66" y="58"/>
                  </a:cubicBezTo>
                  <a:cubicBezTo>
                    <a:pt x="67" y="57"/>
                    <a:pt x="67" y="53"/>
                    <a:pt x="68" y="51"/>
                  </a:cubicBezTo>
                  <a:cubicBezTo>
                    <a:pt x="69" y="50"/>
                    <a:pt x="69" y="52"/>
                    <a:pt x="70" y="53"/>
                  </a:cubicBezTo>
                  <a:cubicBezTo>
                    <a:pt x="71" y="54"/>
                    <a:pt x="72" y="52"/>
                    <a:pt x="73" y="51"/>
                  </a:cubicBezTo>
                  <a:cubicBezTo>
                    <a:pt x="75" y="50"/>
                    <a:pt x="74" y="50"/>
                    <a:pt x="75" y="49"/>
                  </a:cubicBezTo>
                  <a:cubicBezTo>
                    <a:pt x="77" y="49"/>
                    <a:pt x="81" y="45"/>
                    <a:pt x="83" y="44"/>
                  </a:cubicBezTo>
                  <a:cubicBezTo>
                    <a:pt x="86" y="43"/>
                    <a:pt x="88" y="41"/>
                    <a:pt x="90" y="39"/>
                  </a:cubicBezTo>
                  <a:cubicBezTo>
                    <a:pt x="91" y="37"/>
                    <a:pt x="96" y="36"/>
                    <a:pt x="97" y="36"/>
                  </a:cubicBezTo>
                  <a:cubicBezTo>
                    <a:pt x="99" y="36"/>
                    <a:pt x="102" y="37"/>
                    <a:pt x="105" y="38"/>
                  </a:cubicBezTo>
                  <a:cubicBezTo>
                    <a:pt x="108" y="38"/>
                    <a:pt x="110" y="38"/>
                    <a:pt x="113" y="37"/>
                  </a:cubicBezTo>
                  <a:cubicBezTo>
                    <a:pt x="115" y="35"/>
                    <a:pt x="115" y="35"/>
                    <a:pt x="116" y="34"/>
                  </a:cubicBezTo>
                  <a:cubicBezTo>
                    <a:pt x="118" y="33"/>
                    <a:pt x="122" y="31"/>
                    <a:pt x="123" y="30"/>
                  </a:cubicBezTo>
                  <a:cubicBezTo>
                    <a:pt x="124" y="30"/>
                    <a:pt x="127" y="27"/>
                    <a:pt x="127" y="28"/>
                  </a:cubicBezTo>
                  <a:cubicBezTo>
                    <a:pt x="126" y="28"/>
                    <a:pt x="124" y="26"/>
                    <a:pt x="124" y="25"/>
                  </a:cubicBezTo>
                  <a:cubicBezTo>
                    <a:pt x="124" y="24"/>
                    <a:pt x="125" y="22"/>
                    <a:pt x="126" y="21"/>
                  </a:cubicBezTo>
                  <a:cubicBezTo>
                    <a:pt x="127" y="20"/>
                    <a:pt x="128" y="20"/>
                    <a:pt x="127" y="19"/>
                  </a:cubicBezTo>
                  <a:cubicBezTo>
                    <a:pt x="126" y="18"/>
                    <a:pt x="125" y="15"/>
                    <a:pt x="125" y="13"/>
                  </a:cubicBezTo>
                  <a:cubicBezTo>
                    <a:pt x="125" y="12"/>
                    <a:pt x="126" y="12"/>
                    <a:pt x="127" y="11"/>
                  </a:cubicBezTo>
                  <a:cubicBezTo>
                    <a:pt x="128" y="10"/>
                    <a:pt x="125" y="8"/>
                    <a:pt x="124" y="7"/>
                  </a:cubicBezTo>
                  <a:cubicBezTo>
                    <a:pt x="123" y="6"/>
                    <a:pt x="123" y="4"/>
                    <a:pt x="123" y="4"/>
                  </a:cubicBezTo>
                  <a:cubicBezTo>
                    <a:pt x="123" y="3"/>
                    <a:pt x="121" y="2"/>
                    <a:pt x="118" y="1"/>
                  </a:cubicBezTo>
                  <a:cubicBezTo>
                    <a:pt x="116" y="0"/>
                    <a:pt x="116" y="2"/>
                    <a:pt x="115" y="2"/>
                  </a:cubicBezTo>
                  <a:cubicBezTo>
                    <a:pt x="114" y="3"/>
                    <a:pt x="113" y="2"/>
                    <a:pt x="113" y="2"/>
                  </a:cubicBezTo>
                  <a:cubicBezTo>
                    <a:pt x="113" y="1"/>
                    <a:pt x="109" y="2"/>
                    <a:pt x="108" y="2"/>
                  </a:cubicBezTo>
                  <a:cubicBezTo>
                    <a:pt x="107" y="3"/>
                    <a:pt x="108" y="5"/>
                    <a:pt x="108" y="6"/>
                  </a:cubicBezTo>
                  <a:cubicBezTo>
                    <a:pt x="108" y="7"/>
                    <a:pt x="105" y="10"/>
                    <a:pt x="105" y="12"/>
                  </a:cubicBezTo>
                  <a:cubicBezTo>
                    <a:pt x="104" y="14"/>
                    <a:pt x="101" y="17"/>
                    <a:pt x="99" y="17"/>
                  </a:cubicBezTo>
                  <a:cubicBezTo>
                    <a:pt x="97" y="18"/>
                    <a:pt x="96" y="19"/>
                    <a:pt x="94" y="21"/>
                  </a:cubicBezTo>
                  <a:cubicBezTo>
                    <a:pt x="92" y="23"/>
                    <a:pt x="87" y="24"/>
                    <a:pt x="84" y="24"/>
                  </a:cubicBezTo>
                  <a:cubicBezTo>
                    <a:pt x="80" y="24"/>
                    <a:pt x="81" y="25"/>
                    <a:pt x="79" y="25"/>
                  </a:cubicBezTo>
                  <a:cubicBezTo>
                    <a:pt x="77" y="26"/>
                    <a:pt x="77" y="23"/>
                    <a:pt x="76" y="21"/>
                  </a:cubicBezTo>
                  <a:cubicBezTo>
                    <a:pt x="75" y="20"/>
                    <a:pt x="75" y="22"/>
                    <a:pt x="74" y="23"/>
                  </a:cubicBezTo>
                  <a:cubicBezTo>
                    <a:pt x="73" y="24"/>
                    <a:pt x="72" y="24"/>
                    <a:pt x="71" y="24"/>
                  </a:cubicBezTo>
                  <a:cubicBezTo>
                    <a:pt x="70" y="25"/>
                    <a:pt x="67" y="22"/>
                    <a:pt x="66" y="21"/>
                  </a:cubicBezTo>
                  <a:cubicBezTo>
                    <a:pt x="65" y="20"/>
                    <a:pt x="63" y="22"/>
                    <a:pt x="62" y="22"/>
                  </a:cubicBezTo>
                  <a:cubicBezTo>
                    <a:pt x="61" y="23"/>
                    <a:pt x="62" y="23"/>
                    <a:pt x="59" y="23"/>
                  </a:cubicBezTo>
                  <a:cubicBezTo>
                    <a:pt x="56" y="23"/>
                    <a:pt x="58" y="24"/>
                    <a:pt x="59" y="25"/>
                  </a:cubicBezTo>
                  <a:cubicBezTo>
                    <a:pt x="60" y="26"/>
                    <a:pt x="58" y="26"/>
                    <a:pt x="57" y="28"/>
                  </a:cubicBezTo>
                  <a:cubicBezTo>
                    <a:pt x="56" y="29"/>
                    <a:pt x="51" y="34"/>
                    <a:pt x="49" y="34"/>
                  </a:cubicBezTo>
                  <a:cubicBezTo>
                    <a:pt x="47" y="35"/>
                    <a:pt x="48" y="36"/>
                    <a:pt x="46" y="36"/>
                  </a:cubicBezTo>
                  <a:cubicBezTo>
                    <a:pt x="44" y="36"/>
                    <a:pt x="45" y="34"/>
                    <a:pt x="44" y="34"/>
                  </a:cubicBezTo>
                  <a:cubicBezTo>
                    <a:pt x="42" y="34"/>
                    <a:pt x="43" y="36"/>
                    <a:pt x="43" y="37"/>
                  </a:cubicBezTo>
                  <a:cubicBezTo>
                    <a:pt x="44" y="38"/>
                    <a:pt x="42" y="39"/>
                    <a:pt x="40" y="40"/>
                  </a:cubicBezTo>
                  <a:cubicBezTo>
                    <a:pt x="38" y="41"/>
                    <a:pt x="37" y="41"/>
                    <a:pt x="34" y="42"/>
                  </a:cubicBezTo>
                  <a:cubicBezTo>
                    <a:pt x="32" y="44"/>
                    <a:pt x="35" y="45"/>
                    <a:pt x="35" y="46"/>
                  </a:cubicBezTo>
                  <a:cubicBezTo>
                    <a:pt x="35" y="47"/>
                    <a:pt x="33" y="46"/>
                    <a:pt x="32" y="46"/>
                  </a:cubicBezTo>
                  <a:cubicBezTo>
                    <a:pt x="31" y="46"/>
                    <a:pt x="28" y="48"/>
                    <a:pt x="29" y="49"/>
                  </a:cubicBezTo>
                  <a:cubicBezTo>
                    <a:pt x="31" y="49"/>
                    <a:pt x="27" y="54"/>
                    <a:pt x="25" y="55"/>
                  </a:cubicBezTo>
                  <a:cubicBezTo>
                    <a:pt x="24" y="56"/>
                    <a:pt x="24" y="55"/>
                    <a:pt x="23" y="55"/>
                  </a:cubicBezTo>
                  <a:cubicBezTo>
                    <a:pt x="21" y="55"/>
                    <a:pt x="20" y="56"/>
                    <a:pt x="19" y="57"/>
                  </a:cubicBezTo>
                  <a:cubicBezTo>
                    <a:pt x="19" y="57"/>
                    <a:pt x="20" y="58"/>
                    <a:pt x="21" y="58"/>
                  </a:cubicBezTo>
                  <a:cubicBezTo>
                    <a:pt x="22" y="58"/>
                    <a:pt x="21" y="60"/>
                    <a:pt x="20" y="61"/>
                  </a:cubicBezTo>
                  <a:cubicBezTo>
                    <a:pt x="19" y="62"/>
                    <a:pt x="23" y="63"/>
                    <a:pt x="23" y="64"/>
                  </a:cubicBezTo>
                  <a:cubicBezTo>
                    <a:pt x="23" y="65"/>
                    <a:pt x="20" y="64"/>
                    <a:pt x="18" y="65"/>
                  </a:cubicBezTo>
                  <a:cubicBezTo>
                    <a:pt x="17" y="66"/>
                    <a:pt x="20" y="68"/>
                    <a:pt x="21" y="69"/>
                  </a:cubicBezTo>
                  <a:cubicBezTo>
                    <a:pt x="22" y="70"/>
                    <a:pt x="18" y="69"/>
                    <a:pt x="16" y="69"/>
                  </a:cubicBezTo>
                  <a:cubicBezTo>
                    <a:pt x="14" y="70"/>
                    <a:pt x="18" y="72"/>
                    <a:pt x="17" y="74"/>
                  </a:cubicBezTo>
                  <a:cubicBezTo>
                    <a:pt x="16" y="75"/>
                    <a:pt x="19" y="76"/>
                    <a:pt x="19" y="78"/>
                  </a:cubicBezTo>
                  <a:cubicBezTo>
                    <a:pt x="19" y="79"/>
                    <a:pt x="16" y="76"/>
                    <a:pt x="14" y="76"/>
                  </a:cubicBezTo>
                  <a:cubicBezTo>
                    <a:pt x="11" y="76"/>
                    <a:pt x="11" y="76"/>
                    <a:pt x="10" y="78"/>
                  </a:cubicBezTo>
                  <a:cubicBezTo>
                    <a:pt x="10" y="79"/>
                    <a:pt x="11" y="81"/>
                    <a:pt x="8" y="81"/>
                  </a:cubicBezTo>
                  <a:cubicBezTo>
                    <a:pt x="5" y="81"/>
                    <a:pt x="4" y="82"/>
                    <a:pt x="2" y="85"/>
                  </a:cubicBezTo>
                  <a:cubicBezTo>
                    <a:pt x="0" y="88"/>
                    <a:pt x="6" y="84"/>
                    <a:pt x="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18"/>
            <p:cNvSpPr>
              <a:spLocks/>
            </p:cNvSpPr>
            <p:nvPr/>
          </p:nvSpPr>
          <p:spPr bwMode="auto">
            <a:xfrm>
              <a:off x="6050956" y="2168139"/>
              <a:ext cx="20505" cy="16404"/>
            </a:xfrm>
            <a:custGeom>
              <a:avLst/>
              <a:gdLst>
                <a:gd name="T0" fmla="*/ 2 w 13"/>
                <a:gd name="T1" fmla="*/ 10 h 10"/>
                <a:gd name="T2" fmla="*/ 12 w 13"/>
                <a:gd name="T3" fmla="*/ 4 h 10"/>
                <a:gd name="T4" fmla="*/ 11 w 13"/>
                <a:gd name="T5" fmla="*/ 1 h 10"/>
                <a:gd name="T6" fmla="*/ 2 w 13"/>
                <a:gd name="T7" fmla="*/ 6 h 10"/>
                <a:gd name="T8" fmla="*/ 2 w 13"/>
                <a:gd name="T9" fmla="*/ 10 h 10"/>
              </a:gdLst>
              <a:ahLst/>
              <a:cxnLst>
                <a:cxn ang="0">
                  <a:pos x="T0" y="T1"/>
                </a:cxn>
                <a:cxn ang="0">
                  <a:pos x="T2" y="T3"/>
                </a:cxn>
                <a:cxn ang="0">
                  <a:pos x="T4" y="T5"/>
                </a:cxn>
                <a:cxn ang="0">
                  <a:pos x="T6" y="T7"/>
                </a:cxn>
                <a:cxn ang="0">
                  <a:pos x="T8" y="T9"/>
                </a:cxn>
              </a:cxnLst>
              <a:rect l="0" t="0" r="r" b="b"/>
              <a:pathLst>
                <a:path w="13" h="10">
                  <a:moveTo>
                    <a:pt x="2" y="10"/>
                  </a:moveTo>
                  <a:cubicBezTo>
                    <a:pt x="4" y="9"/>
                    <a:pt x="12" y="6"/>
                    <a:pt x="12" y="4"/>
                  </a:cubicBezTo>
                  <a:cubicBezTo>
                    <a:pt x="12" y="2"/>
                    <a:pt x="13" y="0"/>
                    <a:pt x="11" y="1"/>
                  </a:cubicBezTo>
                  <a:cubicBezTo>
                    <a:pt x="8" y="1"/>
                    <a:pt x="2" y="4"/>
                    <a:pt x="2" y="6"/>
                  </a:cubicBezTo>
                  <a:cubicBezTo>
                    <a:pt x="1" y="7"/>
                    <a:pt x="0" y="10"/>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9"/>
            <p:cNvSpPr>
              <a:spLocks/>
            </p:cNvSpPr>
            <p:nvPr/>
          </p:nvSpPr>
          <p:spPr bwMode="auto">
            <a:xfrm>
              <a:off x="5974403" y="2218034"/>
              <a:ext cx="21189" cy="23239"/>
            </a:xfrm>
            <a:custGeom>
              <a:avLst/>
              <a:gdLst>
                <a:gd name="T0" fmla="*/ 3 w 13"/>
                <a:gd name="T1" fmla="*/ 11 h 14"/>
                <a:gd name="T2" fmla="*/ 12 w 13"/>
                <a:gd name="T3" fmla="*/ 4 h 14"/>
                <a:gd name="T4" fmla="*/ 8 w 13"/>
                <a:gd name="T5" fmla="*/ 0 h 14"/>
                <a:gd name="T6" fmla="*/ 6 w 13"/>
                <a:gd name="T7" fmla="*/ 7 h 14"/>
                <a:gd name="T8" fmla="*/ 3 w 13"/>
                <a:gd name="T9" fmla="*/ 11 h 14"/>
              </a:gdLst>
              <a:ahLst/>
              <a:cxnLst>
                <a:cxn ang="0">
                  <a:pos x="T0" y="T1"/>
                </a:cxn>
                <a:cxn ang="0">
                  <a:pos x="T2" y="T3"/>
                </a:cxn>
                <a:cxn ang="0">
                  <a:pos x="T4" y="T5"/>
                </a:cxn>
                <a:cxn ang="0">
                  <a:pos x="T6" y="T7"/>
                </a:cxn>
                <a:cxn ang="0">
                  <a:pos x="T8" y="T9"/>
                </a:cxn>
              </a:cxnLst>
              <a:rect l="0" t="0" r="r" b="b"/>
              <a:pathLst>
                <a:path w="13" h="14">
                  <a:moveTo>
                    <a:pt x="3" y="11"/>
                  </a:moveTo>
                  <a:cubicBezTo>
                    <a:pt x="5" y="9"/>
                    <a:pt x="13" y="5"/>
                    <a:pt x="12" y="4"/>
                  </a:cubicBezTo>
                  <a:cubicBezTo>
                    <a:pt x="11" y="3"/>
                    <a:pt x="10" y="0"/>
                    <a:pt x="8" y="0"/>
                  </a:cubicBezTo>
                  <a:cubicBezTo>
                    <a:pt x="6" y="1"/>
                    <a:pt x="7" y="5"/>
                    <a:pt x="6" y="7"/>
                  </a:cubicBezTo>
                  <a:cubicBezTo>
                    <a:pt x="4" y="8"/>
                    <a:pt x="0" y="14"/>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20"/>
            <p:cNvSpPr>
              <a:spLocks/>
            </p:cNvSpPr>
            <p:nvPr/>
          </p:nvSpPr>
          <p:spPr bwMode="auto">
            <a:xfrm>
              <a:off x="6208846" y="2999284"/>
              <a:ext cx="34175" cy="19822"/>
            </a:xfrm>
            <a:custGeom>
              <a:avLst/>
              <a:gdLst>
                <a:gd name="T0" fmla="*/ 16 w 21"/>
                <a:gd name="T1" fmla="*/ 9 h 12"/>
                <a:gd name="T2" fmla="*/ 20 w 21"/>
                <a:gd name="T3" fmla="*/ 1 h 12"/>
                <a:gd name="T4" fmla="*/ 6 w 21"/>
                <a:gd name="T5" fmla="*/ 5 h 12"/>
                <a:gd name="T6" fmla="*/ 0 w 21"/>
                <a:gd name="T7" fmla="*/ 9 h 12"/>
                <a:gd name="T8" fmla="*/ 16 w 21"/>
                <a:gd name="T9" fmla="*/ 9 h 12"/>
              </a:gdLst>
              <a:ahLst/>
              <a:cxnLst>
                <a:cxn ang="0">
                  <a:pos x="T0" y="T1"/>
                </a:cxn>
                <a:cxn ang="0">
                  <a:pos x="T2" y="T3"/>
                </a:cxn>
                <a:cxn ang="0">
                  <a:pos x="T4" y="T5"/>
                </a:cxn>
                <a:cxn ang="0">
                  <a:pos x="T6" y="T7"/>
                </a:cxn>
                <a:cxn ang="0">
                  <a:pos x="T8" y="T9"/>
                </a:cxn>
              </a:cxnLst>
              <a:rect l="0" t="0" r="r" b="b"/>
              <a:pathLst>
                <a:path w="21" h="12">
                  <a:moveTo>
                    <a:pt x="16" y="9"/>
                  </a:moveTo>
                  <a:cubicBezTo>
                    <a:pt x="18" y="9"/>
                    <a:pt x="19" y="2"/>
                    <a:pt x="20" y="1"/>
                  </a:cubicBezTo>
                  <a:cubicBezTo>
                    <a:pt x="21" y="0"/>
                    <a:pt x="11" y="4"/>
                    <a:pt x="6" y="5"/>
                  </a:cubicBezTo>
                  <a:cubicBezTo>
                    <a:pt x="1" y="6"/>
                    <a:pt x="1" y="7"/>
                    <a:pt x="0" y="9"/>
                  </a:cubicBezTo>
                  <a:cubicBezTo>
                    <a:pt x="0" y="12"/>
                    <a:pt x="14"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21"/>
            <p:cNvSpPr>
              <a:spLocks/>
            </p:cNvSpPr>
            <p:nvPr/>
          </p:nvSpPr>
          <p:spPr bwMode="auto">
            <a:xfrm>
              <a:off x="3750270" y="2701958"/>
              <a:ext cx="69718" cy="48529"/>
            </a:xfrm>
            <a:custGeom>
              <a:avLst/>
              <a:gdLst>
                <a:gd name="T0" fmla="*/ 22 w 43"/>
                <a:gd name="T1" fmla="*/ 22 h 30"/>
                <a:gd name="T2" fmla="*/ 27 w 43"/>
                <a:gd name="T3" fmla="*/ 25 h 30"/>
                <a:gd name="T4" fmla="*/ 38 w 43"/>
                <a:gd name="T5" fmla="*/ 30 h 30"/>
                <a:gd name="T6" fmla="*/ 35 w 43"/>
                <a:gd name="T7" fmla="*/ 20 h 30"/>
                <a:gd name="T8" fmla="*/ 29 w 43"/>
                <a:gd name="T9" fmla="*/ 14 h 30"/>
                <a:gd name="T10" fmla="*/ 20 w 43"/>
                <a:gd name="T11" fmla="*/ 6 h 30"/>
                <a:gd name="T12" fmla="*/ 6 w 43"/>
                <a:gd name="T13" fmla="*/ 0 h 30"/>
                <a:gd name="T14" fmla="*/ 3 w 43"/>
                <a:gd name="T15" fmla="*/ 5 h 30"/>
                <a:gd name="T16" fmla="*/ 18 w 43"/>
                <a:gd name="T17" fmla="*/ 18 h 30"/>
                <a:gd name="T18" fmla="*/ 22 w 43"/>
                <a:gd name="T19"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0">
                  <a:moveTo>
                    <a:pt x="22" y="22"/>
                  </a:moveTo>
                  <a:cubicBezTo>
                    <a:pt x="23" y="22"/>
                    <a:pt x="26" y="22"/>
                    <a:pt x="27" y="25"/>
                  </a:cubicBezTo>
                  <a:cubicBezTo>
                    <a:pt x="27" y="28"/>
                    <a:pt x="34" y="30"/>
                    <a:pt x="38" y="30"/>
                  </a:cubicBezTo>
                  <a:cubicBezTo>
                    <a:pt x="43" y="30"/>
                    <a:pt x="37" y="23"/>
                    <a:pt x="35" y="20"/>
                  </a:cubicBezTo>
                  <a:cubicBezTo>
                    <a:pt x="33" y="17"/>
                    <a:pt x="29" y="15"/>
                    <a:pt x="29" y="14"/>
                  </a:cubicBezTo>
                  <a:cubicBezTo>
                    <a:pt x="29" y="12"/>
                    <a:pt x="23" y="6"/>
                    <a:pt x="20" y="6"/>
                  </a:cubicBezTo>
                  <a:cubicBezTo>
                    <a:pt x="17" y="5"/>
                    <a:pt x="8" y="1"/>
                    <a:pt x="6" y="0"/>
                  </a:cubicBezTo>
                  <a:cubicBezTo>
                    <a:pt x="4" y="0"/>
                    <a:pt x="0" y="4"/>
                    <a:pt x="3" y="5"/>
                  </a:cubicBezTo>
                  <a:cubicBezTo>
                    <a:pt x="5" y="7"/>
                    <a:pt x="14" y="15"/>
                    <a:pt x="18" y="18"/>
                  </a:cubicBezTo>
                  <a:cubicBezTo>
                    <a:pt x="21" y="21"/>
                    <a:pt x="21" y="22"/>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22"/>
            <p:cNvSpPr>
              <a:spLocks/>
            </p:cNvSpPr>
            <p:nvPr/>
          </p:nvSpPr>
          <p:spPr bwMode="auto">
            <a:xfrm>
              <a:off x="3719513" y="2580293"/>
              <a:ext cx="32125" cy="30758"/>
            </a:xfrm>
            <a:custGeom>
              <a:avLst/>
              <a:gdLst>
                <a:gd name="T0" fmla="*/ 19 w 20"/>
                <a:gd name="T1" fmla="*/ 13 h 19"/>
                <a:gd name="T2" fmla="*/ 15 w 20"/>
                <a:gd name="T3" fmla="*/ 10 h 19"/>
                <a:gd name="T4" fmla="*/ 10 w 20"/>
                <a:gd name="T5" fmla="*/ 8 h 19"/>
                <a:gd name="T6" fmla="*/ 5 w 20"/>
                <a:gd name="T7" fmla="*/ 0 h 19"/>
                <a:gd name="T8" fmla="*/ 2 w 20"/>
                <a:gd name="T9" fmla="*/ 10 h 19"/>
                <a:gd name="T10" fmla="*/ 1 w 20"/>
                <a:gd name="T11" fmla="*/ 16 h 19"/>
                <a:gd name="T12" fmla="*/ 10 w 20"/>
                <a:gd name="T13" fmla="*/ 19 h 19"/>
                <a:gd name="T14" fmla="*/ 19 w 20"/>
                <a:gd name="T15" fmla="*/ 1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19" y="13"/>
                  </a:moveTo>
                  <a:cubicBezTo>
                    <a:pt x="20" y="10"/>
                    <a:pt x="18" y="9"/>
                    <a:pt x="15" y="10"/>
                  </a:cubicBezTo>
                  <a:cubicBezTo>
                    <a:pt x="12" y="11"/>
                    <a:pt x="12" y="10"/>
                    <a:pt x="10" y="8"/>
                  </a:cubicBezTo>
                  <a:cubicBezTo>
                    <a:pt x="7" y="5"/>
                    <a:pt x="7" y="0"/>
                    <a:pt x="5" y="0"/>
                  </a:cubicBezTo>
                  <a:cubicBezTo>
                    <a:pt x="2" y="0"/>
                    <a:pt x="1" y="5"/>
                    <a:pt x="2" y="10"/>
                  </a:cubicBezTo>
                  <a:cubicBezTo>
                    <a:pt x="3" y="15"/>
                    <a:pt x="2" y="14"/>
                    <a:pt x="1" y="16"/>
                  </a:cubicBezTo>
                  <a:cubicBezTo>
                    <a:pt x="0" y="17"/>
                    <a:pt x="6" y="18"/>
                    <a:pt x="10" y="19"/>
                  </a:cubicBezTo>
                  <a:cubicBezTo>
                    <a:pt x="12" y="19"/>
                    <a:pt x="19" y="15"/>
                    <a:pt x="1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23"/>
            <p:cNvSpPr>
              <a:spLocks/>
            </p:cNvSpPr>
            <p:nvPr/>
          </p:nvSpPr>
          <p:spPr bwMode="auto">
            <a:xfrm>
              <a:off x="3713361" y="2622671"/>
              <a:ext cx="22556" cy="41694"/>
            </a:xfrm>
            <a:custGeom>
              <a:avLst/>
              <a:gdLst>
                <a:gd name="T0" fmla="*/ 7 w 14"/>
                <a:gd name="T1" fmla="*/ 3 h 26"/>
                <a:gd name="T2" fmla="*/ 4 w 14"/>
                <a:gd name="T3" fmla="*/ 1 h 26"/>
                <a:gd name="T4" fmla="*/ 1 w 14"/>
                <a:gd name="T5" fmla="*/ 13 h 26"/>
                <a:gd name="T6" fmla="*/ 3 w 14"/>
                <a:gd name="T7" fmla="*/ 24 h 26"/>
                <a:gd name="T8" fmla="*/ 8 w 14"/>
                <a:gd name="T9" fmla="*/ 14 h 26"/>
                <a:gd name="T10" fmla="*/ 12 w 14"/>
                <a:gd name="T11" fmla="*/ 4 h 26"/>
                <a:gd name="T12" fmla="*/ 7 w 14"/>
                <a:gd name="T13" fmla="*/ 3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7" y="3"/>
                  </a:moveTo>
                  <a:cubicBezTo>
                    <a:pt x="6" y="2"/>
                    <a:pt x="5" y="0"/>
                    <a:pt x="4" y="1"/>
                  </a:cubicBezTo>
                  <a:cubicBezTo>
                    <a:pt x="3" y="3"/>
                    <a:pt x="1" y="9"/>
                    <a:pt x="1" y="13"/>
                  </a:cubicBezTo>
                  <a:cubicBezTo>
                    <a:pt x="1" y="17"/>
                    <a:pt x="0" y="26"/>
                    <a:pt x="3" y="24"/>
                  </a:cubicBezTo>
                  <a:cubicBezTo>
                    <a:pt x="6" y="22"/>
                    <a:pt x="8" y="16"/>
                    <a:pt x="8" y="14"/>
                  </a:cubicBezTo>
                  <a:cubicBezTo>
                    <a:pt x="8" y="12"/>
                    <a:pt x="14" y="4"/>
                    <a:pt x="12" y="4"/>
                  </a:cubicBezTo>
                  <a:cubicBezTo>
                    <a:pt x="11" y="4"/>
                    <a:pt x="8" y="4"/>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24"/>
            <p:cNvSpPr>
              <a:spLocks/>
            </p:cNvSpPr>
            <p:nvPr/>
          </p:nvSpPr>
          <p:spPr bwMode="auto">
            <a:xfrm>
              <a:off x="3695590" y="2538600"/>
              <a:ext cx="19138" cy="43744"/>
            </a:xfrm>
            <a:custGeom>
              <a:avLst/>
              <a:gdLst>
                <a:gd name="T0" fmla="*/ 7 w 12"/>
                <a:gd name="T1" fmla="*/ 3 h 27"/>
                <a:gd name="T2" fmla="*/ 2 w 12"/>
                <a:gd name="T3" fmla="*/ 0 h 27"/>
                <a:gd name="T4" fmla="*/ 5 w 12"/>
                <a:gd name="T5" fmla="*/ 10 h 27"/>
                <a:gd name="T6" fmla="*/ 7 w 12"/>
                <a:gd name="T7" fmla="*/ 24 h 27"/>
                <a:gd name="T8" fmla="*/ 12 w 12"/>
                <a:gd name="T9" fmla="*/ 15 h 27"/>
                <a:gd name="T10" fmla="*/ 10 w 12"/>
                <a:gd name="T11" fmla="*/ 8 h 27"/>
                <a:gd name="T12" fmla="*/ 7 w 12"/>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12" h="27">
                  <a:moveTo>
                    <a:pt x="7" y="3"/>
                  </a:moveTo>
                  <a:cubicBezTo>
                    <a:pt x="4" y="1"/>
                    <a:pt x="4" y="0"/>
                    <a:pt x="2" y="0"/>
                  </a:cubicBezTo>
                  <a:cubicBezTo>
                    <a:pt x="0" y="1"/>
                    <a:pt x="4" y="7"/>
                    <a:pt x="5" y="10"/>
                  </a:cubicBezTo>
                  <a:cubicBezTo>
                    <a:pt x="6" y="12"/>
                    <a:pt x="6" y="21"/>
                    <a:pt x="7" y="24"/>
                  </a:cubicBezTo>
                  <a:cubicBezTo>
                    <a:pt x="8" y="27"/>
                    <a:pt x="12" y="16"/>
                    <a:pt x="12" y="15"/>
                  </a:cubicBezTo>
                  <a:cubicBezTo>
                    <a:pt x="12" y="13"/>
                    <a:pt x="9" y="10"/>
                    <a:pt x="10" y="8"/>
                  </a:cubicBezTo>
                  <a:cubicBezTo>
                    <a:pt x="10" y="7"/>
                    <a:pt x="9" y="6"/>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25"/>
            <p:cNvSpPr>
              <a:spLocks/>
            </p:cNvSpPr>
            <p:nvPr/>
          </p:nvSpPr>
          <p:spPr bwMode="auto">
            <a:xfrm>
              <a:off x="3716095" y="2539967"/>
              <a:ext cx="15037" cy="24606"/>
            </a:xfrm>
            <a:custGeom>
              <a:avLst/>
              <a:gdLst>
                <a:gd name="T0" fmla="*/ 1 w 9"/>
                <a:gd name="T1" fmla="*/ 1 h 15"/>
                <a:gd name="T2" fmla="*/ 3 w 9"/>
                <a:gd name="T3" fmla="*/ 7 h 15"/>
                <a:gd name="T4" fmla="*/ 2 w 9"/>
                <a:gd name="T5" fmla="*/ 13 h 15"/>
                <a:gd name="T6" fmla="*/ 9 w 9"/>
                <a:gd name="T7" fmla="*/ 6 h 15"/>
                <a:gd name="T8" fmla="*/ 1 w 9"/>
                <a:gd name="T9" fmla="*/ 1 h 15"/>
              </a:gdLst>
              <a:ahLst/>
              <a:cxnLst>
                <a:cxn ang="0">
                  <a:pos x="T0" y="T1"/>
                </a:cxn>
                <a:cxn ang="0">
                  <a:pos x="T2" y="T3"/>
                </a:cxn>
                <a:cxn ang="0">
                  <a:pos x="T4" y="T5"/>
                </a:cxn>
                <a:cxn ang="0">
                  <a:pos x="T6" y="T7"/>
                </a:cxn>
                <a:cxn ang="0">
                  <a:pos x="T8" y="T9"/>
                </a:cxn>
              </a:cxnLst>
              <a:rect l="0" t="0" r="r" b="b"/>
              <a:pathLst>
                <a:path w="9" h="15">
                  <a:moveTo>
                    <a:pt x="1" y="1"/>
                  </a:moveTo>
                  <a:cubicBezTo>
                    <a:pt x="0" y="0"/>
                    <a:pt x="2" y="4"/>
                    <a:pt x="3" y="7"/>
                  </a:cubicBezTo>
                  <a:cubicBezTo>
                    <a:pt x="5" y="9"/>
                    <a:pt x="2" y="10"/>
                    <a:pt x="2" y="13"/>
                  </a:cubicBezTo>
                  <a:cubicBezTo>
                    <a:pt x="3" y="15"/>
                    <a:pt x="9" y="7"/>
                    <a:pt x="9" y="6"/>
                  </a:cubicBezTo>
                  <a:cubicBezTo>
                    <a:pt x="9" y="4"/>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26"/>
            <p:cNvSpPr>
              <a:spLocks/>
            </p:cNvSpPr>
            <p:nvPr/>
          </p:nvSpPr>
          <p:spPr bwMode="auto">
            <a:xfrm>
              <a:off x="3724297" y="2557738"/>
              <a:ext cx="11620" cy="17771"/>
            </a:xfrm>
            <a:custGeom>
              <a:avLst/>
              <a:gdLst>
                <a:gd name="T0" fmla="*/ 4 w 7"/>
                <a:gd name="T1" fmla="*/ 10 h 11"/>
                <a:gd name="T2" fmla="*/ 2 w 7"/>
                <a:gd name="T3" fmla="*/ 3 h 11"/>
                <a:gd name="T4" fmla="*/ 1 w 7"/>
                <a:gd name="T5" fmla="*/ 9 h 11"/>
                <a:gd name="T6" fmla="*/ 4 w 7"/>
                <a:gd name="T7" fmla="*/ 10 h 11"/>
              </a:gdLst>
              <a:ahLst/>
              <a:cxnLst>
                <a:cxn ang="0">
                  <a:pos x="T0" y="T1"/>
                </a:cxn>
                <a:cxn ang="0">
                  <a:pos x="T2" y="T3"/>
                </a:cxn>
                <a:cxn ang="0">
                  <a:pos x="T4" y="T5"/>
                </a:cxn>
                <a:cxn ang="0">
                  <a:pos x="T6" y="T7"/>
                </a:cxn>
              </a:cxnLst>
              <a:rect l="0" t="0" r="r" b="b"/>
              <a:pathLst>
                <a:path w="7" h="11">
                  <a:moveTo>
                    <a:pt x="4" y="10"/>
                  </a:moveTo>
                  <a:cubicBezTo>
                    <a:pt x="5" y="9"/>
                    <a:pt x="7" y="0"/>
                    <a:pt x="2" y="3"/>
                  </a:cubicBezTo>
                  <a:cubicBezTo>
                    <a:pt x="0" y="4"/>
                    <a:pt x="2" y="8"/>
                    <a:pt x="1" y="9"/>
                  </a:cubicBezTo>
                  <a:cubicBezTo>
                    <a:pt x="0" y="10"/>
                    <a:pt x="3" y="11"/>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27"/>
            <p:cNvSpPr>
              <a:spLocks/>
            </p:cNvSpPr>
            <p:nvPr/>
          </p:nvSpPr>
          <p:spPr bwMode="auto">
            <a:xfrm>
              <a:off x="3409200" y="2539967"/>
              <a:ext cx="43744" cy="37593"/>
            </a:xfrm>
            <a:custGeom>
              <a:avLst/>
              <a:gdLst>
                <a:gd name="T0" fmla="*/ 25 w 27"/>
                <a:gd name="T1" fmla="*/ 6 h 23"/>
                <a:gd name="T2" fmla="*/ 22 w 27"/>
                <a:gd name="T3" fmla="*/ 2 h 23"/>
                <a:gd name="T4" fmla="*/ 21 w 27"/>
                <a:gd name="T5" fmla="*/ 5 h 23"/>
                <a:gd name="T6" fmla="*/ 15 w 27"/>
                <a:gd name="T7" fmla="*/ 5 h 23"/>
                <a:gd name="T8" fmla="*/ 13 w 27"/>
                <a:gd name="T9" fmla="*/ 9 h 23"/>
                <a:gd name="T10" fmla="*/ 8 w 27"/>
                <a:gd name="T11" fmla="*/ 8 h 23"/>
                <a:gd name="T12" fmla="*/ 2 w 27"/>
                <a:gd name="T13" fmla="*/ 15 h 23"/>
                <a:gd name="T14" fmla="*/ 6 w 27"/>
                <a:gd name="T15" fmla="*/ 17 h 23"/>
                <a:gd name="T16" fmla="*/ 6 w 27"/>
                <a:gd name="T17" fmla="*/ 21 h 23"/>
                <a:gd name="T18" fmla="*/ 14 w 27"/>
                <a:gd name="T19" fmla="*/ 16 h 23"/>
                <a:gd name="T20" fmla="*/ 16 w 27"/>
                <a:gd name="T21" fmla="*/ 18 h 23"/>
                <a:gd name="T22" fmla="*/ 25 w 27"/>
                <a:gd name="T23" fmla="*/ 11 h 23"/>
                <a:gd name="T24" fmla="*/ 25 w 27"/>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25" y="6"/>
                  </a:moveTo>
                  <a:cubicBezTo>
                    <a:pt x="23" y="5"/>
                    <a:pt x="24" y="4"/>
                    <a:pt x="22" y="2"/>
                  </a:cubicBezTo>
                  <a:cubicBezTo>
                    <a:pt x="21" y="0"/>
                    <a:pt x="22" y="4"/>
                    <a:pt x="21" y="5"/>
                  </a:cubicBezTo>
                  <a:cubicBezTo>
                    <a:pt x="21" y="6"/>
                    <a:pt x="17" y="5"/>
                    <a:pt x="15" y="5"/>
                  </a:cubicBezTo>
                  <a:cubicBezTo>
                    <a:pt x="12" y="5"/>
                    <a:pt x="14" y="7"/>
                    <a:pt x="13" y="9"/>
                  </a:cubicBezTo>
                  <a:cubicBezTo>
                    <a:pt x="12" y="10"/>
                    <a:pt x="10" y="8"/>
                    <a:pt x="8" y="8"/>
                  </a:cubicBezTo>
                  <a:cubicBezTo>
                    <a:pt x="5" y="8"/>
                    <a:pt x="4" y="12"/>
                    <a:pt x="2" y="15"/>
                  </a:cubicBezTo>
                  <a:cubicBezTo>
                    <a:pt x="0" y="17"/>
                    <a:pt x="4" y="17"/>
                    <a:pt x="6" y="17"/>
                  </a:cubicBezTo>
                  <a:cubicBezTo>
                    <a:pt x="7" y="17"/>
                    <a:pt x="5" y="19"/>
                    <a:pt x="6" y="21"/>
                  </a:cubicBezTo>
                  <a:cubicBezTo>
                    <a:pt x="6" y="23"/>
                    <a:pt x="13" y="17"/>
                    <a:pt x="14" y="16"/>
                  </a:cubicBezTo>
                  <a:cubicBezTo>
                    <a:pt x="15" y="15"/>
                    <a:pt x="15" y="17"/>
                    <a:pt x="16" y="18"/>
                  </a:cubicBezTo>
                  <a:cubicBezTo>
                    <a:pt x="17" y="18"/>
                    <a:pt x="23" y="12"/>
                    <a:pt x="25" y="11"/>
                  </a:cubicBezTo>
                  <a:cubicBezTo>
                    <a:pt x="27" y="9"/>
                    <a:pt x="26" y="6"/>
                    <a:pt x="2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28"/>
            <p:cNvSpPr>
              <a:spLocks/>
            </p:cNvSpPr>
            <p:nvPr/>
          </p:nvSpPr>
          <p:spPr bwMode="auto">
            <a:xfrm>
              <a:off x="3449527" y="2533815"/>
              <a:ext cx="19822" cy="9569"/>
            </a:xfrm>
            <a:custGeom>
              <a:avLst/>
              <a:gdLst>
                <a:gd name="T0" fmla="*/ 3 w 12"/>
                <a:gd name="T1" fmla="*/ 1 h 6"/>
                <a:gd name="T2" fmla="*/ 4 w 12"/>
                <a:gd name="T3" fmla="*/ 5 h 6"/>
                <a:gd name="T4" fmla="*/ 10 w 12"/>
                <a:gd name="T5" fmla="*/ 4 h 6"/>
                <a:gd name="T6" fmla="*/ 3 w 12"/>
                <a:gd name="T7" fmla="*/ 1 h 6"/>
              </a:gdLst>
              <a:ahLst/>
              <a:cxnLst>
                <a:cxn ang="0">
                  <a:pos x="T0" y="T1"/>
                </a:cxn>
                <a:cxn ang="0">
                  <a:pos x="T2" y="T3"/>
                </a:cxn>
                <a:cxn ang="0">
                  <a:pos x="T4" y="T5"/>
                </a:cxn>
                <a:cxn ang="0">
                  <a:pos x="T6" y="T7"/>
                </a:cxn>
              </a:cxnLst>
              <a:rect l="0" t="0" r="r" b="b"/>
              <a:pathLst>
                <a:path w="12" h="6">
                  <a:moveTo>
                    <a:pt x="3" y="1"/>
                  </a:moveTo>
                  <a:cubicBezTo>
                    <a:pt x="0" y="2"/>
                    <a:pt x="1" y="6"/>
                    <a:pt x="4" y="5"/>
                  </a:cubicBezTo>
                  <a:cubicBezTo>
                    <a:pt x="7" y="5"/>
                    <a:pt x="12" y="4"/>
                    <a:pt x="10" y="4"/>
                  </a:cubicBezTo>
                  <a:cubicBezTo>
                    <a:pt x="9" y="4"/>
                    <a:pt x="5"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29"/>
            <p:cNvSpPr>
              <a:spLocks/>
            </p:cNvSpPr>
            <p:nvPr/>
          </p:nvSpPr>
          <p:spPr bwMode="auto">
            <a:xfrm>
              <a:off x="3239691" y="2608317"/>
              <a:ext cx="22556" cy="14354"/>
            </a:xfrm>
            <a:custGeom>
              <a:avLst/>
              <a:gdLst>
                <a:gd name="T0" fmla="*/ 6 w 14"/>
                <a:gd name="T1" fmla="*/ 3 h 9"/>
                <a:gd name="T2" fmla="*/ 0 w 14"/>
                <a:gd name="T3" fmla="*/ 8 h 9"/>
                <a:gd name="T4" fmla="*/ 12 w 14"/>
                <a:gd name="T5" fmla="*/ 6 h 9"/>
                <a:gd name="T6" fmla="*/ 13 w 14"/>
                <a:gd name="T7" fmla="*/ 1 h 9"/>
                <a:gd name="T8" fmla="*/ 6 w 14"/>
                <a:gd name="T9" fmla="*/ 3 h 9"/>
              </a:gdLst>
              <a:ahLst/>
              <a:cxnLst>
                <a:cxn ang="0">
                  <a:pos x="T0" y="T1"/>
                </a:cxn>
                <a:cxn ang="0">
                  <a:pos x="T2" y="T3"/>
                </a:cxn>
                <a:cxn ang="0">
                  <a:pos x="T4" y="T5"/>
                </a:cxn>
                <a:cxn ang="0">
                  <a:pos x="T6" y="T7"/>
                </a:cxn>
                <a:cxn ang="0">
                  <a:pos x="T8" y="T9"/>
                </a:cxn>
              </a:cxnLst>
              <a:rect l="0" t="0" r="r" b="b"/>
              <a:pathLst>
                <a:path w="14" h="9">
                  <a:moveTo>
                    <a:pt x="6" y="3"/>
                  </a:moveTo>
                  <a:cubicBezTo>
                    <a:pt x="4" y="4"/>
                    <a:pt x="0" y="6"/>
                    <a:pt x="0" y="8"/>
                  </a:cubicBezTo>
                  <a:cubicBezTo>
                    <a:pt x="0" y="9"/>
                    <a:pt x="9" y="6"/>
                    <a:pt x="12" y="6"/>
                  </a:cubicBezTo>
                  <a:cubicBezTo>
                    <a:pt x="14" y="6"/>
                    <a:pt x="13" y="3"/>
                    <a:pt x="13" y="1"/>
                  </a:cubicBezTo>
                  <a:cubicBezTo>
                    <a:pt x="12" y="0"/>
                    <a:pt x="8"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30"/>
            <p:cNvSpPr>
              <a:spLocks/>
            </p:cNvSpPr>
            <p:nvPr/>
          </p:nvSpPr>
          <p:spPr bwMode="auto">
            <a:xfrm>
              <a:off x="3193212" y="2634291"/>
              <a:ext cx="14354" cy="14354"/>
            </a:xfrm>
            <a:custGeom>
              <a:avLst/>
              <a:gdLst>
                <a:gd name="T0" fmla="*/ 7 w 9"/>
                <a:gd name="T1" fmla="*/ 1 h 9"/>
                <a:gd name="T2" fmla="*/ 0 w 9"/>
                <a:gd name="T3" fmla="*/ 8 h 9"/>
                <a:gd name="T4" fmla="*/ 8 w 9"/>
                <a:gd name="T5" fmla="*/ 4 h 9"/>
                <a:gd name="T6" fmla="*/ 7 w 9"/>
                <a:gd name="T7" fmla="*/ 1 h 9"/>
              </a:gdLst>
              <a:ahLst/>
              <a:cxnLst>
                <a:cxn ang="0">
                  <a:pos x="T0" y="T1"/>
                </a:cxn>
                <a:cxn ang="0">
                  <a:pos x="T2" y="T3"/>
                </a:cxn>
                <a:cxn ang="0">
                  <a:pos x="T4" y="T5"/>
                </a:cxn>
                <a:cxn ang="0">
                  <a:pos x="T6" y="T7"/>
                </a:cxn>
              </a:cxnLst>
              <a:rect l="0" t="0" r="r" b="b"/>
              <a:pathLst>
                <a:path w="9" h="9">
                  <a:moveTo>
                    <a:pt x="7" y="1"/>
                  </a:moveTo>
                  <a:cubicBezTo>
                    <a:pt x="5" y="0"/>
                    <a:pt x="0" y="7"/>
                    <a:pt x="0" y="8"/>
                  </a:cubicBezTo>
                  <a:cubicBezTo>
                    <a:pt x="0" y="9"/>
                    <a:pt x="8" y="4"/>
                    <a:pt x="8" y="4"/>
                  </a:cubicBezTo>
                  <a:cubicBezTo>
                    <a:pt x="9" y="3"/>
                    <a:pt x="9"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31"/>
            <p:cNvSpPr>
              <a:spLocks/>
            </p:cNvSpPr>
            <p:nvPr/>
          </p:nvSpPr>
          <p:spPr bwMode="auto">
            <a:xfrm>
              <a:off x="3162454" y="2645227"/>
              <a:ext cx="23923" cy="14354"/>
            </a:xfrm>
            <a:custGeom>
              <a:avLst/>
              <a:gdLst>
                <a:gd name="T0" fmla="*/ 2 w 15"/>
                <a:gd name="T1" fmla="*/ 7 h 9"/>
                <a:gd name="T2" fmla="*/ 11 w 15"/>
                <a:gd name="T3" fmla="*/ 0 h 9"/>
                <a:gd name="T4" fmla="*/ 2 w 15"/>
                <a:gd name="T5" fmla="*/ 7 h 9"/>
              </a:gdLst>
              <a:ahLst/>
              <a:cxnLst>
                <a:cxn ang="0">
                  <a:pos x="T0" y="T1"/>
                </a:cxn>
                <a:cxn ang="0">
                  <a:pos x="T2" y="T3"/>
                </a:cxn>
                <a:cxn ang="0">
                  <a:pos x="T4" y="T5"/>
                </a:cxn>
              </a:cxnLst>
              <a:rect l="0" t="0" r="r" b="b"/>
              <a:pathLst>
                <a:path w="15" h="9">
                  <a:moveTo>
                    <a:pt x="2" y="7"/>
                  </a:moveTo>
                  <a:cubicBezTo>
                    <a:pt x="3" y="9"/>
                    <a:pt x="15" y="1"/>
                    <a:pt x="11" y="0"/>
                  </a:cubicBezTo>
                  <a:cubicBezTo>
                    <a:pt x="10" y="0"/>
                    <a:pt x="0" y="5"/>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32"/>
            <p:cNvSpPr>
              <a:spLocks/>
            </p:cNvSpPr>
            <p:nvPr/>
          </p:nvSpPr>
          <p:spPr bwMode="auto">
            <a:xfrm>
              <a:off x="3254044" y="2480501"/>
              <a:ext cx="25973" cy="17771"/>
            </a:xfrm>
            <a:custGeom>
              <a:avLst/>
              <a:gdLst>
                <a:gd name="T0" fmla="*/ 13 w 16"/>
                <a:gd name="T1" fmla="*/ 2 h 11"/>
                <a:gd name="T2" fmla="*/ 2 w 16"/>
                <a:gd name="T3" fmla="*/ 5 h 11"/>
                <a:gd name="T4" fmla="*/ 6 w 16"/>
                <a:gd name="T5" fmla="*/ 10 h 11"/>
                <a:gd name="T6" fmla="*/ 13 w 16"/>
                <a:gd name="T7" fmla="*/ 9 h 11"/>
                <a:gd name="T8" fmla="*/ 13 w 16"/>
                <a:gd name="T9" fmla="*/ 2 h 11"/>
              </a:gdLst>
              <a:ahLst/>
              <a:cxnLst>
                <a:cxn ang="0">
                  <a:pos x="T0" y="T1"/>
                </a:cxn>
                <a:cxn ang="0">
                  <a:pos x="T2" y="T3"/>
                </a:cxn>
                <a:cxn ang="0">
                  <a:pos x="T4" y="T5"/>
                </a:cxn>
                <a:cxn ang="0">
                  <a:pos x="T6" y="T7"/>
                </a:cxn>
                <a:cxn ang="0">
                  <a:pos x="T8" y="T9"/>
                </a:cxn>
              </a:cxnLst>
              <a:rect l="0" t="0" r="r" b="b"/>
              <a:pathLst>
                <a:path w="16" h="11">
                  <a:moveTo>
                    <a:pt x="13" y="2"/>
                  </a:moveTo>
                  <a:cubicBezTo>
                    <a:pt x="13" y="0"/>
                    <a:pt x="5" y="4"/>
                    <a:pt x="2" y="5"/>
                  </a:cubicBezTo>
                  <a:cubicBezTo>
                    <a:pt x="0" y="7"/>
                    <a:pt x="5" y="10"/>
                    <a:pt x="6" y="10"/>
                  </a:cubicBezTo>
                  <a:cubicBezTo>
                    <a:pt x="8" y="11"/>
                    <a:pt x="11" y="9"/>
                    <a:pt x="13" y="9"/>
                  </a:cubicBezTo>
                  <a:cubicBezTo>
                    <a:pt x="16" y="10"/>
                    <a:pt x="14" y="4"/>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33"/>
            <p:cNvSpPr>
              <a:spLocks/>
            </p:cNvSpPr>
            <p:nvPr/>
          </p:nvSpPr>
          <p:spPr bwMode="auto">
            <a:xfrm>
              <a:off x="4464536" y="2646594"/>
              <a:ext cx="28707" cy="16404"/>
            </a:xfrm>
            <a:custGeom>
              <a:avLst/>
              <a:gdLst>
                <a:gd name="T0" fmla="*/ 1 w 18"/>
                <a:gd name="T1" fmla="*/ 1 h 10"/>
                <a:gd name="T2" fmla="*/ 2 w 18"/>
                <a:gd name="T3" fmla="*/ 6 h 10"/>
                <a:gd name="T4" fmla="*/ 14 w 18"/>
                <a:gd name="T5" fmla="*/ 9 h 10"/>
                <a:gd name="T6" fmla="*/ 11 w 18"/>
                <a:gd name="T7" fmla="*/ 4 h 10"/>
                <a:gd name="T8" fmla="*/ 1 w 18"/>
                <a:gd name="T9" fmla="*/ 1 h 10"/>
              </a:gdLst>
              <a:ahLst/>
              <a:cxnLst>
                <a:cxn ang="0">
                  <a:pos x="T0" y="T1"/>
                </a:cxn>
                <a:cxn ang="0">
                  <a:pos x="T2" y="T3"/>
                </a:cxn>
                <a:cxn ang="0">
                  <a:pos x="T4" y="T5"/>
                </a:cxn>
                <a:cxn ang="0">
                  <a:pos x="T6" y="T7"/>
                </a:cxn>
                <a:cxn ang="0">
                  <a:pos x="T8" y="T9"/>
                </a:cxn>
              </a:cxnLst>
              <a:rect l="0" t="0" r="r" b="b"/>
              <a:pathLst>
                <a:path w="18" h="10">
                  <a:moveTo>
                    <a:pt x="1" y="1"/>
                  </a:moveTo>
                  <a:cubicBezTo>
                    <a:pt x="0" y="0"/>
                    <a:pt x="0" y="4"/>
                    <a:pt x="2" y="6"/>
                  </a:cubicBezTo>
                  <a:cubicBezTo>
                    <a:pt x="4" y="7"/>
                    <a:pt x="10" y="10"/>
                    <a:pt x="14" y="9"/>
                  </a:cubicBezTo>
                  <a:cubicBezTo>
                    <a:pt x="18" y="9"/>
                    <a:pt x="15" y="5"/>
                    <a:pt x="11" y="4"/>
                  </a:cubicBezTo>
                  <a:cubicBezTo>
                    <a:pt x="7" y="3"/>
                    <a:pt x="3"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34"/>
            <p:cNvSpPr>
              <a:spLocks/>
            </p:cNvSpPr>
            <p:nvPr/>
          </p:nvSpPr>
          <p:spPr bwMode="auto">
            <a:xfrm>
              <a:off x="5875978" y="2590546"/>
              <a:ext cx="30758" cy="25973"/>
            </a:xfrm>
            <a:custGeom>
              <a:avLst/>
              <a:gdLst>
                <a:gd name="T0" fmla="*/ 10 w 19"/>
                <a:gd name="T1" fmla="*/ 4 h 16"/>
                <a:gd name="T2" fmla="*/ 2 w 19"/>
                <a:gd name="T3" fmla="*/ 5 h 16"/>
                <a:gd name="T4" fmla="*/ 5 w 19"/>
                <a:gd name="T5" fmla="*/ 10 h 16"/>
                <a:gd name="T6" fmla="*/ 10 w 19"/>
                <a:gd name="T7" fmla="*/ 15 h 16"/>
                <a:gd name="T8" fmla="*/ 16 w 19"/>
                <a:gd name="T9" fmla="*/ 14 h 16"/>
                <a:gd name="T10" fmla="*/ 15 w 19"/>
                <a:gd name="T11" fmla="*/ 7 h 16"/>
                <a:gd name="T12" fmla="*/ 17 w 19"/>
                <a:gd name="T13" fmla="*/ 1 h 16"/>
                <a:gd name="T14" fmla="*/ 10 w 19"/>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6">
                  <a:moveTo>
                    <a:pt x="10" y="4"/>
                  </a:moveTo>
                  <a:cubicBezTo>
                    <a:pt x="8" y="5"/>
                    <a:pt x="4" y="5"/>
                    <a:pt x="2" y="5"/>
                  </a:cubicBezTo>
                  <a:cubicBezTo>
                    <a:pt x="0" y="5"/>
                    <a:pt x="2" y="8"/>
                    <a:pt x="5" y="10"/>
                  </a:cubicBezTo>
                  <a:cubicBezTo>
                    <a:pt x="9" y="12"/>
                    <a:pt x="8" y="15"/>
                    <a:pt x="10" y="15"/>
                  </a:cubicBezTo>
                  <a:cubicBezTo>
                    <a:pt x="14" y="16"/>
                    <a:pt x="14" y="15"/>
                    <a:pt x="16" y="14"/>
                  </a:cubicBezTo>
                  <a:cubicBezTo>
                    <a:pt x="19" y="14"/>
                    <a:pt x="15" y="10"/>
                    <a:pt x="15" y="7"/>
                  </a:cubicBezTo>
                  <a:cubicBezTo>
                    <a:pt x="15" y="5"/>
                    <a:pt x="16" y="2"/>
                    <a:pt x="17" y="1"/>
                  </a:cubicBezTo>
                  <a:cubicBezTo>
                    <a:pt x="18" y="0"/>
                    <a:pt x="11" y="2"/>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35"/>
            <p:cNvSpPr>
              <a:spLocks/>
            </p:cNvSpPr>
            <p:nvPr/>
          </p:nvSpPr>
          <p:spPr bwMode="auto">
            <a:xfrm>
              <a:off x="5990807" y="2546802"/>
              <a:ext cx="21189" cy="27340"/>
            </a:xfrm>
            <a:custGeom>
              <a:avLst/>
              <a:gdLst>
                <a:gd name="T0" fmla="*/ 8 w 13"/>
                <a:gd name="T1" fmla="*/ 9 h 17"/>
                <a:gd name="T2" fmla="*/ 11 w 13"/>
                <a:gd name="T3" fmla="*/ 2 h 17"/>
                <a:gd name="T4" fmla="*/ 4 w 13"/>
                <a:gd name="T5" fmla="*/ 5 h 17"/>
                <a:gd name="T6" fmla="*/ 2 w 13"/>
                <a:gd name="T7" fmla="*/ 15 h 17"/>
                <a:gd name="T8" fmla="*/ 8 w 13"/>
                <a:gd name="T9" fmla="*/ 9 h 17"/>
              </a:gdLst>
              <a:ahLst/>
              <a:cxnLst>
                <a:cxn ang="0">
                  <a:pos x="T0" y="T1"/>
                </a:cxn>
                <a:cxn ang="0">
                  <a:pos x="T2" y="T3"/>
                </a:cxn>
                <a:cxn ang="0">
                  <a:pos x="T4" y="T5"/>
                </a:cxn>
                <a:cxn ang="0">
                  <a:pos x="T6" y="T7"/>
                </a:cxn>
                <a:cxn ang="0">
                  <a:pos x="T8" y="T9"/>
                </a:cxn>
              </a:cxnLst>
              <a:rect l="0" t="0" r="r" b="b"/>
              <a:pathLst>
                <a:path w="13" h="17">
                  <a:moveTo>
                    <a:pt x="8" y="9"/>
                  </a:moveTo>
                  <a:cubicBezTo>
                    <a:pt x="9" y="8"/>
                    <a:pt x="9" y="4"/>
                    <a:pt x="11" y="2"/>
                  </a:cubicBezTo>
                  <a:cubicBezTo>
                    <a:pt x="13" y="0"/>
                    <a:pt x="7" y="3"/>
                    <a:pt x="4" y="5"/>
                  </a:cubicBezTo>
                  <a:cubicBezTo>
                    <a:pt x="0" y="7"/>
                    <a:pt x="0" y="13"/>
                    <a:pt x="2" y="15"/>
                  </a:cubicBezTo>
                  <a:cubicBezTo>
                    <a:pt x="3" y="17"/>
                    <a:pt x="7" y="10"/>
                    <a:pt x="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36"/>
            <p:cNvSpPr>
              <a:spLocks/>
            </p:cNvSpPr>
            <p:nvPr/>
          </p:nvSpPr>
          <p:spPr bwMode="auto">
            <a:xfrm>
              <a:off x="6044121" y="2530397"/>
              <a:ext cx="21189" cy="14354"/>
            </a:xfrm>
            <a:custGeom>
              <a:avLst/>
              <a:gdLst>
                <a:gd name="T0" fmla="*/ 4 w 13"/>
                <a:gd name="T1" fmla="*/ 8 h 9"/>
                <a:gd name="T2" fmla="*/ 12 w 13"/>
                <a:gd name="T3" fmla="*/ 2 h 9"/>
                <a:gd name="T4" fmla="*/ 9 w 13"/>
                <a:gd name="T5" fmla="*/ 1 h 9"/>
                <a:gd name="T6" fmla="*/ 2 w 13"/>
                <a:gd name="T7" fmla="*/ 2 h 9"/>
                <a:gd name="T8" fmla="*/ 4 w 13"/>
                <a:gd name="T9" fmla="*/ 8 h 9"/>
              </a:gdLst>
              <a:ahLst/>
              <a:cxnLst>
                <a:cxn ang="0">
                  <a:pos x="T0" y="T1"/>
                </a:cxn>
                <a:cxn ang="0">
                  <a:pos x="T2" y="T3"/>
                </a:cxn>
                <a:cxn ang="0">
                  <a:pos x="T4" y="T5"/>
                </a:cxn>
                <a:cxn ang="0">
                  <a:pos x="T6" y="T7"/>
                </a:cxn>
                <a:cxn ang="0">
                  <a:pos x="T8" y="T9"/>
                </a:cxn>
              </a:cxnLst>
              <a:rect l="0" t="0" r="r" b="b"/>
              <a:pathLst>
                <a:path w="13" h="9">
                  <a:moveTo>
                    <a:pt x="4" y="8"/>
                  </a:moveTo>
                  <a:cubicBezTo>
                    <a:pt x="8" y="7"/>
                    <a:pt x="11" y="4"/>
                    <a:pt x="12" y="2"/>
                  </a:cubicBezTo>
                  <a:cubicBezTo>
                    <a:pt x="13" y="1"/>
                    <a:pt x="12" y="0"/>
                    <a:pt x="9" y="1"/>
                  </a:cubicBezTo>
                  <a:cubicBezTo>
                    <a:pt x="6" y="2"/>
                    <a:pt x="3" y="1"/>
                    <a:pt x="2" y="2"/>
                  </a:cubicBezTo>
                  <a:cubicBezTo>
                    <a:pt x="0" y="3"/>
                    <a:pt x="2" y="9"/>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37"/>
            <p:cNvSpPr>
              <a:spLocks/>
            </p:cNvSpPr>
            <p:nvPr/>
          </p:nvSpPr>
          <p:spPr bwMode="auto">
            <a:xfrm>
              <a:off x="6048905" y="2519461"/>
              <a:ext cx="11620" cy="6152"/>
            </a:xfrm>
            <a:custGeom>
              <a:avLst/>
              <a:gdLst>
                <a:gd name="T0" fmla="*/ 4 w 7"/>
                <a:gd name="T1" fmla="*/ 1 h 4"/>
                <a:gd name="T2" fmla="*/ 3 w 7"/>
                <a:gd name="T3" fmla="*/ 4 h 4"/>
                <a:gd name="T4" fmla="*/ 4 w 7"/>
                <a:gd name="T5" fmla="*/ 1 h 4"/>
              </a:gdLst>
              <a:ahLst/>
              <a:cxnLst>
                <a:cxn ang="0">
                  <a:pos x="T0" y="T1"/>
                </a:cxn>
                <a:cxn ang="0">
                  <a:pos x="T2" y="T3"/>
                </a:cxn>
                <a:cxn ang="0">
                  <a:pos x="T4" y="T5"/>
                </a:cxn>
              </a:cxnLst>
              <a:rect l="0" t="0" r="r" b="b"/>
              <a:pathLst>
                <a:path w="7" h="4">
                  <a:moveTo>
                    <a:pt x="4" y="1"/>
                  </a:moveTo>
                  <a:cubicBezTo>
                    <a:pt x="3" y="2"/>
                    <a:pt x="0" y="4"/>
                    <a:pt x="3" y="4"/>
                  </a:cubicBezTo>
                  <a:cubicBezTo>
                    <a:pt x="7" y="4"/>
                    <a:pt x="6"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38"/>
            <p:cNvSpPr>
              <a:spLocks/>
            </p:cNvSpPr>
            <p:nvPr/>
          </p:nvSpPr>
          <p:spPr bwMode="auto">
            <a:xfrm>
              <a:off x="6635355" y="3992420"/>
              <a:ext cx="16404" cy="17771"/>
            </a:xfrm>
            <a:custGeom>
              <a:avLst/>
              <a:gdLst>
                <a:gd name="T0" fmla="*/ 4 w 10"/>
                <a:gd name="T1" fmla="*/ 2 h 11"/>
                <a:gd name="T2" fmla="*/ 8 w 10"/>
                <a:gd name="T3" fmla="*/ 8 h 11"/>
                <a:gd name="T4" fmla="*/ 4 w 10"/>
                <a:gd name="T5" fmla="*/ 2 h 11"/>
              </a:gdLst>
              <a:ahLst/>
              <a:cxnLst>
                <a:cxn ang="0">
                  <a:pos x="T0" y="T1"/>
                </a:cxn>
                <a:cxn ang="0">
                  <a:pos x="T2" y="T3"/>
                </a:cxn>
                <a:cxn ang="0">
                  <a:pos x="T4" y="T5"/>
                </a:cxn>
              </a:cxnLst>
              <a:rect l="0" t="0" r="r" b="b"/>
              <a:pathLst>
                <a:path w="10" h="11">
                  <a:moveTo>
                    <a:pt x="4" y="2"/>
                  </a:moveTo>
                  <a:cubicBezTo>
                    <a:pt x="0" y="4"/>
                    <a:pt x="6" y="11"/>
                    <a:pt x="8" y="8"/>
                  </a:cubicBezTo>
                  <a:cubicBezTo>
                    <a:pt x="10" y="6"/>
                    <a:pt x="7"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39"/>
            <p:cNvSpPr>
              <a:spLocks/>
            </p:cNvSpPr>
            <p:nvPr/>
          </p:nvSpPr>
          <p:spPr bwMode="auto">
            <a:xfrm>
              <a:off x="8458952" y="3772330"/>
              <a:ext cx="28024" cy="11620"/>
            </a:xfrm>
            <a:custGeom>
              <a:avLst/>
              <a:gdLst>
                <a:gd name="T0" fmla="*/ 2 w 17"/>
                <a:gd name="T1" fmla="*/ 0 h 7"/>
                <a:gd name="T2" fmla="*/ 7 w 17"/>
                <a:gd name="T3" fmla="*/ 5 h 7"/>
                <a:gd name="T4" fmla="*/ 16 w 17"/>
                <a:gd name="T5" fmla="*/ 5 h 7"/>
                <a:gd name="T6" fmla="*/ 2 w 17"/>
                <a:gd name="T7" fmla="*/ 0 h 7"/>
              </a:gdLst>
              <a:ahLst/>
              <a:cxnLst>
                <a:cxn ang="0">
                  <a:pos x="T0" y="T1"/>
                </a:cxn>
                <a:cxn ang="0">
                  <a:pos x="T2" y="T3"/>
                </a:cxn>
                <a:cxn ang="0">
                  <a:pos x="T4" y="T5"/>
                </a:cxn>
                <a:cxn ang="0">
                  <a:pos x="T6" y="T7"/>
                </a:cxn>
              </a:cxnLst>
              <a:rect l="0" t="0" r="r" b="b"/>
              <a:pathLst>
                <a:path w="17" h="7">
                  <a:moveTo>
                    <a:pt x="2" y="0"/>
                  </a:moveTo>
                  <a:cubicBezTo>
                    <a:pt x="0" y="0"/>
                    <a:pt x="4" y="3"/>
                    <a:pt x="7" y="5"/>
                  </a:cubicBezTo>
                  <a:cubicBezTo>
                    <a:pt x="11" y="7"/>
                    <a:pt x="15" y="7"/>
                    <a:pt x="16" y="5"/>
                  </a:cubicBezTo>
                  <a:cubicBezTo>
                    <a:pt x="17" y="3"/>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40"/>
            <p:cNvSpPr>
              <a:spLocks/>
            </p:cNvSpPr>
            <p:nvPr/>
          </p:nvSpPr>
          <p:spPr bwMode="auto">
            <a:xfrm>
              <a:off x="8509531" y="3793519"/>
              <a:ext cx="14354" cy="8202"/>
            </a:xfrm>
            <a:custGeom>
              <a:avLst/>
              <a:gdLst>
                <a:gd name="T0" fmla="*/ 0 w 9"/>
                <a:gd name="T1" fmla="*/ 2 h 5"/>
                <a:gd name="T2" fmla="*/ 9 w 9"/>
                <a:gd name="T3" fmla="*/ 4 h 5"/>
                <a:gd name="T4" fmla="*/ 0 w 9"/>
                <a:gd name="T5" fmla="*/ 2 h 5"/>
              </a:gdLst>
              <a:ahLst/>
              <a:cxnLst>
                <a:cxn ang="0">
                  <a:pos x="T0" y="T1"/>
                </a:cxn>
                <a:cxn ang="0">
                  <a:pos x="T2" y="T3"/>
                </a:cxn>
                <a:cxn ang="0">
                  <a:pos x="T4" y="T5"/>
                </a:cxn>
              </a:cxnLst>
              <a:rect l="0" t="0" r="r" b="b"/>
              <a:pathLst>
                <a:path w="9" h="5">
                  <a:moveTo>
                    <a:pt x="0" y="2"/>
                  </a:moveTo>
                  <a:cubicBezTo>
                    <a:pt x="0" y="4"/>
                    <a:pt x="9" y="5"/>
                    <a:pt x="9" y="4"/>
                  </a:cubicBezTo>
                  <a:cubicBezTo>
                    <a:pt x="9"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41"/>
            <p:cNvSpPr>
              <a:spLocks/>
            </p:cNvSpPr>
            <p:nvPr/>
          </p:nvSpPr>
          <p:spPr bwMode="auto">
            <a:xfrm>
              <a:off x="8423410" y="3740205"/>
              <a:ext cx="38960" cy="21189"/>
            </a:xfrm>
            <a:custGeom>
              <a:avLst/>
              <a:gdLst>
                <a:gd name="T0" fmla="*/ 21 w 24"/>
                <a:gd name="T1" fmla="*/ 10 h 13"/>
                <a:gd name="T2" fmla="*/ 6 w 24"/>
                <a:gd name="T3" fmla="*/ 0 h 13"/>
                <a:gd name="T4" fmla="*/ 21 w 24"/>
                <a:gd name="T5" fmla="*/ 10 h 13"/>
              </a:gdLst>
              <a:ahLst/>
              <a:cxnLst>
                <a:cxn ang="0">
                  <a:pos x="T0" y="T1"/>
                </a:cxn>
                <a:cxn ang="0">
                  <a:pos x="T2" y="T3"/>
                </a:cxn>
                <a:cxn ang="0">
                  <a:pos x="T4" y="T5"/>
                </a:cxn>
              </a:cxnLst>
              <a:rect l="0" t="0" r="r" b="b"/>
              <a:pathLst>
                <a:path w="24" h="13">
                  <a:moveTo>
                    <a:pt x="21" y="10"/>
                  </a:moveTo>
                  <a:cubicBezTo>
                    <a:pt x="24" y="5"/>
                    <a:pt x="12" y="0"/>
                    <a:pt x="6" y="0"/>
                  </a:cubicBezTo>
                  <a:cubicBezTo>
                    <a:pt x="0" y="0"/>
                    <a:pt x="19" y="13"/>
                    <a:pt x="2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42"/>
            <p:cNvSpPr>
              <a:spLocks/>
            </p:cNvSpPr>
            <p:nvPr/>
          </p:nvSpPr>
          <p:spPr bwMode="auto">
            <a:xfrm>
              <a:off x="5921089" y="2996549"/>
              <a:ext cx="10253" cy="6152"/>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1" y="4"/>
                    <a:pt x="6" y="4"/>
                    <a:pt x="5" y="2"/>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43"/>
            <p:cNvSpPr>
              <a:spLocks/>
            </p:cNvSpPr>
            <p:nvPr/>
          </p:nvSpPr>
          <p:spPr bwMode="auto">
            <a:xfrm>
              <a:off x="5273808" y="3360175"/>
              <a:ext cx="12987" cy="8202"/>
            </a:xfrm>
            <a:custGeom>
              <a:avLst/>
              <a:gdLst>
                <a:gd name="T0" fmla="*/ 4 w 8"/>
                <a:gd name="T1" fmla="*/ 1 h 5"/>
                <a:gd name="T2" fmla="*/ 7 w 8"/>
                <a:gd name="T3" fmla="*/ 3 h 5"/>
                <a:gd name="T4" fmla="*/ 4 w 8"/>
                <a:gd name="T5" fmla="*/ 1 h 5"/>
              </a:gdLst>
              <a:ahLst/>
              <a:cxnLst>
                <a:cxn ang="0">
                  <a:pos x="T0" y="T1"/>
                </a:cxn>
                <a:cxn ang="0">
                  <a:pos x="T2" y="T3"/>
                </a:cxn>
                <a:cxn ang="0">
                  <a:pos x="T4" y="T5"/>
                </a:cxn>
              </a:cxnLst>
              <a:rect l="0" t="0" r="r" b="b"/>
              <a:pathLst>
                <a:path w="8" h="5">
                  <a:moveTo>
                    <a:pt x="4" y="1"/>
                  </a:moveTo>
                  <a:cubicBezTo>
                    <a:pt x="0" y="3"/>
                    <a:pt x="5" y="5"/>
                    <a:pt x="7" y="3"/>
                  </a:cubicBezTo>
                  <a:cubicBezTo>
                    <a:pt x="8" y="1"/>
                    <a:pt x="7"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44"/>
            <p:cNvSpPr>
              <a:spLocks/>
            </p:cNvSpPr>
            <p:nvPr/>
          </p:nvSpPr>
          <p:spPr bwMode="auto">
            <a:xfrm>
              <a:off x="5802159" y="3554291"/>
              <a:ext cx="10936" cy="8202"/>
            </a:xfrm>
            <a:custGeom>
              <a:avLst/>
              <a:gdLst>
                <a:gd name="T0" fmla="*/ 5 w 7"/>
                <a:gd name="T1" fmla="*/ 4 h 5"/>
                <a:gd name="T2" fmla="*/ 3 w 7"/>
                <a:gd name="T3" fmla="*/ 1 h 5"/>
                <a:gd name="T4" fmla="*/ 5 w 7"/>
                <a:gd name="T5" fmla="*/ 4 h 5"/>
              </a:gdLst>
              <a:ahLst/>
              <a:cxnLst>
                <a:cxn ang="0">
                  <a:pos x="T0" y="T1"/>
                </a:cxn>
                <a:cxn ang="0">
                  <a:pos x="T2" y="T3"/>
                </a:cxn>
                <a:cxn ang="0">
                  <a:pos x="T4" y="T5"/>
                </a:cxn>
              </a:cxnLst>
              <a:rect l="0" t="0" r="r" b="b"/>
              <a:pathLst>
                <a:path w="7" h="5">
                  <a:moveTo>
                    <a:pt x="5" y="4"/>
                  </a:moveTo>
                  <a:cubicBezTo>
                    <a:pt x="6" y="3"/>
                    <a:pt x="7" y="0"/>
                    <a:pt x="3" y="1"/>
                  </a:cubicBezTo>
                  <a:cubicBezTo>
                    <a:pt x="0" y="2"/>
                    <a:pt x="5"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45"/>
            <p:cNvSpPr>
              <a:spLocks/>
            </p:cNvSpPr>
            <p:nvPr/>
          </p:nvSpPr>
          <p:spPr bwMode="auto">
            <a:xfrm>
              <a:off x="5772768" y="3599403"/>
              <a:ext cx="8202" cy="6835"/>
            </a:xfrm>
            <a:custGeom>
              <a:avLst/>
              <a:gdLst>
                <a:gd name="T0" fmla="*/ 1 w 5"/>
                <a:gd name="T1" fmla="*/ 2 h 4"/>
                <a:gd name="T2" fmla="*/ 2 w 5"/>
                <a:gd name="T3" fmla="*/ 4 h 4"/>
                <a:gd name="T4" fmla="*/ 1 w 5"/>
                <a:gd name="T5" fmla="*/ 2 h 4"/>
              </a:gdLst>
              <a:ahLst/>
              <a:cxnLst>
                <a:cxn ang="0">
                  <a:pos x="T0" y="T1"/>
                </a:cxn>
                <a:cxn ang="0">
                  <a:pos x="T2" y="T3"/>
                </a:cxn>
                <a:cxn ang="0">
                  <a:pos x="T4" y="T5"/>
                </a:cxn>
              </a:cxnLst>
              <a:rect l="0" t="0" r="r" b="b"/>
              <a:pathLst>
                <a:path w="5" h="4">
                  <a:moveTo>
                    <a:pt x="1" y="2"/>
                  </a:moveTo>
                  <a:cubicBezTo>
                    <a:pt x="0" y="3"/>
                    <a:pt x="1" y="4"/>
                    <a:pt x="2" y="4"/>
                  </a:cubicBezTo>
                  <a:cubicBezTo>
                    <a:pt x="5" y="4"/>
                    <a:pt x="3"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46"/>
            <p:cNvSpPr>
              <a:spLocks/>
            </p:cNvSpPr>
            <p:nvPr/>
          </p:nvSpPr>
          <p:spPr bwMode="auto">
            <a:xfrm>
              <a:off x="6617583" y="3678690"/>
              <a:ext cx="11620" cy="9569"/>
            </a:xfrm>
            <a:custGeom>
              <a:avLst/>
              <a:gdLst>
                <a:gd name="T0" fmla="*/ 3 w 7"/>
                <a:gd name="T1" fmla="*/ 2 h 6"/>
                <a:gd name="T2" fmla="*/ 6 w 7"/>
                <a:gd name="T3" fmla="*/ 4 h 6"/>
                <a:gd name="T4" fmla="*/ 3 w 7"/>
                <a:gd name="T5" fmla="*/ 2 h 6"/>
              </a:gdLst>
              <a:ahLst/>
              <a:cxnLst>
                <a:cxn ang="0">
                  <a:pos x="T0" y="T1"/>
                </a:cxn>
                <a:cxn ang="0">
                  <a:pos x="T2" y="T3"/>
                </a:cxn>
                <a:cxn ang="0">
                  <a:pos x="T4" y="T5"/>
                </a:cxn>
              </a:cxnLst>
              <a:rect l="0" t="0" r="r" b="b"/>
              <a:pathLst>
                <a:path w="7" h="6">
                  <a:moveTo>
                    <a:pt x="3" y="2"/>
                  </a:moveTo>
                  <a:cubicBezTo>
                    <a:pt x="0" y="3"/>
                    <a:pt x="5" y="6"/>
                    <a:pt x="6" y="4"/>
                  </a:cubicBezTo>
                  <a:cubicBezTo>
                    <a:pt x="7" y="3"/>
                    <a:pt x="7"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47"/>
            <p:cNvSpPr>
              <a:spLocks/>
            </p:cNvSpPr>
            <p:nvPr/>
          </p:nvSpPr>
          <p:spPr bwMode="auto">
            <a:xfrm>
              <a:off x="6506171" y="3159224"/>
              <a:ext cx="6152" cy="8202"/>
            </a:xfrm>
            <a:custGeom>
              <a:avLst/>
              <a:gdLst>
                <a:gd name="T0" fmla="*/ 1 w 4"/>
                <a:gd name="T1" fmla="*/ 2 h 5"/>
                <a:gd name="T2" fmla="*/ 4 w 4"/>
                <a:gd name="T3" fmla="*/ 3 h 5"/>
                <a:gd name="T4" fmla="*/ 1 w 4"/>
                <a:gd name="T5" fmla="*/ 2 h 5"/>
              </a:gdLst>
              <a:ahLst/>
              <a:cxnLst>
                <a:cxn ang="0">
                  <a:pos x="T0" y="T1"/>
                </a:cxn>
                <a:cxn ang="0">
                  <a:pos x="T2" y="T3"/>
                </a:cxn>
                <a:cxn ang="0">
                  <a:pos x="T4" y="T5"/>
                </a:cxn>
              </a:cxnLst>
              <a:rect l="0" t="0" r="r" b="b"/>
              <a:pathLst>
                <a:path w="4" h="5">
                  <a:moveTo>
                    <a:pt x="1" y="2"/>
                  </a:moveTo>
                  <a:cubicBezTo>
                    <a:pt x="0" y="3"/>
                    <a:pt x="3" y="5"/>
                    <a:pt x="4" y="3"/>
                  </a:cubicBezTo>
                  <a:cubicBezTo>
                    <a:pt x="4" y="3"/>
                    <a:pt x="2"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48"/>
            <p:cNvSpPr>
              <a:spLocks/>
            </p:cNvSpPr>
            <p:nvPr/>
          </p:nvSpPr>
          <p:spPr bwMode="auto">
            <a:xfrm>
              <a:off x="6405696" y="3817442"/>
              <a:ext cx="21189" cy="11620"/>
            </a:xfrm>
            <a:custGeom>
              <a:avLst/>
              <a:gdLst>
                <a:gd name="T0" fmla="*/ 5 w 13"/>
                <a:gd name="T1" fmla="*/ 0 h 7"/>
                <a:gd name="T2" fmla="*/ 8 w 13"/>
                <a:gd name="T3" fmla="*/ 7 h 7"/>
                <a:gd name="T4" fmla="*/ 5 w 13"/>
                <a:gd name="T5" fmla="*/ 0 h 7"/>
              </a:gdLst>
              <a:ahLst/>
              <a:cxnLst>
                <a:cxn ang="0">
                  <a:pos x="T0" y="T1"/>
                </a:cxn>
                <a:cxn ang="0">
                  <a:pos x="T2" y="T3"/>
                </a:cxn>
                <a:cxn ang="0">
                  <a:pos x="T4" y="T5"/>
                </a:cxn>
              </a:cxnLst>
              <a:rect l="0" t="0" r="r" b="b"/>
              <a:pathLst>
                <a:path w="13" h="7">
                  <a:moveTo>
                    <a:pt x="5" y="0"/>
                  </a:moveTo>
                  <a:cubicBezTo>
                    <a:pt x="0" y="0"/>
                    <a:pt x="4" y="7"/>
                    <a:pt x="8" y="7"/>
                  </a:cubicBezTo>
                  <a:cubicBezTo>
                    <a:pt x="13" y="7"/>
                    <a:pt x="9"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49"/>
            <p:cNvSpPr>
              <a:spLocks/>
            </p:cNvSpPr>
            <p:nvPr/>
          </p:nvSpPr>
          <p:spPr bwMode="auto">
            <a:xfrm>
              <a:off x="4637463" y="3426476"/>
              <a:ext cx="14354" cy="16404"/>
            </a:xfrm>
            <a:custGeom>
              <a:avLst/>
              <a:gdLst>
                <a:gd name="T0" fmla="*/ 7 w 9"/>
                <a:gd name="T1" fmla="*/ 6 h 10"/>
                <a:gd name="T2" fmla="*/ 2 w 9"/>
                <a:gd name="T3" fmla="*/ 5 h 10"/>
                <a:gd name="T4" fmla="*/ 7 w 9"/>
                <a:gd name="T5" fmla="*/ 6 h 10"/>
              </a:gdLst>
              <a:ahLst/>
              <a:cxnLst>
                <a:cxn ang="0">
                  <a:pos x="T0" y="T1"/>
                </a:cxn>
                <a:cxn ang="0">
                  <a:pos x="T2" y="T3"/>
                </a:cxn>
                <a:cxn ang="0">
                  <a:pos x="T4" y="T5"/>
                </a:cxn>
              </a:cxnLst>
              <a:rect l="0" t="0" r="r" b="b"/>
              <a:pathLst>
                <a:path w="9" h="10">
                  <a:moveTo>
                    <a:pt x="7" y="6"/>
                  </a:moveTo>
                  <a:cubicBezTo>
                    <a:pt x="9" y="2"/>
                    <a:pt x="3" y="0"/>
                    <a:pt x="2" y="5"/>
                  </a:cubicBezTo>
                  <a:cubicBezTo>
                    <a:pt x="0" y="10"/>
                    <a:pt x="5" y="9"/>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50"/>
            <p:cNvSpPr>
              <a:spLocks/>
            </p:cNvSpPr>
            <p:nvPr/>
          </p:nvSpPr>
          <p:spPr bwMode="auto">
            <a:xfrm>
              <a:off x="7964776" y="2837976"/>
              <a:ext cx="14354" cy="14354"/>
            </a:xfrm>
            <a:custGeom>
              <a:avLst/>
              <a:gdLst>
                <a:gd name="T0" fmla="*/ 8 w 9"/>
                <a:gd name="T1" fmla="*/ 1 h 9"/>
                <a:gd name="T2" fmla="*/ 1 w 9"/>
                <a:gd name="T3" fmla="*/ 8 h 9"/>
                <a:gd name="T4" fmla="*/ 8 w 9"/>
                <a:gd name="T5" fmla="*/ 1 h 9"/>
              </a:gdLst>
              <a:ahLst/>
              <a:cxnLst>
                <a:cxn ang="0">
                  <a:pos x="T0" y="T1"/>
                </a:cxn>
                <a:cxn ang="0">
                  <a:pos x="T2" y="T3"/>
                </a:cxn>
                <a:cxn ang="0">
                  <a:pos x="T4" y="T5"/>
                </a:cxn>
              </a:cxnLst>
              <a:rect l="0" t="0" r="r" b="b"/>
              <a:pathLst>
                <a:path w="9" h="9">
                  <a:moveTo>
                    <a:pt x="8" y="1"/>
                  </a:moveTo>
                  <a:cubicBezTo>
                    <a:pt x="7" y="0"/>
                    <a:pt x="0" y="7"/>
                    <a:pt x="1" y="8"/>
                  </a:cubicBezTo>
                  <a:cubicBezTo>
                    <a:pt x="2" y="9"/>
                    <a:pt x="9"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51"/>
            <p:cNvSpPr>
              <a:spLocks/>
            </p:cNvSpPr>
            <p:nvPr/>
          </p:nvSpPr>
          <p:spPr bwMode="auto">
            <a:xfrm>
              <a:off x="7981180" y="2816787"/>
              <a:ext cx="27340" cy="21189"/>
            </a:xfrm>
            <a:custGeom>
              <a:avLst/>
              <a:gdLst>
                <a:gd name="T0" fmla="*/ 16 w 17"/>
                <a:gd name="T1" fmla="*/ 0 h 13"/>
                <a:gd name="T2" fmla="*/ 9 w 17"/>
                <a:gd name="T3" fmla="*/ 4 h 13"/>
                <a:gd name="T4" fmla="*/ 4 w 17"/>
                <a:gd name="T5" fmla="*/ 13 h 13"/>
                <a:gd name="T6" fmla="*/ 16 w 17"/>
                <a:gd name="T7" fmla="*/ 0 h 13"/>
              </a:gdLst>
              <a:ahLst/>
              <a:cxnLst>
                <a:cxn ang="0">
                  <a:pos x="T0" y="T1"/>
                </a:cxn>
                <a:cxn ang="0">
                  <a:pos x="T2" y="T3"/>
                </a:cxn>
                <a:cxn ang="0">
                  <a:pos x="T4" y="T5"/>
                </a:cxn>
                <a:cxn ang="0">
                  <a:pos x="T6" y="T7"/>
                </a:cxn>
              </a:cxnLst>
              <a:rect l="0" t="0" r="r" b="b"/>
              <a:pathLst>
                <a:path w="17" h="13">
                  <a:moveTo>
                    <a:pt x="16" y="0"/>
                  </a:moveTo>
                  <a:cubicBezTo>
                    <a:pt x="15" y="0"/>
                    <a:pt x="12" y="4"/>
                    <a:pt x="9" y="4"/>
                  </a:cubicBezTo>
                  <a:cubicBezTo>
                    <a:pt x="8" y="4"/>
                    <a:pt x="0" y="10"/>
                    <a:pt x="4" y="13"/>
                  </a:cubicBezTo>
                  <a:cubicBezTo>
                    <a:pt x="5" y="13"/>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52"/>
            <p:cNvSpPr>
              <a:spLocks/>
            </p:cNvSpPr>
            <p:nvPr/>
          </p:nvSpPr>
          <p:spPr bwMode="auto">
            <a:xfrm>
              <a:off x="8014672" y="2799016"/>
              <a:ext cx="12987" cy="14354"/>
            </a:xfrm>
            <a:custGeom>
              <a:avLst/>
              <a:gdLst>
                <a:gd name="T0" fmla="*/ 6 w 8"/>
                <a:gd name="T1" fmla="*/ 2 h 9"/>
                <a:gd name="T2" fmla="*/ 2 w 8"/>
                <a:gd name="T3" fmla="*/ 9 h 9"/>
                <a:gd name="T4" fmla="*/ 6 w 8"/>
                <a:gd name="T5" fmla="*/ 2 h 9"/>
              </a:gdLst>
              <a:ahLst/>
              <a:cxnLst>
                <a:cxn ang="0">
                  <a:pos x="T0" y="T1"/>
                </a:cxn>
                <a:cxn ang="0">
                  <a:pos x="T2" y="T3"/>
                </a:cxn>
                <a:cxn ang="0">
                  <a:pos x="T4" y="T5"/>
                </a:cxn>
              </a:cxnLst>
              <a:rect l="0" t="0" r="r" b="b"/>
              <a:pathLst>
                <a:path w="8" h="9">
                  <a:moveTo>
                    <a:pt x="6" y="2"/>
                  </a:moveTo>
                  <a:cubicBezTo>
                    <a:pt x="5" y="0"/>
                    <a:pt x="0" y="8"/>
                    <a:pt x="2" y="9"/>
                  </a:cubicBezTo>
                  <a:cubicBezTo>
                    <a:pt x="3" y="9"/>
                    <a:pt x="8" y="4"/>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53"/>
            <p:cNvSpPr>
              <a:spLocks/>
            </p:cNvSpPr>
            <p:nvPr/>
          </p:nvSpPr>
          <p:spPr bwMode="auto">
            <a:xfrm>
              <a:off x="8037911" y="2782611"/>
              <a:ext cx="10936" cy="9569"/>
            </a:xfrm>
            <a:custGeom>
              <a:avLst/>
              <a:gdLst>
                <a:gd name="T0" fmla="*/ 6 w 7"/>
                <a:gd name="T1" fmla="*/ 0 h 6"/>
                <a:gd name="T2" fmla="*/ 2 w 7"/>
                <a:gd name="T3" fmla="*/ 4 h 6"/>
                <a:gd name="T4" fmla="*/ 6 w 7"/>
                <a:gd name="T5" fmla="*/ 0 h 6"/>
              </a:gdLst>
              <a:ahLst/>
              <a:cxnLst>
                <a:cxn ang="0">
                  <a:pos x="T0" y="T1"/>
                </a:cxn>
                <a:cxn ang="0">
                  <a:pos x="T2" y="T3"/>
                </a:cxn>
                <a:cxn ang="0">
                  <a:pos x="T4" y="T5"/>
                </a:cxn>
              </a:cxnLst>
              <a:rect l="0" t="0" r="r" b="b"/>
              <a:pathLst>
                <a:path w="7" h="6">
                  <a:moveTo>
                    <a:pt x="6" y="0"/>
                  </a:moveTo>
                  <a:cubicBezTo>
                    <a:pt x="4" y="0"/>
                    <a:pt x="0" y="2"/>
                    <a:pt x="2" y="4"/>
                  </a:cubicBezTo>
                  <a:cubicBezTo>
                    <a:pt x="4" y="6"/>
                    <a:pt x="7"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54"/>
            <p:cNvSpPr>
              <a:spLocks/>
            </p:cNvSpPr>
            <p:nvPr/>
          </p:nvSpPr>
          <p:spPr bwMode="auto">
            <a:xfrm>
              <a:off x="8074821" y="2710160"/>
              <a:ext cx="16404" cy="14354"/>
            </a:xfrm>
            <a:custGeom>
              <a:avLst/>
              <a:gdLst>
                <a:gd name="T0" fmla="*/ 8 w 10"/>
                <a:gd name="T1" fmla="*/ 1 h 9"/>
                <a:gd name="T2" fmla="*/ 3 w 10"/>
                <a:gd name="T3" fmla="*/ 4 h 9"/>
                <a:gd name="T4" fmla="*/ 2 w 10"/>
                <a:gd name="T5" fmla="*/ 8 h 9"/>
                <a:gd name="T6" fmla="*/ 8 w 10"/>
                <a:gd name="T7" fmla="*/ 1 h 9"/>
              </a:gdLst>
              <a:ahLst/>
              <a:cxnLst>
                <a:cxn ang="0">
                  <a:pos x="T0" y="T1"/>
                </a:cxn>
                <a:cxn ang="0">
                  <a:pos x="T2" y="T3"/>
                </a:cxn>
                <a:cxn ang="0">
                  <a:pos x="T4" y="T5"/>
                </a:cxn>
                <a:cxn ang="0">
                  <a:pos x="T6" y="T7"/>
                </a:cxn>
              </a:cxnLst>
              <a:rect l="0" t="0" r="r" b="b"/>
              <a:pathLst>
                <a:path w="10" h="9">
                  <a:moveTo>
                    <a:pt x="8" y="1"/>
                  </a:moveTo>
                  <a:cubicBezTo>
                    <a:pt x="6" y="0"/>
                    <a:pt x="6" y="3"/>
                    <a:pt x="3" y="4"/>
                  </a:cubicBezTo>
                  <a:cubicBezTo>
                    <a:pt x="1" y="4"/>
                    <a:pt x="0" y="8"/>
                    <a:pt x="2" y="8"/>
                  </a:cubicBezTo>
                  <a:cubicBezTo>
                    <a:pt x="4" y="9"/>
                    <a:pt x="10" y="1"/>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55"/>
            <p:cNvSpPr>
              <a:spLocks/>
            </p:cNvSpPr>
            <p:nvPr/>
          </p:nvSpPr>
          <p:spPr bwMode="auto">
            <a:xfrm>
              <a:off x="8066619" y="2747069"/>
              <a:ext cx="3418" cy="4785"/>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0" y="0"/>
                    <a:pt x="0" y="3"/>
                    <a:pt x="1" y="3"/>
                  </a:cubicBezTo>
                  <a:cubicBezTo>
                    <a:pt x="2" y="3"/>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56"/>
            <p:cNvSpPr>
              <a:spLocks/>
            </p:cNvSpPr>
            <p:nvPr/>
          </p:nvSpPr>
          <p:spPr bwMode="auto">
            <a:xfrm>
              <a:off x="7693424" y="3200235"/>
              <a:ext cx="4785" cy="2734"/>
            </a:xfrm>
            <a:custGeom>
              <a:avLst/>
              <a:gdLst>
                <a:gd name="T0" fmla="*/ 1 w 3"/>
                <a:gd name="T1" fmla="*/ 0 h 2"/>
                <a:gd name="T2" fmla="*/ 2 w 3"/>
                <a:gd name="T3" fmla="*/ 1 h 2"/>
                <a:gd name="T4" fmla="*/ 1 w 3"/>
                <a:gd name="T5" fmla="*/ 0 h 2"/>
              </a:gdLst>
              <a:ahLst/>
              <a:cxnLst>
                <a:cxn ang="0">
                  <a:pos x="T0" y="T1"/>
                </a:cxn>
                <a:cxn ang="0">
                  <a:pos x="T2" y="T3"/>
                </a:cxn>
                <a:cxn ang="0">
                  <a:pos x="T4" y="T5"/>
                </a:cxn>
              </a:cxnLst>
              <a:rect l="0" t="0" r="r" b="b"/>
              <a:pathLst>
                <a:path w="3" h="2">
                  <a:moveTo>
                    <a:pt x="1" y="0"/>
                  </a:moveTo>
                  <a:cubicBezTo>
                    <a:pt x="1" y="0"/>
                    <a:pt x="0" y="1"/>
                    <a:pt x="2" y="1"/>
                  </a:cubicBezTo>
                  <a:cubicBezTo>
                    <a:pt x="3"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57"/>
            <p:cNvSpPr>
              <a:spLocks/>
            </p:cNvSpPr>
            <p:nvPr/>
          </p:nvSpPr>
          <p:spPr bwMode="auto">
            <a:xfrm>
              <a:off x="5934076" y="4398423"/>
              <a:ext cx="34175" cy="46478"/>
            </a:xfrm>
            <a:custGeom>
              <a:avLst/>
              <a:gdLst>
                <a:gd name="T0" fmla="*/ 4 w 21"/>
                <a:gd name="T1" fmla="*/ 25 h 29"/>
                <a:gd name="T2" fmla="*/ 18 w 21"/>
                <a:gd name="T3" fmla="*/ 7 h 29"/>
                <a:gd name="T4" fmla="*/ 21 w 21"/>
                <a:gd name="T5" fmla="*/ 0 h 29"/>
                <a:gd name="T6" fmla="*/ 5 w 21"/>
                <a:gd name="T7" fmla="*/ 0 h 29"/>
                <a:gd name="T8" fmla="*/ 4 w 21"/>
                <a:gd name="T9" fmla="*/ 25 h 29"/>
              </a:gdLst>
              <a:ahLst/>
              <a:cxnLst>
                <a:cxn ang="0">
                  <a:pos x="T0" y="T1"/>
                </a:cxn>
                <a:cxn ang="0">
                  <a:pos x="T2" y="T3"/>
                </a:cxn>
                <a:cxn ang="0">
                  <a:pos x="T4" y="T5"/>
                </a:cxn>
                <a:cxn ang="0">
                  <a:pos x="T6" y="T7"/>
                </a:cxn>
                <a:cxn ang="0">
                  <a:pos x="T8" y="T9"/>
                </a:cxn>
              </a:cxnLst>
              <a:rect l="0" t="0" r="r" b="b"/>
              <a:pathLst>
                <a:path w="21" h="29">
                  <a:moveTo>
                    <a:pt x="4" y="25"/>
                  </a:moveTo>
                  <a:cubicBezTo>
                    <a:pt x="7" y="29"/>
                    <a:pt x="16" y="11"/>
                    <a:pt x="18" y="7"/>
                  </a:cubicBezTo>
                  <a:cubicBezTo>
                    <a:pt x="19" y="6"/>
                    <a:pt x="20" y="3"/>
                    <a:pt x="21" y="0"/>
                  </a:cubicBezTo>
                  <a:cubicBezTo>
                    <a:pt x="5" y="0"/>
                    <a:pt x="5" y="0"/>
                    <a:pt x="5" y="0"/>
                  </a:cubicBezTo>
                  <a:cubicBezTo>
                    <a:pt x="0" y="7"/>
                    <a:pt x="0" y="19"/>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2946461" y="1800300"/>
            <a:ext cx="358159" cy="730670"/>
            <a:chOff x="2946461" y="1800300"/>
            <a:chExt cx="358159" cy="730670"/>
          </a:xfrm>
          <a:solidFill>
            <a:srgbClr val="A27802"/>
          </a:solidFill>
        </p:grpSpPr>
        <p:sp>
          <p:nvSpPr>
            <p:cNvPr id="182" name="Oval 158"/>
            <p:cNvSpPr>
              <a:spLocks noChangeArrowheads="1"/>
            </p:cNvSpPr>
            <p:nvPr/>
          </p:nvSpPr>
          <p:spPr bwMode="auto">
            <a:xfrm>
              <a:off x="3055827" y="2400419"/>
              <a:ext cx="131233" cy="13055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8"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7" name="组合 16"/>
          <p:cNvGrpSpPr/>
          <p:nvPr/>
        </p:nvGrpSpPr>
        <p:grpSpPr>
          <a:xfrm>
            <a:off x="5002441" y="3053173"/>
            <a:ext cx="266568" cy="563200"/>
            <a:chOff x="5002441" y="3053173"/>
            <a:chExt cx="266568" cy="563200"/>
          </a:xfrm>
          <a:solidFill>
            <a:srgbClr val="A27802"/>
          </a:solidFill>
        </p:grpSpPr>
        <p:sp>
          <p:nvSpPr>
            <p:cNvPr id="187" name="Oval 163"/>
            <p:cNvSpPr>
              <a:spLocks noChangeArrowheads="1"/>
            </p:cNvSpPr>
            <p:nvPr/>
          </p:nvSpPr>
          <p:spPr bwMode="auto">
            <a:xfrm>
              <a:off x="5086303" y="3514530"/>
              <a:ext cx="101843" cy="1018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9" name="Freeform 165"/>
            <p:cNvSpPr>
              <a:spLocks noEditPoints="1"/>
            </p:cNvSpPr>
            <p:nvPr/>
          </p:nvSpPr>
          <p:spPr bwMode="auto">
            <a:xfrm>
              <a:off x="5002441" y="3053173"/>
              <a:ext cx="266568" cy="417623"/>
            </a:xfrm>
            <a:custGeom>
              <a:avLst/>
              <a:gdLst>
                <a:gd name="T0" fmla="*/ 82 w 165"/>
                <a:gd name="T1" fmla="*/ 0 h 258"/>
                <a:gd name="T2" fmla="*/ 0 w 165"/>
                <a:gd name="T3" fmla="*/ 82 h 258"/>
                <a:gd name="T4" fmla="*/ 82 w 165"/>
                <a:gd name="T5" fmla="*/ 258 h 258"/>
                <a:gd name="T6" fmla="*/ 165 w 165"/>
                <a:gd name="T7" fmla="*/ 82 h 258"/>
                <a:gd name="T8" fmla="*/ 82 w 165"/>
                <a:gd name="T9" fmla="*/ 0 h 258"/>
                <a:gd name="T10" fmla="*/ 82 w 165"/>
                <a:gd name="T11" fmla="*/ 120 h 258"/>
                <a:gd name="T12" fmla="*/ 40 w 165"/>
                <a:gd name="T13" fmla="*/ 77 h 258"/>
                <a:gd name="T14" fmla="*/ 82 w 165"/>
                <a:gd name="T15" fmla="*/ 35 h 258"/>
                <a:gd name="T16" fmla="*/ 125 w 165"/>
                <a:gd name="T17" fmla="*/ 77 h 258"/>
                <a:gd name="T18" fmla="*/ 82 w 165"/>
                <a:gd name="T19" fmla="*/ 1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8">
                  <a:moveTo>
                    <a:pt x="82" y="0"/>
                  </a:moveTo>
                  <a:cubicBezTo>
                    <a:pt x="37" y="0"/>
                    <a:pt x="0" y="36"/>
                    <a:pt x="0" y="82"/>
                  </a:cubicBezTo>
                  <a:cubicBezTo>
                    <a:pt x="0" y="128"/>
                    <a:pt x="82" y="258"/>
                    <a:pt x="82" y="258"/>
                  </a:cubicBezTo>
                  <a:cubicBezTo>
                    <a:pt x="82" y="258"/>
                    <a:pt x="165" y="128"/>
                    <a:pt x="165" y="82"/>
                  </a:cubicBezTo>
                  <a:cubicBezTo>
                    <a:pt x="165" y="36"/>
                    <a:pt x="128" y="0"/>
                    <a:pt x="82" y="0"/>
                  </a:cubicBezTo>
                  <a:close/>
                  <a:moveTo>
                    <a:pt x="82" y="120"/>
                  </a:moveTo>
                  <a:cubicBezTo>
                    <a:pt x="59" y="120"/>
                    <a:pt x="40" y="101"/>
                    <a:pt x="40" y="77"/>
                  </a:cubicBezTo>
                  <a:cubicBezTo>
                    <a:pt x="40" y="54"/>
                    <a:pt x="59" y="35"/>
                    <a:pt x="82" y="35"/>
                  </a:cubicBezTo>
                  <a:cubicBezTo>
                    <a:pt x="106" y="35"/>
                    <a:pt x="125" y="54"/>
                    <a:pt x="125" y="77"/>
                  </a:cubicBezTo>
                  <a:cubicBezTo>
                    <a:pt x="125" y="101"/>
                    <a:pt x="106" y="120"/>
                    <a:pt x="82" y="120"/>
                  </a:cubicBezTo>
                  <a:close/>
                </a:path>
              </a:pathLst>
            </a:custGeom>
            <a:grpFill/>
            <a:ln>
              <a:noFill/>
            </a:ln>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2" name="组合 11"/>
          <p:cNvGrpSpPr/>
          <p:nvPr/>
        </p:nvGrpSpPr>
        <p:grpSpPr>
          <a:xfrm>
            <a:off x="6040005" y="1588412"/>
            <a:ext cx="266568" cy="544750"/>
            <a:chOff x="6040005" y="1588412"/>
            <a:chExt cx="266568" cy="544750"/>
          </a:xfrm>
          <a:solidFill>
            <a:srgbClr val="A27802"/>
          </a:solidFill>
        </p:grpSpPr>
        <p:sp>
          <p:nvSpPr>
            <p:cNvPr id="186" name="Oval 162"/>
            <p:cNvSpPr>
              <a:spLocks noChangeArrowheads="1"/>
            </p:cNvSpPr>
            <p:nvPr/>
          </p:nvSpPr>
          <p:spPr bwMode="auto">
            <a:xfrm>
              <a:off x="6133646" y="2062077"/>
              <a:ext cx="71085" cy="710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90" name="Freeform 166"/>
            <p:cNvSpPr>
              <a:spLocks noEditPoints="1"/>
            </p:cNvSpPr>
            <p:nvPr/>
          </p:nvSpPr>
          <p:spPr bwMode="auto">
            <a:xfrm>
              <a:off x="6040005" y="1588412"/>
              <a:ext cx="266568" cy="418991"/>
            </a:xfrm>
            <a:custGeom>
              <a:avLst/>
              <a:gdLst>
                <a:gd name="T0" fmla="*/ 82 w 165"/>
                <a:gd name="T1" fmla="*/ 0 h 259"/>
                <a:gd name="T2" fmla="*/ 0 w 165"/>
                <a:gd name="T3" fmla="*/ 83 h 259"/>
                <a:gd name="T4" fmla="*/ 82 w 165"/>
                <a:gd name="T5" fmla="*/ 259 h 259"/>
                <a:gd name="T6" fmla="*/ 165 w 165"/>
                <a:gd name="T7" fmla="*/ 83 h 259"/>
                <a:gd name="T8" fmla="*/ 82 w 165"/>
                <a:gd name="T9" fmla="*/ 0 h 259"/>
                <a:gd name="T10" fmla="*/ 82 w 165"/>
                <a:gd name="T11" fmla="*/ 120 h 259"/>
                <a:gd name="T12" fmla="*/ 40 w 165"/>
                <a:gd name="T13" fmla="*/ 78 h 259"/>
                <a:gd name="T14" fmla="*/ 82 w 165"/>
                <a:gd name="T15" fmla="*/ 36 h 259"/>
                <a:gd name="T16" fmla="*/ 125 w 165"/>
                <a:gd name="T17" fmla="*/ 78 h 259"/>
                <a:gd name="T18" fmla="*/ 82 w 165"/>
                <a:gd name="T19" fmla="*/ 12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9">
                  <a:moveTo>
                    <a:pt x="82" y="0"/>
                  </a:moveTo>
                  <a:cubicBezTo>
                    <a:pt x="37" y="0"/>
                    <a:pt x="0" y="37"/>
                    <a:pt x="0" y="83"/>
                  </a:cubicBezTo>
                  <a:cubicBezTo>
                    <a:pt x="0" y="129"/>
                    <a:pt x="82" y="259"/>
                    <a:pt x="82" y="259"/>
                  </a:cubicBezTo>
                  <a:cubicBezTo>
                    <a:pt x="82" y="259"/>
                    <a:pt x="165" y="129"/>
                    <a:pt x="165" y="83"/>
                  </a:cubicBezTo>
                  <a:cubicBezTo>
                    <a:pt x="165" y="37"/>
                    <a:pt x="128" y="0"/>
                    <a:pt x="82" y="0"/>
                  </a:cubicBezTo>
                  <a:close/>
                  <a:moveTo>
                    <a:pt x="82" y="120"/>
                  </a:moveTo>
                  <a:cubicBezTo>
                    <a:pt x="59" y="120"/>
                    <a:pt x="40" y="102"/>
                    <a:pt x="40" y="78"/>
                  </a:cubicBezTo>
                  <a:cubicBezTo>
                    <a:pt x="40" y="55"/>
                    <a:pt x="59" y="36"/>
                    <a:pt x="82" y="36"/>
                  </a:cubicBezTo>
                  <a:cubicBezTo>
                    <a:pt x="106" y="36"/>
                    <a:pt x="125" y="55"/>
                    <a:pt x="125" y="78"/>
                  </a:cubicBezTo>
                  <a:cubicBezTo>
                    <a:pt x="125" y="102"/>
                    <a:pt x="106" y="120"/>
                    <a:pt x="82"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91" name="组合 190"/>
          <p:cNvGrpSpPr/>
          <p:nvPr/>
        </p:nvGrpSpPr>
        <p:grpSpPr>
          <a:xfrm>
            <a:off x="6282606" y="1140757"/>
            <a:ext cx="1368483" cy="488665"/>
            <a:chOff x="6853137" y="1539372"/>
            <a:chExt cx="1368483" cy="488665"/>
          </a:xfrm>
        </p:grpSpPr>
        <p:sp>
          <p:nvSpPr>
            <p:cNvPr id="192" name="Freeform 788"/>
            <p:cNvSpPr>
              <a:spLocks noEditPoints="1"/>
            </p:cNvSpPr>
            <p:nvPr/>
          </p:nvSpPr>
          <p:spPr bwMode="auto">
            <a:xfrm>
              <a:off x="8079483" y="1539372"/>
              <a:ext cx="142137" cy="142137"/>
            </a:xfrm>
            <a:custGeom>
              <a:avLst/>
              <a:gdLst>
                <a:gd name="T0" fmla="*/ 54 w 109"/>
                <a:gd name="T1" fmla="*/ 109 h 109"/>
                <a:gd name="T2" fmla="*/ 0 w 109"/>
                <a:gd name="T3" fmla="*/ 55 h 109"/>
                <a:gd name="T4" fmla="*/ 54 w 109"/>
                <a:gd name="T5" fmla="*/ 0 h 109"/>
                <a:gd name="T6" fmla="*/ 109 w 109"/>
                <a:gd name="T7" fmla="*/ 55 h 109"/>
                <a:gd name="T8" fmla="*/ 54 w 109"/>
                <a:gd name="T9" fmla="*/ 109 h 109"/>
                <a:gd name="T10" fmla="*/ 54 w 109"/>
                <a:gd name="T11" fmla="*/ 24 h 109"/>
                <a:gd name="T12" fmla="*/ 23 w 109"/>
                <a:gd name="T13" fmla="*/ 55 h 109"/>
                <a:gd name="T14" fmla="*/ 54 w 109"/>
                <a:gd name="T15" fmla="*/ 86 h 109"/>
                <a:gd name="T16" fmla="*/ 85 w 109"/>
                <a:gd name="T17" fmla="*/ 55 h 109"/>
                <a:gd name="T18" fmla="*/ 54 w 109"/>
                <a:gd name="T19" fmla="*/ 2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4" y="109"/>
                  </a:moveTo>
                  <a:cubicBezTo>
                    <a:pt x="24" y="109"/>
                    <a:pt x="0" y="85"/>
                    <a:pt x="0" y="55"/>
                  </a:cubicBezTo>
                  <a:cubicBezTo>
                    <a:pt x="0" y="25"/>
                    <a:pt x="24" y="0"/>
                    <a:pt x="54" y="0"/>
                  </a:cubicBezTo>
                  <a:cubicBezTo>
                    <a:pt x="84" y="0"/>
                    <a:pt x="109" y="25"/>
                    <a:pt x="109" y="55"/>
                  </a:cubicBezTo>
                  <a:cubicBezTo>
                    <a:pt x="109" y="85"/>
                    <a:pt x="84" y="109"/>
                    <a:pt x="54" y="109"/>
                  </a:cubicBezTo>
                  <a:close/>
                  <a:moveTo>
                    <a:pt x="54" y="24"/>
                  </a:moveTo>
                  <a:cubicBezTo>
                    <a:pt x="37" y="24"/>
                    <a:pt x="23" y="38"/>
                    <a:pt x="23" y="55"/>
                  </a:cubicBezTo>
                  <a:cubicBezTo>
                    <a:pt x="23" y="72"/>
                    <a:pt x="37" y="86"/>
                    <a:pt x="54" y="86"/>
                  </a:cubicBezTo>
                  <a:cubicBezTo>
                    <a:pt x="71" y="86"/>
                    <a:pt x="85" y="72"/>
                    <a:pt x="85" y="55"/>
                  </a:cubicBezTo>
                  <a:cubicBezTo>
                    <a:pt x="85" y="38"/>
                    <a:pt x="71" y="24"/>
                    <a:pt x="54" y="2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89"/>
            <p:cNvSpPr>
              <a:spLocks/>
            </p:cNvSpPr>
            <p:nvPr/>
          </p:nvSpPr>
          <p:spPr bwMode="auto">
            <a:xfrm>
              <a:off x="6853137" y="1604380"/>
              <a:ext cx="1232956" cy="423657"/>
            </a:xfrm>
            <a:custGeom>
              <a:avLst/>
              <a:gdLst>
                <a:gd name="T0" fmla="*/ 4 w 947"/>
                <a:gd name="T1" fmla="*/ 325 h 325"/>
                <a:gd name="T2" fmla="*/ 1 w 947"/>
                <a:gd name="T3" fmla="*/ 324 h 325"/>
                <a:gd name="T4" fmla="*/ 2 w 947"/>
                <a:gd name="T5" fmla="*/ 319 h 325"/>
                <a:gd name="T6" fmla="*/ 375 w 947"/>
                <a:gd name="T7" fmla="*/ 2 h 325"/>
                <a:gd name="T8" fmla="*/ 376 w 947"/>
                <a:gd name="T9" fmla="*/ 2 h 325"/>
                <a:gd name="T10" fmla="*/ 943 w 947"/>
                <a:gd name="T11" fmla="*/ 0 h 325"/>
                <a:gd name="T12" fmla="*/ 943 w 947"/>
                <a:gd name="T13" fmla="*/ 0 h 325"/>
                <a:gd name="T14" fmla="*/ 947 w 947"/>
                <a:gd name="T15" fmla="*/ 4 h 325"/>
                <a:gd name="T16" fmla="*/ 943 w 947"/>
                <a:gd name="T17" fmla="*/ 8 h 325"/>
                <a:gd name="T18" fmla="*/ 378 w 947"/>
                <a:gd name="T19" fmla="*/ 10 h 325"/>
                <a:gd name="T20" fmla="*/ 6 w 947"/>
                <a:gd name="T21" fmla="*/ 325 h 325"/>
                <a:gd name="T22" fmla="*/ 4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4" y="325"/>
                  </a:moveTo>
                  <a:cubicBezTo>
                    <a:pt x="3" y="325"/>
                    <a:pt x="2" y="325"/>
                    <a:pt x="1" y="324"/>
                  </a:cubicBezTo>
                  <a:cubicBezTo>
                    <a:pt x="0" y="323"/>
                    <a:pt x="0" y="320"/>
                    <a:pt x="2" y="319"/>
                  </a:cubicBezTo>
                  <a:cubicBezTo>
                    <a:pt x="375" y="2"/>
                    <a:pt x="375" y="2"/>
                    <a:pt x="375" y="2"/>
                  </a:cubicBezTo>
                  <a:cubicBezTo>
                    <a:pt x="376" y="2"/>
                    <a:pt x="376" y="2"/>
                    <a:pt x="376" y="2"/>
                  </a:cubicBezTo>
                  <a:cubicBezTo>
                    <a:pt x="943" y="0"/>
                    <a:pt x="943" y="0"/>
                    <a:pt x="943" y="0"/>
                  </a:cubicBezTo>
                  <a:cubicBezTo>
                    <a:pt x="943" y="0"/>
                    <a:pt x="943" y="0"/>
                    <a:pt x="943" y="0"/>
                  </a:cubicBezTo>
                  <a:cubicBezTo>
                    <a:pt x="945" y="0"/>
                    <a:pt x="947" y="2"/>
                    <a:pt x="947" y="4"/>
                  </a:cubicBezTo>
                  <a:cubicBezTo>
                    <a:pt x="947" y="6"/>
                    <a:pt x="945" y="8"/>
                    <a:pt x="943" y="8"/>
                  </a:cubicBezTo>
                  <a:cubicBezTo>
                    <a:pt x="378" y="10"/>
                    <a:pt x="378" y="10"/>
                    <a:pt x="378" y="10"/>
                  </a:cubicBezTo>
                  <a:cubicBezTo>
                    <a:pt x="6" y="325"/>
                    <a:pt x="6" y="325"/>
                    <a:pt x="6" y="325"/>
                  </a:cubicBezTo>
                  <a:cubicBezTo>
                    <a:pt x="6" y="325"/>
                    <a:pt x="5" y="325"/>
                    <a:pt x="4"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4" name="组合 193"/>
          <p:cNvGrpSpPr/>
          <p:nvPr/>
        </p:nvGrpSpPr>
        <p:grpSpPr>
          <a:xfrm>
            <a:off x="1643121" y="1359094"/>
            <a:ext cx="1358015" cy="490319"/>
            <a:chOff x="4163551" y="970823"/>
            <a:chExt cx="1358015" cy="490319"/>
          </a:xfrm>
        </p:grpSpPr>
        <p:sp>
          <p:nvSpPr>
            <p:cNvPr id="195" name="Freeform 790"/>
            <p:cNvSpPr>
              <a:spLocks noEditPoints="1"/>
            </p:cNvSpPr>
            <p:nvPr/>
          </p:nvSpPr>
          <p:spPr bwMode="auto">
            <a:xfrm>
              <a:off x="4163551" y="970823"/>
              <a:ext cx="142137" cy="142137"/>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91"/>
            <p:cNvSpPr>
              <a:spLocks/>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7" name="组合 196"/>
          <p:cNvGrpSpPr/>
          <p:nvPr/>
        </p:nvGrpSpPr>
        <p:grpSpPr>
          <a:xfrm flipV="1">
            <a:off x="3859497" y="3606530"/>
            <a:ext cx="1226908" cy="444555"/>
            <a:chOff x="4163553" y="970822"/>
            <a:chExt cx="1358013" cy="490320"/>
          </a:xfrm>
        </p:grpSpPr>
        <p:sp>
          <p:nvSpPr>
            <p:cNvPr id="198" name="Freeform 790"/>
            <p:cNvSpPr>
              <a:spLocks noEditPoints="1"/>
            </p:cNvSpPr>
            <p:nvPr/>
          </p:nvSpPr>
          <p:spPr bwMode="auto">
            <a:xfrm>
              <a:off x="4163553" y="970822"/>
              <a:ext cx="142137" cy="142136"/>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791"/>
            <p:cNvSpPr>
              <a:spLocks/>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1" name="矩形 200"/>
          <p:cNvSpPr/>
          <p:nvPr/>
        </p:nvSpPr>
        <p:spPr>
          <a:xfrm flipH="1">
            <a:off x="617475" y="1880440"/>
            <a:ext cx="1435139" cy="1123356"/>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2" name="矩形 201"/>
          <p:cNvSpPr/>
          <p:nvPr/>
        </p:nvSpPr>
        <p:spPr>
          <a:xfrm>
            <a:off x="612453" y="154249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3" name="矩形 202"/>
          <p:cNvSpPr/>
          <p:nvPr/>
        </p:nvSpPr>
        <p:spPr>
          <a:xfrm flipH="1">
            <a:off x="7801444" y="1427240"/>
            <a:ext cx="1435139" cy="1123356"/>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4" name="矩形 203"/>
          <p:cNvSpPr/>
          <p:nvPr/>
        </p:nvSpPr>
        <p:spPr>
          <a:xfrm>
            <a:off x="7796422" y="108929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5" name="矩形 204"/>
          <p:cNvSpPr/>
          <p:nvPr/>
        </p:nvSpPr>
        <p:spPr>
          <a:xfrm flipH="1">
            <a:off x="3722087" y="4416358"/>
            <a:ext cx="2447100"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6" name="矩形 205"/>
          <p:cNvSpPr/>
          <p:nvPr/>
        </p:nvSpPr>
        <p:spPr>
          <a:xfrm>
            <a:off x="3717066" y="407841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0"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07" name="组合 206"/>
          <p:cNvGrpSpPr/>
          <p:nvPr/>
        </p:nvGrpSpPr>
        <p:grpSpPr>
          <a:xfrm>
            <a:off x="352591" y="688270"/>
            <a:ext cx="9369259" cy="67851"/>
            <a:chOff x="288133" y="483063"/>
            <a:chExt cx="8772740" cy="64666"/>
          </a:xfrm>
        </p:grpSpPr>
        <p:sp>
          <p:nvSpPr>
            <p:cNvPr id="208" name="任意多边形 20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9" name="直接连接符 208"/>
            <p:cNvCxnSpPr>
              <a:stCxn id="20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0" name="组合 209"/>
          <p:cNvGrpSpPr/>
          <p:nvPr/>
        </p:nvGrpSpPr>
        <p:grpSpPr>
          <a:xfrm>
            <a:off x="0" y="290390"/>
            <a:ext cx="641111" cy="353788"/>
            <a:chOff x="0" y="252065"/>
            <a:chExt cx="641111" cy="392113"/>
          </a:xfrm>
        </p:grpSpPr>
        <p:sp>
          <p:nvSpPr>
            <p:cNvPr id="211"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2"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3" name="五边形 21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0"/>
                                        </p:tgtEl>
                                        <p:attrNameLst>
                                          <p:attrName>style.visibility</p:attrName>
                                        </p:attrNameLst>
                                      </p:cBhvr>
                                      <p:to>
                                        <p:strVal val="visible"/>
                                      </p:to>
                                    </p:set>
                                    <p:animEffect transition="in" filter="wipe(left)">
                                      <p:cBhvr>
                                        <p:cTn id="7" dur="500"/>
                                        <p:tgtEl>
                                          <p:spTgt spid="2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7"/>
                                        </p:tgtEl>
                                        <p:attrNameLst>
                                          <p:attrName>style.visibility</p:attrName>
                                        </p:attrNameLst>
                                      </p:cBhvr>
                                      <p:to>
                                        <p:strVal val="visible"/>
                                      </p:to>
                                    </p:set>
                                    <p:animEffect transition="in" filter="wipe(down)">
                                      <p:cBhvr>
                                        <p:cTn id="12" dur="500"/>
                                        <p:tgtEl>
                                          <p:spTgt spid="20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0"/>
                                        </p:tgtEl>
                                        <p:attrNameLst>
                                          <p:attrName>style.visibility</p:attrName>
                                        </p:attrNameLst>
                                      </p:cBhvr>
                                      <p:to>
                                        <p:strVal val="visible"/>
                                      </p:to>
                                    </p:set>
                                    <p:anim calcmode="lin" valueType="num">
                                      <p:cBhvr>
                                        <p:cTn id="16"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0"/>
                                        </p:tgtEl>
                                        <p:attrNameLst>
                                          <p:attrName>ppt_y</p:attrName>
                                        </p:attrNameLst>
                                      </p:cBhvr>
                                      <p:tavLst>
                                        <p:tav tm="0">
                                          <p:val>
                                            <p:strVal val="#ppt_y"/>
                                          </p:val>
                                        </p:tav>
                                        <p:tav tm="100000">
                                          <p:val>
                                            <p:strVal val="#ppt_y"/>
                                          </p:val>
                                        </p:tav>
                                      </p:tavLst>
                                    </p:anim>
                                    <p:anim calcmode="lin" valueType="num">
                                      <p:cBhvr>
                                        <p:cTn id="18"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00"/>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childTnLst>
                                </p:cTn>
                              </p:par>
                            </p:childTnLst>
                          </p:cTn>
                        </p:par>
                        <p:par>
                          <p:cTn id="25" fill="hold">
                            <p:stCondLst>
                              <p:cond delay="2450"/>
                            </p:stCondLst>
                            <p:childTnLst>
                              <p:par>
                                <p:cTn id="26" presetID="26" presetClass="emph" presetSubtype="0" fill="hold" nodeType="afterEffect">
                                  <p:stCondLst>
                                    <p:cond delay="0"/>
                                  </p:stCondLst>
                                  <p:childTnLst>
                                    <p:animEffect transition="out" filter="fade">
                                      <p:cBhvr>
                                        <p:cTn id="27" dur="500" tmFilter="0, 0; .2, .5; .8, .5; 1, 0"/>
                                        <p:tgtEl>
                                          <p:spTgt spid="28"/>
                                        </p:tgtEl>
                                      </p:cBhvr>
                                    </p:animEffect>
                                    <p:animScale>
                                      <p:cBhvr>
                                        <p:cTn id="28" dur="250" autoRev="1" fill="hold"/>
                                        <p:tgtEl>
                                          <p:spTgt spid="28"/>
                                        </p:tgtEl>
                                      </p:cBhvr>
                                      <p:by x="105000" y="105000"/>
                                    </p:animScale>
                                  </p:childTnLst>
                                </p:cTn>
                              </p:par>
                            </p:childTnLst>
                          </p:cTn>
                        </p:par>
                        <p:par>
                          <p:cTn id="29" fill="hold">
                            <p:stCondLst>
                              <p:cond delay="2950"/>
                            </p:stCondLst>
                            <p:childTnLst>
                              <p:par>
                                <p:cTn id="30" presetID="42"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3450"/>
                            </p:stCondLst>
                            <p:childTnLst>
                              <p:par>
                                <p:cTn id="36" presetID="22" presetClass="entr" presetSubtype="2" fill="hold" nodeType="afterEffect">
                                  <p:stCondLst>
                                    <p:cond delay="0"/>
                                  </p:stCondLst>
                                  <p:childTnLst>
                                    <p:set>
                                      <p:cBhvr>
                                        <p:cTn id="37" dur="1" fill="hold">
                                          <p:stCondLst>
                                            <p:cond delay="0"/>
                                          </p:stCondLst>
                                        </p:cTn>
                                        <p:tgtEl>
                                          <p:spTgt spid="194"/>
                                        </p:tgtEl>
                                        <p:attrNameLst>
                                          <p:attrName>style.visibility</p:attrName>
                                        </p:attrNameLst>
                                      </p:cBhvr>
                                      <p:to>
                                        <p:strVal val="visible"/>
                                      </p:to>
                                    </p:set>
                                    <p:animEffect transition="in" filter="wipe(right)">
                                      <p:cBhvr>
                                        <p:cTn id="38" dur="500"/>
                                        <p:tgtEl>
                                          <p:spTgt spid="194"/>
                                        </p:tgtEl>
                                      </p:cBhvr>
                                    </p:animEffect>
                                  </p:childTnLst>
                                </p:cTn>
                              </p:par>
                            </p:childTnLst>
                          </p:cTn>
                        </p:par>
                        <p:par>
                          <p:cTn id="39" fill="hold">
                            <p:stCondLst>
                              <p:cond delay="3950"/>
                            </p:stCondLst>
                            <p:childTnLst>
                              <p:par>
                                <p:cTn id="40" presetID="10" presetClass="entr" presetSubtype="0" fill="hold" grpId="0" nodeType="afterEffect">
                                  <p:stCondLst>
                                    <p:cond delay="0"/>
                                  </p:stCondLst>
                                  <p:childTnLst>
                                    <p:set>
                                      <p:cBhvr>
                                        <p:cTn id="41" dur="1" fill="hold">
                                          <p:stCondLst>
                                            <p:cond delay="0"/>
                                          </p:stCondLst>
                                        </p:cTn>
                                        <p:tgtEl>
                                          <p:spTgt spid="202"/>
                                        </p:tgtEl>
                                        <p:attrNameLst>
                                          <p:attrName>style.visibility</p:attrName>
                                        </p:attrNameLst>
                                      </p:cBhvr>
                                      <p:to>
                                        <p:strVal val="visible"/>
                                      </p:to>
                                    </p:set>
                                    <p:animEffect transition="in" filter="fade">
                                      <p:cBhvr>
                                        <p:cTn id="42" dur="350"/>
                                        <p:tgtEl>
                                          <p:spTgt spid="202"/>
                                        </p:tgtEl>
                                      </p:cBhvr>
                                    </p:animEffect>
                                  </p:childTnLst>
                                </p:cTn>
                              </p:par>
                              <p:par>
                                <p:cTn id="43" presetID="26" presetClass="emph" presetSubtype="0" fill="hold" grpId="1" nodeType="withEffect">
                                  <p:stCondLst>
                                    <p:cond delay="0"/>
                                  </p:stCondLst>
                                  <p:childTnLst>
                                    <p:animEffect transition="out" filter="fade">
                                      <p:cBhvr>
                                        <p:cTn id="44" dur="400" tmFilter="0, 0; .2, .5; .8, .5; 1, 0"/>
                                        <p:tgtEl>
                                          <p:spTgt spid="202"/>
                                        </p:tgtEl>
                                      </p:cBhvr>
                                    </p:animEffect>
                                    <p:animScale>
                                      <p:cBhvr>
                                        <p:cTn id="45" dur="200" autoRev="1" fill="hold"/>
                                        <p:tgtEl>
                                          <p:spTgt spid="202"/>
                                        </p:tgtEl>
                                      </p:cBhvr>
                                      <p:by x="105000" y="105000"/>
                                    </p:animScale>
                                  </p:childTnLst>
                                </p:cTn>
                              </p:par>
                            </p:childTnLst>
                          </p:cTn>
                        </p:par>
                        <p:par>
                          <p:cTn id="46" fill="hold">
                            <p:stCondLst>
                              <p:cond delay="4350"/>
                            </p:stCondLst>
                            <p:childTnLst>
                              <p:par>
                                <p:cTn id="47" presetID="10" presetClass="entr" presetSubtype="0" fill="hold" grpId="0" nodeType="afterEffect">
                                  <p:stCondLst>
                                    <p:cond delay="0"/>
                                  </p:stCondLst>
                                  <p:childTnLst>
                                    <p:set>
                                      <p:cBhvr>
                                        <p:cTn id="48" dur="1" fill="hold">
                                          <p:stCondLst>
                                            <p:cond delay="0"/>
                                          </p:stCondLst>
                                        </p:cTn>
                                        <p:tgtEl>
                                          <p:spTgt spid="201"/>
                                        </p:tgtEl>
                                        <p:attrNameLst>
                                          <p:attrName>style.visibility</p:attrName>
                                        </p:attrNameLst>
                                      </p:cBhvr>
                                      <p:to>
                                        <p:strVal val="visible"/>
                                      </p:to>
                                    </p:set>
                                    <p:animEffect transition="in" filter="fade">
                                      <p:cBhvr>
                                        <p:cTn id="49" dur="500"/>
                                        <p:tgtEl>
                                          <p:spTgt spid="201"/>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anim calcmode="lin" valueType="num">
                                      <p:cBhvr>
                                        <p:cTn id="55" dur="500" fill="hold"/>
                                        <p:tgtEl>
                                          <p:spTgt spid="12"/>
                                        </p:tgtEl>
                                        <p:attrNameLst>
                                          <p:attrName>ppt_x</p:attrName>
                                        </p:attrNameLst>
                                      </p:cBhvr>
                                      <p:tavLst>
                                        <p:tav tm="0">
                                          <p:val>
                                            <p:strVal val="#ppt_x"/>
                                          </p:val>
                                        </p:tav>
                                        <p:tav tm="100000">
                                          <p:val>
                                            <p:strVal val="#ppt_x"/>
                                          </p:val>
                                        </p:tav>
                                      </p:tavLst>
                                    </p:anim>
                                    <p:anim calcmode="lin" valueType="num">
                                      <p:cBhvr>
                                        <p:cTn id="56" dur="50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500"/>
                            </p:stCondLst>
                            <p:childTnLst>
                              <p:par>
                                <p:cTn id="58" presetID="22" presetClass="entr" presetSubtype="8" fill="hold" nodeType="afterEffect">
                                  <p:stCondLst>
                                    <p:cond delay="0"/>
                                  </p:stCondLst>
                                  <p:childTnLst>
                                    <p:set>
                                      <p:cBhvr>
                                        <p:cTn id="59" dur="1" fill="hold">
                                          <p:stCondLst>
                                            <p:cond delay="0"/>
                                          </p:stCondLst>
                                        </p:cTn>
                                        <p:tgtEl>
                                          <p:spTgt spid="191"/>
                                        </p:tgtEl>
                                        <p:attrNameLst>
                                          <p:attrName>style.visibility</p:attrName>
                                        </p:attrNameLst>
                                      </p:cBhvr>
                                      <p:to>
                                        <p:strVal val="visible"/>
                                      </p:to>
                                    </p:set>
                                    <p:animEffect transition="in" filter="wipe(left)">
                                      <p:cBhvr>
                                        <p:cTn id="60" dur="500"/>
                                        <p:tgtEl>
                                          <p:spTgt spid="191"/>
                                        </p:tgtEl>
                                      </p:cBhvr>
                                    </p:animEffect>
                                  </p:childTnLst>
                                </p:cTn>
                              </p:par>
                            </p:childTnLst>
                          </p:cTn>
                        </p:par>
                        <p:par>
                          <p:cTn id="61" fill="hold">
                            <p:stCondLst>
                              <p:cond delay="1000"/>
                            </p:stCondLst>
                            <p:childTnLst>
                              <p:par>
                                <p:cTn id="62" presetID="10" presetClass="entr" presetSubtype="0" fill="hold" grpId="0" nodeType="afterEffect">
                                  <p:stCondLst>
                                    <p:cond delay="0"/>
                                  </p:stCondLst>
                                  <p:childTnLst>
                                    <p:set>
                                      <p:cBhvr>
                                        <p:cTn id="63" dur="1" fill="hold">
                                          <p:stCondLst>
                                            <p:cond delay="0"/>
                                          </p:stCondLst>
                                        </p:cTn>
                                        <p:tgtEl>
                                          <p:spTgt spid="204"/>
                                        </p:tgtEl>
                                        <p:attrNameLst>
                                          <p:attrName>style.visibility</p:attrName>
                                        </p:attrNameLst>
                                      </p:cBhvr>
                                      <p:to>
                                        <p:strVal val="visible"/>
                                      </p:to>
                                    </p:set>
                                    <p:animEffect transition="in" filter="fade">
                                      <p:cBhvr>
                                        <p:cTn id="64" dur="350"/>
                                        <p:tgtEl>
                                          <p:spTgt spid="204"/>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204"/>
                                        </p:tgtEl>
                                      </p:cBhvr>
                                    </p:animEffect>
                                    <p:animScale>
                                      <p:cBhvr>
                                        <p:cTn id="67" dur="200" autoRev="1" fill="hold"/>
                                        <p:tgtEl>
                                          <p:spTgt spid="204"/>
                                        </p:tgtEl>
                                      </p:cBhvr>
                                      <p:by x="105000" y="105000"/>
                                    </p:animScale>
                                  </p:childTnLst>
                                </p:cTn>
                              </p:par>
                            </p:childTnLst>
                          </p:cTn>
                        </p:par>
                        <p:par>
                          <p:cTn id="68" fill="hold">
                            <p:stCondLst>
                              <p:cond delay="1400"/>
                            </p:stCondLst>
                            <p:childTnLst>
                              <p:par>
                                <p:cTn id="69" presetID="10" presetClass="entr" presetSubtype="0" fill="hold" grpId="0" nodeType="afterEffect">
                                  <p:stCondLst>
                                    <p:cond delay="0"/>
                                  </p:stCondLst>
                                  <p:childTnLst>
                                    <p:set>
                                      <p:cBhvr>
                                        <p:cTn id="70" dur="1" fill="hold">
                                          <p:stCondLst>
                                            <p:cond delay="0"/>
                                          </p:stCondLst>
                                        </p:cTn>
                                        <p:tgtEl>
                                          <p:spTgt spid="203"/>
                                        </p:tgtEl>
                                        <p:attrNameLst>
                                          <p:attrName>style.visibility</p:attrName>
                                        </p:attrNameLst>
                                      </p:cBhvr>
                                      <p:to>
                                        <p:strVal val="visible"/>
                                      </p:to>
                                    </p:set>
                                    <p:animEffect transition="in" filter="fade">
                                      <p:cBhvr>
                                        <p:cTn id="71" dur="500"/>
                                        <p:tgtEl>
                                          <p:spTgt spid="203"/>
                                        </p:tgtEl>
                                      </p:cBhvr>
                                    </p:animEffect>
                                  </p:childTnLst>
                                </p:cTn>
                              </p:par>
                            </p:childTnLst>
                          </p:cTn>
                        </p:par>
                        <p:par>
                          <p:cTn id="72" fill="hold">
                            <p:stCondLst>
                              <p:cond delay="1900"/>
                            </p:stCondLst>
                            <p:childTnLst>
                              <p:par>
                                <p:cTn id="73" presetID="42" presetClass="entr" presetSubtype="0"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anim calcmode="lin" valueType="num">
                                      <p:cBhvr>
                                        <p:cTn id="76" dur="500" fill="hold"/>
                                        <p:tgtEl>
                                          <p:spTgt spid="17"/>
                                        </p:tgtEl>
                                        <p:attrNameLst>
                                          <p:attrName>ppt_x</p:attrName>
                                        </p:attrNameLst>
                                      </p:cBhvr>
                                      <p:tavLst>
                                        <p:tav tm="0">
                                          <p:val>
                                            <p:strVal val="#ppt_x"/>
                                          </p:val>
                                        </p:tav>
                                        <p:tav tm="100000">
                                          <p:val>
                                            <p:strVal val="#ppt_x"/>
                                          </p:val>
                                        </p:tav>
                                      </p:tavLst>
                                    </p:anim>
                                    <p:anim calcmode="lin" valueType="num">
                                      <p:cBhvr>
                                        <p:cTn id="77" dur="500" fill="hold"/>
                                        <p:tgtEl>
                                          <p:spTgt spid="17"/>
                                        </p:tgtEl>
                                        <p:attrNameLst>
                                          <p:attrName>ppt_y</p:attrName>
                                        </p:attrNameLst>
                                      </p:cBhvr>
                                      <p:tavLst>
                                        <p:tav tm="0">
                                          <p:val>
                                            <p:strVal val="#ppt_y+.1"/>
                                          </p:val>
                                        </p:tav>
                                        <p:tav tm="100000">
                                          <p:val>
                                            <p:strVal val="#ppt_y"/>
                                          </p:val>
                                        </p:tav>
                                      </p:tavLst>
                                    </p:anim>
                                  </p:childTnLst>
                                </p:cTn>
                              </p:par>
                            </p:childTnLst>
                          </p:cTn>
                        </p:par>
                        <p:par>
                          <p:cTn id="78" fill="hold">
                            <p:stCondLst>
                              <p:cond delay="2400"/>
                            </p:stCondLst>
                            <p:childTnLst>
                              <p:par>
                                <p:cTn id="79" presetID="22" presetClass="entr" presetSubtype="2" fill="hold" nodeType="afterEffect">
                                  <p:stCondLst>
                                    <p:cond delay="0"/>
                                  </p:stCondLst>
                                  <p:childTnLst>
                                    <p:set>
                                      <p:cBhvr>
                                        <p:cTn id="80" dur="1" fill="hold">
                                          <p:stCondLst>
                                            <p:cond delay="0"/>
                                          </p:stCondLst>
                                        </p:cTn>
                                        <p:tgtEl>
                                          <p:spTgt spid="197"/>
                                        </p:tgtEl>
                                        <p:attrNameLst>
                                          <p:attrName>style.visibility</p:attrName>
                                        </p:attrNameLst>
                                      </p:cBhvr>
                                      <p:to>
                                        <p:strVal val="visible"/>
                                      </p:to>
                                    </p:set>
                                    <p:animEffect transition="in" filter="wipe(right)">
                                      <p:cBhvr>
                                        <p:cTn id="81" dur="500"/>
                                        <p:tgtEl>
                                          <p:spTgt spid="197"/>
                                        </p:tgtEl>
                                      </p:cBhvr>
                                    </p:animEffect>
                                  </p:childTnLst>
                                </p:cTn>
                              </p:par>
                            </p:childTnLst>
                          </p:cTn>
                        </p:par>
                        <p:par>
                          <p:cTn id="82" fill="hold">
                            <p:stCondLst>
                              <p:cond delay="2900"/>
                            </p:stCondLst>
                            <p:childTnLst>
                              <p:par>
                                <p:cTn id="83" presetID="10" presetClass="entr" presetSubtype="0" fill="hold" grpId="0" nodeType="afterEffect">
                                  <p:stCondLst>
                                    <p:cond delay="0"/>
                                  </p:stCondLst>
                                  <p:childTnLst>
                                    <p:set>
                                      <p:cBhvr>
                                        <p:cTn id="84" dur="1" fill="hold">
                                          <p:stCondLst>
                                            <p:cond delay="0"/>
                                          </p:stCondLst>
                                        </p:cTn>
                                        <p:tgtEl>
                                          <p:spTgt spid="206"/>
                                        </p:tgtEl>
                                        <p:attrNameLst>
                                          <p:attrName>style.visibility</p:attrName>
                                        </p:attrNameLst>
                                      </p:cBhvr>
                                      <p:to>
                                        <p:strVal val="visible"/>
                                      </p:to>
                                    </p:set>
                                    <p:animEffect transition="in" filter="fade">
                                      <p:cBhvr>
                                        <p:cTn id="85" dur="350"/>
                                        <p:tgtEl>
                                          <p:spTgt spid="206"/>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206"/>
                                        </p:tgtEl>
                                      </p:cBhvr>
                                    </p:animEffect>
                                    <p:animScale>
                                      <p:cBhvr>
                                        <p:cTn id="88" dur="200" autoRev="1" fill="hold"/>
                                        <p:tgtEl>
                                          <p:spTgt spid="206"/>
                                        </p:tgtEl>
                                      </p:cBhvr>
                                      <p:by x="105000" y="105000"/>
                                    </p:animScale>
                                  </p:childTnLst>
                                </p:cTn>
                              </p:par>
                            </p:childTnLst>
                          </p:cTn>
                        </p:par>
                        <p:par>
                          <p:cTn id="89" fill="hold">
                            <p:stCondLst>
                              <p:cond delay="3300"/>
                            </p:stCondLst>
                            <p:childTnLst>
                              <p:par>
                                <p:cTn id="90" presetID="10" presetClass="entr" presetSubtype="0" fill="hold" grpId="0" nodeType="afterEffect">
                                  <p:stCondLst>
                                    <p:cond delay="0"/>
                                  </p:stCondLst>
                                  <p:childTnLst>
                                    <p:set>
                                      <p:cBhvr>
                                        <p:cTn id="91" dur="1" fill="hold">
                                          <p:stCondLst>
                                            <p:cond delay="0"/>
                                          </p:stCondLst>
                                        </p:cTn>
                                        <p:tgtEl>
                                          <p:spTgt spid="205"/>
                                        </p:tgtEl>
                                        <p:attrNameLst>
                                          <p:attrName>style.visibility</p:attrName>
                                        </p:attrNameLst>
                                      </p:cBhvr>
                                      <p:to>
                                        <p:strVal val="visible"/>
                                      </p:to>
                                    </p:set>
                                    <p:animEffect transition="in" filter="fade">
                                      <p:cBhvr>
                                        <p:cTn id="92"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p:bldP spid="202" grpId="0"/>
      <p:bldP spid="202" grpId="1"/>
      <p:bldP spid="203" grpId="0"/>
      <p:bldP spid="204" grpId="0"/>
      <p:bldP spid="204" grpId="1"/>
      <p:bldP spid="205" grpId="0"/>
      <p:bldP spid="206" grpId="0"/>
      <p:bldP spid="206" grpId="1"/>
      <p:bldP spid="200"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4959350" y="984250"/>
            <a:ext cx="1774825" cy="1773238"/>
            <a:chOff x="523649" y="2000605"/>
            <a:chExt cx="2671496" cy="2671496"/>
          </a:xfrm>
          <a:solidFill>
            <a:srgbClr val="D9AA27"/>
          </a:solidFill>
        </p:grpSpPr>
        <p:sp>
          <p:nvSpPr>
            <p:cNvPr id="68" name="Rectangle 10"/>
            <p:cNvSpPr/>
            <p:nvPr/>
          </p:nvSpPr>
          <p:spPr bwMode="auto">
            <a:xfrm>
              <a:off x="523649" y="2000605"/>
              <a:ext cx="2671496" cy="2671496"/>
            </a:xfrm>
            <a:prstGeom prst="rect">
              <a:avLst/>
            </a:prstGeom>
            <a:grp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4" name="Picture 7" descr="\\MAGNUM\Projects\Microsoft\Cloud Power FY12\Design\Icons\PNGs\Meter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380" y="2323940"/>
              <a:ext cx="1840034" cy="18542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 name="Group 12"/>
          <p:cNvGrpSpPr>
            <a:grpSpLocks/>
          </p:cNvGrpSpPr>
          <p:nvPr/>
        </p:nvGrpSpPr>
        <p:grpSpPr bwMode="auto">
          <a:xfrm>
            <a:off x="6831013" y="984250"/>
            <a:ext cx="1774825" cy="1773238"/>
            <a:chOff x="3344876" y="2000605"/>
            <a:chExt cx="2671496" cy="2671496"/>
          </a:xfrm>
          <a:solidFill>
            <a:schemeClr val="accent2">
              <a:lumMod val="75000"/>
            </a:schemeClr>
          </a:solidFill>
        </p:grpSpPr>
        <p:sp>
          <p:nvSpPr>
            <p:cNvPr id="71" name="Rectangle 13"/>
            <p:cNvSpPr/>
            <p:nvPr/>
          </p:nvSpPr>
          <p:spPr bwMode="auto">
            <a:xfrm>
              <a:off x="3344876" y="2000605"/>
              <a:ext cx="2671496" cy="2671496"/>
            </a:xfrm>
            <a:prstGeom prst="rect">
              <a:avLst/>
            </a:prstGeom>
            <a:grp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2" name="Picture 5" descr="\\MAGNUM\Projects\Microsoft\Cloud Power FY12\Design\Icons\PNGs\Self_Servi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0105" y="2424205"/>
              <a:ext cx="1641038" cy="1653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4" name="Group 18"/>
          <p:cNvGrpSpPr>
            <a:grpSpLocks/>
          </p:cNvGrpSpPr>
          <p:nvPr/>
        </p:nvGrpSpPr>
        <p:grpSpPr bwMode="auto">
          <a:xfrm>
            <a:off x="6831013" y="2859088"/>
            <a:ext cx="1774825" cy="1774825"/>
            <a:chOff x="8987331" y="2006755"/>
            <a:chExt cx="2671496" cy="2671496"/>
          </a:xfrm>
          <a:solidFill>
            <a:srgbClr val="D9AA27"/>
          </a:solidFill>
        </p:grpSpPr>
        <p:sp>
          <p:nvSpPr>
            <p:cNvPr id="74" name="Rectangle 19"/>
            <p:cNvSpPr/>
            <p:nvPr/>
          </p:nvSpPr>
          <p:spPr bwMode="auto">
            <a:xfrm>
              <a:off x="8987331" y="2006755"/>
              <a:ext cx="2671496" cy="2671496"/>
            </a:xfrm>
            <a:prstGeom prst="rect">
              <a:avLst/>
            </a:prstGeom>
            <a:grp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0" name="Picture 4" descr="\\MAGNUM\Projects\Microsoft\Cloud Power FY12\Design\Icons\PNGs\Scalable_Elastic_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6077" y="2316898"/>
              <a:ext cx="1854004" cy="18683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5" name="Group 2"/>
          <p:cNvGrpSpPr>
            <a:grpSpLocks/>
          </p:cNvGrpSpPr>
          <p:nvPr/>
        </p:nvGrpSpPr>
        <p:grpSpPr bwMode="auto">
          <a:xfrm>
            <a:off x="4959350" y="2859088"/>
            <a:ext cx="1774825" cy="1774825"/>
            <a:chOff x="7153762" y="3619300"/>
            <a:chExt cx="1877134" cy="1877134"/>
          </a:xfrm>
          <a:solidFill>
            <a:schemeClr val="accent2">
              <a:lumMod val="75000"/>
            </a:schemeClr>
          </a:solidFill>
        </p:grpSpPr>
        <p:sp>
          <p:nvSpPr>
            <p:cNvPr id="77" name="Rectangle 16"/>
            <p:cNvSpPr/>
            <p:nvPr/>
          </p:nvSpPr>
          <p:spPr bwMode="auto">
            <a:xfrm>
              <a:off x="7153762" y="3619300"/>
              <a:ext cx="1877134" cy="1877134"/>
            </a:xfrm>
            <a:prstGeom prst="rect">
              <a:avLst/>
            </a:prstGeom>
            <a:grp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35848" name="Freeform 73"/>
            <p:cNvSpPr>
              <a:spLocks noEditPoints="1"/>
            </p:cNvSpPr>
            <p:nvPr/>
          </p:nvSpPr>
          <p:spPr bwMode="black">
            <a:xfrm>
              <a:off x="7624859" y="3966887"/>
              <a:ext cx="934942" cy="902560"/>
            </a:xfrm>
            <a:custGeom>
              <a:avLst/>
              <a:gdLst>
                <a:gd name="T0" fmla="*/ 738350 w 2278"/>
                <a:gd name="T1" fmla="*/ 360450 h 2201"/>
                <a:gd name="T2" fmla="*/ 702232 w 2278"/>
                <a:gd name="T3" fmla="*/ 137373 h 2201"/>
                <a:gd name="T4" fmla="*/ 559406 w 2278"/>
                <a:gd name="T5" fmla="*/ 129171 h 2201"/>
                <a:gd name="T6" fmla="*/ 438331 w 2278"/>
                <a:gd name="T7" fmla="*/ 0 h 2201"/>
                <a:gd name="T8" fmla="*/ 332442 w 2278"/>
                <a:gd name="T9" fmla="*/ 168948 h 2201"/>
                <a:gd name="T10" fmla="*/ 167452 w 2278"/>
                <a:gd name="T11" fmla="*/ 133272 h 2201"/>
                <a:gd name="T12" fmla="*/ 100964 w 2278"/>
                <a:gd name="T13" fmla="*/ 344867 h 2201"/>
                <a:gd name="T14" fmla="*/ 0 w 2278"/>
                <a:gd name="T15" fmla="*/ 466658 h 2201"/>
                <a:gd name="T16" fmla="*/ 138723 w 2278"/>
                <a:gd name="T17" fmla="*/ 572455 h 2201"/>
                <a:gd name="T18" fmla="*/ 68130 w 2278"/>
                <a:gd name="T19" fmla="*/ 772978 h 2201"/>
                <a:gd name="T20" fmla="*/ 315615 w 2278"/>
                <a:gd name="T21" fmla="*/ 806194 h 2201"/>
                <a:gd name="T22" fmla="*/ 432175 w 2278"/>
                <a:gd name="T23" fmla="*/ 902150 h 2201"/>
                <a:gd name="T24" fmla="*/ 443667 w 2278"/>
                <a:gd name="T25" fmla="*/ 902560 h 2201"/>
                <a:gd name="T26" fmla="*/ 485940 w 2278"/>
                <a:gd name="T27" fmla="*/ 799223 h 2201"/>
                <a:gd name="T28" fmla="*/ 683763 w 2278"/>
                <a:gd name="T29" fmla="*/ 767647 h 2201"/>
                <a:gd name="T30" fmla="*/ 769131 w 2278"/>
                <a:gd name="T31" fmla="*/ 714749 h 2201"/>
                <a:gd name="T32" fmla="*/ 845470 w 2278"/>
                <a:gd name="T33" fmla="*/ 522017 h 2201"/>
                <a:gd name="T34" fmla="*/ 796219 w 2278"/>
                <a:gd name="T35" fmla="*/ 561383 h 2201"/>
                <a:gd name="T36" fmla="*/ 568435 w 2278"/>
                <a:gd name="T37" fmla="*/ 524477 h 2201"/>
                <a:gd name="T38" fmla="*/ 753946 w 2278"/>
                <a:gd name="T39" fmla="*/ 710648 h 2201"/>
                <a:gd name="T40" fmla="*/ 534370 w 2278"/>
                <a:gd name="T41" fmla="*/ 571225 h 2201"/>
                <a:gd name="T42" fmla="*/ 588135 w 2278"/>
                <a:gd name="T43" fmla="*/ 721310 h 2201"/>
                <a:gd name="T44" fmla="*/ 489634 w 2278"/>
                <a:gd name="T45" fmla="*/ 599110 h 2201"/>
                <a:gd name="T46" fmla="*/ 474448 w 2278"/>
                <a:gd name="T47" fmla="*/ 788971 h 2201"/>
                <a:gd name="T48" fmla="*/ 432175 w 2278"/>
                <a:gd name="T49" fmla="*/ 608541 h 2201"/>
                <a:gd name="T50" fmla="*/ 360351 w 2278"/>
                <a:gd name="T51" fmla="*/ 761496 h 2201"/>
                <a:gd name="T52" fmla="*/ 329979 w 2278"/>
                <a:gd name="T53" fmla="*/ 718849 h 2201"/>
                <a:gd name="T54" fmla="*/ 179765 w 2278"/>
                <a:gd name="T55" fmla="*/ 733612 h 2201"/>
                <a:gd name="T56" fmla="*/ 151446 w 2278"/>
                <a:gd name="T57" fmla="*/ 713929 h 2201"/>
                <a:gd name="T58" fmla="*/ 226143 w 2278"/>
                <a:gd name="T59" fmla="*/ 558513 h 2201"/>
                <a:gd name="T60" fmla="*/ 183459 w 2278"/>
                <a:gd name="T61" fmla="*/ 527758 h 2201"/>
                <a:gd name="T62" fmla="*/ 296735 w 2278"/>
                <a:gd name="T63" fmla="*/ 472809 h 2201"/>
                <a:gd name="T64" fmla="*/ 103837 w 2278"/>
                <a:gd name="T65" fmla="*/ 419500 h 2201"/>
                <a:gd name="T66" fmla="*/ 305765 w 2278"/>
                <a:gd name="T67" fmla="*/ 415809 h 2201"/>
                <a:gd name="T68" fmla="*/ 158423 w 2278"/>
                <a:gd name="T69" fmla="*/ 301810 h 2201"/>
                <a:gd name="T70" fmla="*/ 333673 w 2278"/>
                <a:gd name="T71" fmla="*/ 370702 h 2201"/>
                <a:gd name="T72" fmla="*/ 287706 w 2278"/>
                <a:gd name="T73" fmla="*/ 217336 h 2201"/>
                <a:gd name="T74" fmla="*/ 387439 w 2278"/>
                <a:gd name="T75" fmla="*/ 334205 h 2201"/>
                <a:gd name="T76" fmla="*/ 408781 w 2278"/>
                <a:gd name="T77" fmla="*/ 117690 h 2201"/>
                <a:gd name="T78" fmla="*/ 444487 w 2278"/>
                <a:gd name="T79" fmla="*/ 324774 h 2201"/>
                <a:gd name="T80" fmla="*/ 514259 w 2278"/>
                <a:gd name="T81" fmla="*/ 173869 h 2201"/>
                <a:gd name="T82" fmla="*/ 546272 w 2278"/>
                <a:gd name="T83" fmla="*/ 216926 h 2201"/>
                <a:gd name="T84" fmla="*/ 639438 w 2278"/>
                <a:gd name="T85" fmla="*/ 200113 h 2201"/>
                <a:gd name="T86" fmla="*/ 664063 w 2278"/>
                <a:gd name="T87" fmla="*/ 250142 h 2201"/>
                <a:gd name="T88" fmla="*/ 650930 w 2278"/>
                <a:gd name="T89" fmla="*/ 374802 h 2201"/>
                <a:gd name="T90" fmla="*/ 693614 w 2278"/>
                <a:gd name="T91" fmla="*/ 405557 h 2201"/>
                <a:gd name="T92" fmla="*/ 580337 w 2278"/>
                <a:gd name="T93" fmla="*/ 460507 h 2201"/>
                <a:gd name="T94" fmla="*/ 832336 w 2278"/>
                <a:gd name="T95" fmla="*/ 513815 h 2201"/>
                <a:gd name="T96" fmla="*/ 530266 w 2278"/>
                <a:gd name="T97" fmla="*/ 383824 h 2201"/>
                <a:gd name="T98" fmla="*/ 444487 w 2278"/>
                <a:gd name="T99" fmla="*/ 343227 h 2201"/>
                <a:gd name="T100" fmla="*/ 387849 w 2278"/>
                <a:gd name="T101" fmla="*/ 353889 h 2201"/>
                <a:gd name="T102" fmla="*/ 323002 w 2278"/>
                <a:gd name="T103" fmla="*/ 422780 h 2201"/>
                <a:gd name="T104" fmla="*/ 323002 w 2278"/>
                <a:gd name="T105" fmla="*/ 510535 h 2201"/>
                <a:gd name="T106" fmla="*/ 387849 w 2278"/>
                <a:gd name="T107" fmla="*/ 579016 h 2201"/>
                <a:gd name="T108" fmla="*/ 444487 w 2278"/>
                <a:gd name="T109" fmla="*/ 590088 h 2201"/>
                <a:gd name="T110" fmla="*/ 530266 w 2278"/>
                <a:gd name="T111" fmla="*/ 549491 h 2201"/>
                <a:gd name="T112" fmla="*/ 562279 w 2278"/>
                <a:gd name="T113" fmla="*/ 466658 h 22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78"/>
                <a:gd name="T172" fmla="*/ 0 h 2201"/>
                <a:gd name="T173" fmla="*/ 2278 w 2278"/>
                <a:gd name="T174" fmla="*/ 2201 h 22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82305" tIns="41153" rIns="82305" bIns="41153"/>
            <a:lstStyle/>
            <a:p>
              <a:endParaRPr lang="zh-CN" altLang="en-US"/>
            </a:p>
          </p:txBody>
        </p:sp>
      </p:grpSp>
      <p:pic>
        <p:nvPicPr>
          <p:cNvPr id="79" name="Picture 2"/>
          <p:cNvPicPr>
            <a:picLocks noChangeAspect="1" noChangeArrowheads="1"/>
          </p:cNvPicPr>
          <p:nvPr/>
        </p:nvPicPr>
        <p:blipFill>
          <a:blip r:embed="rId6">
            <a:grayscl/>
            <a:extLst>
              <a:ext uri="{28A0092B-C50C-407E-A947-70E740481C1C}">
                <a14:useLocalDpi xmlns:a14="http://schemas.microsoft.com/office/drawing/2010/main" val="0"/>
              </a:ext>
            </a:extLst>
          </a:blip>
          <a:srcRect t="13971" b="3754"/>
          <a:stretch>
            <a:fillRect/>
          </a:stretch>
        </p:blipFill>
        <p:spPr bwMode="auto">
          <a:xfrm>
            <a:off x="1116013" y="984250"/>
            <a:ext cx="3716337" cy="364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2" name="组合 31"/>
          <p:cNvGrpSpPr/>
          <p:nvPr/>
        </p:nvGrpSpPr>
        <p:grpSpPr>
          <a:xfrm>
            <a:off x="352591" y="688270"/>
            <a:ext cx="9369259" cy="67851"/>
            <a:chOff x="288133" y="483063"/>
            <a:chExt cx="8772740" cy="64666"/>
          </a:xfrm>
        </p:grpSpPr>
        <p:sp>
          <p:nvSpPr>
            <p:cNvPr id="33" name="任意多边形 3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a:stCxn id="33"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5" name="组合 34"/>
          <p:cNvGrpSpPr/>
          <p:nvPr/>
        </p:nvGrpSpPr>
        <p:grpSpPr>
          <a:xfrm>
            <a:off x="0" y="290390"/>
            <a:ext cx="641111" cy="353788"/>
            <a:chOff x="0" y="252065"/>
            <a:chExt cx="641111" cy="392113"/>
          </a:xfrm>
        </p:grpSpPr>
        <p:sp>
          <p:nvSpPr>
            <p:cNvPr id="36"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7"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8" name="五边形 37"/>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1"/>
                                        </p:tgtEl>
                                        <p:attrNameLst>
                                          <p:attrName>ppt_y</p:attrName>
                                        </p:attrNameLst>
                                      </p:cBhvr>
                                      <p:tavLst>
                                        <p:tav tm="0">
                                          <p:val>
                                            <p:strVal val="#ppt_y"/>
                                          </p:val>
                                        </p:tav>
                                        <p:tav tm="100000">
                                          <p:val>
                                            <p:strVal val="#ppt_y"/>
                                          </p:val>
                                        </p:tav>
                                      </p:tavLst>
                                    </p:anim>
                                    <p:anim calcmode="lin" valueType="num">
                                      <p:cBhvr>
                                        <p:cTn id="1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1"/>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anim calcmode="lin" valueType="num">
                                      <p:cBhvr>
                                        <p:cTn id="25" dur="500" fill="hold"/>
                                        <p:tgtEl>
                                          <p:spTgt spid="79"/>
                                        </p:tgtEl>
                                        <p:attrNameLst>
                                          <p:attrName>ppt_x</p:attrName>
                                        </p:attrNameLst>
                                      </p:cBhvr>
                                      <p:tavLst>
                                        <p:tav tm="0">
                                          <p:val>
                                            <p:strVal val="#ppt_x"/>
                                          </p:val>
                                        </p:tav>
                                        <p:tav tm="100000">
                                          <p:val>
                                            <p:strVal val="#ppt_x"/>
                                          </p:val>
                                        </p:tav>
                                      </p:tavLst>
                                    </p:anim>
                                    <p:anim calcmode="lin" valueType="num">
                                      <p:cBhvr>
                                        <p:cTn id="26" dur="500" fill="hold"/>
                                        <p:tgtEl>
                                          <p:spTgt spid="79"/>
                                        </p:tgtEl>
                                        <p:attrNameLst>
                                          <p:attrName>ppt_y</p:attrName>
                                        </p:attrNameLst>
                                      </p:cBhvr>
                                      <p:tavLst>
                                        <p:tav tm="0">
                                          <p:val>
                                            <p:strVal val="#ppt_y+.1"/>
                                          </p:val>
                                        </p:tav>
                                        <p:tav tm="100000">
                                          <p:val>
                                            <p:strVal val="#ppt_y"/>
                                          </p:val>
                                        </p:tav>
                                      </p:tavLst>
                                    </p:anim>
                                  </p:childTnLst>
                                </p:cTn>
                              </p:par>
                            </p:childTnLst>
                          </p:cTn>
                        </p:par>
                        <p:par>
                          <p:cTn id="27" fill="hold">
                            <p:stCondLst>
                              <p:cond delay="1950"/>
                            </p:stCondLst>
                            <p:childTnLst>
                              <p:par>
                                <p:cTn id="28" presetID="2" presetClass="entr" presetSubtype="2" decel="10000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800" fill="hold"/>
                                        <p:tgtEl>
                                          <p:spTgt spid="2"/>
                                        </p:tgtEl>
                                        <p:attrNameLst>
                                          <p:attrName>ppt_x</p:attrName>
                                        </p:attrNameLst>
                                      </p:cBhvr>
                                      <p:tavLst>
                                        <p:tav tm="0">
                                          <p:val>
                                            <p:strVal val="1+#ppt_w/2"/>
                                          </p:val>
                                        </p:tav>
                                        <p:tav tm="100000">
                                          <p:val>
                                            <p:strVal val="#ppt_x"/>
                                          </p:val>
                                        </p:tav>
                                      </p:tavLst>
                                    </p:anim>
                                    <p:anim calcmode="lin" valueType="num">
                                      <p:cBhvr additive="base">
                                        <p:cTn id="31" dur="800" fill="hold"/>
                                        <p:tgtEl>
                                          <p:spTgt spid="2"/>
                                        </p:tgtEl>
                                        <p:attrNameLst>
                                          <p:attrName>ppt_y</p:attrName>
                                        </p:attrNameLst>
                                      </p:cBhvr>
                                      <p:tavLst>
                                        <p:tav tm="0">
                                          <p:val>
                                            <p:strVal val="#ppt_y"/>
                                          </p:val>
                                        </p:tav>
                                        <p:tav tm="100000">
                                          <p:val>
                                            <p:strVal val="#ppt_y"/>
                                          </p:val>
                                        </p:tav>
                                      </p:tavLst>
                                    </p:anim>
                                  </p:childTnLst>
                                </p:cTn>
                              </p:par>
                            </p:childTnLst>
                          </p:cTn>
                        </p:par>
                        <p:par>
                          <p:cTn id="32" fill="hold">
                            <p:stCondLst>
                              <p:cond delay="2750"/>
                            </p:stCondLst>
                            <p:childTnLst>
                              <p:par>
                                <p:cTn id="33" presetID="2" presetClass="entr" presetSubtype="2" decel="10000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800" fill="hold"/>
                                        <p:tgtEl>
                                          <p:spTgt spid="3"/>
                                        </p:tgtEl>
                                        <p:attrNameLst>
                                          <p:attrName>ppt_x</p:attrName>
                                        </p:attrNameLst>
                                      </p:cBhvr>
                                      <p:tavLst>
                                        <p:tav tm="0">
                                          <p:val>
                                            <p:strVal val="1+#ppt_w/2"/>
                                          </p:val>
                                        </p:tav>
                                        <p:tav tm="100000">
                                          <p:val>
                                            <p:strVal val="#ppt_x"/>
                                          </p:val>
                                        </p:tav>
                                      </p:tavLst>
                                    </p:anim>
                                    <p:anim calcmode="lin" valueType="num">
                                      <p:cBhvr additive="base">
                                        <p:cTn id="36" dur="8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3550"/>
                            </p:stCondLst>
                            <p:childTnLst>
                              <p:par>
                                <p:cTn id="38" presetID="2" presetClass="entr" presetSubtype="2" decel="10000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800" fill="hold"/>
                                        <p:tgtEl>
                                          <p:spTgt spid="5"/>
                                        </p:tgtEl>
                                        <p:attrNameLst>
                                          <p:attrName>ppt_x</p:attrName>
                                        </p:attrNameLst>
                                      </p:cBhvr>
                                      <p:tavLst>
                                        <p:tav tm="0">
                                          <p:val>
                                            <p:strVal val="1+#ppt_w/2"/>
                                          </p:val>
                                        </p:tav>
                                        <p:tav tm="100000">
                                          <p:val>
                                            <p:strVal val="#ppt_x"/>
                                          </p:val>
                                        </p:tav>
                                      </p:tavLst>
                                    </p:anim>
                                    <p:anim calcmode="lin" valueType="num">
                                      <p:cBhvr additive="base">
                                        <p:cTn id="41" dur="800" fill="hold"/>
                                        <p:tgtEl>
                                          <p:spTgt spid="5"/>
                                        </p:tgtEl>
                                        <p:attrNameLst>
                                          <p:attrName>ppt_y</p:attrName>
                                        </p:attrNameLst>
                                      </p:cBhvr>
                                      <p:tavLst>
                                        <p:tav tm="0">
                                          <p:val>
                                            <p:strVal val="#ppt_y"/>
                                          </p:val>
                                        </p:tav>
                                        <p:tav tm="100000">
                                          <p:val>
                                            <p:strVal val="#ppt_y"/>
                                          </p:val>
                                        </p:tav>
                                      </p:tavLst>
                                    </p:anim>
                                  </p:childTnLst>
                                </p:cTn>
                              </p:par>
                            </p:childTnLst>
                          </p:cTn>
                        </p:par>
                        <p:par>
                          <p:cTn id="42" fill="hold">
                            <p:stCondLst>
                              <p:cond delay="4350"/>
                            </p:stCondLst>
                            <p:childTnLst>
                              <p:par>
                                <p:cTn id="43" presetID="2" presetClass="entr" presetSubtype="2" decel="10000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800" fill="hold"/>
                                        <p:tgtEl>
                                          <p:spTgt spid="4"/>
                                        </p:tgtEl>
                                        <p:attrNameLst>
                                          <p:attrName>ppt_x</p:attrName>
                                        </p:attrNameLst>
                                      </p:cBhvr>
                                      <p:tavLst>
                                        <p:tav tm="0">
                                          <p:val>
                                            <p:strVal val="1+#ppt_w/2"/>
                                          </p:val>
                                        </p:tav>
                                        <p:tav tm="100000">
                                          <p:val>
                                            <p:strVal val="#ppt_x"/>
                                          </p:val>
                                        </p:tav>
                                      </p:tavLst>
                                    </p:anim>
                                    <p:anim calcmode="lin" valueType="num">
                                      <p:cBhvr additive="base">
                                        <p:cTn id="46" dur="8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tretch>
            <a:fillRect/>
          </a:stretch>
        </p:blipFill>
        <p:spPr>
          <a:xfrm>
            <a:off x="0" y="162"/>
            <a:ext cx="9721850" cy="5400351"/>
          </a:xfrm>
          <a:prstGeom prst="rect">
            <a:avLst/>
          </a:prstGeom>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b="2266"/>
          <a:stretch/>
        </p:blipFill>
        <p:spPr>
          <a:xfrm>
            <a:off x="4212108" y="241199"/>
            <a:ext cx="5194687" cy="4806731"/>
          </a:xfrm>
          <a:prstGeom prst="rect">
            <a:avLst/>
          </a:prstGeom>
          <a:effectLst>
            <a:outerShdw blurRad="76200" dir="13500000" sy="23000" kx="1200000" algn="br" rotWithShape="0">
              <a:prstClr val="black">
                <a:alpha val="20000"/>
              </a:prstClr>
            </a:outerShdw>
          </a:effectLst>
        </p:spPr>
      </p:pic>
      <p:pic>
        <p:nvPicPr>
          <p:cNvPr id="67" name="图片 66"/>
          <p:cNvPicPr>
            <a:picLocks noChangeAspect="1"/>
          </p:cNvPicPr>
          <p:nvPr/>
        </p:nvPicPr>
        <p:blipFill rotWithShape="1">
          <a:blip r:embed="rId5">
            <a:extLst>
              <a:ext uri="{28A0092B-C50C-407E-A947-70E740481C1C}">
                <a14:useLocalDpi xmlns:a14="http://schemas.microsoft.com/office/drawing/2010/main" val="0"/>
              </a:ext>
            </a:extLst>
          </a:blip>
          <a:srcRect b="2266"/>
          <a:stretch/>
        </p:blipFill>
        <p:spPr>
          <a:xfrm>
            <a:off x="4212108" y="241199"/>
            <a:ext cx="5194687" cy="4806731"/>
          </a:xfrm>
          <a:prstGeom prst="rect">
            <a:avLst/>
          </a:prstGeom>
          <a:effectLst>
            <a:outerShdw blurRad="76200" dir="13500000" sy="23000" kx="1200000" algn="br" rotWithShape="0">
              <a:prstClr val="black">
                <a:alpha val="20000"/>
              </a:prstClr>
            </a:outerShdw>
          </a:effectLst>
        </p:spPr>
      </p:pic>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2108" y="-195894"/>
            <a:ext cx="3899924" cy="3698756"/>
          </a:xfrm>
          <a:prstGeom prst="rect">
            <a:avLst/>
          </a:prstGeom>
        </p:spPr>
      </p:pic>
      <p:sp>
        <p:nvSpPr>
          <p:cNvPr id="36" name="文本框 2"/>
          <p:cNvSpPr txBox="1">
            <a:spLocks noChangeArrowheads="1"/>
          </p:cNvSpPr>
          <p:nvPr/>
        </p:nvSpPr>
        <p:spPr bwMode="auto">
          <a:xfrm>
            <a:off x="563161" y="540096"/>
            <a:ext cx="4952858" cy="1113388"/>
          </a:xfrm>
          <a:prstGeom prst="rect">
            <a:avLst/>
          </a:prstGeom>
          <a:noFill/>
          <a:ln>
            <a:noFill/>
          </a:ln>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6600" b="1" dirty="0" smtClean="0">
                <a:solidFill>
                  <a:schemeClr val="bg1"/>
                </a:solidFill>
              </a:rPr>
              <a:t>自动化理财</a:t>
            </a:r>
            <a:endParaRPr lang="en-US" altLang="zh-CN" sz="6600" b="1" dirty="0" smtClean="0">
              <a:solidFill>
                <a:schemeClr val="bg1"/>
              </a:solidFill>
            </a:endParaRPr>
          </a:p>
        </p:txBody>
      </p:sp>
      <p:sp>
        <p:nvSpPr>
          <p:cNvPr id="37" name="矩形 36"/>
          <p:cNvSpPr>
            <a:spLocks noChangeArrowheads="1"/>
          </p:cNvSpPr>
          <p:nvPr/>
        </p:nvSpPr>
        <p:spPr bwMode="auto">
          <a:xfrm>
            <a:off x="724877" y="4500537"/>
            <a:ext cx="4381253" cy="359335"/>
          </a:xfrm>
          <a:prstGeom prst="rect">
            <a:avLst/>
          </a:prstGeom>
          <a:solidFill>
            <a:schemeClr val="accent2">
              <a:lumMod val="75000"/>
            </a:schemeClr>
          </a:solidFill>
          <a:ln>
            <a:noFill/>
          </a:ln>
          <a:extLst/>
        </p:spPr>
        <p:txBody>
          <a:bodyPr wrap="square" lIns="96780" tIns="48390" rIns="96780" bIns="48390">
            <a:spAutoFit/>
          </a:bodyPr>
          <a:lstStyle/>
          <a:p>
            <a:pPr algn="ctr"/>
            <a:r>
              <a:rPr lang="zh-CN" altLang="en-US" sz="1700" dirty="0" smtClean="0">
                <a:solidFill>
                  <a:schemeClr val="bg1"/>
                </a:solidFill>
                <a:ea typeface="微软雅黑" pitchFamily="34" charset="-122"/>
              </a:rPr>
              <a:t>适用于工 计划 </a:t>
            </a:r>
            <a:r>
              <a:rPr lang="en-US" altLang="zh-CN" sz="1700" dirty="0" smtClean="0">
                <a:solidFill>
                  <a:schemeClr val="bg1"/>
                </a:solidFill>
                <a:ea typeface="微软雅黑" pitchFamily="34" charset="-122"/>
              </a:rPr>
              <a:t>/ </a:t>
            </a:r>
            <a:r>
              <a:rPr lang="zh-CN" altLang="en-US" sz="1700" dirty="0" smtClean="0">
                <a:solidFill>
                  <a:schemeClr val="bg1"/>
                </a:solidFill>
                <a:ea typeface="微软雅黑" pitchFamily="34" charset="-122"/>
              </a:rPr>
              <a:t>年终总结 </a:t>
            </a:r>
            <a:r>
              <a:rPr lang="en-US" altLang="zh-CN" sz="1700" dirty="0" smtClean="0">
                <a:solidFill>
                  <a:schemeClr val="bg1"/>
                </a:solidFill>
                <a:ea typeface="微软雅黑" pitchFamily="34" charset="-122"/>
              </a:rPr>
              <a:t>/ </a:t>
            </a:r>
            <a:r>
              <a:rPr lang="zh-CN" altLang="en-US" sz="1700" dirty="0">
                <a:solidFill>
                  <a:schemeClr val="bg1"/>
                </a:solidFill>
                <a:ea typeface="微软雅黑" pitchFamily="34" charset="-122"/>
              </a:rPr>
              <a:t>会议</a:t>
            </a:r>
            <a:r>
              <a:rPr lang="zh-CN" altLang="en-US" sz="1700" dirty="0" smtClean="0">
                <a:solidFill>
                  <a:schemeClr val="bg1"/>
                </a:solidFill>
                <a:ea typeface="微软雅黑" pitchFamily="34" charset="-122"/>
              </a:rPr>
              <a:t>发言等</a:t>
            </a:r>
            <a:endParaRPr lang="zh-CN" altLang="en-US" sz="1700" dirty="0">
              <a:solidFill>
                <a:schemeClr val="bg1"/>
              </a:solidFill>
              <a:ea typeface="微软雅黑" pitchFamily="34" charset="-122"/>
            </a:endParaRPr>
          </a:p>
        </p:txBody>
      </p:sp>
      <p:sp>
        <p:nvSpPr>
          <p:cNvPr id="38" name="文本框 2"/>
          <p:cNvSpPr txBox="1">
            <a:spLocks noChangeArrowheads="1"/>
          </p:cNvSpPr>
          <p:nvPr/>
        </p:nvSpPr>
        <p:spPr bwMode="auto">
          <a:xfrm>
            <a:off x="617084" y="1653484"/>
            <a:ext cx="4381253" cy="682501"/>
          </a:xfrm>
          <a:prstGeom prst="rect">
            <a:avLst/>
          </a:prstGeom>
          <a:noFill/>
          <a:ln>
            <a:noFill/>
          </a:ln>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3800" spc="300" dirty="0" smtClean="0">
                <a:solidFill>
                  <a:schemeClr val="bg1"/>
                </a:solidFill>
              </a:rPr>
              <a:t>金融投资</a:t>
            </a:r>
            <a:r>
              <a:rPr lang="en-US" altLang="zh-CN" sz="3800" spc="300" dirty="0" smtClean="0">
                <a:solidFill>
                  <a:schemeClr val="bg1"/>
                </a:solidFill>
              </a:rPr>
              <a:t>PPT</a:t>
            </a:r>
            <a:r>
              <a:rPr lang="zh-CN" altLang="en-US" sz="3800" spc="300" dirty="0" smtClean="0">
                <a:solidFill>
                  <a:schemeClr val="bg1"/>
                </a:solidFill>
              </a:rPr>
              <a:t>模板</a:t>
            </a:r>
            <a:endParaRPr lang="zh-CN" altLang="en-US" sz="3800" spc="300" dirty="0">
              <a:solidFill>
                <a:schemeClr val="bg1"/>
              </a:solidFill>
            </a:endParaRPr>
          </a:p>
        </p:txBody>
      </p:sp>
      <p:pic>
        <p:nvPicPr>
          <p:cNvPr id="63" name="图片 62"/>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925026" y="2891154"/>
            <a:ext cx="894497" cy="1016000"/>
          </a:xfrm>
          <a:prstGeom prst="rect">
            <a:avLst/>
          </a:prstGeom>
          <a:effectLst>
            <a:outerShdw blurRad="50800" dist="38100" dir="2700000" algn="tl" rotWithShape="0">
              <a:prstClr val="black">
                <a:alpha val="40000"/>
              </a:prstClr>
            </a:outerShdw>
          </a:effectLst>
        </p:spPr>
      </p:pic>
      <p:pic>
        <p:nvPicPr>
          <p:cNvPr id="66" name="图片 65"/>
          <p:cNvPicPr>
            <a:picLocks noChangeAspect="1"/>
          </p:cNvPicPr>
          <p:nvPr/>
        </p:nvPicPr>
        <p:blipFill rotWithShape="1">
          <a:blip r:embed="rId8" cstate="print">
            <a:extLst>
              <a:ext uri="{28A0092B-C50C-407E-A947-70E740481C1C}">
                <a14:useLocalDpi xmlns:a14="http://schemas.microsoft.com/office/drawing/2010/main" val="0"/>
              </a:ext>
            </a:extLst>
          </a:blip>
          <a:srcRect t="-10631"/>
          <a:stretch/>
        </p:blipFill>
        <p:spPr>
          <a:xfrm>
            <a:off x="3039590" y="2644565"/>
            <a:ext cx="894497" cy="1016000"/>
          </a:xfrm>
          <a:prstGeom prst="rect">
            <a:avLst/>
          </a:prstGeom>
          <a:effectLst>
            <a:outerShdw blurRad="50800" dist="38100" dir="2700000" algn="tl" rotWithShape="0">
              <a:prstClr val="black">
                <a:alpha val="40000"/>
              </a:prstClr>
            </a:outerShdw>
          </a:effectLst>
        </p:spPr>
      </p:pic>
      <p:pic>
        <p:nvPicPr>
          <p:cNvPr id="64" name="图片 63"/>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rot="1053693">
            <a:off x="724443" y="2584124"/>
            <a:ext cx="646731" cy="73457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92467795"/>
      </p:ext>
    </p:extLst>
  </p:cSld>
  <p:clrMapOvr>
    <a:masterClrMapping/>
  </p:clrMapOvr>
  <mc:AlternateContent xmlns:mc="http://schemas.openxmlformats.org/markup-compatibility/2006" xmlns:p14="http://schemas.microsoft.com/office/powerpoint/2010/main">
    <mc:Choice Requires="p14">
      <p:transition spd="slow" advClick="0" advTm="14000">
        <p14:flash/>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6" presetClass="emph" presetSubtype="0" fill="hold" nodeType="withEffect">
                                  <p:stCondLst>
                                    <p:cond delay="0"/>
                                  </p:stCondLst>
                                  <p:childTnLst>
                                    <p:animScale>
                                      <p:cBhvr>
                                        <p:cTn id="14" dur="1000" fill="hold"/>
                                        <p:tgtEl>
                                          <p:spTgt spid="67"/>
                                        </p:tgtEl>
                                      </p:cBhvr>
                                      <p:by x="150000" y="150000"/>
                                    </p:animScale>
                                  </p:childTnLst>
                                </p:cTn>
                              </p:par>
                              <p:par>
                                <p:cTn id="15" presetID="10" presetClass="exit" presetSubtype="0" fill="hold" nodeType="withEffect">
                                  <p:stCondLst>
                                    <p:cond delay="0"/>
                                  </p:stCondLst>
                                  <p:childTnLst>
                                    <p:animEffect transition="out" filter="fade">
                                      <p:cBhvr>
                                        <p:cTn id="16" dur="1000"/>
                                        <p:tgtEl>
                                          <p:spTgt spid="67"/>
                                        </p:tgtEl>
                                      </p:cBhvr>
                                    </p:animEffect>
                                    <p:set>
                                      <p:cBhvr>
                                        <p:cTn id="17" dur="1" fill="hold">
                                          <p:stCondLst>
                                            <p:cond delay="999"/>
                                          </p:stCondLst>
                                        </p:cTn>
                                        <p:tgtEl>
                                          <p:spTgt spid="67"/>
                                        </p:tgtEl>
                                        <p:attrNameLst>
                                          <p:attrName>style.visibility</p:attrName>
                                        </p:attrNameLst>
                                      </p:cBhvr>
                                      <p:to>
                                        <p:strVal val="hidden"/>
                                      </p:to>
                                    </p:set>
                                  </p:childTnLst>
                                </p:cTn>
                              </p:par>
                            </p:childTnLst>
                          </p:cTn>
                        </p:par>
                        <p:par>
                          <p:cTn id="18" fill="hold">
                            <p:stCondLst>
                              <p:cond delay="20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1000" fill="hold"/>
                                        <p:tgtEl>
                                          <p:spTgt spid="36"/>
                                        </p:tgtEl>
                                        <p:attrNameLst>
                                          <p:attrName>ppt_x</p:attrName>
                                        </p:attrNameLst>
                                      </p:cBhvr>
                                      <p:tavLst>
                                        <p:tav tm="0">
                                          <p:val>
                                            <p:strVal val="1+#ppt_w/2"/>
                                          </p:val>
                                        </p:tav>
                                        <p:tav tm="100000">
                                          <p:val>
                                            <p:strVal val="#ppt_x"/>
                                          </p:val>
                                        </p:tav>
                                      </p:tavLst>
                                    </p:anim>
                                    <p:anim calcmode="lin" valueType="num">
                                      <p:cBhvr additive="base">
                                        <p:cTn id="22" dur="10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000"/>
                                  </p:stCondLst>
                                  <p:iterate type="lt">
                                    <p:tmPct val="10000"/>
                                  </p:iterate>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1+#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additive="base">
                                        <p:cTn id="29" dur="2000" fill="hold"/>
                                        <p:tgtEl>
                                          <p:spTgt spid="63"/>
                                        </p:tgtEl>
                                        <p:attrNameLst>
                                          <p:attrName>ppt_x</p:attrName>
                                        </p:attrNameLst>
                                      </p:cBhvr>
                                      <p:tavLst>
                                        <p:tav tm="0">
                                          <p:val>
                                            <p:strVal val="#ppt_x"/>
                                          </p:val>
                                        </p:tav>
                                        <p:tav tm="100000">
                                          <p:val>
                                            <p:strVal val="#ppt_x"/>
                                          </p:val>
                                        </p:tav>
                                      </p:tavLst>
                                    </p:anim>
                                    <p:anim calcmode="lin" valueType="num">
                                      <p:cBhvr additive="base">
                                        <p:cTn id="30" dur="2000" fill="hold"/>
                                        <p:tgtEl>
                                          <p:spTgt spid="63"/>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100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2000" fill="hold"/>
                                        <p:tgtEl>
                                          <p:spTgt spid="66"/>
                                        </p:tgtEl>
                                        <p:attrNameLst>
                                          <p:attrName>ppt_x</p:attrName>
                                        </p:attrNameLst>
                                      </p:cBhvr>
                                      <p:tavLst>
                                        <p:tav tm="0">
                                          <p:val>
                                            <p:strVal val="#ppt_x"/>
                                          </p:val>
                                        </p:tav>
                                        <p:tav tm="100000">
                                          <p:val>
                                            <p:strVal val="#ppt_x"/>
                                          </p:val>
                                        </p:tav>
                                      </p:tavLst>
                                    </p:anim>
                                    <p:anim calcmode="lin" valueType="num">
                                      <p:cBhvr additive="base">
                                        <p:cTn id="34" dur="2000" fill="hold"/>
                                        <p:tgtEl>
                                          <p:spTgt spid="66"/>
                                        </p:tgtEl>
                                        <p:attrNameLst>
                                          <p:attrName>ppt_y</p:attrName>
                                        </p:attrNameLst>
                                      </p:cBhvr>
                                      <p:tavLst>
                                        <p:tav tm="0">
                                          <p:val>
                                            <p:strVal val="0-#ppt_h/2"/>
                                          </p:val>
                                        </p:tav>
                                        <p:tav tm="100000">
                                          <p:val>
                                            <p:strVal val="#ppt_y"/>
                                          </p:val>
                                        </p:tav>
                                      </p:tavLst>
                                    </p:anim>
                                  </p:childTnLst>
                                </p:cTn>
                              </p:par>
                              <p:par>
                                <p:cTn id="35" presetID="8" presetClass="emph" presetSubtype="0" fill="hold" nodeType="withEffect">
                                  <p:stCondLst>
                                    <p:cond delay="0"/>
                                  </p:stCondLst>
                                  <p:childTnLst>
                                    <p:animRot by="21600000">
                                      <p:cBhvr>
                                        <p:cTn id="36" dur="2000" fill="hold"/>
                                        <p:tgtEl>
                                          <p:spTgt spid="63"/>
                                        </p:tgtEl>
                                        <p:attrNameLst>
                                          <p:attrName>r</p:attrName>
                                        </p:attrNameLst>
                                      </p:cBhvr>
                                    </p:animRot>
                                  </p:childTnLst>
                                </p:cTn>
                              </p:par>
                              <p:par>
                                <p:cTn id="37" presetID="8" presetClass="emph" presetSubtype="0" fill="hold" nodeType="withEffect">
                                  <p:stCondLst>
                                    <p:cond delay="1000"/>
                                  </p:stCondLst>
                                  <p:childTnLst>
                                    <p:animRot by="21600000">
                                      <p:cBhvr>
                                        <p:cTn id="38" dur="2000" fill="hold"/>
                                        <p:tgtEl>
                                          <p:spTgt spid="66"/>
                                        </p:tgtEl>
                                        <p:attrNameLst>
                                          <p:attrName>r</p:attrName>
                                        </p:attrNameLst>
                                      </p:cBhvr>
                                    </p:animRot>
                                  </p:childTnLst>
                                </p:cTn>
                              </p:par>
                              <p:par>
                                <p:cTn id="39" presetID="2" presetClass="entr" presetSubtype="1" fill="hold" nodeType="withEffect">
                                  <p:stCondLst>
                                    <p:cond delay="500"/>
                                  </p:stCondLst>
                                  <p:childTnLst>
                                    <p:set>
                                      <p:cBhvr>
                                        <p:cTn id="40" dur="1" fill="hold">
                                          <p:stCondLst>
                                            <p:cond delay="0"/>
                                          </p:stCondLst>
                                        </p:cTn>
                                        <p:tgtEl>
                                          <p:spTgt spid="64"/>
                                        </p:tgtEl>
                                        <p:attrNameLst>
                                          <p:attrName>style.visibility</p:attrName>
                                        </p:attrNameLst>
                                      </p:cBhvr>
                                      <p:to>
                                        <p:strVal val="visible"/>
                                      </p:to>
                                    </p:set>
                                    <p:anim calcmode="lin" valueType="num">
                                      <p:cBhvr additive="base">
                                        <p:cTn id="41" dur="2000" fill="hold"/>
                                        <p:tgtEl>
                                          <p:spTgt spid="64"/>
                                        </p:tgtEl>
                                        <p:attrNameLst>
                                          <p:attrName>ppt_x</p:attrName>
                                        </p:attrNameLst>
                                      </p:cBhvr>
                                      <p:tavLst>
                                        <p:tav tm="0">
                                          <p:val>
                                            <p:strVal val="#ppt_x"/>
                                          </p:val>
                                        </p:tav>
                                        <p:tav tm="100000">
                                          <p:val>
                                            <p:strVal val="#ppt_x"/>
                                          </p:val>
                                        </p:tav>
                                      </p:tavLst>
                                    </p:anim>
                                    <p:anim calcmode="lin" valueType="num">
                                      <p:cBhvr additive="base">
                                        <p:cTn id="42" dur="2000" fill="hold"/>
                                        <p:tgtEl>
                                          <p:spTgt spid="64"/>
                                        </p:tgtEl>
                                        <p:attrNameLst>
                                          <p:attrName>ppt_y</p:attrName>
                                        </p:attrNameLst>
                                      </p:cBhvr>
                                      <p:tavLst>
                                        <p:tav tm="0">
                                          <p:val>
                                            <p:strVal val="0-#ppt_h/2"/>
                                          </p:val>
                                        </p:tav>
                                        <p:tav tm="100000">
                                          <p:val>
                                            <p:strVal val="#ppt_y"/>
                                          </p:val>
                                        </p:tav>
                                      </p:tavLst>
                                    </p:anim>
                                  </p:childTnLst>
                                </p:cTn>
                              </p:par>
                              <p:par>
                                <p:cTn id="43" presetID="8" presetClass="emph" presetSubtype="0" fill="hold" nodeType="withEffect">
                                  <p:stCondLst>
                                    <p:cond delay="500"/>
                                  </p:stCondLst>
                                  <p:childTnLst>
                                    <p:animRot by="21600000">
                                      <p:cBhvr>
                                        <p:cTn id="44" dur="2000" fill="hold"/>
                                        <p:tgtEl>
                                          <p:spTgt spid="64"/>
                                        </p:tgtEl>
                                        <p:attrNameLst>
                                          <p:attrName>r</p:attrName>
                                        </p:attrNameLst>
                                      </p:cBhvr>
                                    </p:animRot>
                                  </p:childTnLst>
                                </p:cTn>
                              </p:par>
                            </p:childTnLst>
                          </p:cTn>
                        </p:par>
                        <p:par>
                          <p:cTn id="45" fill="hold">
                            <p:stCondLst>
                              <p:cond delay="5800"/>
                            </p:stCondLst>
                            <p:childTnLst>
                              <p:par>
                                <p:cTn id="46" presetID="2" presetClass="entr" presetSubtype="4" fill="hold" grpId="0" nodeType="afterEffect">
                                  <p:stCondLst>
                                    <p:cond delay="0"/>
                                  </p:stCondLst>
                                  <p:iterate type="lt">
                                    <p:tmPct val="10000"/>
                                  </p:iterate>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1000" fill="hold"/>
                                        <p:tgtEl>
                                          <p:spTgt spid="37"/>
                                        </p:tgtEl>
                                        <p:attrNameLst>
                                          <p:attrName>ppt_x</p:attrName>
                                        </p:attrNameLst>
                                      </p:cBhvr>
                                      <p:tavLst>
                                        <p:tav tm="0">
                                          <p:val>
                                            <p:strVal val="#ppt_x"/>
                                          </p:val>
                                        </p:tav>
                                        <p:tav tm="100000">
                                          <p:val>
                                            <p:strVal val="#ppt_x"/>
                                          </p:val>
                                        </p:tav>
                                      </p:tavLst>
                                    </p:anim>
                                    <p:anim calcmode="lin" valueType="num">
                                      <p:cBhvr additive="base">
                                        <p:cTn id="49" dur="1000" fill="hold"/>
                                        <p:tgtEl>
                                          <p:spTgt spid="37"/>
                                        </p:tgtEl>
                                        <p:attrNameLst>
                                          <p:attrName>ppt_y</p:attrName>
                                        </p:attrNameLst>
                                      </p:cBhvr>
                                      <p:tavLst>
                                        <p:tav tm="0">
                                          <p:val>
                                            <p:strVal val="1+#ppt_h/2"/>
                                          </p:val>
                                        </p:tav>
                                        <p:tav tm="100000">
                                          <p:val>
                                            <p:strVal val="#ppt_y"/>
                                          </p:val>
                                        </p:tav>
                                      </p:tavLst>
                                    </p:anim>
                                  </p:childTnLst>
                                </p:cTn>
                              </p:par>
                            </p:childTnLst>
                          </p:cTn>
                        </p:par>
                        <p:par>
                          <p:cTn id="50" fill="hold">
                            <p:stCondLst>
                              <p:cond delay="8400"/>
                            </p:stCondLst>
                            <p:childTnLst>
                              <p:par>
                                <p:cTn id="51" presetID="53" presetClass="entr" presetSubtype="16"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childTnLst>
                          </p:cTn>
                        </p:par>
                        <p:par>
                          <p:cTn id="56" fill="hold">
                            <p:stCondLst>
                              <p:cond delay="8900"/>
                            </p:stCondLst>
                            <p:childTnLst>
                              <p:par>
                                <p:cTn id="57" presetID="6" presetClass="emph" presetSubtype="0" fill="hold" nodeType="afterEffect">
                                  <p:stCondLst>
                                    <p:cond delay="0"/>
                                  </p:stCondLst>
                                  <p:childTnLst>
                                    <p:animScale>
                                      <p:cBhvr>
                                        <p:cTn id="58" dur="2000" fill="hold"/>
                                        <p:tgtEl>
                                          <p:spTgt spid="32"/>
                                        </p:tgtEl>
                                      </p:cBhvr>
                                      <p:by x="150000" y="150000"/>
                                    </p:animScale>
                                  </p:childTnLst>
                                </p:cTn>
                              </p:par>
                              <p:par>
                                <p:cTn id="59" presetID="6" presetClass="emph" presetSubtype="0" fill="hold" nodeType="withEffect">
                                  <p:stCondLst>
                                    <p:cond delay="0"/>
                                  </p:stCondLst>
                                  <p:childTnLst>
                                    <p:animScale>
                                      <p:cBhvr>
                                        <p:cTn id="60" dur="30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38"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14578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12029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6"/>
          <p:cNvSpPr>
            <a:spLocks/>
          </p:cNvSpPr>
          <p:nvPr/>
        </p:nvSpPr>
        <p:spPr bwMode="auto">
          <a:xfrm>
            <a:off x="2429794" y="4427489"/>
            <a:ext cx="945871" cy="635872"/>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2">
              <a:lumMod val="75000"/>
            </a:schemeClr>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2" name="Freeform 8"/>
          <p:cNvSpPr>
            <a:spLocks/>
          </p:cNvSpPr>
          <p:nvPr/>
        </p:nvSpPr>
        <p:spPr bwMode="auto">
          <a:xfrm>
            <a:off x="1483921" y="963963"/>
            <a:ext cx="2875399" cy="3362542"/>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D9AA27"/>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5" name="Freeform 9"/>
          <p:cNvSpPr>
            <a:spLocks/>
          </p:cNvSpPr>
          <p:nvPr/>
        </p:nvSpPr>
        <p:spPr bwMode="auto">
          <a:xfrm>
            <a:off x="2214875" y="963965"/>
            <a:ext cx="1967317" cy="1214575"/>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rgbClr val="D9AA27"/>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8" name="Freeform 10"/>
          <p:cNvSpPr>
            <a:spLocks/>
          </p:cNvSpPr>
          <p:nvPr/>
        </p:nvSpPr>
        <p:spPr bwMode="auto">
          <a:xfrm>
            <a:off x="3251673" y="1652338"/>
            <a:ext cx="1107648" cy="1754776"/>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lumMod val="75000"/>
            </a:schemeClr>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51" name="Freeform 11"/>
          <p:cNvSpPr>
            <a:spLocks/>
          </p:cNvSpPr>
          <p:nvPr/>
        </p:nvSpPr>
        <p:spPr bwMode="auto">
          <a:xfrm>
            <a:off x="1469750" y="1148307"/>
            <a:ext cx="1215108" cy="1789778"/>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2">
              <a:lumMod val="75000"/>
            </a:schemeClr>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grpSp>
        <p:nvGrpSpPr>
          <p:cNvPr id="56" name="组合 41"/>
          <p:cNvGrpSpPr>
            <a:grpSpLocks/>
          </p:cNvGrpSpPr>
          <p:nvPr/>
        </p:nvGrpSpPr>
        <p:grpSpPr bwMode="auto">
          <a:xfrm>
            <a:off x="1572756" y="1641554"/>
            <a:ext cx="857775" cy="1120910"/>
            <a:chOff x="1681435" y="1637023"/>
            <a:chExt cx="1152128" cy="1526512"/>
          </a:xfrm>
        </p:grpSpPr>
        <p:sp>
          <p:nvSpPr>
            <p:cNvPr id="59" name="TextBox 58"/>
            <p:cNvSpPr txBox="1"/>
            <p:nvPr/>
          </p:nvSpPr>
          <p:spPr>
            <a:xfrm>
              <a:off x="2007772" y="1637023"/>
              <a:ext cx="527786" cy="670634"/>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sp>
          <p:nvSpPr>
            <p:cNvPr id="62" name="TextBox 61"/>
            <p:cNvSpPr txBox="1"/>
            <p:nvPr/>
          </p:nvSpPr>
          <p:spPr>
            <a:xfrm>
              <a:off x="1681435" y="2157585"/>
              <a:ext cx="1152128" cy="1005950"/>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65" name="组合 44"/>
          <p:cNvGrpSpPr>
            <a:grpSpLocks/>
          </p:cNvGrpSpPr>
          <p:nvPr/>
        </p:nvGrpSpPr>
        <p:grpSpPr bwMode="auto">
          <a:xfrm>
            <a:off x="2792012" y="1041516"/>
            <a:ext cx="856294" cy="886851"/>
            <a:chOff x="3362324" y="871906"/>
            <a:chExt cx="1152128" cy="1207803"/>
          </a:xfrm>
        </p:grpSpPr>
        <p:sp>
          <p:nvSpPr>
            <p:cNvPr id="71" name="TextBox 70"/>
            <p:cNvSpPr txBox="1"/>
            <p:nvPr/>
          </p:nvSpPr>
          <p:spPr>
            <a:xfrm>
              <a:off x="3615473" y="871906"/>
              <a:ext cx="487396" cy="586825"/>
            </a:xfrm>
            <a:prstGeom prst="rect">
              <a:avLst/>
            </a:prstGeom>
            <a:noFill/>
          </p:spPr>
          <p:txBody>
            <a:bodyPr wrap="none">
              <a:spAutoFit/>
            </a:bodyPr>
            <a:lstStyle/>
            <a:p>
              <a:pPr defTabSz="902931" fontAlgn="auto">
                <a:spcBef>
                  <a:spcPts val="0"/>
                </a:spcBef>
                <a:spcAft>
                  <a:spcPts val="0"/>
                </a:spcAft>
                <a:defRPr/>
              </a:pPr>
              <a:r>
                <a:rPr lang="en-US" altLang="zh-CN" sz="2200" b="1" dirty="0">
                  <a:solidFill>
                    <a:srgbClr val="F8F8F8"/>
                  </a:solidFill>
                  <a:latin typeface="+mj-ea"/>
                  <a:ea typeface="+mj-ea"/>
                </a:rPr>
                <a:t>2</a:t>
              </a:r>
              <a:endParaRPr lang="zh-CN" altLang="en-US" sz="2200" b="1" dirty="0">
                <a:solidFill>
                  <a:srgbClr val="F8F8F8"/>
                </a:solidFill>
                <a:latin typeface="+mj-ea"/>
                <a:ea typeface="+mj-ea"/>
              </a:endParaRPr>
            </a:p>
          </p:txBody>
        </p:sp>
        <p:sp>
          <p:nvSpPr>
            <p:cNvPr id="72" name="TextBox 71"/>
            <p:cNvSpPr txBox="1"/>
            <p:nvPr/>
          </p:nvSpPr>
          <p:spPr>
            <a:xfrm>
              <a:off x="3362324" y="1414682"/>
              <a:ext cx="1152128" cy="665027"/>
            </a:xfrm>
            <a:prstGeom prst="rect">
              <a:avLst/>
            </a:prstGeom>
            <a:noFill/>
          </p:spPr>
          <p:txBody>
            <a:bodyPr>
              <a:spAutoFit/>
            </a:bodyPr>
            <a:lstStyle/>
            <a:p>
              <a:pPr algn="ctr" defTabSz="902931" fontAlgn="auto">
                <a:spcBef>
                  <a:spcPts val="0"/>
                </a:spcBef>
                <a:spcAft>
                  <a:spcPts val="0"/>
                </a:spcAft>
                <a:defRPr/>
              </a:pPr>
              <a:r>
                <a:rPr lang="zh-CN" altLang="en-US" sz="1300" dirty="0">
                  <a:solidFill>
                    <a:srgbClr val="F8F8F8"/>
                  </a:solidFill>
                  <a:latin typeface="+mn-ea"/>
                  <a:ea typeface="+mn-ea"/>
                </a:rPr>
                <a:t>请输入您的文字</a:t>
              </a:r>
            </a:p>
          </p:txBody>
        </p:sp>
      </p:grpSp>
      <p:grpSp>
        <p:nvGrpSpPr>
          <p:cNvPr id="73" name="组合 47"/>
          <p:cNvGrpSpPr>
            <a:grpSpLocks/>
          </p:cNvGrpSpPr>
          <p:nvPr/>
        </p:nvGrpSpPr>
        <p:grpSpPr bwMode="auto">
          <a:xfrm>
            <a:off x="3399416" y="2031206"/>
            <a:ext cx="857775" cy="1189062"/>
            <a:chOff x="4138032" y="2168050"/>
            <a:chExt cx="1152128" cy="1617234"/>
          </a:xfrm>
        </p:grpSpPr>
        <p:sp>
          <p:nvSpPr>
            <p:cNvPr id="74" name="TextBox 73"/>
            <p:cNvSpPr txBox="1"/>
            <p:nvPr/>
          </p:nvSpPr>
          <p:spPr>
            <a:xfrm>
              <a:off x="4464369" y="2168050"/>
              <a:ext cx="527786" cy="669768"/>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3</a:t>
              </a:r>
              <a:endParaRPr lang="zh-CN" altLang="en-US" sz="2600" b="1" dirty="0">
                <a:solidFill>
                  <a:srgbClr val="F8F8F8"/>
                </a:solidFill>
                <a:latin typeface="+mj-ea"/>
                <a:ea typeface="+mj-ea"/>
              </a:endParaRPr>
            </a:p>
          </p:txBody>
        </p:sp>
        <p:sp>
          <p:nvSpPr>
            <p:cNvPr id="75" name="TextBox 74"/>
            <p:cNvSpPr txBox="1"/>
            <p:nvPr/>
          </p:nvSpPr>
          <p:spPr>
            <a:xfrm>
              <a:off x="4138032" y="2780633"/>
              <a:ext cx="1152128" cy="1004651"/>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76" name="组合 50"/>
          <p:cNvGrpSpPr>
            <a:grpSpLocks/>
          </p:cNvGrpSpPr>
          <p:nvPr/>
        </p:nvGrpSpPr>
        <p:grpSpPr bwMode="auto">
          <a:xfrm>
            <a:off x="2501641" y="3133496"/>
            <a:ext cx="857775" cy="1114984"/>
            <a:chOff x="2930276" y="3668024"/>
            <a:chExt cx="1152128" cy="1516885"/>
          </a:xfrm>
        </p:grpSpPr>
        <p:sp>
          <p:nvSpPr>
            <p:cNvPr id="77" name="TextBox 76"/>
            <p:cNvSpPr txBox="1"/>
            <p:nvPr/>
          </p:nvSpPr>
          <p:spPr>
            <a:xfrm>
              <a:off x="3256613" y="3668024"/>
              <a:ext cx="527786" cy="669946"/>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4</a:t>
              </a:r>
              <a:endParaRPr lang="zh-CN" altLang="en-US" sz="2600" b="1" dirty="0">
                <a:solidFill>
                  <a:srgbClr val="F8F8F8"/>
                </a:solidFill>
                <a:latin typeface="+mj-ea"/>
                <a:ea typeface="+mj-ea"/>
              </a:endParaRPr>
            </a:p>
          </p:txBody>
        </p:sp>
        <p:sp>
          <p:nvSpPr>
            <p:cNvPr id="78" name="TextBox 77"/>
            <p:cNvSpPr txBox="1"/>
            <p:nvPr/>
          </p:nvSpPr>
          <p:spPr>
            <a:xfrm>
              <a:off x="2930276" y="4179990"/>
              <a:ext cx="1152128" cy="1004919"/>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sp>
        <p:nvSpPr>
          <p:cNvPr id="79" name="TextBox 78"/>
          <p:cNvSpPr txBox="1"/>
          <p:nvPr/>
        </p:nvSpPr>
        <p:spPr>
          <a:xfrm>
            <a:off x="2461643" y="4563217"/>
            <a:ext cx="856294" cy="281717"/>
          </a:xfrm>
          <a:prstGeom prst="rect">
            <a:avLst/>
          </a:prstGeom>
          <a:noFill/>
        </p:spPr>
        <p:txBody>
          <a:bodyPr lIns="67692" tIns="33846" rIns="67692" bIns="33846">
            <a:spAutoFit/>
          </a:bodyPr>
          <a:lstStyle/>
          <a:p>
            <a:pPr algn="ctr" defTabSz="902931" fontAlgn="auto">
              <a:spcBef>
                <a:spcPts val="0"/>
              </a:spcBef>
              <a:spcAft>
                <a:spcPts val="0"/>
              </a:spcAft>
              <a:defRPr/>
            </a:pPr>
            <a:r>
              <a:rPr lang="zh-CN" altLang="en-US" sz="1400" b="1" dirty="0">
                <a:solidFill>
                  <a:srgbClr val="F8F8F8"/>
                </a:solidFill>
                <a:latin typeface="+mn-ea"/>
                <a:ea typeface="+mn-ea"/>
              </a:rPr>
              <a:t>标题</a:t>
            </a:r>
          </a:p>
        </p:txBody>
      </p:sp>
      <p:sp>
        <p:nvSpPr>
          <p:cNvPr id="80" name="TextBox 79"/>
          <p:cNvSpPr txBox="1"/>
          <p:nvPr/>
        </p:nvSpPr>
        <p:spPr>
          <a:xfrm>
            <a:off x="5701630" y="1219258"/>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grpSp>
        <p:nvGrpSpPr>
          <p:cNvPr id="81" name="组合 55"/>
          <p:cNvGrpSpPr/>
          <p:nvPr/>
        </p:nvGrpSpPr>
        <p:grpSpPr>
          <a:xfrm>
            <a:off x="4807866" y="1219842"/>
            <a:ext cx="715648" cy="707087"/>
            <a:chOff x="6409426" y="1173624"/>
            <a:chExt cx="962086" cy="962084"/>
          </a:xfrm>
          <a:solidFill>
            <a:schemeClr val="accent2">
              <a:lumMod val="75000"/>
            </a:schemeClr>
          </a:solidFill>
        </p:grpSpPr>
        <p:sp>
          <p:nvSpPr>
            <p:cNvPr id="82" name="椭圆 81"/>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3" name="TextBox 82"/>
            <p:cNvSpPr txBox="1"/>
            <p:nvPr/>
          </p:nvSpPr>
          <p:spPr>
            <a:xfrm>
              <a:off x="6653352" y="1318965"/>
              <a:ext cx="528257" cy="670033"/>
            </a:xfrm>
            <a:prstGeom prst="rect">
              <a:avLst/>
            </a:prstGeom>
            <a:grp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grpSp>
      <p:grpSp>
        <p:nvGrpSpPr>
          <p:cNvPr id="84" name="组合 58"/>
          <p:cNvGrpSpPr/>
          <p:nvPr/>
        </p:nvGrpSpPr>
        <p:grpSpPr>
          <a:xfrm>
            <a:off x="4807866" y="2158958"/>
            <a:ext cx="715648" cy="707087"/>
            <a:chOff x="6409426" y="2394908"/>
            <a:chExt cx="962086" cy="962084"/>
          </a:xfrm>
          <a:solidFill>
            <a:schemeClr val="accent2">
              <a:lumMod val="75000"/>
            </a:schemeClr>
          </a:solidFill>
        </p:grpSpPr>
        <p:sp>
          <p:nvSpPr>
            <p:cNvPr id="85" name="椭圆 84"/>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6" name="TextBox 85"/>
            <p:cNvSpPr txBox="1"/>
            <p:nvPr/>
          </p:nvSpPr>
          <p:spPr>
            <a:xfrm>
              <a:off x="6635865" y="2536282"/>
              <a:ext cx="545647" cy="711909"/>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2</a:t>
              </a:r>
              <a:endParaRPr lang="zh-CN" altLang="en-US" dirty="0"/>
            </a:p>
          </p:txBody>
        </p:sp>
      </p:grpSp>
      <p:grpSp>
        <p:nvGrpSpPr>
          <p:cNvPr id="87" name="组合 61"/>
          <p:cNvGrpSpPr/>
          <p:nvPr/>
        </p:nvGrpSpPr>
        <p:grpSpPr>
          <a:xfrm>
            <a:off x="4807861" y="3074894"/>
            <a:ext cx="715648" cy="707087"/>
            <a:chOff x="6409429" y="3568104"/>
            <a:chExt cx="962087" cy="962084"/>
          </a:xfrm>
          <a:solidFill>
            <a:schemeClr val="accent2">
              <a:lumMod val="75000"/>
            </a:schemeClr>
          </a:solidFill>
        </p:grpSpPr>
        <p:sp>
          <p:nvSpPr>
            <p:cNvPr id="88" name="椭圆 87"/>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9" name="TextBox 88"/>
            <p:cNvSpPr txBox="1"/>
            <p:nvPr/>
          </p:nvSpPr>
          <p:spPr>
            <a:xfrm>
              <a:off x="6635869" y="3702117"/>
              <a:ext cx="545648" cy="711909"/>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3</a:t>
              </a:r>
              <a:endParaRPr lang="zh-CN" altLang="en-US" dirty="0"/>
            </a:p>
          </p:txBody>
        </p:sp>
      </p:grpSp>
      <p:grpSp>
        <p:nvGrpSpPr>
          <p:cNvPr id="90" name="组合 64"/>
          <p:cNvGrpSpPr/>
          <p:nvPr/>
        </p:nvGrpSpPr>
        <p:grpSpPr>
          <a:xfrm>
            <a:off x="4807866" y="3977418"/>
            <a:ext cx="715648" cy="707087"/>
            <a:chOff x="6409426" y="4869160"/>
            <a:chExt cx="962086" cy="962084"/>
          </a:xfrm>
          <a:solidFill>
            <a:schemeClr val="accent2">
              <a:lumMod val="75000"/>
            </a:schemeClr>
          </a:solidFill>
        </p:grpSpPr>
        <p:sp>
          <p:nvSpPr>
            <p:cNvPr id="91" name="椭圆 90"/>
            <p:cNvSpPr/>
            <p:nvPr/>
          </p:nvSpPr>
          <p:spPr bwMode="auto">
            <a:xfrm>
              <a:off x="6409426" y="4869160"/>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92" name="TextBox 91"/>
            <p:cNvSpPr txBox="1"/>
            <p:nvPr/>
          </p:nvSpPr>
          <p:spPr>
            <a:xfrm>
              <a:off x="6616829" y="5005505"/>
              <a:ext cx="545647" cy="711909"/>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4</a:t>
              </a:r>
              <a:endParaRPr lang="zh-CN" altLang="en-US" dirty="0"/>
            </a:p>
          </p:txBody>
        </p:sp>
      </p:grpSp>
      <p:sp>
        <p:nvSpPr>
          <p:cNvPr id="93" name="TextBox 92"/>
          <p:cNvSpPr txBox="1"/>
          <p:nvPr/>
        </p:nvSpPr>
        <p:spPr>
          <a:xfrm>
            <a:off x="5701630" y="2133434"/>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94" name="TextBox 93"/>
          <p:cNvSpPr txBox="1"/>
          <p:nvPr/>
        </p:nvSpPr>
        <p:spPr>
          <a:xfrm>
            <a:off x="5701630" y="3059772"/>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95" name="TextBox 94"/>
          <p:cNvSpPr txBox="1"/>
          <p:nvPr/>
        </p:nvSpPr>
        <p:spPr>
          <a:xfrm>
            <a:off x="5701630" y="3969103"/>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4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9" name="组合 48"/>
          <p:cNvGrpSpPr/>
          <p:nvPr/>
        </p:nvGrpSpPr>
        <p:grpSpPr>
          <a:xfrm>
            <a:off x="352591" y="688270"/>
            <a:ext cx="9369259" cy="67851"/>
            <a:chOff x="288133" y="483063"/>
            <a:chExt cx="8772740" cy="64666"/>
          </a:xfrm>
        </p:grpSpPr>
        <p:sp>
          <p:nvSpPr>
            <p:cNvPr id="50" name="任意多边形 4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0"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3" name="组合 52"/>
          <p:cNvGrpSpPr/>
          <p:nvPr/>
        </p:nvGrpSpPr>
        <p:grpSpPr>
          <a:xfrm>
            <a:off x="0" y="290390"/>
            <a:ext cx="641111" cy="353788"/>
            <a:chOff x="0" y="252065"/>
            <a:chExt cx="641111" cy="392113"/>
          </a:xfrm>
        </p:grpSpPr>
        <p:sp>
          <p:nvSpPr>
            <p:cNvPr id="54"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5"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7" name="五边形 56"/>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7"/>
                                        </p:tgtEl>
                                        <p:attrNameLst>
                                          <p:attrName>ppt_y</p:attrName>
                                        </p:attrNameLst>
                                      </p:cBhvr>
                                      <p:tavLst>
                                        <p:tav tm="0">
                                          <p:val>
                                            <p:strVal val="#ppt_y"/>
                                          </p:val>
                                        </p:tav>
                                        <p:tav tm="100000">
                                          <p:val>
                                            <p:strVal val="#ppt_y"/>
                                          </p:val>
                                        </p:tav>
                                      </p:tavLst>
                                    </p:anim>
                                    <p:anim calcmode="lin" valueType="num">
                                      <p:cBhvr>
                                        <p:cTn id="18"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7"/>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down)">
                                      <p:cBhvr>
                                        <p:cTn id="24" dur="300"/>
                                        <p:tgtEl>
                                          <p:spTgt spid="51"/>
                                        </p:tgtEl>
                                      </p:cBhvr>
                                    </p:animEffect>
                                  </p:childTnLst>
                                </p:cTn>
                              </p:par>
                            </p:childTnLst>
                          </p:cTn>
                        </p:par>
                        <p:par>
                          <p:cTn id="25" fill="hold">
                            <p:stCondLst>
                              <p:cond delay="1750"/>
                            </p:stCondLst>
                            <p:childTnLst>
                              <p:par>
                                <p:cTn id="26" presetID="22" presetClass="entr" presetSubtype="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300"/>
                                        <p:tgtEl>
                                          <p:spTgt spid="45"/>
                                        </p:tgtEl>
                                      </p:cBhvr>
                                    </p:animEffect>
                                  </p:childTnLst>
                                </p:cTn>
                              </p:par>
                            </p:childTnLst>
                          </p:cTn>
                        </p:par>
                        <p:par>
                          <p:cTn id="29" fill="hold">
                            <p:stCondLst>
                              <p:cond delay="2050"/>
                            </p:stCondLst>
                            <p:childTnLst>
                              <p:par>
                                <p:cTn id="30" presetID="22" presetClass="entr" presetSubtype="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300"/>
                                        <p:tgtEl>
                                          <p:spTgt spid="48"/>
                                        </p:tgtEl>
                                      </p:cBhvr>
                                    </p:animEffect>
                                  </p:childTnLst>
                                </p:cTn>
                              </p:par>
                            </p:childTnLst>
                          </p:cTn>
                        </p:par>
                        <p:par>
                          <p:cTn id="33" fill="hold">
                            <p:stCondLst>
                              <p:cond delay="2350"/>
                            </p:stCondLst>
                            <p:childTnLst>
                              <p:par>
                                <p:cTn id="34" presetID="22" presetClass="entr" presetSubtype="1"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300"/>
                                        <p:tgtEl>
                                          <p:spTgt spid="42"/>
                                        </p:tgtEl>
                                      </p:cBhvr>
                                    </p:animEffect>
                                  </p:childTnLst>
                                </p:cTn>
                              </p:par>
                            </p:childTnLst>
                          </p:cTn>
                        </p:par>
                        <p:par>
                          <p:cTn id="37" fill="hold">
                            <p:stCondLst>
                              <p:cond delay="2650"/>
                            </p:stCondLst>
                            <p:childTnLst>
                              <p:par>
                                <p:cTn id="38" presetID="31" presetClass="entr" presetSubtype="0"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nodeType="with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500" fill="hold"/>
                                        <p:tgtEl>
                                          <p:spTgt spid="65"/>
                                        </p:tgtEl>
                                        <p:attrNameLst>
                                          <p:attrName>ppt_w</p:attrName>
                                        </p:attrNameLst>
                                      </p:cBhvr>
                                      <p:tavLst>
                                        <p:tav tm="0">
                                          <p:val>
                                            <p:fltVal val="0"/>
                                          </p:val>
                                        </p:tav>
                                        <p:tav tm="100000">
                                          <p:val>
                                            <p:strVal val="#ppt_w"/>
                                          </p:val>
                                        </p:tav>
                                      </p:tavLst>
                                    </p:anim>
                                    <p:anim calcmode="lin" valueType="num">
                                      <p:cBhvr>
                                        <p:cTn id="47" dur="500" fill="hold"/>
                                        <p:tgtEl>
                                          <p:spTgt spid="65"/>
                                        </p:tgtEl>
                                        <p:attrNameLst>
                                          <p:attrName>ppt_h</p:attrName>
                                        </p:attrNameLst>
                                      </p:cBhvr>
                                      <p:tavLst>
                                        <p:tav tm="0">
                                          <p:val>
                                            <p:fltVal val="0"/>
                                          </p:val>
                                        </p:tav>
                                        <p:tav tm="100000">
                                          <p:val>
                                            <p:strVal val="#ppt_h"/>
                                          </p:val>
                                        </p:tav>
                                      </p:tavLst>
                                    </p:anim>
                                    <p:anim calcmode="lin" valueType="num">
                                      <p:cBhvr>
                                        <p:cTn id="48" dur="500" fill="hold"/>
                                        <p:tgtEl>
                                          <p:spTgt spid="65"/>
                                        </p:tgtEl>
                                        <p:attrNameLst>
                                          <p:attrName>style.rotation</p:attrName>
                                        </p:attrNameLst>
                                      </p:cBhvr>
                                      <p:tavLst>
                                        <p:tav tm="0">
                                          <p:val>
                                            <p:fltVal val="90"/>
                                          </p:val>
                                        </p:tav>
                                        <p:tav tm="100000">
                                          <p:val>
                                            <p:fltVal val="0"/>
                                          </p:val>
                                        </p:tav>
                                      </p:tavLst>
                                    </p:anim>
                                    <p:animEffect transition="in" filter="fade">
                                      <p:cBhvr>
                                        <p:cTn id="49" dur="500"/>
                                        <p:tgtEl>
                                          <p:spTgt spid="65"/>
                                        </p:tgtEl>
                                      </p:cBhvr>
                                    </p:animEffect>
                                  </p:childTnLst>
                                </p:cTn>
                              </p:par>
                              <p:par>
                                <p:cTn id="50" presetID="31" presetClass="entr" presetSubtype="0" fill="hold"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p:cTn id="52" dur="500" fill="hold"/>
                                        <p:tgtEl>
                                          <p:spTgt spid="73"/>
                                        </p:tgtEl>
                                        <p:attrNameLst>
                                          <p:attrName>ppt_w</p:attrName>
                                        </p:attrNameLst>
                                      </p:cBhvr>
                                      <p:tavLst>
                                        <p:tav tm="0">
                                          <p:val>
                                            <p:fltVal val="0"/>
                                          </p:val>
                                        </p:tav>
                                        <p:tav tm="100000">
                                          <p:val>
                                            <p:strVal val="#ppt_w"/>
                                          </p:val>
                                        </p:tav>
                                      </p:tavLst>
                                    </p:anim>
                                    <p:anim calcmode="lin" valueType="num">
                                      <p:cBhvr>
                                        <p:cTn id="53" dur="500" fill="hold"/>
                                        <p:tgtEl>
                                          <p:spTgt spid="73"/>
                                        </p:tgtEl>
                                        <p:attrNameLst>
                                          <p:attrName>ppt_h</p:attrName>
                                        </p:attrNameLst>
                                      </p:cBhvr>
                                      <p:tavLst>
                                        <p:tav tm="0">
                                          <p:val>
                                            <p:fltVal val="0"/>
                                          </p:val>
                                        </p:tav>
                                        <p:tav tm="100000">
                                          <p:val>
                                            <p:strVal val="#ppt_h"/>
                                          </p:val>
                                        </p:tav>
                                      </p:tavLst>
                                    </p:anim>
                                    <p:anim calcmode="lin" valueType="num">
                                      <p:cBhvr>
                                        <p:cTn id="54" dur="500" fill="hold"/>
                                        <p:tgtEl>
                                          <p:spTgt spid="73"/>
                                        </p:tgtEl>
                                        <p:attrNameLst>
                                          <p:attrName>style.rotation</p:attrName>
                                        </p:attrNameLst>
                                      </p:cBhvr>
                                      <p:tavLst>
                                        <p:tav tm="0">
                                          <p:val>
                                            <p:fltVal val="90"/>
                                          </p:val>
                                        </p:tav>
                                        <p:tav tm="100000">
                                          <p:val>
                                            <p:fltVal val="0"/>
                                          </p:val>
                                        </p:tav>
                                      </p:tavLst>
                                    </p:anim>
                                    <p:animEffect transition="in" filter="fade">
                                      <p:cBhvr>
                                        <p:cTn id="55" dur="500"/>
                                        <p:tgtEl>
                                          <p:spTgt spid="73"/>
                                        </p:tgtEl>
                                      </p:cBhvr>
                                    </p:animEffect>
                                  </p:childTnLst>
                                </p:cTn>
                              </p:par>
                              <p:par>
                                <p:cTn id="56" presetID="31" presetClass="entr" presetSubtype="0" fill="hold" nodeType="with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 calcmode="lin" valueType="num">
                                      <p:cBhvr>
                                        <p:cTn id="60" dur="500" fill="hold"/>
                                        <p:tgtEl>
                                          <p:spTgt spid="76"/>
                                        </p:tgtEl>
                                        <p:attrNameLst>
                                          <p:attrName>style.rotation</p:attrName>
                                        </p:attrNameLst>
                                      </p:cBhvr>
                                      <p:tavLst>
                                        <p:tav tm="0">
                                          <p:val>
                                            <p:fltVal val="90"/>
                                          </p:val>
                                        </p:tav>
                                        <p:tav tm="100000">
                                          <p:val>
                                            <p:fltVal val="0"/>
                                          </p:val>
                                        </p:tav>
                                      </p:tavLst>
                                    </p:anim>
                                    <p:animEffect transition="in" filter="fade">
                                      <p:cBhvr>
                                        <p:cTn id="61" dur="500"/>
                                        <p:tgtEl>
                                          <p:spTgt spid="76"/>
                                        </p:tgtEl>
                                      </p:cBhvr>
                                    </p:animEffect>
                                  </p:childTnLst>
                                </p:cTn>
                              </p:par>
                            </p:childTnLst>
                          </p:cTn>
                        </p:par>
                        <p:par>
                          <p:cTn id="62" fill="hold">
                            <p:stCondLst>
                              <p:cond delay="3150"/>
                            </p:stCondLst>
                            <p:childTnLst>
                              <p:par>
                                <p:cTn id="63" presetID="42" presetClass="entr" presetSubtype="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1000"/>
                                        <p:tgtEl>
                                          <p:spTgt spid="36"/>
                                        </p:tgtEl>
                                      </p:cBhvr>
                                    </p:animEffect>
                                    <p:anim calcmode="lin" valueType="num">
                                      <p:cBhvr>
                                        <p:cTn id="66" dur="1000" fill="hold"/>
                                        <p:tgtEl>
                                          <p:spTgt spid="36"/>
                                        </p:tgtEl>
                                        <p:attrNameLst>
                                          <p:attrName>ppt_x</p:attrName>
                                        </p:attrNameLst>
                                      </p:cBhvr>
                                      <p:tavLst>
                                        <p:tav tm="0">
                                          <p:val>
                                            <p:strVal val="#ppt_x"/>
                                          </p:val>
                                        </p:tav>
                                        <p:tav tm="100000">
                                          <p:val>
                                            <p:strVal val="#ppt_x"/>
                                          </p:val>
                                        </p:tav>
                                      </p:tavLst>
                                    </p:anim>
                                    <p:anim calcmode="lin" valueType="num">
                                      <p:cBhvr>
                                        <p:cTn id="67" dur="1000" fill="hold"/>
                                        <p:tgtEl>
                                          <p:spTgt spid="3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1000"/>
                                        <p:tgtEl>
                                          <p:spTgt spid="79"/>
                                        </p:tgtEl>
                                      </p:cBhvr>
                                    </p:animEffect>
                                    <p:anim calcmode="lin" valueType="num">
                                      <p:cBhvr>
                                        <p:cTn id="71" dur="1000" fill="hold"/>
                                        <p:tgtEl>
                                          <p:spTgt spid="79"/>
                                        </p:tgtEl>
                                        <p:attrNameLst>
                                          <p:attrName>ppt_x</p:attrName>
                                        </p:attrNameLst>
                                      </p:cBhvr>
                                      <p:tavLst>
                                        <p:tav tm="0">
                                          <p:val>
                                            <p:strVal val="#ppt_x"/>
                                          </p:val>
                                        </p:tav>
                                        <p:tav tm="100000">
                                          <p:val>
                                            <p:strVal val="#ppt_x"/>
                                          </p:val>
                                        </p:tav>
                                      </p:tavLst>
                                    </p:anim>
                                    <p:anim calcmode="lin" valueType="num">
                                      <p:cBhvr>
                                        <p:cTn id="72" dur="1000" fill="hold"/>
                                        <p:tgtEl>
                                          <p:spTgt spid="79"/>
                                        </p:tgtEl>
                                        <p:attrNameLst>
                                          <p:attrName>ppt_y</p:attrName>
                                        </p:attrNameLst>
                                      </p:cBhvr>
                                      <p:tavLst>
                                        <p:tav tm="0">
                                          <p:val>
                                            <p:strVal val="#ppt_y+.1"/>
                                          </p:val>
                                        </p:tav>
                                        <p:tav tm="100000">
                                          <p:val>
                                            <p:strVal val="#ppt_y"/>
                                          </p:val>
                                        </p:tav>
                                      </p:tavLst>
                                    </p:anim>
                                  </p:childTnLst>
                                </p:cTn>
                              </p:par>
                            </p:childTnLst>
                          </p:cTn>
                        </p:par>
                        <p:par>
                          <p:cTn id="73" fill="hold">
                            <p:stCondLst>
                              <p:cond delay="4150"/>
                            </p:stCondLst>
                            <p:childTnLst>
                              <p:par>
                                <p:cTn id="74" presetID="21" presetClass="entr" presetSubtype="1" fill="hold" nodeType="afterEffect">
                                  <p:stCondLst>
                                    <p:cond delay="0"/>
                                  </p:stCondLst>
                                  <p:childTnLst>
                                    <p:set>
                                      <p:cBhvr>
                                        <p:cTn id="75" dur="1" fill="hold">
                                          <p:stCondLst>
                                            <p:cond delay="0"/>
                                          </p:stCondLst>
                                        </p:cTn>
                                        <p:tgtEl>
                                          <p:spTgt spid="81"/>
                                        </p:tgtEl>
                                        <p:attrNameLst>
                                          <p:attrName>style.visibility</p:attrName>
                                        </p:attrNameLst>
                                      </p:cBhvr>
                                      <p:to>
                                        <p:strVal val="visible"/>
                                      </p:to>
                                    </p:set>
                                    <p:animEffect transition="in" filter="wheel(1)">
                                      <p:cBhvr>
                                        <p:cTn id="76" dur="500"/>
                                        <p:tgtEl>
                                          <p:spTgt spid="81"/>
                                        </p:tgtEl>
                                      </p:cBhvr>
                                    </p:animEffect>
                                  </p:childTnLst>
                                </p:cTn>
                              </p:par>
                            </p:childTnLst>
                          </p:cTn>
                        </p:par>
                        <p:par>
                          <p:cTn id="77" fill="hold">
                            <p:stCondLst>
                              <p:cond delay="4650"/>
                            </p:stCondLst>
                            <p:childTnLst>
                              <p:par>
                                <p:cTn id="78" presetID="22" presetClass="entr" presetSubtype="8" fill="hold" grpId="0" nodeType="after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childTnLst>
                          </p:cTn>
                        </p:par>
                        <p:par>
                          <p:cTn id="81" fill="hold">
                            <p:stCondLst>
                              <p:cond delay="5150"/>
                            </p:stCondLst>
                            <p:childTnLst>
                              <p:par>
                                <p:cTn id="82" presetID="21" presetClass="entr" presetSubtype="1" fill="hold" nodeType="afterEffect">
                                  <p:stCondLst>
                                    <p:cond delay="0"/>
                                  </p:stCondLst>
                                  <p:childTnLst>
                                    <p:set>
                                      <p:cBhvr>
                                        <p:cTn id="83" dur="1" fill="hold">
                                          <p:stCondLst>
                                            <p:cond delay="0"/>
                                          </p:stCondLst>
                                        </p:cTn>
                                        <p:tgtEl>
                                          <p:spTgt spid="84"/>
                                        </p:tgtEl>
                                        <p:attrNameLst>
                                          <p:attrName>style.visibility</p:attrName>
                                        </p:attrNameLst>
                                      </p:cBhvr>
                                      <p:to>
                                        <p:strVal val="visible"/>
                                      </p:to>
                                    </p:set>
                                    <p:animEffect transition="in" filter="wheel(1)">
                                      <p:cBhvr>
                                        <p:cTn id="84" dur="500"/>
                                        <p:tgtEl>
                                          <p:spTgt spid="84"/>
                                        </p:tgtEl>
                                      </p:cBhvr>
                                    </p:animEffect>
                                  </p:childTnLst>
                                </p:cTn>
                              </p:par>
                            </p:childTnLst>
                          </p:cTn>
                        </p:par>
                        <p:par>
                          <p:cTn id="85" fill="hold">
                            <p:stCondLst>
                              <p:cond delay="5650"/>
                            </p:stCondLst>
                            <p:childTnLst>
                              <p:par>
                                <p:cTn id="86" presetID="22" presetClass="entr" presetSubtype="8"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wipe(left)">
                                      <p:cBhvr>
                                        <p:cTn id="88" dur="500"/>
                                        <p:tgtEl>
                                          <p:spTgt spid="93"/>
                                        </p:tgtEl>
                                      </p:cBhvr>
                                    </p:animEffect>
                                  </p:childTnLst>
                                </p:cTn>
                              </p:par>
                            </p:childTnLst>
                          </p:cTn>
                        </p:par>
                        <p:par>
                          <p:cTn id="89" fill="hold">
                            <p:stCondLst>
                              <p:cond delay="6150"/>
                            </p:stCondLst>
                            <p:childTnLst>
                              <p:par>
                                <p:cTn id="90" presetID="21" presetClass="entr" presetSubtype="1" fill="hold" nodeType="afterEffect">
                                  <p:stCondLst>
                                    <p:cond delay="0"/>
                                  </p:stCondLst>
                                  <p:childTnLst>
                                    <p:set>
                                      <p:cBhvr>
                                        <p:cTn id="91" dur="1" fill="hold">
                                          <p:stCondLst>
                                            <p:cond delay="0"/>
                                          </p:stCondLst>
                                        </p:cTn>
                                        <p:tgtEl>
                                          <p:spTgt spid="87"/>
                                        </p:tgtEl>
                                        <p:attrNameLst>
                                          <p:attrName>style.visibility</p:attrName>
                                        </p:attrNameLst>
                                      </p:cBhvr>
                                      <p:to>
                                        <p:strVal val="visible"/>
                                      </p:to>
                                    </p:set>
                                    <p:animEffect transition="in" filter="wheel(1)">
                                      <p:cBhvr>
                                        <p:cTn id="92" dur="500"/>
                                        <p:tgtEl>
                                          <p:spTgt spid="87"/>
                                        </p:tgtEl>
                                      </p:cBhvr>
                                    </p:animEffect>
                                  </p:childTnLst>
                                </p:cTn>
                              </p:par>
                            </p:childTnLst>
                          </p:cTn>
                        </p:par>
                        <p:par>
                          <p:cTn id="93" fill="hold">
                            <p:stCondLst>
                              <p:cond delay="6650"/>
                            </p:stCondLst>
                            <p:childTnLst>
                              <p:par>
                                <p:cTn id="94" presetID="22" presetClass="entr" presetSubtype="8" fill="hold" grpId="0" nodeType="after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left)">
                                      <p:cBhvr>
                                        <p:cTn id="96" dur="500"/>
                                        <p:tgtEl>
                                          <p:spTgt spid="94"/>
                                        </p:tgtEl>
                                      </p:cBhvr>
                                    </p:animEffect>
                                  </p:childTnLst>
                                </p:cTn>
                              </p:par>
                            </p:childTnLst>
                          </p:cTn>
                        </p:par>
                        <p:par>
                          <p:cTn id="97" fill="hold">
                            <p:stCondLst>
                              <p:cond delay="7150"/>
                            </p:stCondLst>
                            <p:childTnLst>
                              <p:par>
                                <p:cTn id="98" presetID="21" presetClass="entr" presetSubtype="1" fill="hold" nodeType="afterEffect">
                                  <p:stCondLst>
                                    <p:cond delay="0"/>
                                  </p:stCondLst>
                                  <p:childTnLst>
                                    <p:set>
                                      <p:cBhvr>
                                        <p:cTn id="99" dur="1" fill="hold">
                                          <p:stCondLst>
                                            <p:cond delay="0"/>
                                          </p:stCondLst>
                                        </p:cTn>
                                        <p:tgtEl>
                                          <p:spTgt spid="90"/>
                                        </p:tgtEl>
                                        <p:attrNameLst>
                                          <p:attrName>style.visibility</p:attrName>
                                        </p:attrNameLst>
                                      </p:cBhvr>
                                      <p:to>
                                        <p:strVal val="visible"/>
                                      </p:to>
                                    </p:set>
                                    <p:animEffect transition="in" filter="wheel(1)">
                                      <p:cBhvr>
                                        <p:cTn id="100" dur="500"/>
                                        <p:tgtEl>
                                          <p:spTgt spid="90"/>
                                        </p:tgtEl>
                                      </p:cBhvr>
                                    </p:animEffect>
                                  </p:childTnLst>
                                </p:cTn>
                              </p:par>
                            </p:childTnLst>
                          </p:cTn>
                        </p:par>
                        <p:par>
                          <p:cTn id="101" fill="hold">
                            <p:stCondLst>
                              <p:cond delay="7650"/>
                            </p:stCondLst>
                            <p:childTnLst>
                              <p:par>
                                <p:cTn id="102" presetID="22" presetClass="entr" presetSubtype="8" fill="hold" grpId="0" nodeType="afterEffect">
                                  <p:stCondLst>
                                    <p:cond delay="0"/>
                                  </p:stCondLst>
                                  <p:childTnLst>
                                    <p:set>
                                      <p:cBhvr>
                                        <p:cTn id="103" dur="1" fill="hold">
                                          <p:stCondLst>
                                            <p:cond delay="0"/>
                                          </p:stCondLst>
                                        </p:cTn>
                                        <p:tgtEl>
                                          <p:spTgt spid="95"/>
                                        </p:tgtEl>
                                        <p:attrNameLst>
                                          <p:attrName>style.visibility</p:attrName>
                                        </p:attrNameLst>
                                      </p:cBhvr>
                                      <p:to>
                                        <p:strVal val="visible"/>
                                      </p:to>
                                    </p:set>
                                    <p:animEffect transition="in" filter="wipe(left)">
                                      <p:cBhvr>
                                        <p:cTn id="10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93" grpId="0"/>
      <p:bldP spid="94" grpId="0"/>
      <p:bldP spid="95" grpId="0"/>
      <p:bldP spid="4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956466" y="799966"/>
            <a:ext cx="2199661" cy="1349635"/>
          </a:xfrm>
          <a:prstGeom prst="cloudCallout">
            <a:avLst>
              <a:gd name="adj1" fmla="val -66639"/>
              <a:gd name="adj2" fmla="val 117063"/>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单击填加问题三？</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27" name="Cloud Callout 9"/>
          <p:cNvSpPr/>
          <p:nvPr/>
        </p:nvSpPr>
        <p:spPr bwMode="auto">
          <a:xfrm>
            <a:off x="1158701" y="2359584"/>
            <a:ext cx="2503679" cy="1360524"/>
          </a:xfrm>
          <a:prstGeom prst="cloudCallout">
            <a:avLst>
              <a:gd name="adj1" fmla="val 68799"/>
              <a:gd name="adj2" fmla="val 17194"/>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单击填加问题一？</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sz="1700" dirty="0">
              <a:gradFill>
                <a:gsLst>
                  <a:gs pos="0">
                    <a:srgbClr val="FFFFFF"/>
                  </a:gs>
                  <a:gs pos="100000">
                    <a:srgbClr val="FFFFFF"/>
                  </a:gs>
                </a:gsLst>
                <a:lin ang="5400000" scaled="0"/>
              </a:gradFill>
              <a:latin typeface="微软雅黑" pitchFamily="34" charset="-122"/>
            </a:endParaRPr>
          </a:p>
        </p:txBody>
      </p:sp>
      <p:sp>
        <p:nvSpPr>
          <p:cNvPr id="29" name="Cloud Callout 11"/>
          <p:cNvSpPr/>
          <p:nvPr/>
        </p:nvSpPr>
        <p:spPr bwMode="auto">
          <a:xfrm>
            <a:off x="5915713" y="2226241"/>
            <a:ext cx="2329588" cy="1512917"/>
          </a:xfrm>
          <a:prstGeom prst="cloudCallout">
            <a:avLst>
              <a:gd name="adj1" fmla="val -90339"/>
              <a:gd name="adj2" fmla="val 18228"/>
            </a:avLst>
          </a:prstGeom>
          <a:solidFill>
            <a:srgbClr val="D9AA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单击填加问题四？</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30" name="Cloud Callout 12"/>
          <p:cNvSpPr/>
          <p:nvPr/>
        </p:nvSpPr>
        <p:spPr bwMode="auto">
          <a:xfrm>
            <a:off x="2149301" y="844784"/>
            <a:ext cx="2639616" cy="1359420"/>
          </a:xfrm>
          <a:prstGeom prst="cloudCallout">
            <a:avLst>
              <a:gd name="adj1" fmla="val 44578"/>
              <a:gd name="adj2" fmla="val 117581"/>
            </a:avLst>
          </a:prstGeom>
          <a:solidFill>
            <a:srgbClr val="D9AA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8565" rIns="28565" bIns="57125" anchor="b"/>
          <a:lstStyle/>
          <a:p>
            <a:pPr algn="ctr" defTabSz="967801" fontAlgn="auto">
              <a:spcBef>
                <a:spcPts val="0"/>
              </a:spcBef>
              <a:spcAft>
                <a:spcPts val="0"/>
              </a:spcAft>
              <a:defRPr/>
            </a:pPr>
            <a:r>
              <a:rPr lang="zh-CN" altLang="en-US" sz="1700" dirty="0" smtClean="0">
                <a:gradFill>
                  <a:gsLst>
                    <a:gs pos="0">
                      <a:srgbClr val="FFFFFF"/>
                    </a:gs>
                    <a:gs pos="100000">
                      <a:srgbClr val="FFFFFF"/>
                    </a:gs>
                  </a:gsLst>
                  <a:lin ang="5400000" scaled="0"/>
                </a:gradFill>
                <a:latin typeface="微软雅黑" pitchFamily="34" charset="-122"/>
              </a:rPr>
              <a:t>单击</a:t>
            </a:r>
            <a:r>
              <a:rPr lang="zh-CN" altLang="en-US" sz="1700" dirty="0">
                <a:gradFill>
                  <a:gsLst>
                    <a:gs pos="0">
                      <a:srgbClr val="FFFFFF"/>
                    </a:gs>
                    <a:gs pos="100000">
                      <a:srgbClr val="FFFFFF"/>
                    </a:gs>
                  </a:gsLst>
                  <a:lin ang="5400000" scaled="0"/>
                </a:gradFill>
                <a:latin typeface="微软雅黑" pitchFamily="34" charset="-122"/>
              </a:rPr>
              <a:t>填加问题二？</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1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6" name="组合 15"/>
          <p:cNvGrpSpPr/>
          <p:nvPr/>
        </p:nvGrpSpPr>
        <p:grpSpPr>
          <a:xfrm>
            <a:off x="352591" y="688270"/>
            <a:ext cx="9369259" cy="67851"/>
            <a:chOff x="288133" y="483063"/>
            <a:chExt cx="8772740" cy="64666"/>
          </a:xfrm>
        </p:grpSpPr>
        <p:sp>
          <p:nvSpPr>
            <p:cNvPr id="17" name="任意多边形 1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0" y="290390"/>
            <a:ext cx="641111" cy="353788"/>
            <a:chOff x="0" y="252065"/>
            <a:chExt cx="641111" cy="392113"/>
          </a:xfrm>
        </p:grpSpPr>
        <p:sp>
          <p:nvSpPr>
            <p:cNvPr id="20"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2" name="五边形 21"/>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Freeform 53"/>
          <p:cNvSpPr>
            <a:spLocks noEditPoints="1"/>
          </p:cNvSpPr>
          <p:nvPr/>
        </p:nvSpPr>
        <p:spPr bwMode="black">
          <a:xfrm>
            <a:off x="3981450" y="3108325"/>
            <a:ext cx="1820863" cy="2054225"/>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A27802"/>
          </a:solidFill>
          <a:ln>
            <a:noFill/>
          </a:ln>
          <a:extLst/>
        </p:spPr>
        <p:txBody>
          <a:bodyPr lIns="57125" tIns="28565" rIns="57125" bIns="28565"/>
          <a:lstStyle/>
          <a:p>
            <a:pPr defTabSz="967801" fontAlgn="auto">
              <a:spcBef>
                <a:spcPts val="0"/>
              </a:spcBef>
              <a:spcAft>
                <a:spcPts val="0"/>
              </a:spcAft>
              <a:defRPr/>
            </a:pPr>
            <a:endParaRPr lang="en-US" dirty="0">
              <a:latin typeface="+mn-lt"/>
              <a:ea typeface="+mn-ea"/>
            </a:endParaRPr>
          </a:p>
        </p:txBody>
      </p:sp>
    </p:spTree>
    <p:extLst>
      <p:ext uri="{BB962C8B-B14F-4D97-AF65-F5344CB8AC3E}">
        <p14:creationId xmlns:p14="http://schemas.microsoft.com/office/powerpoint/2010/main" val="190611626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nodeType="afterGroup">
                            <p:stCondLst>
                              <p:cond delay="1950"/>
                            </p:stCondLst>
                            <p:childTnLst>
                              <p:par>
                                <p:cTn id="26" presetID="10"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nodeType="afterGroup">
                            <p:stCondLst>
                              <p:cond delay="2450"/>
                            </p:stCondLst>
                            <p:childTnLst>
                              <p:par>
                                <p:cTn id="30" presetID="10" presetClass="entr" presetSubtype="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nodeType="afterGroup">
                            <p:stCondLst>
                              <p:cond delay="2950"/>
                            </p:stCondLst>
                            <p:childTnLst>
                              <p:par>
                                <p:cTn id="34" presetID="10" presetClass="entr" presetSubtype="0"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nodeType="afterGroup">
                            <p:stCondLst>
                              <p:cond delay="3450"/>
                            </p:stCondLst>
                            <p:childTnLst>
                              <p:par>
                                <p:cTn id="38" presetID="10"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4092575" y="3759200"/>
            <a:ext cx="3265488" cy="569913"/>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2">
              <a:lumMod val="75000"/>
            </a:schemeClr>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27" name="圆角矩形 5"/>
          <p:cNvSpPr>
            <a:spLocks/>
          </p:cNvSpPr>
          <p:nvPr/>
        </p:nvSpPr>
        <p:spPr bwMode="auto">
          <a:xfrm>
            <a:off x="4092575" y="1273175"/>
            <a:ext cx="3265488" cy="568325"/>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Lst>
            <a:ahLst/>
            <a:cxnLst>
              <a:cxn ang="0">
                <a:pos x="T0" y="T1"/>
              </a:cxn>
              <a:cxn ang="0">
                <a:pos x="T2" y="T3"/>
              </a:cxn>
              <a:cxn ang="0">
                <a:pos x="T4" y="T5"/>
              </a:cxn>
              <a:cxn ang="0">
                <a:pos x="T6" y="T7"/>
              </a:cxn>
              <a:cxn ang="0">
                <a:pos x="T8" y="T9"/>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rgbClr val="D9AA27"/>
          </a:solidFill>
          <a:ln>
            <a:noFill/>
          </a:ln>
          <a:extLst/>
        </p:spPr>
        <p:txBody>
          <a:bodyPr/>
          <a:lstStyle/>
          <a:p>
            <a:endParaRPr lang="zh-CN" altLang="en-US"/>
          </a:p>
        </p:txBody>
      </p:sp>
      <p:sp>
        <p:nvSpPr>
          <p:cNvPr id="28" name="TextBox 27"/>
          <p:cNvSpPr txBox="1"/>
          <p:nvPr/>
        </p:nvSpPr>
        <p:spPr>
          <a:xfrm>
            <a:off x="4735513" y="1357313"/>
            <a:ext cx="1979612" cy="400050"/>
          </a:xfrm>
          <a:prstGeom prst="rect">
            <a:avLst/>
          </a:prstGeom>
          <a:noFill/>
        </p:spPr>
        <p:txBody>
          <a:bodyPr wrap="none">
            <a:spAutoFit/>
          </a:bodyPr>
          <a:lstStyle/>
          <a:p>
            <a:pPr defTabSz="967801" fontAlgn="auto">
              <a:spcBef>
                <a:spcPts val="0"/>
              </a:spcBef>
              <a:spcAft>
                <a:spcPts val="0"/>
              </a:spcAft>
              <a:defRPr/>
            </a:pPr>
            <a:r>
              <a:rPr lang="zh-CN" altLang="en-US" sz="2000" dirty="0">
                <a:solidFill>
                  <a:srgbClr val="F8F8F8"/>
                </a:solidFill>
                <a:latin typeface="+mj-ea"/>
                <a:ea typeface="+mj-ea"/>
              </a:rPr>
              <a:t>请输入您的标题</a:t>
            </a:r>
          </a:p>
        </p:txBody>
      </p:sp>
      <p:sp>
        <p:nvSpPr>
          <p:cNvPr id="29" name="空心弧 28"/>
          <p:cNvSpPr/>
          <p:nvPr/>
        </p:nvSpPr>
        <p:spPr bwMode="auto">
          <a:xfrm flipV="1">
            <a:off x="1692275" y="827088"/>
            <a:ext cx="1460500" cy="1460500"/>
          </a:xfrm>
          <a:prstGeom prst="blockArc">
            <a:avLst>
              <a:gd name="adj1" fmla="val 5423681"/>
              <a:gd name="adj2" fmla="val 20860726"/>
              <a:gd name="adj3" fmla="val 17514"/>
            </a:avLst>
          </a:prstGeom>
          <a:solidFill>
            <a:srgbClr val="D9AA27"/>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0" name="空心弧 29"/>
          <p:cNvSpPr/>
          <p:nvPr/>
        </p:nvSpPr>
        <p:spPr bwMode="auto">
          <a:xfrm rot="10800000" flipV="1">
            <a:off x="2865438" y="1087438"/>
            <a:ext cx="1460500" cy="1460500"/>
          </a:xfrm>
          <a:prstGeom prst="blockArc">
            <a:avLst>
              <a:gd name="adj1" fmla="val 5423681"/>
              <a:gd name="adj2" fmla="val 20860726"/>
              <a:gd name="adj3" fmla="val 17514"/>
            </a:avLst>
          </a:prstGeom>
          <a:solidFill>
            <a:srgbClr val="D9AA27"/>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1" name="空心弧 30"/>
          <p:cNvSpPr/>
          <p:nvPr/>
        </p:nvSpPr>
        <p:spPr bwMode="auto">
          <a:xfrm rot="4631022" flipV="1">
            <a:off x="2898775" y="2298700"/>
            <a:ext cx="1460500" cy="1460500"/>
          </a:xfrm>
          <a:prstGeom prst="blockArc">
            <a:avLst>
              <a:gd name="adj1" fmla="val 10168821"/>
              <a:gd name="adj2" fmla="val 20860726"/>
              <a:gd name="adj3" fmla="val 17514"/>
            </a:avLst>
          </a:prstGeom>
          <a:solidFill>
            <a:srgbClr val="D9AA27"/>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2" name="空心弧 31"/>
          <p:cNvSpPr/>
          <p:nvPr/>
        </p:nvSpPr>
        <p:spPr bwMode="auto">
          <a:xfrm>
            <a:off x="1714500" y="3759200"/>
            <a:ext cx="1460500" cy="1462088"/>
          </a:xfrm>
          <a:prstGeom prst="blockArc">
            <a:avLst>
              <a:gd name="adj1" fmla="val 5423681"/>
              <a:gd name="adj2" fmla="val 20860726"/>
              <a:gd name="adj3" fmla="val 17514"/>
            </a:avLst>
          </a:prstGeom>
          <a:solidFill>
            <a:schemeClr val="accent2">
              <a:lumMod val="75000"/>
            </a:schemeClr>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3" name="空心弧 32"/>
          <p:cNvSpPr/>
          <p:nvPr/>
        </p:nvSpPr>
        <p:spPr bwMode="auto">
          <a:xfrm rot="10800000">
            <a:off x="2886075" y="3498850"/>
            <a:ext cx="1460500" cy="1460500"/>
          </a:xfrm>
          <a:prstGeom prst="blockArc">
            <a:avLst>
              <a:gd name="adj1" fmla="val 5423681"/>
              <a:gd name="adj2" fmla="val 20860726"/>
              <a:gd name="adj3" fmla="val 17514"/>
            </a:avLst>
          </a:prstGeom>
          <a:solidFill>
            <a:schemeClr val="accent2">
              <a:lumMod val="75000"/>
            </a:schemeClr>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4" name="TextBox 33"/>
          <p:cNvSpPr txBox="1"/>
          <p:nvPr/>
        </p:nvSpPr>
        <p:spPr>
          <a:xfrm>
            <a:off x="3357563" y="1473200"/>
            <a:ext cx="571500" cy="708025"/>
          </a:xfrm>
          <a:prstGeom prst="rect">
            <a:avLst/>
          </a:prstGeom>
          <a:noFill/>
        </p:spPr>
        <p:txBody>
          <a:bodyPr wrap="none">
            <a:spAutoFit/>
          </a:bodyPr>
          <a:lstStyle/>
          <a:p>
            <a:pPr defTabSz="967801" fontAlgn="auto">
              <a:spcBef>
                <a:spcPts val="0"/>
              </a:spcBef>
              <a:spcAft>
                <a:spcPts val="0"/>
              </a:spcAft>
              <a:defRPr/>
            </a:pPr>
            <a:r>
              <a:rPr lang="en-US" altLang="zh-CN" sz="4000" b="1" dirty="0">
                <a:solidFill>
                  <a:schemeClr val="accent2">
                    <a:lumMod val="75000"/>
                  </a:schemeClr>
                </a:solidFill>
                <a:latin typeface="+mn-ea"/>
                <a:ea typeface="+mn-ea"/>
              </a:rPr>
              <a:t>A</a:t>
            </a:r>
            <a:endParaRPr lang="zh-CN" altLang="en-US" sz="4000" b="1" dirty="0">
              <a:solidFill>
                <a:schemeClr val="accent2">
                  <a:lumMod val="75000"/>
                </a:schemeClr>
              </a:solidFill>
              <a:latin typeface="+mn-ea"/>
              <a:ea typeface="+mn-ea"/>
            </a:endParaRPr>
          </a:p>
        </p:txBody>
      </p:sp>
      <p:sp>
        <p:nvSpPr>
          <p:cNvPr id="35" name="TextBox 34"/>
          <p:cNvSpPr txBox="1"/>
          <p:nvPr/>
        </p:nvSpPr>
        <p:spPr>
          <a:xfrm>
            <a:off x="3357563" y="3887788"/>
            <a:ext cx="534987" cy="708025"/>
          </a:xfrm>
          <a:prstGeom prst="rect">
            <a:avLst/>
          </a:prstGeom>
          <a:noFill/>
        </p:spPr>
        <p:txBody>
          <a:bodyPr wrap="none">
            <a:spAutoFit/>
          </a:bodyPr>
          <a:lstStyle/>
          <a:p>
            <a:pPr defTabSz="967801" fontAlgn="auto">
              <a:spcBef>
                <a:spcPts val="0"/>
              </a:spcBef>
              <a:spcAft>
                <a:spcPts val="0"/>
              </a:spcAft>
              <a:defRPr/>
            </a:pPr>
            <a:r>
              <a:rPr lang="en-US" altLang="zh-CN" sz="4000" b="1" dirty="0">
                <a:solidFill>
                  <a:schemeClr val="accent2">
                    <a:lumMod val="75000"/>
                  </a:schemeClr>
                </a:solidFill>
                <a:latin typeface="+mn-ea"/>
                <a:ea typeface="+mn-ea"/>
              </a:rPr>
              <a:t>B</a:t>
            </a:r>
            <a:endParaRPr lang="zh-CN" altLang="en-US" sz="4000" b="1" dirty="0">
              <a:solidFill>
                <a:schemeClr val="accent2">
                  <a:lumMod val="75000"/>
                </a:schemeClr>
              </a:solidFill>
              <a:latin typeface="+mn-ea"/>
              <a:ea typeface="+mn-ea"/>
            </a:endParaRPr>
          </a:p>
        </p:txBody>
      </p:sp>
      <p:sp>
        <p:nvSpPr>
          <p:cNvPr id="36" name="TextBox 35"/>
          <p:cNvSpPr txBox="1"/>
          <p:nvPr/>
        </p:nvSpPr>
        <p:spPr>
          <a:xfrm>
            <a:off x="4503738" y="2008188"/>
            <a:ext cx="4244975" cy="700087"/>
          </a:xfrm>
          <a:prstGeom prst="rect">
            <a:avLst/>
          </a:prstGeom>
          <a:noFill/>
        </p:spPr>
        <p:txBody>
          <a:bodyPr>
            <a:spAutoFit/>
          </a:bodyPr>
          <a:lstStyle/>
          <a:p>
            <a:pPr defTabSz="967801" fontAlgn="auto">
              <a:lnSpc>
                <a:spcPct val="150000"/>
              </a:lnSpc>
              <a:spcBef>
                <a:spcPts val="0"/>
              </a:spcBef>
              <a:spcAft>
                <a:spcPts val="0"/>
              </a:spcAft>
              <a:defRPr/>
            </a:pPr>
            <a:r>
              <a:rPr lang="zh-CN" altLang="en-US" sz="1400" dirty="0">
                <a:solidFill>
                  <a:schemeClr val="tx1">
                    <a:lumMod val="50000"/>
                    <a:lumOff val="50000"/>
                  </a:schemeClr>
                </a:solidFill>
                <a:latin typeface="+mn-ea"/>
                <a:ea typeface="+mn-ea"/>
              </a:rPr>
              <a:t>这里输入您的文字这里输入您的文字这里输入您的文字这里输入您的文字这里输入您</a:t>
            </a:r>
          </a:p>
        </p:txBody>
      </p:sp>
      <p:sp>
        <p:nvSpPr>
          <p:cNvPr id="37" name="TextBox 36"/>
          <p:cNvSpPr txBox="1">
            <a:spLocks noChangeArrowheads="1"/>
          </p:cNvSpPr>
          <p:nvPr/>
        </p:nvSpPr>
        <p:spPr bwMode="auto">
          <a:xfrm>
            <a:off x="4503738" y="4306888"/>
            <a:ext cx="43180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nSpc>
                <a:spcPct val="150000"/>
              </a:lnSpc>
            </a:pPr>
            <a:r>
              <a:rPr lang="zh-CN" altLang="en-US" sz="1400">
                <a:solidFill>
                  <a:srgbClr val="7F7F7F"/>
                </a:solidFill>
                <a:latin typeface="微软雅黑" pitchFamily="34" charset="-122"/>
              </a:rPr>
              <a:t>这里输入您的文字这里输入您的文字这里输入您的文字这里输入您的文字这里输入您</a:t>
            </a:r>
          </a:p>
        </p:txBody>
      </p:sp>
      <p:sp>
        <p:nvSpPr>
          <p:cNvPr id="38" name="TextBox 37"/>
          <p:cNvSpPr txBox="1"/>
          <p:nvPr/>
        </p:nvSpPr>
        <p:spPr>
          <a:xfrm>
            <a:off x="4735513" y="3854450"/>
            <a:ext cx="1979612" cy="400050"/>
          </a:xfrm>
          <a:prstGeom prst="rect">
            <a:avLst/>
          </a:prstGeom>
          <a:noFill/>
        </p:spPr>
        <p:txBody>
          <a:bodyPr wrap="none">
            <a:spAutoFit/>
          </a:bodyPr>
          <a:lstStyle/>
          <a:p>
            <a:pPr defTabSz="967801" fontAlgn="auto">
              <a:spcBef>
                <a:spcPts val="0"/>
              </a:spcBef>
              <a:spcAft>
                <a:spcPts val="0"/>
              </a:spcAft>
              <a:defRPr/>
            </a:pPr>
            <a:r>
              <a:rPr lang="zh-CN" altLang="en-US" sz="2000" dirty="0">
                <a:solidFill>
                  <a:srgbClr val="F8F8F8"/>
                </a:solidFill>
                <a:latin typeface="+mj-ea"/>
                <a:ea typeface="+mj-ea"/>
              </a:rPr>
              <a:t>请输入您的标题</a:t>
            </a:r>
          </a:p>
        </p:txBody>
      </p:sp>
      <p:sp>
        <p:nvSpPr>
          <p:cNvPr id="2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4" name="组合 23"/>
          <p:cNvGrpSpPr/>
          <p:nvPr/>
        </p:nvGrpSpPr>
        <p:grpSpPr>
          <a:xfrm>
            <a:off x="352591" y="688270"/>
            <a:ext cx="9369259" cy="67851"/>
            <a:chOff x="288133" y="483063"/>
            <a:chExt cx="8772740" cy="64666"/>
          </a:xfrm>
        </p:grpSpPr>
        <p:sp>
          <p:nvSpPr>
            <p:cNvPr id="25" name="任意多边形 2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a:stCxn id="25"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0" y="290390"/>
            <a:ext cx="641111" cy="353788"/>
            <a:chOff x="0" y="252065"/>
            <a:chExt cx="641111" cy="392113"/>
          </a:xfrm>
        </p:grpSpPr>
        <p:sp>
          <p:nvSpPr>
            <p:cNvPr id="41"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2"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3" name="五边形 4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067348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nodeType="afterGroup">
                            <p:stCondLst>
                              <p:cond delay="1950"/>
                            </p:stCondLst>
                            <p:childTnLst>
                              <p:par>
                                <p:cTn id="26" presetID="22" presetClass="entr" presetSubtype="8"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childTnLst>
                          </p:cTn>
                        </p:par>
                        <p:par>
                          <p:cTn id="29" fill="hold" nodeType="afterGroup">
                            <p:stCondLst>
                              <p:cond delay="245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par>
                          <p:cTn id="33" fill="hold" nodeType="afterGroup">
                            <p:stCondLst>
                              <p:cond delay="2950"/>
                            </p:stCondLst>
                            <p:childTnLst>
                              <p:par>
                                <p:cTn id="34" presetID="22" presetClass="entr" presetSubtype="1"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up)">
                                      <p:cBhvr>
                                        <p:cTn id="36" dur="500"/>
                                        <p:tgtEl>
                                          <p:spTgt spid="33"/>
                                        </p:tgtEl>
                                      </p:cBhvr>
                                    </p:animEffect>
                                  </p:childTnLst>
                                </p:cTn>
                              </p:par>
                            </p:childTnLst>
                          </p:cTn>
                        </p:par>
                        <p:par>
                          <p:cTn id="37" fill="hold" nodeType="afterGroup">
                            <p:stCondLst>
                              <p:cond delay="3450"/>
                            </p:stCondLst>
                            <p:childTnLst>
                              <p:par>
                                <p:cTn id="38" presetID="22" presetClass="entr" presetSubtype="2"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right)">
                                      <p:cBhvr>
                                        <p:cTn id="40" dur="500"/>
                                        <p:tgtEl>
                                          <p:spTgt spid="32"/>
                                        </p:tgtEl>
                                      </p:cBhvr>
                                    </p:animEffect>
                                  </p:childTnLst>
                                </p:cTn>
                              </p:par>
                            </p:childTnLst>
                          </p:cTn>
                        </p:par>
                        <p:par>
                          <p:cTn id="41" fill="hold" nodeType="afterGroup">
                            <p:stCondLst>
                              <p:cond delay="3950"/>
                            </p:stCondLst>
                            <p:childTnLst>
                              <p:par>
                                <p:cTn id="42" presetID="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445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49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28"/>
                                        </p:tgtEl>
                                        <p:attrNameLst>
                                          <p:attrName>ppt_y</p:attrName>
                                        </p:attrNameLst>
                                      </p:cBhvr>
                                      <p:tavLst>
                                        <p:tav tm="0">
                                          <p:val>
                                            <p:strVal val="#ppt_y"/>
                                          </p:val>
                                        </p:tav>
                                        <p:tav tm="100000">
                                          <p:val>
                                            <p:strVal val="#ppt_y"/>
                                          </p:val>
                                        </p:tav>
                                      </p:tavLst>
                                    </p:anim>
                                    <p:anim calcmode="lin" valueType="num">
                                      <p:cBhvr>
                                        <p:cTn id="55"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28"/>
                                        </p:tgtEl>
                                      </p:cBhvr>
                                    </p:animEffect>
                                  </p:childTnLst>
                                </p:cTn>
                              </p:par>
                            </p:childTnLst>
                          </p:cTn>
                        </p:par>
                        <p:par>
                          <p:cTn id="58" fill="hold" nodeType="afterGroup">
                            <p:stCondLst>
                              <p:cond delay="5430"/>
                            </p:stCondLst>
                            <p:childTnLst>
                              <p:par>
                                <p:cTn id="59" presetID="42"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500" fill="hold"/>
                                        <p:tgtEl>
                                          <p:spTgt spid="36"/>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5930"/>
                            </p:stCondLst>
                            <p:childTnLst>
                              <p:par>
                                <p:cTn id="65" presetID="2" presetClass="entr" presetSubtype="8"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0-#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430"/>
                            </p:stCondLst>
                            <p:childTnLst>
                              <p:par>
                                <p:cTn id="70" presetID="22" presetClass="entr" presetSubtype="8" fill="hold"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nodeType="afterGroup">
                            <p:stCondLst>
                              <p:cond delay="693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7" dur="300" fill="hold"/>
                                        <p:tgtEl>
                                          <p:spTgt spid="38"/>
                                        </p:tgtEl>
                                        <p:attrNameLst>
                                          <p:attrName>ppt_y</p:attrName>
                                        </p:attrNameLst>
                                      </p:cBhvr>
                                      <p:tavLst>
                                        <p:tav tm="0">
                                          <p:val>
                                            <p:strVal val="#ppt_y"/>
                                          </p:val>
                                        </p:tav>
                                        <p:tav tm="100000">
                                          <p:val>
                                            <p:strVal val="#ppt_y"/>
                                          </p:val>
                                        </p:tav>
                                      </p:tavLst>
                                    </p:anim>
                                    <p:anim calcmode="lin" valueType="num">
                                      <p:cBhvr>
                                        <p:cTn id="78"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9"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0" dur="300" tmFilter="0,0; .5, 1; 1, 1"/>
                                        <p:tgtEl>
                                          <p:spTgt spid="38"/>
                                        </p:tgtEl>
                                      </p:cBhvr>
                                    </p:animEffect>
                                  </p:childTnLst>
                                </p:cTn>
                              </p:par>
                            </p:childTnLst>
                          </p:cTn>
                        </p:par>
                        <p:par>
                          <p:cTn id="81" fill="hold" nodeType="afterGroup">
                            <p:stCondLst>
                              <p:cond delay="7410"/>
                            </p:stCondLst>
                            <p:childTnLst>
                              <p:par>
                                <p:cTn id="82" presetID="42" presetClass="entr" presetSubtype="0"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anim calcmode="lin" valueType="num">
                                      <p:cBhvr>
                                        <p:cTn id="85" dur="500" fill="hold"/>
                                        <p:tgtEl>
                                          <p:spTgt spid="37"/>
                                        </p:tgtEl>
                                        <p:attrNameLst>
                                          <p:attrName>ppt_x</p:attrName>
                                        </p:attrNameLst>
                                      </p:cBhvr>
                                      <p:tavLst>
                                        <p:tav tm="0">
                                          <p:val>
                                            <p:strVal val="#ppt_x"/>
                                          </p:val>
                                        </p:tav>
                                        <p:tav tm="100000">
                                          <p:val>
                                            <p:strVal val="#ppt_x"/>
                                          </p:val>
                                        </p:tav>
                                      </p:tavLst>
                                    </p:anim>
                                    <p:anim calcmode="lin" valueType="num">
                                      <p:cBhvr>
                                        <p:cTn id="86"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P spid="23"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734594" y="3190082"/>
            <a:ext cx="844550" cy="728662"/>
          </a:xfrm>
          <a:prstGeom prst="hexagon">
            <a:avLst>
              <a:gd name="adj" fmla="val 30879"/>
              <a:gd name="vf" fmla="val 115470"/>
            </a:avLst>
          </a:prstGeom>
          <a:solidFill>
            <a:srgbClr val="D9AA27"/>
          </a:solidFill>
          <a:ln w="381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0" name="六边形 99"/>
          <p:cNvSpPr/>
          <p:nvPr/>
        </p:nvSpPr>
        <p:spPr>
          <a:xfrm rot="5400000">
            <a:off x="1513681" y="1326357"/>
            <a:ext cx="1184275" cy="1020762"/>
          </a:xfrm>
          <a:prstGeom prst="hexagon">
            <a:avLst>
              <a:gd name="adj" fmla="val 30879"/>
              <a:gd name="vf" fmla="val 115470"/>
            </a:avLst>
          </a:prstGeom>
          <a:solidFill>
            <a:schemeClr val="accent2">
              <a:lumMod val="75000"/>
            </a:schemeClr>
          </a:solidFill>
          <a:ln w="381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1" name="六边形 100"/>
          <p:cNvSpPr/>
          <p:nvPr/>
        </p:nvSpPr>
        <p:spPr>
          <a:xfrm rot="5400000">
            <a:off x="512763" y="2589213"/>
            <a:ext cx="922337" cy="795337"/>
          </a:xfrm>
          <a:prstGeom prst="hexagon">
            <a:avLst>
              <a:gd name="adj" fmla="val 30879"/>
              <a:gd name="vf" fmla="val 115470"/>
            </a:avLst>
          </a:prstGeom>
          <a:solidFill>
            <a:srgbClr val="D9AA27"/>
          </a:solidFill>
          <a:ln w="381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2" name="组合 101"/>
          <p:cNvGrpSpPr>
            <a:grpSpLocks/>
          </p:cNvGrpSpPr>
          <p:nvPr/>
        </p:nvGrpSpPr>
        <p:grpSpPr bwMode="auto">
          <a:xfrm>
            <a:off x="2803526" y="828675"/>
            <a:ext cx="1241425" cy="1439863"/>
            <a:chOff x="2803653" y="1116161"/>
            <a:chExt cx="1241260" cy="1439861"/>
          </a:xfrm>
        </p:grpSpPr>
        <p:sp>
          <p:nvSpPr>
            <p:cNvPr id="103" name="六边形 102"/>
            <p:cNvSpPr/>
            <p:nvPr/>
          </p:nvSpPr>
          <p:spPr>
            <a:xfrm rot="5400000">
              <a:off x="2704352" y="1215462"/>
              <a:ext cx="1439861" cy="1241260"/>
            </a:xfrm>
            <a:prstGeom prst="hexagon">
              <a:avLst>
                <a:gd name="adj" fmla="val 30879"/>
                <a:gd name="vf" fmla="val 115470"/>
              </a:avLst>
            </a:prstGeom>
            <a:solidFill>
              <a:schemeClr val="accent2">
                <a:lumMod val="75000"/>
              </a:schemeClr>
            </a:solidFill>
            <a:ln w="1905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rgbClr val="005A9E"/>
                </a:solidFill>
                <a:latin typeface="Calibri"/>
                <a:ea typeface="+mn-ea"/>
              </a:endParaRPr>
            </a:p>
          </p:txBody>
        </p:sp>
        <p:sp>
          <p:nvSpPr>
            <p:cNvPr id="104" name="Title 3"/>
            <p:cNvSpPr txBox="1">
              <a:spLocks/>
            </p:cNvSpPr>
            <p:nvPr/>
          </p:nvSpPr>
          <p:spPr>
            <a:xfrm>
              <a:off x="3056114" y="1517664"/>
              <a:ext cx="796699" cy="827219"/>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1"/>
                  </a:solidFill>
                  <a:effectLst>
                    <a:innerShdw blurRad="63500" dist="50800" dir="13500000">
                      <a:prstClr val="black">
                        <a:alpha val="50000"/>
                      </a:prstClr>
                    </a:innerShdw>
                  </a:effectLst>
                  <a:latin typeface="微软雅黑" pitchFamily="34" charset="-122"/>
                </a:rPr>
                <a:t>01</a:t>
              </a:r>
              <a:endParaRPr lang="en-US" sz="3600" b="1" dirty="0">
                <a:solidFill>
                  <a:schemeClr val="bg1"/>
                </a:solidFill>
                <a:effectLst>
                  <a:innerShdw blurRad="63500" dist="50800" dir="13500000">
                    <a:prstClr val="black">
                      <a:alpha val="50000"/>
                    </a:prstClr>
                  </a:innerShdw>
                </a:effectLst>
                <a:latin typeface="微软雅黑" pitchFamily="34" charset="-122"/>
              </a:endParaRPr>
            </a:p>
          </p:txBody>
        </p:sp>
      </p:grpSp>
      <p:grpSp>
        <p:nvGrpSpPr>
          <p:cNvPr id="3" name="组合 104"/>
          <p:cNvGrpSpPr>
            <a:grpSpLocks/>
          </p:cNvGrpSpPr>
          <p:nvPr/>
        </p:nvGrpSpPr>
        <p:grpSpPr bwMode="auto">
          <a:xfrm>
            <a:off x="2105025" y="2057399"/>
            <a:ext cx="1241425" cy="1439863"/>
            <a:chOff x="2105727" y="2344987"/>
            <a:chExt cx="1241260" cy="1439861"/>
          </a:xfrm>
        </p:grpSpPr>
        <p:sp>
          <p:nvSpPr>
            <p:cNvPr id="106" name="六边形 105"/>
            <p:cNvSpPr/>
            <p:nvPr/>
          </p:nvSpPr>
          <p:spPr>
            <a:xfrm rot="5400000">
              <a:off x="2006426" y="2444288"/>
              <a:ext cx="1439861" cy="1241260"/>
            </a:xfrm>
            <a:prstGeom prst="hexagon">
              <a:avLst>
                <a:gd name="adj" fmla="val 30879"/>
                <a:gd name="vf" fmla="val 115470"/>
              </a:avLst>
            </a:prstGeom>
            <a:solidFill>
              <a:srgbClr val="D9AA27"/>
            </a:solidFill>
            <a:ln w="1905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7" name="Title 3"/>
            <p:cNvSpPr txBox="1">
              <a:spLocks/>
            </p:cNvSpPr>
            <p:nvPr/>
          </p:nvSpPr>
          <p:spPr>
            <a:xfrm>
              <a:off x="2343729" y="2746341"/>
              <a:ext cx="796699" cy="555114"/>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1"/>
                  </a:solidFill>
                  <a:effectLst>
                    <a:innerShdw blurRad="63500" dist="50800" dir="13500000">
                      <a:prstClr val="black">
                        <a:alpha val="50000"/>
                      </a:prstClr>
                    </a:innerShdw>
                  </a:effectLst>
                  <a:latin typeface="微软雅黑" pitchFamily="34" charset="-122"/>
                </a:rPr>
                <a:t>02</a:t>
              </a:r>
              <a:endParaRPr lang="en-US" sz="3600" b="1" dirty="0">
                <a:solidFill>
                  <a:schemeClr val="bg1"/>
                </a:solidFill>
                <a:effectLst>
                  <a:innerShdw blurRad="63500" dist="50800" dir="13500000">
                    <a:prstClr val="black">
                      <a:alpha val="50000"/>
                    </a:prstClr>
                  </a:innerShdw>
                </a:effectLst>
                <a:latin typeface="微软雅黑" pitchFamily="34" charset="-122"/>
              </a:endParaRPr>
            </a:p>
          </p:txBody>
        </p:sp>
      </p:grpSp>
      <p:grpSp>
        <p:nvGrpSpPr>
          <p:cNvPr id="4" name="组合 107"/>
          <p:cNvGrpSpPr>
            <a:grpSpLocks/>
          </p:cNvGrpSpPr>
          <p:nvPr/>
        </p:nvGrpSpPr>
        <p:grpSpPr bwMode="auto">
          <a:xfrm>
            <a:off x="2803526" y="3257550"/>
            <a:ext cx="1241425" cy="1439863"/>
            <a:chOff x="2803653" y="3545528"/>
            <a:chExt cx="1241260" cy="1439861"/>
          </a:xfrm>
        </p:grpSpPr>
        <p:sp>
          <p:nvSpPr>
            <p:cNvPr id="109" name="六边形 108"/>
            <p:cNvSpPr/>
            <p:nvPr/>
          </p:nvSpPr>
          <p:spPr>
            <a:xfrm rot="5400000">
              <a:off x="2704352" y="3644829"/>
              <a:ext cx="1439861" cy="1241260"/>
            </a:xfrm>
            <a:prstGeom prst="hexagon">
              <a:avLst>
                <a:gd name="adj" fmla="val 30879"/>
                <a:gd name="vf" fmla="val 115470"/>
              </a:avLst>
            </a:prstGeom>
            <a:solidFill>
              <a:srgbClr val="A27802"/>
            </a:solidFill>
            <a:ln w="1905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10" name="Title 3"/>
            <p:cNvSpPr txBox="1">
              <a:spLocks/>
            </p:cNvSpPr>
            <p:nvPr/>
          </p:nvSpPr>
          <p:spPr>
            <a:xfrm>
              <a:off x="3025931" y="3946882"/>
              <a:ext cx="796699" cy="599563"/>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1"/>
                  </a:solidFill>
                  <a:effectLst>
                    <a:innerShdw blurRad="63500" dist="50800" dir="13500000">
                      <a:prstClr val="black">
                        <a:alpha val="50000"/>
                      </a:prstClr>
                    </a:innerShdw>
                  </a:effectLst>
                  <a:latin typeface="微软雅黑" pitchFamily="34" charset="-122"/>
                </a:rPr>
                <a:t>03</a:t>
              </a:r>
              <a:endParaRPr lang="en-US" sz="3600" b="1" dirty="0">
                <a:solidFill>
                  <a:schemeClr val="bg1"/>
                </a:solidFill>
                <a:effectLst>
                  <a:innerShdw blurRad="63500" dist="50800" dir="13500000">
                    <a:prstClr val="black">
                      <a:alpha val="50000"/>
                    </a:prstClr>
                  </a:innerShdw>
                </a:effectLst>
                <a:latin typeface="微软雅黑" pitchFamily="34" charset="-122"/>
              </a:endParaRPr>
            </a:p>
          </p:txBody>
        </p:sp>
      </p:grpSp>
      <p:grpSp>
        <p:nvGrpSpPr>
          <p:cNvPr id="5" name="组合 110"/>
          <p:cNvGrpSpPr>
            <a:grpSpLocks/>
          </p:cNvGrpSpPr>
          <p:nvPr/>
        </p:nvGrpSpPr>
        <p:grpSpPr bwMode="auto">
          <a:xfrm>
            <a:off x="5102225" y="1076325"/>
            <a:ext cx="2322513" cy="369888"/>
            <a:chOff x="1574602" y="3235045"/>
            <a:chExt cx="2322150" cy="370957"/>
          </a:xfrm>
          <a:solidFill>
            <a:schemeClr val="accent2">
              <a:lumMod val="75000"/>
            </a:schemeClr>
          </a:solidFill>
        </p:grpSpPr>
        <p:sp>
          <p:nvSpPr>
            <p:cNvPr id="112" name="五边形 111"/>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31" name="Title 3"/>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dirty="0">
                  <a:solidFill>
                    <a:schemeClr val="bg1"/>
                  </a:solidFill>
                  <a:latin typeface="微软雅黑" pitchFamily="34" charset="-122"/>
                </a:rPr>
                <a:t>01</a:t>
              </a:r>
              <a:r>
                <a:rPr lang="zh-CN" altLang="en-US" sz="1800" b="1" dirty="0">
                  <a:solidFill>
                    <a:schemeClr val="bg1"/>
                  </a:solidFill>
                  <a:latin typeface="微软雅黑" pitchFamily="34" charset="-122"/>
                </a:rPr>
                <a:t>单击填加标题</a:t>
              </a:r>
              <a:endParaRPr lang="en-US" sz="1800" b="1" dirty="0">
                <a:solidFill>
                  <a:schemeClr val="bg1"/>
                </a:solidFill>
                <a:latin typeface="微软雅黑" pitchFamily="34" charset="-122"/>
              </a:endParaRPr>
            </a:p>
          </p:txBody>
        </p:sp>
      </p:grpSp>
      <p:sp>
        <p:nvSpPr>
          <p:cNvPr id="114" name="TextBox 113"/>
          <p:cNvSpPr txBox="1"/>
          <p:nvPr/>
        </p:nvSpPr>
        <p:spPr>
          <a:xfrm>
            <a:off x="5076825" y="1508125"/>
            <a:ext cx="3529013" cy="62706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6" name="组合 114"/>
          <p:cNvGrpSpPr>
            <a:grpSpLocks/>
          </p:cNvGrpSpPr>
          <p:nvPr/>
        </p:nvGrpSpPr>
        <p:grpSpPr bwMode="auto">
          <a:xfrm>
            <a:off x="5102225" y="2268538"/>
            <a:ext cx="2322513" cy="369887"/>
            <a:chOff x="1574602" y="3235045"/>
            <a:chExt cx="2322150" cy="370957"/>
          </a:xfrm>
          <a:solidFill>
            <a:srgbClr val="D9AA27"/>
          </a:solidFill>
        </p:grpSpPr>
        <p:sp>
          <p:nvSpPr>
            <p:cNvPr id="116" name="五边形 115"/>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9" name="Title 3"/>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02</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18" name="TextBox 117"/>
          <p:cNvSpPr txBox="1"/>
          <p:nvPr/>
        </p:nvSpPr>
        <p:spPr>
          <a:xfrm>
            <a:off x="5076825" y="2700338"/>
            <a:ext cx="3529013" cy="627062"/>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7" name="组合 118"/>
          <p:cNvGrpSpPr>
            <a:grpSpLocks/>
          </p:cNvGrpSpPr>
          <p:nvPr/>
        </p:nvGrpSpPr>
        <p:grpSpPr bwMode="auto">
          <a:xfrm>
            <a:off x="5102225" y="3513138"/>
            <a:ext cx="2322513" cy="371475"/>
            <a:chOff x="1574602" y="3235045"/>
            <a:chExt cx="2322150" cy="370957"/>
          </a:xfrm>
          <a:solidFill>
            <a:srgbClr val="AE8102"/>
          </a:solidFill>
        </p:grpSpPr>
        <p:sp>
          <p:nvSpPr>
            <p:cNvPr id="120" name="五边形 119"/>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7" name="Title 3"/>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03</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22" name="TextBox 121"/>
          <p:cNvSpPr txBox="1"/>
          <p:nvPr/>
        </p:nvSpPr>
        <p:spPr>
          <a:xfrm>
            <a:off x="5076825" y="3944938"/>
            <a:ext cx="3529013" cy="627062"/>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sp>
        <p:nvSpPr>
          <p:cNvPr id="4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3" name="组合 42"/>
          <p:cNvGrpSpPr/>
          <p:nvPr/>
        </p:nvGrpSpPr>
        <p:grpSpPr>
          <a:xfrm>
            <a:off x="352591" y="688270"/>
            <a:ext cx="9369259" cy="67851"/>
            <a:chOff x="288133" y="483063"/>
            <a:chExt cx="8772740" cy="64666"/>
          </a:xfrm>
        </p:grpSpPr>
        <p:sp>
          <p:nvSpPr>
            <p:cNvPr id="44" name="任意多边形 4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44"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6" name="组合 45"/>
          <p:cNvGrpSpPr/>
          <p:nvPr/>
        </p:nvGrpSpPr>
        <p:grpSpPr>
          <a:xfrm>
            <a:off x="0" y="290390"/>
            <a:ext cx="641111" cy="353788"/>
            <a:chOff x="0" y="252065"/>
            <a:chExt cx="641111" cy="392113"/>
          </a:xfrm>
        </p:grpSpPr>
        <p:sp>
          <p:nvSpPr>
            <p:cNvPr id="47"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8"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9" name="五边形 4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2"/>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90"/>
                                          </p:val>
                                        </p:tav>
                                        <p:tav tm="100000">
                                          <p:val>
                                            <p:fltVal val="0"/>
                                          </p:val>
                                        </p:tav>
                                      </p:tavLst>
                                    </p:anim>
                                    <p:animEffect transition="in" filter="fade">
                                      <p:cBhvr>
                                        <p:cTn id="28" dur="500"/>
                                        <p:tgtEl>
                                          <p:spTgt spid="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1"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 calcmode="lin" valueType="num">
                                      <p:cBhvr>
                                        <p:cTn id="35" dur="500" fill="hold"/>
                                        <p:tgtEl>
                                          <p:spTgt spid="3"/>
                                        </p:tgtEl>
                                        <p:attrNameLst>
                                          <p:attrName>style.rotation</p:attrName>
                                        </p:attrNameLst>
                                      </p:cBhvr>
                                      <p:tavLst>
                                        <p:tav tm="0">
                                          <p:val>
                                            <p:fltVal val="90"/>
                                          </p:val>
                                        </p:tav>
                                        <p:tav tm="100000">
                                          <p:val>
                                            <p:fltVal val="0"/>
                                          </p:val>
                                        </p:tav>
                                      </p:tavLst>
                                    </p:anim>
                                    <p:animEffect transition="in" filter="fade">
                                      <p:cBhvr>
                                        <p:cTn id="36" dur="500"/>
                                        <p:tgtEl>
                                          <p:spTgt spid="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 calcmode="lin" valueType="num">
                                      <p:cBhvr>
                                        <p:cTn id="43" dur="500" fill="hold"/>
                                        <p:tgtEl>
                                          <p:spTgt spid="4"/>
                                        </p:tgtEl>
                                        <p:attrNameLst>
                                          <p:attrName>style.rotation</p:attrName>
                                        </p:attrNameLst>
                                      </p:cBhvr>
                                      <p:tavLst>
                                        <p:tav tm="0">
                                          <p:val>
                                            <p:fltVal val="90"/>
                                          </p:val>
                                        </p:tav>
                                        <p:tav tm="100000">
                                          <p:val>
                                            <p:fltVal val="0"/>
                                          </p:val>
                                        </p:tav>
                                      </p:tavLst>
                                    </p:anim>
                                    <p:animEffect transition="in" filter="fade">
                                      <p:cBhvr>
                                        <p:cTn id="44" dur="500"/>
                                        <p:tgtEl>
                                          <p:spTgt spid="4"/>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p:cTn id="49" dur="500" fill="hold"/>
                                        <p:tgtEl>
                                          <p:spTgt spid="100"/>
                                        </p:tgtEl>
                                        <p:attrNameLst>
                                          <p:attrName>ppt_w</p:attrName>
                                        </p:attrNameLst>
                                      </p:cBhvr>
                                      <p:tavLst>
                                        <p:tav tm="0">
                                          <p:val>
                                            <p:fltVal val="0"/>
                                          </p:val>
                                        </p:tav>
                                        <p:tav tm="100000">
                                          <p:val>
                                            <p:strVal val="#ppt_w"/>
                                          </p:val>
                                        </p:tav>
                                      </p:tavLst>
                                    </p:anim>
                                    <p:anim calcmode="lin" valueType="num">
                                      <p:cBhvr>
                                        <p:cTn id="50" dur="500" fill="hold"/>
                                        <p:tgtEl>
                                          <p:spTgt spid="100"/>
                                        </p:tgtEl>
                                        <p:attrNameLst>
                                          <p:attrName>ppt_h</p:attrName>
                                        </p:attrNameLst>
                                      </p:cBhvr>
                                      <p:tavLst>
                                        <p:tav tm="0">
                                          <p:val>
                                            <p:fltVal val="0"/>
                                          </p:val>
                                        </p:tav>
                                        <p:tav tm="100000">
                                          <p:val>
                                            <p:strVal val="#ppt_h"/>
                                          </p:val>
                                        </p:tav>
                                      </p:tavLst>
                                    </p:anim>
                                    <p:anim calcmode="lin" valueType="num">
                                      <p:cBhvr>
                                        <p:cTn id="51" dur="500" fill="hold"/>
                                        <p:tgtEl>
                                          <p:spTgt spid="100"/>
                                        </p:tgtEl>
                                        <p:attrNameLst>
                                          <p:attrName>style.rotation</p:attrName>
                                        </p:attrNameLst>
                                      </p:cBhvr>
                                      <p:tavLst>
                                        <p:tav tm="0">
                                          <p:val>
                                            <p:fltVal val="90"/>
                                          </p:val>
                                        </p:tav>
                                        <p:tav tm="100000">
                                          <p:val>
                                            <p:fltVal val="0"/>
                                          </p:val>
                                        </p:tav>
                                      </p:tavLst>
                                    </p:anim>
                                    <p:animEffect transition="in" filter="fade">
                                      <p:cBhvr>
                                        <p:cTn id="52" dur="500"/>
                                        <p:tgtEl>
                                          <p:spTgt spid="10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01"/>
                                        </p:tgtEl>
                                        <p:attrNameLst>
                                          <p:attrName>style.visibility</p:attrName>
                                        </p:attrNameLst>
                                      </p:cBhvr>
                                      <p:to>
                                        <p:strVal val="visible"/>
                                      </p:to>
                                    </p:set>
                                    <p:anim calcmode="lin" valueType="num">
                                      <p:cBhvr>
                                        <p:cTn id="57" dur="500" fill="hold"/>
                                        <p:tgtEl>
                                          <p:spTgt spid="101"/>
                                        </p:tgtEl>
                                        <p:attrNameLst>
                                          <p:attrName>ppt_w</p:attrName>
                                        </p:attrNameLst>
                                      </p:cBhvr>
                                      <p:tavLst>
                                        <p:tav tm="0">
                                          <p:val>
                                            <p:fltVal val="0"/>
                                          </p:val>
                                        </p:tav>
                                        <p:tav tm="100000">
                                          <p:val>
                                            <p:strVal val="#ppt_w"/>
                                          </p:val>
                                        </p:tav>
                                      </p:tavLst>
                                    </p:anim>
                                    <p:anim calcmode="lin" valueType="num">
                                      <p:cBhvr>
                                        <p:cTn id="58" dur="500" fill="hold"/>
                                        <p:tgtEl>
                                          <p:spTgt spid="101"/>
                                        </p:tgtEl>
                                        <p:attrNameLst>
                                          <p:attrName>ppt_h</p:attrName>
                                        </p:attrNameLst>
                                      </p:cBhvr>
                                      <p:tavLst>
                                        <p:tav tm="0">
                                          <p:val>
                                            <p:fltVal val="0"/>
                                          </p:val>
                                        </p:tav>
                                        <p:tav tm="100000">
                                          <p:val>
                                            <p:strVal val="#ppt_h"/>
                                          </p:val>
                                        </p:tav>
                                      </p:tavLst>
                                    </p:anim>
                                    <p:anim calcmode="lin" valueType="num">
                                      <p:cBhvr>
                                        <p:cTn id="59" dur="500" fill="hold"/>
                                        <p:tgtEl>
                                          <p:spTgt spid="101"/>
                                        </p:tgtEl>
                                        <p:attrNameLst>
                                          <p:attrName>style.rotation</p:attrName>
                                        </p:attrNameLst>
                                      </p:cBhvr>
                                      <p:tavLst>
                                        <p:tav tm="0">
                                          <p:val>
                                            <p:fltVal val="90"/>
                                          </p:val>
                                        </p:tav>
                                        <p:tav tm="100000">
                                          <p:val>
                                            <p:fltVal val="0"/>
                                          </p:val>
                                        </p:tav>
                                      </p:tavLst>
                                    </p:anim>
                                    <p:animEffect transition="in" filter="fade">
                                      <p:cBhvr>
                                        <p:cTn id="60" dur="500"/>
                                        <p:tgtEl>
                                          <p:spTgt spid="10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99"/>
                                        </p:tgtEl>
                                        <p:attrNameLst>
                                          <p:attrName>style.visibility</p:attrName>
                                        </p:attrNameLst>
                                      </p:cBhvr>
                                      <p:to>
                                        <p:strVal val="visible"/>
                                      </p:to>
                                    </p:set>
                                    <p:anim calcmode="lin" valueType="num">
                                      <p:cBhvr>
                                        <p:cTn id="65" dur="500" fill="hold"/>
                                        <p:tgtEl>
                                          <p:spTgt spid="99"/>
                                        </p:tgtEl>
                                        <p:attrNameLst>
                                          <p:attrName>ppt_w</p:attrName>
                                        </p:attrNameLst>
                                      </p:cBhvr>
                                      <p:tavLst>
                                        <p:tav tm="0">
                                          <p:val>
                                            <p:fltVal val="0"/>
                                          </p:val>
                                        </p:tav>
                                        <p:tav tm="100000">
                                          <p:val>
                                            <p:strVal val="#ppt_w"/>
                                          </p:val>
                                        </p:tav>
                                      </p:tavLst>
                                    </p:anim>
                                    <p:anim calcmode="lin" valueType="num">
                                      <p:cBhvr>
                                        <p:cTn id="66" dur="500" fill="hold"/>
                                        <p:tgtEl>
                                          <p:spTgt spid="99"/>
                                        </p:tgtEl>
                                        <p:attrNameLst>
                                          <p:attrName>ppt_h</p:attrName>
                                        </p:attrNameLst>
                                      </p:cBhvr>
                                      <p:tavLst>
                                        <p:tav tm="0">
                                          <p:val>
                                            <p:fltVal val="0"/>
                                          </p:val>
                                        </p:tav>
                                        <p:tav tm="100000">
                                          <p:val>
                                            <p:strVal val="#ppt_h"/>
                                          </p:val>
                                        </p:tav>
                                      </p:tavLst>
                                    </p:anim>
                                    <p:anim calcmode="lin" valueType="num">
                                      <p:cBhvr>
                                        <p:cTn id="67" dur="500" fill="hold"/>
                                        <p:tgtEl>
                                          <p:spTgt spid="99"/>
                                        </p:tgtEl>
                                        <p:attrNameLst>
                                          <p:attrName>style.rotation</p:attrName>
                                        </p:attrNameLst>
                                      </p:cBhvr>
                                      <p:tavLst>
                                        <p:tav tm="0">
                                          <p:val>
                                            <p:fltVal val="90"/>
                                          </p:val>
                                        </p:tav>
                                        <p:tav tm="100000">
                                          <p:val>
                                            <p:fltVal val="0"/>
                                          </p:val>
                                        </p:tav>
                                      </p:tavLst>
                                    </p:anim>
                                    <p:animEffect transition="in" filter="fade">
                                      <p:cBhvr>
                                        <p:cTn id="68" dur="500"/>
                                        <p:tgtEl>
                                          <p:spTgt spid="99"/>
                                        </p:tgtEl>
                                      </p:cBhvr>
                                    </p:animEffect>
                                  </p:childTnLst>
                                </p:cTn>
                              </p:par>
                            </p:childTnLst>
                          </p:cTn>
                        </p:par>
                        <p:par>
                          <p:cTn id="69" fill="hold" nodeType="afterGroup">
                            <p:stCondLst>
                              <p:cond delay="500"/>
                            </p:stCondLst>
                            <p:childTnLst>
                              <p:par>
                                <p:cTn id="70" presetID="22" presetClass="entr" presetSubtype="8"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childTnLst>
                          </p:cTn>
                        </p:par>
                        <p:par>
                          <p:cTn id="73" fill="hold" nodeType="afterGroup">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114"/>
                                        </p:tgtEl>
                                        <p:attrNameLst>
                                          <p:attrName>style.visibility</p:attrName>
                                        </p:attrNameLst>
                                      </p:cBhvr>
                                      <p:to>
                                        <p:strVal val="visible"/>
                                      </p:to>
                                    </p:set>
                                    <p:animEffect transition="in" filter="wipe(left)">
                                      <p:cBhvr>
                                        <p:cTn id="76" dur="500"/>
                                        <p:tgtEl>
                                          <p:spTgt spid="114"/>
                                        </p:tgtEl>
                                      </p:cBhvr>
                                    </p:animEffect>
                                  </p:childTnLst>
                                </p:cTn>
                              </p:par>
                            </p:childTnLst>
                          </p:cTn>
                        </p:par>
                        <p:par>
                          <p:cTn id="77" fill="hold" nodeType="afterGroup">
                            <p:stCondLst>
                              <p:cond delay="1500"/>
                            </p:stCondLst>
                            <p:childTnLst>
                              <p:par>
                                <p:cTn id="78" presetID="22" presetClass="entr" presetSubtype="8" fill="hold"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left)">
                                      <p:cBhvr>
                                        <p:cTn id="80" dur="500"/>
                                        <p:tgtEl>
                                          <p:spTgt spid="6"/>
                                        </p:tgtEl>
                                      </p:cBhvr>
                                    </p:animEffect>
                                  </p:childTnLst>
                                </p:cTn>
                              </p:par>
                            </p:childTnLst>
                          </p:cTn>
                        </p:par>
                        <p:par>
                          <p:cTn id="81" fill="hold" nodeType="afterGroup">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118"/>
                                        </p:tgtEl>
                                        <p:attrNameLst>
                                          <p:attrName>style.visibility</p:attrName>
                                        </p:attrNameLst>
                                      </p:cBhvr>
                                      <p:to>
                                        <p:strVal val="visible"/>
                                      </p:to>
                                    </p:set>
                                    <p:animEffect transition="in" filter="wipe(left)">
                                      <p:cBhvr>
                                        <p:cTn id="84" dur="500"/>
                                        <p:tgtEl>
                                          <p:spTgt spid="118"/>
                                        </p:tgtEl>
                                      </p:cBhvr>
                                    </p:animEffect>
                                  </p:childTnLst>
                                </p:cTn>
                              </p:par>
                            </p:childTnLst>
                          </p:cTn>
                        </p:par>
                        <p:par>
                          <p:cTn id="85" fill="hold" nodeType="afterGroup">
                            <p:stCondLst>
                              <p:cond delay="2500"/>
                            </p:stCondLst>
                            <p:childTnLst>
                              <p:par>
                                <p:cTn id="86" presetID="22" presetClass="entr" presetSubtype="8" fill="hold"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left)">
                                      <p:cBhvr>
                                        <p:cTn id="88" dur="500"/>
                                        <p:tgtEl>
                                          <p:spTgt spid="7"/>
                                        </p:tgtEl>
                                      </p:cBhvr>
                                    </p:animEffect>
                                  </p:childTnLst>
                                </p:cTn>
                              </p:par>
                            </p:childTnLst>
                          </p:cTn>
                        </p:par>
                        <p:par>
                          <p:cTn id="89" fill="hold" nodeType="afterGroup">
                            <p:stCondLst>
                              <p:cond delay="3000"/>
                            </p:stCondLst>
                            <p:childTnLst>
                              <p:par>
                                <p:cTn id="90" presetID="22" presetClass="entr" presetSubtype="8" fill="hold" grpId="0" nodeType="afterEffect">
                                  <p:stCondLst>
                                    <p:cond delay="0"/>
                                  </p:stCondLst>
                                  <p:childTnLst>
                                    <p:set>
                                      <p:cBhvr>
                                        <p:cTn id="91" dur="1" fill="hold">
                                          <p:stCondLst>
                                            <p:cond delay="0"/>
                                          </p:stCondLst>
                                        </p:cTn>
                                        <p:tgtEl>
                                          <p:spTgt spid="122"/>
                                        </p:tgtEl>
                                        <p:attrNameLst>
                                          <p:attrName>style.visibility</p:attrName>
                                        </p:attrNameLst>
                                      </p:cBhvr>
                                      <p:to>
                                        <p:strVal val="visible"/>
                                      </p:to>
                                    </p:set>
                                    <p:animEffect transition="in" filter="wipe(left)">
                                      <p:cBhvr>
                                        <p:cTn id="92"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P spid="42"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63" name="组合 162"/>
          <p:cNvGrpSpPr/>
          <p:nvPr/>
        </p:nvGrpSpPr>
        <p:grpSpPr>
          <a:xfrm>
            <a:off x="352591" y="688270"/>
            <a:ext cx="9369259" cy="67851"/>
            <a:chOff x="288133" y="483063"/>
            <a:chExt cx="8772740" cy="64666"/>
          </a:xfrm>
        </p:grpSpPr>
        <p:sp>
          <p:nvSpPr>
            <p:cNvPr id="164" name="任意多边形 16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5" name="直接连接符 164"/>
            <p:cNvCxnSpPr>
              <a:stCxn id="164"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6" name="组合 165"/>
          <p:cNvGrpSpPr/>
          <p:nvPr/>
        </p:nvGrpSpPr>
        <p:grpSpPr>
          <a:xfrm>
            <a:off x="0" y="290390"/>
            <a:ext cx="641111" cy="353788"/>
            <a:chOff x="0" y="252065"/>
            <a:chExt cx="641111" cy="392113"/>
          </a:xfrm>
        </p:grpSpPr>
        <p:sp>
          <p:nvSpPr>
            <p:cNvPr id="167"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8"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9" name="五边形 16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1" name="组合 270"/>
          <p:cNvGrpSpPr/>
          <p:nvPr/>
        </p:nvGrpSpPr>
        <p:grpSpPr>
          <a:xfrm>
            <a:off x="1085547" y="1006731"/>
            <a:ext cx="3975852" cy="1261884"/>
            <a:chOff x="1907705" y="833239"/>
            <a:chExt cx="3739534" cy="1201795"/>
          </a:xfrm>
        </p:grpSpPr>
        <p:sp>
          <p:nvSpPr>
            <p:cNvPr id="272" name="任意多边形 271"/>
            <p:cNvSpPr/>
            <p:nvPr/>
          </p:nvSpPr>
          <p:spPr>
            <a:xfrm>
              <a:off x="1907705" y="1024437"/>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D9AA27"/>
            </a:solid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73" name="矩形 272"/>
            <p:cNvSpPr/>
            <p:nvPr/>
          </p:nvSpPr>
          <p:spPr>
            <a:xfrm>
              <a:off x="1907705" y="1024438"/>
              <a:ext cx="102979" cy="801604"/>
            </a:xfrm>
            <a:prstGeom prst="rect">
              <a:avLst/>
            </a:prstGeom>
            <a:solidFill>
              <a:srgbClr val="D9AA27"/>
            </a:solid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74" name="等腰三角形 43"/>
            <p:cNvSpPr/>
            <p:nvPr/>
          </p:nvSpPr>
          <p:spPr>
            <a:xfrm rot="11946960" flipH="1">
              <a:off x="2901056" y="1030034"/>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ysClr val="window" lastClr="FFFFFF">
                <a:alpha val="59000"/>
              </a:sysClr>
            </a:solid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75" name="文本框 45"/>
            <p:cNvSpPr txBox="1"/>
            <p:nvPr/>
          </p:nvSpPr>
          <p:spPr>
            <a:xfrm>
              <a:off x="2052277" y="833239"/>
              <a:ext cx="638069" cy="1201795"/>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7600" b="1" i="0" u="none" strike="noStrike" kern="0" cap="none" spc="0" normalizeH="0" baseline="0" noProof="0" dirty="0">
                  <a:ln>
                    <a:noFill/>
                  </a:ln>
                  <a:solidFill>
                    <a:prstClr val="white"/>
                  </a:solidFill>
                  <a:effectLst/>
                  <a:uLnTx/>
                  <a:uFillTx/>
                </a:rPr>
                <a:t>1</a:t>
              </a:r>
              <a:endParaRPr kumimoji="0" lang="zh-CN" altLang="en-US" sz="7600" b="1" i="0" u="none" strike="noStrike" kern="0" cap="none" spc="0" normalizeH="0" baseline="0" noProof="0" dirty="0">
                <a:ln>
                  <a:noFill/>
                </a:ln>
                <a:solidFill>
                  <a:prstClr val="white"/>
                </a:solidFill>
                <a:effectLst/>
                <a:uLnTx/>
                <a:uFillTx/>
              </a:endParaRPr>
            </a:p>
          </p:txBody>
        </p:sp>
        <p:sp>
          <p:nvSpPr>
            <p:cNvPr id="276" name="文本框 46"/>
            <p:cNvSpPr txBox="1"/>
            <p:nvPr/>
          </p:nvSpPr>
          <p:spPr>
            <a:xfrm>
              <a:off x="3393255" y="1024435"/>
              <a:ext cx="1076816" cy="366401"/>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1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PPT</a:t>
              </a:r>
              <a:r>
                <a:rPr kumimoji="0" lang="zh-CN" altLang="en-US" sz="1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标题</a:t>
              </a:r>
              <a:endParaRPr kumimoji="0" lang="zh-CN" altLang="en-US" sz="19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7" name="矩形 1"/>
            <p:cNvSpPr>
              <a:spLocks noChangeArrowheads="1"/>
            </p:cNvSpPr>
            <p:nvPr/>
          </p:nvSpPr>
          <p:spPr bwMode="auto">
            <a:xfrm>
              <a:off x="3393255" y="1294880"/>
              <a:ext cx="1985018" cy="584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67753"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请输入你的内容你</a:t>
              </a: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的内容</a:t>
              </a:r>
              <a:endParaRPr kumimoji="0" lang="zh-CN"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a:p>
              <a:pPr marL="0" marR="0" lvl="0" indent="0" algn="just" defTabSz="967753" eaLnBrk="1" fontAlgn="auto" latinLnBrk="0" hangingPunct="1">
                <a:lnSpc>
                  <a:spcPct val="150000"/>
                </a:lnSpc>
                <a:spcBef>
                  <a:spcPts val="0"/>
                </a:spcBef>
                <a:spcAft>
                  <a:spcPts val="0"/>
                </a:spcAft>
                <a:buClrTx/>
                <a:buSzTx/>
                <a:buFontTx/>
                <a:buNone/>
                <a:tabLst/>
                <a:defRPr/>
              </a:pPr>
              <a:endParaRPr kumimoji="0" lang="zh-CN"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78" name="组合 277"/>
          <p:cNvGrpSpPr/>
          <p:nvPr/>
        </p:nvGrpSpPr>
        <p:grpSpPr>
          <a:xfrm>
            <a:off x="1086587" y="1928152"/>
            <a:ext cx="3975852" cy="1261884"/>
            <a:chOff x="983374" y="1667240"/>
            <a:chExt cx="3739534" cy="1201795"/>
          </a:xfrm>
          <a:solidFill>
            <a:schemeClr val="accent2">
              <a:lumMod val="75000"/>
            </a:schemeClr>
          </a:solidFill>
        </p:grpSpPr>
        <p:sp>
          <p:nvSpPr>
            <p:cNvPr id="279" name="任意多边形 278"/>
            <p:cNvSpPr/>
            <p:nvPr/>
          </p:nvSpPr>
          <p:spPr>
            <a:xfrm>
              <a:off x="983374" y="185843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80" name="矩形 279"/>
            <p:cNvSpPr/>
            <p:nvPr/>
          </p:nvSpPr>
          <p:spPr>
            <a:xfrm>
              <a:off x="983374" y="1858439"/>
              <a:ext cx="102979" cy="801604"/>
            </a:xfrm>
            <a:prstGeom prst="rect">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81" name="等腰三角形 43"/>
            <p:cNvSpPr/>
            <p:nvPr/>
          </p:nvSpPr>
          <p:spPr>
            <a:xfrm rot="11946960" flipH="1">
              <a:off x="1976726" y="1864036"/>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82" name="文本框 53"/>
            <p:cNvSpPr txBox="1"/>
            <p:nvPr/>
          </p:nvSpPr>
          <p:spPr>
            <a:xfrm>
              <a:off x="1127947" y="1667240"/>
              <a:ext cx="638069" cy="1201795"/>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7600" b="1" i="0" u="none" strike="noStrike" kern="0" cap="none" spc="0" normalizeH="0" baseline="0" noProof="0" dirty="0">
                  <a:ln>
                    <a:noFill/>
                  </a:ln>
                  <a:solidFill>
                    <a:prstClr val="white"/>
                  </a:solidFill>
                  <a:effectLst/>
                  <a:uLnTx/>
                  <a:uFillTx/>
                </a:rPr>
                <a:t>2</a:t>
              </a:r>
              <a:endParaRPr kumimoji="0" lang="zh-CN" altLang="en-US" sz="7600" b="1" i="0" u="none" strike="noStrike" kern="0" cap="none" spc="0" normalizeH="0" baseline="0" noProof="0" dirty="0">
                <a:ln>
                  <a:noFill/>
                </a:ln>
                <a:solidFill>
                  <a:prstClr val="white"/>
                </a:solidFill>
                <a:effectLst/>
                <a:uLnTx/>
                <a:uFillTx/>
              </a:endParaRPr>
            </a:p>
          </p:txBody>
        </p:sp>
        <p:sp>
          <p:nvSpPr>
            <p:cNvPr id="283" name="文本框 54"/>
            <p:cNvSpPr txBox="1"/>
            <p:nvPr/>
          </p:nvSpPr>
          <p:spPr>
            <a:xfrm>
              <a:off x="2468924" y="1858436"/>
              <a:ext cx="1076816" cy="366401"/>
            </a:xfrm>
            <a:prstGeom prst="rect">
              <a:avLst/>
            </a:prstGeom>
            <a:grpFill/>
          </p:spPr>
          <p:txBody>
            <a:bodyPr wrap="none" rtlCol="0">
              <a:spAutoFit/>
            </a:bodyPr>
            <a:lstStyle/>
            <a:p>
              <a:pPr marL="0" marR="0" lvl="0" indent="0" defTabSz="967753"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PPT</a:t>
              </a: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标题</a:t>
              </a:r>
            </a:p>
          </p:txBody>
        </p:sp>
        <p:sp>
          <p:nvSpPr>
            <p:cNvPr id="284" name="矩形 1"/>
            <p:cNvSpPr>
              <a:spLocks noChangeArrowheads="1"/>
            </p:cNvSpPr>
            <p:nvPr/>
          </p:nvSpPr>
          <p:spPr bwMode="auto">
            <a:xfrm>
              <a:off x="2468924" y="2128881"/>
              <a:ext cx="1985018" cy="320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67753"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请输入你的内容你的内容</a:t>
              </a:r>
              <a:endParaRPr kumimoji="0" lang="zh-CN"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85" name="组合 284"/>
          <p:cNvGrpSpPr/>
          <p:nvPr/>
        </p:nvGrpSpPr>
        <p:grpSpPr>
          <a:xfrm>
            <a:off x="1085547" y="2849575"/>
            <a:ext cx="3975852" cy="1261884"/>
            <a:chOff x="982395" y="2544785"/>
            <a:chExt cx="3739534" cy="1201795"/>
          </a:xfrm>
          <a:solidFill>
            <a:srgbClr val="D9AA27"/>
          </a:solidFill>
        </p:grpSpPr>
        <p:sp>
          <p:nvSpPr>
            <p:cNvPr id="286" name="任意多边形 285"/>
            <p:cNvSpPr/>
            <p:nvPr/>
          </p:nvSpPr>
          <p:spPr>
            <a:xfrm>
              <a:off x="982395" y="2735983"/>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87" name="矩形 286"/>
            <p:cNvSpPr/>
            <p:nvPr/>
          </p:nvSpPr>
          <p:spPr>
            <a:xfrm>
              <a:off x="982395" y="2735984"/>
              <a:ext cx="102979" cy="801604"/>
            </a:xfrm>
            <a:prstGeom prst="rect">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88" name="等腰三角形 43"/>
            <p:cNvSpPr/>
            <p:nvPr/>
          </p:nvSpPr>
          <p:spPr>
            <a:xfrm rot="11946960" flipH="1">
              <a:off x="1975746" y="2741581"/>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89" name="文本框 60"/>
            <p:cNvSpPr txBox="1"/>
            <p:nvPr/>
          </p:nvSpPr>
          <p:spPr>
            <a:xfrm>
              <a:off x="1126967" y="2544785"/>
              <a:ext cx="638069" cy="1201795"/>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7600" b="1" i="0" u="none" strike="noStrike" kern="0" cap="none" spc="0" normalizeH="0" baseline="0" noProof="0" dirty="0">
                  <a:ln>
                    <a:noFill/>
                  </a:ln>
                  <a:solidFill>
                    <a:prstClr val="white"/>
                  </a:solidFill>
                  <a:effectLst/>
                  <a:uLnTx/>
                  <a:uFillTx/>
                </a:rPr>
                <a:t>3</a:t>
              </a:r>
              <a:endParaRPr kumimoji="0" lang="zh-CN" altLang="en-US" sz="7600" b="1" i="0" u="none" strike="noStrike" kern="0" cap="none" spc="0" normalizeH="0" baseline="0" noProof="0" dirty="0">
                <a:ln>
                  <a:noFill/>
                </a:ln>
                <a:solidFill>
                  <a:prstClr val="white"/>
                </a:solidFill>
                <a:effectLst/>
                <a:uLnTx/>
                <a:uFillTx/>
              </a:endParaRPr>
            </a:p>
          </p:txBody>
        </p:sp>
        <p:sp>
          <p:nvSpPr>
            <p:cNvPr id="290" name="文本框 61"/>
            <p:cNvSpPr txBox="1"/>
            <p:nvPr/>
          </p:nvSpPr>
          <p:spPr>
            <a:xfrm>
              <a:off x="2467945" y="2735981"/>
              <a:ext cx="1076816" cy="366401"/>
            </a:xfrm>
            <a:prstGeom prst="rect">
              <a:avLst/>
            </a:prstGeom>
            <a:grpFill/>
          </p:spPr>
          <p:txBody>
            <a:bodyPr wrap="none" rtlCol="0">
              <a:spAutoFit/>
            </a:bodyPr>
            <a:lstStyle/>
            <a:p>
              <a:pPr marL="0" marR="0" lvl="0" indent="0" defTabSz="967753"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PPT</a:t>
              </a: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标题</a:t>
              </a:r>
            </a:p>
          </p:txBody>
        </p:sp>
        <p:sp>
          <p:nvSpPr>
            <p:cNvPr id="291" name="矩形 1"/>
            <p:cNvSpPr>
              <a:spLocks noChangeArrowheads="1"/>
            </p:cNvSpPr>
            <p:nvPr/>
          </p:nvSpPr>
          <p:spPr bwMode="auto">
            <a:xfrm>
              <a:off x="2467945" y="3006427"/>
              <a:ext cx="1985018" cy="320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67753"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请输入你的内容你的内容</a:t>
              </a:r>
              <a:endParaRPr kumimoji="0" lang="zh-CN"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92" name="组合 291"/>
          <p:cNvGrpSpPr/>
          <p:nvPr/>
        </p:nvGrpSpPr>
        <p:grpSpPr>
          <a:xfrm>
            <a:off x="1085547" y="3770998"/>
            <a:ext cx="3975852" cy="1261884"/>
            <a:chOff x="982394" y="3422330"/>
            <a:chExt cx="3739534" cy="1201795"/>
          </a:xfrm>
          <a:solidFill>
            <a:schemeClr val="accent2">
              <a:lumMod val="75000"/>
            </a:schemeClr>
          </a:solidFill>
        </p:grpSpPr>
        <p:sp>
          <p:nvSpPr>
            <p:cNvPr id="293" name="任意多边形 292"/>
            <p:cNvSpPr/>
            <p:nvPr/>
          </p:nvSpPr>
          <p:spPr>
            <a:xfrm>
              <a:off x="982394" y="361352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94" name="矩形 293"/>
            <p:cNvSpPr/>
            <p:nvPr/>
          </p:nvSpPr>
          <p:spPr>
            <a:xfrm>
              <a:off x="982394" y="3613529"/>
              <a:ext cx="102979" cy="801604"/>
            </a:xfrm>
            <a:prstGeom prst="rect">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95" name="等腰三角形 43"/>
            <p:cNvSpPr/>
            <p:nvPr/>
          </p:nvSpPr>
          <p:spPr>
            <a:xfrm rot="11946960" flipH="1">
              <a:off x="1975746" y="3619125"/>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96" name="文本框 67"/>
            <p:cNvSpPr txBox="1"/>
            <p:nvPr/>
          </p:nvSpPr>
          <p:spPr>
            <a:xfrm>
              <a:off x="1126966" y="3422330"/>
              <a:ext cx="638069" cy="1201795"/>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7600" b="1" i="0" u="none" strike="noStrike" kern="0" cap="none" spc="0" normalizeH="0" baseline="0" noProof="0" dirty="0">
                  <a:ln>
                    <a:noFill/>
                  </a:ln>
                  <a:solidFill>
                    <a:prstClr val="white"/>
                  </a:solidFill>
                  <a:effectLst/>
                  <a:uLnTx/>
                  <a:uFillTx/>
                </a:rPr>
                <a:t>4</a:t>
              </a:r>
              <a:endParaRPr kumimoji="0" lang="zh-CN" altLang="en-US" sz="7600" b="1" i="0" u="none" strike="noStrike" kern="0" cap="none" spc="0" normalizeH="0" baseline="0" noProof="0" dirty="0">
                <a:ln>
                  <a:noFill/>
                </a:ln>
                <a:solidFill>
                  <a:prstClr val="white"/>
                </a:solidFill>
                <a:effectLst/>
                <a:uLnTx/>
                <a:uFillTx/>
              </a:endParaRPr>
            </a:p>
          </p:txBody>
        </p:sp>
        <p:sp>
          <p:nvSpPr>
            <p:cNvPr id="297" name="文本框 68"/>
            <p:cNvSpPr txBox="1"/>
            <p:nvPr/>
          </p:nvSpPr>
          <p:spPr>
            <a:xfrm>
              <a:off x="2467944" y="3613526"/>
              <a:ext cx="1076816" cy="366401"/>
            </a:xfrm>
            <a:prstGeom prst="rect">
              <a:avLst/>
            </a:prstGeom>
            <a:grpFill/>
          </p:spPr>
          <p:txBody>
            <a:bodyPr wrap="none" rtlCol="0">
              <a:spAutoFit/>
            </a:bodyPr>
            <a:lstStyle/>
            <a:p>
              <a:pPr marL="0" marR="0" lvl="0" indent="0" defTabSz="967753"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PPT</a:t>
              </a: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标题</a:t>
              </a:r>
            </a:p>
          </p:txBody>
        </p:sp>
        <p:sp>
          <p:nvSpPr>
            <p:cNvPr id="298" name="矩形 1"/>
            <p:cNvSpPr>
              <a:spLocks noChangeArrowheads="1"/>
            </p:cNvSpPr>
            <p:nvPr/>
          </p:nvSpPr>
          <p:spPr bwMode="auto">
            <a:xfrm>
              <a:off x="2467944" y="3883971"/>
              <a:ext cx="1985018" cy="320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67753"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请输入你的内容你的内容</a:t>
              </a:r>
              <a:endParaRPr kumimoji="0" lang="zh-CN"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99" name="组合 298"/>
          <p:cNvGrpSpPr/>
          <p:nvPr/>
        </p:nvGrpSpPr>
        <p:grpSpPr>
          <a:xfrm>
            <a:off x="8035341" y="2913574"/>
            <a:ext cx="1002515" cy="2266479"/>
            <a:chOff x="7519106" y="2605735"/>
            <a:chExt cx="942927" cy="2158551"/>
          </a:xfrm>
          <a:solidFill>
            <a:srgbClr val="D9AA27"/>
          </a:solidFill>
        </p:grpSpPr>
        <p:sp>
          <p:nvSpPr>
            <p:cNvPr id="300" name="任意多边形 299"/>
            <p:cNvSpPr/>
            <p:nvPr/>
          </p:nvSpPr>
          <p:spPr>
            <a:xfrm flipH="1">
              <a:off x="7988666" y="3228975"/>
              <a:ext cx="473367" cy="1535311"/>
            </a:xfrm>
            <a:custGeom>
              <a:avLst/>
              <a:gdLst>
                <a:gd name="connsiteX0" fmla="*/ 486689 w 486689"/>
                <a:gd name="connsiteY0" fmla="*/ 0 h 1443015"/>
                <a:gd name="connsiteX1" fmla="*/ 219989 w 486689"/>
                <a:gd name="connsiteY1" fmla="*/ 257175 h 1443015"/>
                <a:gd name="connsiteX2" fmla="*/ 10439 w 486689"/>
                <a:gd name="connsiteY2" fmla="*/ 676275 h 1443015"/>
                <a:gd name="connsiteX3" fmla="*/ 29489 w 486689"/>
                <a:gd name="connsiteY3" fmla="*/ 1381125 h 1443015"/>
                <a:gd name="connsiteX4" fmla="*/ 10439 w 486689"/>
                <a:gd name="connsiteY4" fmla="*/ 1362075 h 1443015"/>
                <a:gd name="connsiteX0" fmla="*/ 486689 w 500818"/>
                <a:gd name="connsiteY0" fmla="*/ 0 h 1443015"/>
                <a:gd name="connsiteX1" fmla="*/ 219989 w 500818"/>
                <a:gd name="connsiteY1" fmla="*/ 257175 h 1443015"/>
                <a:gd name="connsiteX2" fmla="*/ 10439 w 500818"/>
                <a:gd name="connsiteY2" fmla="*/ 676275 h 1443015"/>
                <a:gd name="connsiteX3" fmla="*/ 29489 w 500818"/>
                <a:gd name="connsiteY3" fmla="*/ 1381125 h 1443015"/>
                <a:gd name="connsiteX4" fmla="*/ 10439 w 500818"/>
                <a:gd name="connsiteY4" fmla="*/ 1362075 h 1443015"/>
                <a:gd name="connsiteX0" fmla="*/ 458114 w 473367"/>
                <a:gd name="connsiteY0" fmla="*/ 0 h 1604940"/>
                <a:gd name="connsiteX1" fmla="*/ 219989 w 473367"/>
                <a:gd name="connsiteY1" fmla="*/ 419100 h 1604940"/>
                <a:gd name="connsiteX2" fmla="*/ 10439 w 473367"/>
                <a:gd name="connsiteY2" fmla="*/ 838200 h 1604940"/>
                <a:gd name="connsiteX3" fmla="*/ 29489 w 473367"/>
                <a:gd name="connsiteY3" fmla="*/ 1543050 h 1604940"/>
                <a:gd name="connsiteX4" fmla="*/ 10439 w 473367"/>
                <a:gd name="connsiteY4" fmla="*/ 1524000 h 1604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367" h="1604940">
                  <a:moveTo>
                    <a:pt x="458114" y="0"/>
                  </a:moveTo>
                  <a:cubicBezTo>
                    <a:pt x="535901" y="129381"/>
                    <a:pt x="294601" y="279400"/>
                    <a:pt x="219989" y="419100"/>
                  </a:cubicBezTo>
                  <a:cubicBezTo>
                    <a:pt x="145377" y="558800"/>
                    <a:pt x="42189" y="650875"/>
                    <a:pt x="10439" y="838200"/>
                  </a:cubicBezTo>
                  <a:cubicBezTo>
                    <a:pt x="-21311" y="1025525"/>
                    <a:pt x="29489" y="1428750"/>
                    <a:pt x="29489" y="1543050"/>
                  </a:cubicBezTo>
                  <a:cubicBezTo>
                    <a:pt x="29489" y="1657350"/>
                    <a:pt x="19964" y="1590675"/>
                    <a:pt x="10439" y="1524000"/>
                  </a:cubicBezTo>
                </a:path>
              </a:pathLst>
            </a:custGeom>
            <a:noFill/>
            <a:ln w="25400" cap="flat" cmpd="sng" algn="ctr">
              <a:solidFill>
                <a:schemeClr val="accent2">
                  <a:lumMod val="75000"/>
                </a:schemeClr>
              </a:solid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301" name="组合 300"/>
            <p:cNvGrpSpPr/>
            <p:nvPr/>
          </p:nvGrpSpPr>
          <p:grpSpPr>
            <a:xfrm rot="19549618" flipH="1">
              <a:off x="7857211" y="2605735"/>
              <a:ext cx="258728" cy="1303173"/>
              <a:chOff x="6300192" y="1488905"/>
              <a:chExt cx="258728" cy="1303173"/>
            </a:xfrm>
            <a:grpFill/>
          </p:grpSpPr>
          <p:sp>
            <p:nvSpPr>
              <p:cNvPr id="322" name="等腰三角形 321"/>
              <p:cNvSpPr/>
              <p:nvPr/>
            </p:nvSpPr>
            <p:spPr>
              <a:xfrm>
                <a:off x="6309324" y="1488905"/>
                <a:ext cx="240464" cy="186228"/>
              </a:xfrm>
              <a:prstGeom prs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323" name="组合 322"/>
              <p:cNvGrpSpPr/>
              <p:nvPr/>
            </p:nvGrpSpPr>
            <p:grpSpPr>
              <a:xfrm>
                <a:off x="6300192" y="1491630"/>
                <a:ext cx="258728" cy="752719"/>
                <a:chOff x="6300192" y="1491630"/>
                <a:chExt cx="258728" cy="752719"/>
              </a:xfrm>
              <a:grpFill/>
            </p:grpSpPr>
            <p:grpSp>
              <p:nvGrpSpPr>
                <p:cNvPr id="337" name="组合 336"/>
                <p:cNvGrpSpPr/>
                <p:nvPr/>
              </p:nvGrpSpPr>
              <p:grpSpPr>
                <a:xfrm>
                  <a:off x="6300192" y="1491630"/>
                  <a:ext cx="258728" cy="389759"/>
                  <a:chOff x="6300192" y="1491630"/>
                  <a:chExt cx="258728" cy="389759"/>
                </a:xfrm>
                <a:grpFill/>
              </p:grpSpPr>
              <p:sp>
                <p:nvSpPr>
                  <p:cNvPr id="346" name="直角三角形 345"/>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47" name="直角三角形 346"/>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48" name="直角三角形 347"/>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338" name="组合 337"/>
                <p:cNvGrpSpPr/>
                <p:nvPr/>
              </p:nvGrpSpPr>
              <p:grpSpPr>
                <a:xfrm>
                  <a:off x="6300192" y="1674578"/>
                  <a:ext cx="258728" cy="389759"/>
                  <a:chOff x="6300192" y="1491630"/>
                  <a:chExt cx="258728" cy="389759"/>
                </a:xfrm>
                <a:grpFill/>
              </p:grpSpPr>
              <p:sp>
                <p:nvSpPr>
                  <p:cNvPr id="343" name="直角三角形 342"/>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44" name="直角三角形 343"/>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45" name="直角三角形 344"/>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339" name="组合 338"/>
                <p:cNvGrpSpPr/>
                <p:nvPr/>
              </p:nvGrpSpPr>
              <p:grpSpPr>
                <a:xfrm>
                  <a:off x="6300192" y="1854590"/>
                  <a:ext cx="258728" cy="389759"/>
                  <a:chOff x="6300192" y="1491630"/>
                  <a:chExt cx="258728" cy="389759"/>
                </a:xfrm>
                <a:grpFill/>
              </p:grpSpPr>
              <p:sp>
                <p:nvSpPr>
                  <p:cNvPr id="340" name="直角三角形 339"/>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41" name="直角三角形 340"/>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42" name="直角三角形 341"/>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grpSp>
            <p:nvGrpSpPr>
              <p:cNvPr id="324" name="组合 323"/>
              <p:cNvGrpSpPr/>
              <p:nvPr/>
            </p:nvGrpSpPr>
            <p:grpSpPr>
              <a:xfrm>
                <a:off x="6300192" y="2039359"/>
                <a:ext cx="258728" cy="752719"/>
                <a:chOff x="6300192" y="1491630"/>
                <a:chExt cx="258728" cy="752719"/>
              </a:xfrm>
              <a:grpFill/>
            </p:grpSpPr>
            <p:grpSp>
              <p:nvGrpSpPr>
                <p:cNvPr id="325" name="组合 324"/>
                <p:cNvGrpSpPr/>
                <p:nvPr/>
              </p:nvGrpSpPr>
              <p:grpSpPr>
                <a:xfrm>
                  <a:off x="6300192" y="1491630"/>
                  <a:ext cx="258728" cy="389759"/>
                  <a:chOff x="6300192" y="1491630"/>
                  <a:chExt cx="258728" cy="389759"/>
                </a:xfrm>
                <a:grpFill/>
              </p:grpSpPr>
              <p:sp>
                <p:nvSpPr>
                  <p:cNvPr id="334" name="直角三角形 333"/>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35" name="直角三角形 334"/>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36" name="直角三角形 335"/>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326" name="组合 325"/>
                <p:cNvGrpSpPr/>
                <p:nvPr/>
              </p:nvGrpSpPr>
              <p:grpSpPr>
                <a:xfrm>
                  <a:off x="6300192" y="1674578"/>
                  <a:ext cx="258728" cy="389759"/>
                  <a:chOff x="6300192" y="1491630"/>
                  <a:chExt cx="258728" cy="389759"/>
                </a:xfrm>
                <a:grpFill/>
              </p:grpSpPr>
              <p:sp>
                <p:nvSpPr>
                  <p:cNvPr id="331" name="直角三角形 330"/>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32" name="直角三角形 331"/>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33" name="直角三角形 332"/>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327" name="组合 326"/>
                <p:cNvGrpSpPr/>
                <p:nvPr/>
              </p:nvGrpSpPr>
              <p:grpSpPr>
                <a:xfrm>
                  <a:off x="6300192" y="1854590"/>
                  <a:ext cx="258728" cy="389759"/>
                  <a:chOff x="6300192" y="1491630"/>
                  <a:chExt cx="258728" cy="389759"/>
                </a:xfrm>
                <a:grpFill/>
              </p:grpSpPr>
              <p:sp>
                <p:nvSpPr>
                  <p:cNvPr id="328" name="直角三角形 327"/>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29" name="直角三角形 328"/>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30" name="直角三角形 329"/>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grpSp>
        <p:sp>
          <p:nvSpPr>
            <p:cNvPr id="302" name="任意多边形 301"/>
            <p:cNvSpPr/>
            <p:nvPr/>
          </p:nvSpPr>
          <p:spPr>
            <a:xfrm rot="557359">
              <a:off x="7716427" y="3821939"/>
              <a:ext cx="614648" cy="898631"/>
            </a:xfrm>
            <a:custGeom>
              <a:avLst/>
              <a:gdLst>
                <a:gd name="connsiteX0" fmla="*/ 0 w 1192090"/>
                <a:gd name="connsiteY0" fmla="*/ 0 h 1140561"/>
                <a:gd name="connsiteX1" fmla="*/ 290456 w 1192090"/>
                <a:gd name="connsiteY1" fmla="*/ 225911 h 1140561"/>
                <a:gd name="connsiteX2" fmla="*/ 613186 w 1192090"/>
                <a:gd name="connsiteY2" fmla="*/ 398033 h 1140561"/>
                <a:gd name="connsiteX3" fmla="*/ 946673 w 1192090"/>
                <a:gd name="connsiteY3" fmla="*/ 462579 h 1140561"/>
                <a:gd name="connsiteX4" fmla="*/ 1011219 w 1192090"/>
                <a:gd name="connsiteY4" fmla="*/ 871369 h 1140561"/>
                <a:gd name="connsiteX5" fmla="*/ 1172584 w 1192090"/>
                <a:gd name="connsiteY5" fmla="*/ 1097280 h 1140561"/>
                <a:gd name="connsiteX6" fmla="*/ 1183341 w 1192090"/>
                <a:gd name="connsiteY6" fmla="*/ 1140311 h 1140561"/>
                <a:gd name="connsiteX0" fmla="*/ 0 w 1192090"/>
                <a:gd name="connsiteY0" fmla="*/ 0 h 1140561"/>
                <a:gd name="connsiteX1" fmla="*/ 505609 w 1192090"/>
                <a:gd name="connsiteY1" fmla="*/ 172123 h 1140561"/>
                <a:gd name="connsiteX2" fmla="*/ 613186 w 1192090"/>
                <a:gd name="connsiteY2" fmla="*/ 398033 h 1140561"/>
                <a:gd name="connsiteX3" fmla="*/ 946673 w 1192090"/>
                <a:gd name="connsiteY3" fmla="*/ 462579 h 1140561"/>
                <a:gd name="connsiteX4" fmla="*/ 1011219 w 1192090"/>
                <a:gd name="connsiteY4" fmla="*/ 871369 h 1140561"/>
                <a:gd name="connsiteX5" fmla="*/ 1172584 w 1192090"/>
                <a:gd name="connsiteY5" fmla="*/ 1097280 h 1140561"/>
                <a:gd name="connsiteX6" fmla="*/ 1183341 w 1192090"/>
                <a:gd name="connsiteY6" fmla="*/ 1140311 h 1140561"/>
                <a:gd name="connsiteX0" fmla="*/ 0 w 912392"/>
                <a:gd name="connsiteY0" fmla="*/ 0 h 1323441"/>
                <a:gd name="connsiteX1" fmla="*/ 225911 w 912392"/>
                <a:gd name="connsiteY1" fmla="*/ 355003 h 1323441"/>
                <a:gd name="connsiteX2" fmla="*/ 333488 w 912392"/>
                <a:gd name="connsiteY2" fmla="*/ 580913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225911 w 912392"/>
                <a:gd name="connsiteY1" fmla="*/ 355003 h 1323441"/>
                <a:gd name="connsiteX2" fmla="*/ 455459 w 912392"/>
                <a:gd name="connsiteY2" fmla="*/ 429702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356632 w 912392"/>
                <a:gd name="connsiteY1" fmla="*/ 210082 h 1323441"/>
                <a:gd name="connsiteX2" fmla="*/ 455459 w 912392"/>
                <a:gd name="connsiteY2" fmla="*/ 429702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356632 w 912392"/>
                <a:gd name="connsiteY1" fmla="*/ 210082 h 1323441"/>
                <a:gd name="connsiteX2" fmla="*/ 479389 w 912392"/>
                <a:gd name="connsiteY2" fmla="*/ 387181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2392" h="1323441">
                  <a:moveTo>
                    <a:pt x="0" y="0"/>
                  </a:moveTo>
                  <a:cubicBezTo>
                    <a:pt x="94129" y="79786"/>
                    <a:pt x="276734" y="145552"/>
                    <a:pt x="356632" y="210082"/>
                  </a:cubicBezTo>
                  <a:cubicBezTo>
                    <a:pt x="436530" y="274612"/>
                    <a:pt x="427665" y="314618"/>
                    <a:pt x="479389" y="387181"/>
                  </a:cubicBezTo>
                  <a:cubicBezTo>
                    <a:pt x="531113" y="459744"/>
                    <a:pt x="624953" y="534281"/>
                    <a:pt x="666975" y="645459"/>
                  </a:cubicBezTo>
                  <a:cubicBezTo>
                    <a:pt x="708997" y="756637"/>
                    <a:pt x="693869" y="948466"/>
                    <a:pt x="731521" y="1054249"/>
                  </a:cubicBezTo>
                  <a:cubicBezTo>
                    <a:pt x="769173" y="1160032"/>
                    <a:pt x="864199" y="1235336"/>
                    <a:pt x="892886" y="1280160"/>
                  </a:cubicBezTo>
                  <a:cubicBezTo>
                    <a:pt x="921573" y="1324984"/>
                    <a:pt x="912608" y="1324087"/>
                    <a:pt x="903643" y="1323191"/>
                  </a:cubicBezTo>
                </a:path>
              </a:pathLst>
            </a:custGeom>
            <a:noFill/>
            <a:ln w="25400" cap="flat" cmpd="sng" algn="ctr">
              <a:solidFill>
                <a:schemeClr val="accent2">
                  <a:lumMod val="75000"/>
                </a:schemeClr>
              </a:solid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303" name="组合 302"/>
            <p:cNvGrpSpPr/>
            <p:nvPr/>
          </p:nvGrpSpPr>
          <p:grpSpPr>
            <a:xfrm rot="19282902" flipH="1">
              <a:off x="7519106" y="3125705"/>
              <a:ext cx="228484" cy="824539"/>
              <a:chOff x="6300191" y="1491630"/>
              <a:chExt cx="259782" cy="937488"/>
            </a:xfrm>
            <a:grpFill/>
          </p:grpSpPr>
          <p:sp>
            <p:nvSpPr>
              <p:cNvPr id="304" name="等腰三角形 303"/>
              <p:cNvSpPr/>
              <p:nvPr/>
            </p:nvSpPr>
            <p:spPr>
              <a:xfrm>
                <a:off x="6319462" y="1521798"/>
                <a:ext cx="240464" cy="186228"/>
              </a:xfrm>
              <a:prstGeom prs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305" name="组合 304"/>
              <p:cNvGrpSpPr/>
              <p:nvPr/>
            </p:nvGrpSpPr>
            <p:grpSpPr>
              <a:xfrm>
                <a:off x="6300192" y="1491630"/>
                <a:ext cx="258739" cy="752719"/>
                <a:chOff x="6300192" y="1491630"/>
                <a:chExt cx="258739" cy="752719"/>
              </a:xfrm>
              <a:grpFill/>
            </p:grpSpPr>
            <p:grpSp>
              <p:nvGrpSpPr>
                <p:cNvPr id="310" name="组合 309"/>
                <p:cNvGrpSpPr/>
                <p:nvPr/>
              </p:nvGrpSpPr>
              <p:grpSpPr>
                <a:xfrm>
                  <a:off x="6300192" y="1491630"/>
                  <a:ext cx="258739" cy="389759"/>
                  <a:chOff x="6300192" y="1491630"/>
                  <a:chExt cx="258739" cy="389759"/>
                </a:xfrm>
                <a:grpFill/>
              </p:grpSpPr>
              <p:sp>
                <p:nvSpPr>
                  <p:cNvPr id="319" name="直角三角形 318"/>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20" name="直角三角形 319"/>
                  <p:cNvSpPr/>
                  <p:nvPr/>
                </p:nvSpPr>
                <p:spPr>
                  <a:xfrm rot="18900000">
                    <a:off x="6300203" y="1557146"/>
                    <a:ext cx="258728" cy="258729"/>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21" name="直角三角形 320"/>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311" name="组合 310"/>
                <p:cNvGrpSpPr/>
                <p:nvPr/>
              </p:nvGrpSpPr>
              <p:grpSpPr>
                <a:xfrm>
                  <a:off x="6300192" y="1674578"/>
                  <a:ext cx="258728" cy="389759"/>
                  <a:chOff x="6300192" y="1491630"/>
                  <a:chExt cx="258728" cy="389759"/>
                </a:xfrm>
                <a:grpFill/>
              </p:grpSpPr>
              <p:sp>
                <p:nvSpPr>
                  <p:cNvPr id="316" name="直角三角形 315"/>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17" name="直角三角形 316"/>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18" name="直角三角形 317"/>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312" name="组合 311"/>
                <p:cNvGrpSpPr/>
                <p:nvPr/>
              </p:nvGrpSpPr>
              <p:grpSpPr>
                <a:xfrm>
                  <a:off x="6300192" y="1854590"/>
                  <a:ext cx="258728" cy="389759"/>
                  <a:chOff x="6300192" y="1491630"/>
                  <a:chExt cx="258728" cy="389759"/>
                </a:xfrm>
                <a:grpFill/>
              </p:grpSpPr>
              <p:sp>
                <p:nvSpPr>
                  <p:cNvPr id="313" name="直角三角形 312"/>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14" name="直角三角形 313"/>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15" name="直角三角形 314"/>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grpSp>
            <p:nvGrpSpPr>
              <p:cNvPr id="306" name="组合 305"/>
              <p:cNvGrpSpPr/>
              <p:nvPr/>
            </p:nvGrpSpPr>
            <p:grpSpPr>
              <a:xfrm>
                <a:off x="6300191" y="2040692"/>
                <a:ext cx="259782" cy="388426"/>
                <a:chOff x="6300192" y="1492963"/>
                <a:chExt cx="259782" cy="388426"/>
              </a:xfrm>
              <a:grpFill/>
            </p:grpSpPr>
            <p:sp>
              <p:nvSpPr>
                <p:cNvPr id="307" name="直角三角形 306"/>
                <p:cNvSpPr/>
                <p:nvPr/>
              </p:nvSpPr>
              <p:spPr>
                <a:xfrm rot="18900000">
                  <a:off x="6301247" y="1492963"/>
                  <a:ext cx="258727"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08" name="直角三角形 307"/>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09" name="直角三角形 308"/>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grpSp>
      <p:sp>
        <p:nvSpPr>
          <p:cNvPr id="349" name="矩形 1"/>
          <p:cNvSpPr>
            <a:spLocks noChangeArrowheads="1"/>
          </p:cNvSpPr>
          <p:nvPr/>
        </p:nvSpPr>
        <p:spPr bwMode="auto">
          <a:xfrm>
            <a:off x="5992121" y="1700303"/>
            <a:ext cx="2603812" cy="44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74" tIns="48387" rIns="96774" bIns="48387">
            <a:spAutoFit/>
          </a:bodyPr>
          <a:lstStyle/>
          <a:p>
            <a:pPr algn="just" defTabSz="967753" fontAlgn="base">
              <a:lnSpc>
                <a:spcPct val="150000"/>
              </a:lnSpc>
              <a:spcBef>
                <a:spcPct val="0"/>
              </a:spcBef>
              <a:spcAft>
                <a:spcPct val="0"/>
              </a:spcAft>
            </a:pPr>
            <a:r>
              <a:rPr lang="zh-CN" altLang="en-US" sz="1700" b="1" dirty="0" smtClean="0">
                <a:solidFill>
                  <a:prstClr val="black">
                    <a:lumMod val="65000"/>
                    <a:lumOff val="35000"/>
                  </a:prstClr>
                </a:solidFill>
                <a:latin typeface="微软雅黑" pitchFamily="34" charset="-122"/>
                <a:ea typeface="微软雅黑" pitchFamily="34" charset="-122"/>
              </a:rPr>
              <a:t>请输入你要的标题</a:t>
            </a:r>
            <a:r>
              <a:rPr lang="en-US" altLang="zh-CN" sz="1700" b="1" dirty="0" smtClean="0">
                <a:solidFill>
                  <a:prstClr val="black">
                    <a:lumMod val="65000"/>
                    <a:lumOff val="35000"/>
                  </a:prstClr>
                </a:solidFill>
                <a:latin typeface="微软雅黑" pitchFamily="34" charset="-122"/>
                <a:ea typeface="微软雅黑" pitchFamily="34" charset="-122"/>
              </a:rPr>
              <a:t> </a:t>
            </a:r>
            <a:r>
              <a:rPr lang="en-US" altLang="zh-CN" sz="1700" b="1" dirty="0">
                <a:solidFill>
                  <a:prstClr val="black">
                    <a:lumMod val="65000"/>
                    <a:lumOff val="35000"/>
                  </a:prstClr>
                </a:solidFill>
                <a:latin typeface="微软雅黑" pitchFamily="34" charset="-122"/>
                <a:ea typeface="微软雅黑" pitchFamily="34" charset="-122"/>
              </a:rPr>
              <a:t>……</a:t>
            </a:r>
            <a:endParaRPr lang="zh-CN" altLang="zh-CN" sz="1700" b="1" dirty="0">
              <a:solidFill>
                <a:prstClr val="black">
                  <a:lumMod val="65000"/>
                  <a:lumOff val="35000"/>
                </a:prstClr>
              </a:solidFill>
              <a:latin typeface="微软雅黑" pitchFamily="34" charset="-122"/>
              <a:ea typeface="微软雅黑" pitchFamily="34" charset="-122"/>
            </a:endParaRPr>
          </a:p>
        </p:txBody>
      </p:sp>
      <p:grpSp>
        <p:nvGrpSpPr>
          <p:cNvPr id="350" name="组合 349"/>
          <p:cNvGrpSpPr/>
          <p:nvPr/>
        </p:nvGrpSpPr>
        <p:grpSpPr>
          <a:xfrm rot="373923">
            <a:off x="8554602" y="1457803"/>
            <a:ext cx="616735" cy="1683294"/>
            <a:chOff x="7717345" y="939268"/>
            <a:chExt cx="580078" cy="1603137"/>
          </a:xfrm>
        </p:grpSpPr>
        <p:sp>
          <p:nvSpPr>
            <p:cNvPr id="351" name="文本框 118"/>
            <p:cNvSpPr txBox="1"/>
            <p:nvPr/>
          </p:nvSpPr>
          <p:spPr>
            <a:xfrm rot="183659">
              <a:off x="7717345" y="959554"/>
              <a:ext cx="515944" cy="1582851"/>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10200" b="0" i="0" u="none" strike="noStrike" kern="0" cap="none" spc="0" normalizeH="0" baseline="0" noProof="0" dirty="0">
                  <a:ln>
                    <a:noFill/>
                  </a:ln>
                  <a:solidFill>
                    <a:prstClr val="white">
                      <a:lumMod val="75000"/>
                    </a:prst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rPr>
                <a:t>,</a:t>
              </a:r>
              <a:endParaRPr kumimoji="0" lang="zh-CN" altLang="en-US" sz="10200" b="0" i="0" u="none" strike="noStrike" kern="0" cap="none" spc="0" normalizeH="0" baseline="0" noProof="0" dirty="0">
                <a:ln>
                  <a:noFill/>
                </a:ln>
                <a:solidFill>
                  <a:prstClr val="white">
                    <a:lumMod val="75000"/>
                  </a:prst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52" name="文本框 122"/>
            <p:cNvSpPr txBox="1"/>
            <p:nvPr/>
          </p:nvSpPr>
          <p:spPr>
            <a:xfrm rot="183659">
              <a:off x="7781479" y="939268"/>
              <a:ext cx="515944" cy="1582851"/>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10200" b="0" i="0" u="none" strike="noStrike" kern="0" cap="none" spc="0" normalizeH="0" baseline="0" noProof="0" dirty="0">
                  <a:ln>
                    <a:noFill/>
                  </a:ln>
                  <a:solidFill>
                    <a:schemeClr val="accent2">
                      <a:lumMod val="75000"/>
                    </a:scheme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rPr>
                <a:t>,</a:t>
              </a:r>
              <a:endParaRPr kumimoji="0" lang="zh-CN" altLang="en-US" sz="10200" b="0" i="0" u="none" strike="noStrike" kern="0" cap="none" spc="0" normalizeH="0" baseline="0" noProof="0" dirty="0">
                <a:ln>
                  <a:noFill/>
                </a:ln>
                <a:solidFill>
                  <a:schemeClr val="accent2">
                    <a:lumMod val="75000"/>
                  </a:scheme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53" name="组合 352"/>
          <p:cNvGrpSpPr/>
          <p:nvPr/>
        </p:nvGrpSpPr>
        <p:grpSpPr>
          <a:xfrm rot="527905" flipV="1">
            <a:off x="5479414" y="1246697"/>
            <a:ext cx="616736" cy="1683294"/>
            <a:chOff x="7717346" y="939268"/>
            <a:chExt cx="580078" cy="1603137"/>
          </a:xfrm>
        </p:grpSpPr>
        <p:sp>
          <p:nvSpPr>
            <p:cNvPr id="354" name="文本框 125"/>
            <p:cNvSpPr txBox="1"/>
            <p:nvPr/>
          </p:nvSpPr>
          <p:spPr>
            <a:xfrm rot="183659">
              <a:off x="7717346" y="959554"/>
              <a:ext cx="515943" cy="1582851"/>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10200" b="0" i="0" u="none" strike="noStrike" kern="0" cap="none" spc="0" normalizeH="0" baseline="0" noProof="0" dirty="0">
                  <a:ln>
                    <a:noFill/>
                  </a:ln>
                  <a:solidFill>
                    <a:prstClr val="white">
                      <a:lumMod val="75000"/>
                    </a:prst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rPr>
                <a:t>,</a:t>
              </a:r>
              <a:endParaRPr kumimoji="0" lang="zh-CN" altLang="en-US" sz="10200" b="0" i="0" u="none" strike="noStrike" kern="0" cap="none" spc="0" normalizeH="0" baseline="0" noProof="0" dirty="0">
                <a:ln>
                  <a:noFill/>
                </a:ln>
                <a:solidFill>
                  <a:prstClr val="white">
                    <a:lumMod val="75000"/>
                  </a:prst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55" name="文本框 126"/>
            <p:cNvSpPr txBox="1"/>
            <p:nvPr/>
          </p:nvSpPr>
          <p:spPr>
            <a:xfrm rot="183659">
              <a:off x="7781481" y="939268"/>
              <a:ext cx="515943" cy="1582850"/>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10200" b="0" i="0" u="none" strike="noStrike" kern="0" cap="none" spc="0" normalizeH="0" baseline="0" noProof="0" dirty="0">
                  <a:ln>
                    <a:noFill/>
                  </a:ln>
                  <a:solidFill>
                    <a:schemeClr val="accent2">
                      <a:lumMod val="75000"/>
                    </a:scheme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rPr>
                <a:t>,</a:t>
              </a:r>
              <a:endParaRPr kumimoji="0" lang="zh-CN" altLang="en-US" sz="10200" b="0" i="0" u="none" strike="noStrike" kern="0" cap="none" spc="0" normalizeH="0" baseline="0" noProof="0" dirty="0">
                <a:ln>
                  <a:noFill/>
                </a:ln>
                <a:solidFill>
                  <a:schemeClr val="accent2">
                    <a:lumMod val="75000"/>
                  </a:scheme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wipe(left)">
                                      <p:cBhvr>
                                        <p:cTn id="7" dur="500"/>
                                        <p:tgtEl>
                                          <p:spTgt spid="1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wipe(down)">
                                      <p:cBhvr>
                                        <p:cTn id="12" dur="500"/>
                                        <p:tgtEl>
                                          <p:spTgt spid="16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2"/>
                                        </p:tgtEl>
                                        <p:attrNameLst>
                                          <p:attrName>style.visibility</p:attrName>
                                        </p:attrNameLst>
                                      </p:cBhvr>
                                      <p:to>
                                        <p:strVal val="visible"/>
                                      </p:to>
                                    </p:set>
                                    <p:anim calcmode="lin" valueType="num">
                                      <p:cBhvr>
                                        <p:cTn id="16" dur="500" fill="hold"/>
                                        <p:tgtEl>
                                          <p:spTgt spid="16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62"/>
                                        </p:tgtEl>
                                        <p:attrNameLst>
                                          <p:attrName>ppt_y</p:attrName>
                                        </p:attrNameLst>
                                      </p:cBhvr>
                                      <p:tavLst>
                                        <p:tav tm="0">
                                          <p:val>
                                            <p:strVal val="#ppt_y"/>
                                          </p:val>
                                        </p:tav>
                                        <p:tav tm="100000">
                                          <p:val>
                                            <p:strVal val="#ppt_y"/>
                                          </p:val>
                                        </p:tav>
                                      </p:tavLst>
                                    </p:anim>
                                    <p:anim calcmode="lin" valueType="num">
                                      <p:cBhvr>
                                        <p:cTn id="18" dur="500" fill="hold"/>
                                        <p:tgtEl>
                                          <p:spTgt spid="16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6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62"/>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299"/>
                                        </p:tgtEl>
                                        <p:attrNameLst>
                                          <p:attrName>style.visibility</p:attrName>
                                        </p:attrNameLst>
                                      </p:cBhvr>
                                      <p:to>
                                        <p:strVal val="visible"/>
                                      </p:to>
                                    </p:set>
                                    <p:animEffect transition="in" filter="wipe(down)">
                                      <p:cBhvr>
                                        <p:cTn id="24" dur="1500"/>
                                        <p:tgtEl>
                                          <p:spTgt spid="299"/>
                                        </p:tgtEl>
                                      </p:cBhvr>
                                    </p:animEffect>
                                  </p:childTnLst>
                                </p:cTn>
                              </p:par>
                            </p:childTnLst>
                          </p:cTn>
                        </p:par>
                        <p:par>
                          <p:cTn id="25" fill="hold">
                            <p:stCondLst>
                              <p:cond delay="2950"/>
                            </p:stCondLst>
                            <p:childTnLst>
                              <p:par>
                                <p:cTn id="26" presetID="42" presetClass="entr" presetSubtype="0" fill="hold" nodeType="afterEffect">
                                  <p:stCondLst>
                                    <p:cond delay="0"/>
                                  </p:stCondLst>
                                  <p:childTnLst>
                                    <p:set>
                                      <p:cBhvr>
                                        <p:cTn id="27" dur="1" fill="hold">
                                          <p:stCondLst>
                                            <p:cond delay="0"/>
                                          </p:stCondLst>
                                        </p:cTn>
                                        <p:tgtEl>
                                          <p:spTgt spid="271"/>
                                        </p:tgtEl>
                                        <p:attrNameLst>
                                          <p:attrName>style.visibility</p:attrName>
                                        </p:attrNameLst>
                                      </p:cBhvr>
                                      <p:to>
                                        <p:strVal val="visible"/>
                                      </p:to>
                                    </p:set>
                                    <p:animEffect transition="in" filter="fade">
                                      <p:cBhvr>
                                        <p:cTn id="28" dur="750"/>
                                        <p:tgtEl>
                                          <p:spTgt spid="271"/>
                                        </p:tgtEl>
                                      </p:cBhvr>
                                    </p:animEffect>
                                    <p:anim calcmode="lin" valueType="num">
                                      <p:cBhvr>
                                        <p:cTn id="29" dur="750" fill="hold"/>
                                        <p:tgtEl>
                                          <p:spTgt spid="271"/>
                                        </p:tgtEl>
                                        <p:attrNameLst>
                                          <p:attrName>ppt_x</p:attrName>
                                        </p:attrNameLst>
                                      </p:cBhvr>
                                      <p:tavLst>
                                        <p:tav tm="0">
                                          <p:val>
                                            <p:strVal val="#ppt_x"/>
                                          </p:val>
                                        </p:tav>
                                        <p:tav tm="100000">
                                          <p:val>
                                            <p:strVal val="#ppt_x"/>
                                          </p:val>
                                        </p:tav>
                                      </p:tavLst>
                                    </p:anim>
                                    <p:anim calcmode="lin" valueType="num">
                                      <p:cBhvr>
                                        <p:cTn id="30" dur="750" fill="hold"/>
                                        <p:tgtEl>
                                          <p:spTgt spid="271"/>
                                        </p:tgtEl>
                                        <p:attrNameLst>
                                          <p:attrName>ppt_y</p:attrName>
                                        </p:attrNameLst>
                                      </p:cBhvr>
                                      <p:tavLst>
                                        <p:tav tm="0">
                                          <p:val>
                                            <p:strVal val="#ppt_y+.1"/>
                                          </p:val>
                                        </p:tav>
                                        <p:tav tm="100000">
                                          <p:val>
                                            <p:strVal val="#ppt_y"/>
                                          </p:val>
                                        </p:tav>
                                      </p:tavLst>
                                    </p:anim>
                                  </p:childTnLst>
                                </p:cTn>
                              </p:par>
                            </p:childTnLst>
                          </p:cTn>
                        </p:par>
                        <p:par>
                          <p:cTn id="31" fill="hold">
                            <p:stCondLst>
                              <p:cond delay="3700"/>
                            </p:stCondLst>
                            <p:childTnLst>
                              <p:par>
                                <p:cTn id="32" presetID="42" presetClass="entr" presetSubtype="0" fill="hold" nodeType="afterEffect">
                                  <p:stCondLst>
                                    <p:cond delay="0"/>
                                  </p:stCondLst>
                                  <p:childTnLst>
                                    <p:set>
                                      <p:cBhvr>
                                        <p:cTn id="33" dur="1" fill="hold">
                                          <p:stCondLst>
                                            <p:cond delay="0"/>
                                          </p:stCondLst>
                                        </p:cTn>
                                        <p:tgtEl>
                                          <p:spTgt spid="278"/>
                                        </p:tgtEl>
                                        <p:attrNameLst>
                                          <p:attrName>style.visibility</p:attrName>
                                        </p:attrNameLst>
                                      </p:cBhvr>
                                      <p:to>
                                        <p:strVal val="visible"/>
                                      </p:to>
                                    </p:set>
                                    <p:animEffect transition="in" filter="fade">
                                      <p:cBhvr>
                                        <p:cTn id="34" dur="750"/>
                                        <p:tgtEl>
                                          <p:spTgt spid="278"/>
                                        </p:tgtEl>
                                      </p:cBhvr>
                                    </p:animEffect>
                                    <p:anim calcmode="lin" valueType="num">
                                      <p:cBhvr>
                                        <p:cTn id="35" dur="750" fill="hold"/>
                                        <p:tgtEl>
                                          <p:spTgt spid="278"/>
                                        </p:tgtEl>
                                        <p:attrNameLst>
                                          <p:attrName>ppt_x</p:attrName>
                                        </p:attrNameLst>
                                      </p:cBhvr>
                                      <p:tavLst>
                                        <p:tav tm="0">
                                          <p:val>
                                            <p:strVal val="#ppt_x"/>
                                          </p:val>
                                        </p:tav>
                                        <p:tav tm="100000">
                                          <p:val>
                                            <p:strVal val="#ppt_x"/>
                                          </p:val>
                                        </p:tav>
                                      </p:tavLst>
                                    </p:anim>
                                    <p:anim calcmode="lin" valueType="num">
                                      <p:cBhvr>
                                        <p:cTn id="36" dur="750" fill="hold"/>
                                        <p:tgtEl>
                                          <p:spTgt spid="278"/>
                                        </p:tgtEl>
                                        <p:attrNameLst>
                                          <p:attrName>ppt_y</p:attrName>
                                        </p:attrNameLst>
                                      </p:cBhvr>
                                      <p:tavLst>
                                        <p:tav tm="0">
                                          <p:val>
                                            <p:strVal val="#ppt_y+.1"/>
                                          </p:val>
                                        </p:tav>
                                        <p:tav tm="100000">
                                          <p:val>
                                            <p:strVal val="#ppt_y"/>
                                          </p:val>
                                        </p:tav>
                                      </p:tavLst>
                                    </p:anim>
                                  </p:childTnLst>
                                </p:cTn>
                              </p:par>
                            </p:childTnLst>
                          </p:cTn>
                        </p:par>
                        <p:par>
                          <p:cTn id="37" fill="hold">
                            <p:stCondLst>
                              <p:cond delay="4450"/>
                            </p:stCondLst>
                            <p:childTnLst>
                              <p:par>
                                <p:cTn id="38" presetID="42" presetClass="entr" presetSubtype="0" fill="hold" nodeType="afterEffect">
                                  <p:stCondLst>
                                    <p:cond delay="0"/>
                                  </p:stCondLst>
                                  <p:childTnLst>
                                    <p:set>
                                      <p:cBhvr>
                                        <p:cTn id="39" dur="1" fill="hold">
                                          <p:stCondLst>
                                            <p:cond delay="0"/>
                                          </p:stCondLst>
                                        </p:cTn>
                                        <p:tgtEl>
                                          <p:spTgt spid="285"/>
                                        </p:tgtEl>
                                        <p:attrNameLst>
                                          <p:attrName>style.visibility</p:attrName>
                                        </p:attrNameLst>
                                      </p:cBhvr>
                                      <p:to>
                                        <p:strVal val="visible"/>
                                      </p:to>
                                    </p:set>
                                    <p:animEffect transition="in" filter="fade">
                                      <p:cBhvr>
                                        <p:cTn id="40" dur="750"/>
                                        <p:tgtEl>
                                          <p:spTgt spid="285"/>
                                        </p:tgtEl>
                                      </p:cBhvr>
                                    </p:animEffect>
                                    <p:anim calcmode="lin" valueType="num">
                                      <p:cBhvr>
                                        <p:cTn id="41" dur="750" fill="hold"/>
                                        <p:tgtEl>
                                          <p:spTgt spid="285"/>
                                        </p:tgtEl>
                                        <p:attrNameLst>
                                          <p:attrName>ppt_x</p:attrName>
                                        </p:attrNameLst>
                                      </p:cBhvr>
                                      <p:tavLst>
                                        <p:tav tm="0">
                                          <p:val>
                                            <p:strVal val="#ppt_x"/>
                                          </p:val>
                                        </p:tav>
                                        <p:tav tm="100000">
                                          <p:val>
                                            <p:strVal val="#ppt_x"/>
                                          </p:val>
                                        </p:tav>
                                      </p:tavLst>
                                    </p:anim>
                                    <p:anim calcmode="lin" valueType="num">
                                      <p:cBhvr>
                                        <p:cTn id="42" dur="750" fill="hold"/>
                                        <p:tgtEl>
                                          <p:spTgt spid="285"/>
                                        </p:tgtEl>
                                        <p:attrNameLst>
                                          <p:attrName>ppt_y</p:attrName>
                                        </p:attrNameLst>
                                      </p:cBhvr>
                                      <p:tavLst>
                                        <p:tav tm="0">
                                          <p:val>
                                            <p:strVal val="#ppt_y+.1"/>
                                          </p:val>
                                        </p:tav>
                                        <p:tav tm="100000">
                                          <p:val>
                                            <p:strVal val="#ppt_y"/>
                                          </p:val>
                                        </p:tav>
                                      </p:tavLst>
                                    </p:anim>
                                  </p:childTnLst>
                                </p:cTn>
                              </p:par>
                            </p:childTnLst>
                          </p:cTn>
                        </p:par>
                        <p:par>
                          <p:cTn id="43" fill="hold">
                            <p:stCondLst>
                              <p:cond delay="5200"/>
                            </p:stCondLst>
                            <p:childTnLst>
                              <p:par>
                                <p:cTn id="44" presetID="42" presetClass="entr" presetSubtype="0" fill="hold" nodeType="afterEffect">
                                  <p:stCondLst>
                                    <p:cond delay="0"/>
                                  </p:stCondLst>
                                  <p:childTnLst>
                                    <p:set>
                                      <p:cBhvr>
                                        <p:cTn id="45" dur="1" fill="hold">
                                          <p:stCondLst>
                                            <p:cond delay="0"/>
                                          </p:stCondLst>
                                        </p:cTn>
                                        <p:tgtEl>
                                          <p:spTgt spid="292"/>
                                        </p:tgtEl>
                                        <p:attrNameLst>
                                          <p:attrName>style.visibility</p:attrName>
                                        </p:attrNameLst>
                                      </p:cBhvr>
                                      <p:to>
                                        <p:strVal val="visible"/>
                                      </p:to>
                                    </p:set>
                                    <p:animEffect transition="in" filter="fade">
                                      <p:cBhvr>
                                        <p:cTn id="46" dur="750"/>
                                        <p:tgtEl>
                                          <p:spTgt spid="292"/>
                                        </p:tgtEl>
                                      </p:cBhvr>
                                    </p:animEffect>
                                    <p:anim calcmode="lin" valueType="num">
                                      <p:cBhvr>
                                        <p:cTn id="47" dur="750" fill="hold"/>
                                        <p:tgtEl>
                                          <p:spTgt spid="292"/>
                                        </p:tgtEl>
                                        <p:attrNameLst>
                                          <p:attrName>ppt_x</p:attrName>
                                        </p:attrNameLst>
                                      </p:cBhvr>
                                      <p:tavLst>
                                        <p:tav tm="0">
                                          <p:val>
                                            <p:strVal val="#ppt_x"/>
                                          </p:val>
                                        </p:tav>
                                        <p:tav tm="100000">
                                          <p:val>
                                            <p:strVal val="#ppt_x"/>
                                          </p:val>
                                        </p:tav>
                                      </p:tavLst>
                                    </p:anim>
                                    <p:anim calcmode="lin" valueType="num">
                                      <p:cBhvr>
                                        <p:cTn id="48" dur="750" fill="hold"/>
                                        <p:tgtEl>
                                          <p:spTgt spid="292"/>
                                        </p:tgtEl>
                                        <p:attrNameLst>
                                          <p:attrName>ppt_y</p:attrName>
                                        </p:attrNameLst>
                                      </p:cBhvr>
                                      <p:tavLst>
                                        <p:tav tm="0">
                                          <p:val>
                                            <p:strVal val="#ppt_y+.1"/>
                                          </p:val>
                                        </p:tav>
                                        <p:tav tm="100000">
                                          <p:val>
                                            <p:strVal val="#ppt_y"/>
                                          </p:val>
                                        </p:tav>
                                      </p:tavLst>
                                    </p:anim>
                                  </p:childTnLst>
                                </p:cTn>
                              </p:par>
                            </p:childTnLst>
                          </p:cTn>
                        </p:par>
                        <p:par>
                          <p:cTn id="49" fill="hold">
                            <p:stCondLst>
                              <p:cond delay="5950"/>
                            </p:stCondLst>
                            <p:childTnLst>
                              <p:par>
                                <p:cTn id="50" presetID="10" presetClass="entr" presetSubtype="0" fill="hold" nodeType="afterEffect">
                                  <p:stCondLst>
                                    <p:cond delay="0"/>
                                  </p:stCondLst>
                                  <p:childTnLst>
                                    <p:set>
                                      <p:cBhvr>
                                        <p:cTn id="51" dur="1" fill="hold">
                                          <p:stCondLst>
                                            <p:cond delay="0"/>
                                          </p:stCondLst>
                                        </p:cTn>
                                        <p:tgtEl>
                                          <p:spTgt spid="353"/>
                                        </p:tgtEl>
                                        <p:attrNameLst>
                                          <p:attrName>style.visibility</p:attrName>
                                        </p:attrNameLst>
                                      </p:cBhvr>
                                      <p:to>
                                        <p:strVal val="visible"/>
                                      </p:to>
                                    </p:set>
                                    <p:animEffect transition="in" filter="fade">
                                      <p:cBhvr>
                                        <p:cTn id="52" dur="500"/>
                                        <p:tgtEl>
                                          <p:spTgt spid="353"/>
                                        </p:tgtEl>
                                      </p:cBhvr>
                                    </p:animEffect>
                                  </p:childTnLst>
                                </p:cTn>
                              </p:par>
                              <p:par>
                                <p:cTn id="53" presetID="10" presetClass="entr" presetSubtype="0" fill="hold" nodeType="withEffect">
                                  <p:stCondLst>
                                    <p:cond delay="0"/>
                                  </p:stCondLst>
                                  <p:childTnLst>
                                    <p:set>
                                      <p:cBhvr>
                                        <p:cTn id="54" dur="1" fill="hold">
                                          <p:stCondLst>
                                            <p:cond delay="0"/>
                                          </p:stCondLst>
                                        </p:cTn>
                                        <p:tgtEl>
                                          <p:spTgt spid="350"/>
                                        </p:tgtEl>
                                        <p:attrNameLst>
                                          <p:attrName>style.visibility</p:attrName>
                                        </p:attrNameLst>
                                      </p:cBhvr>
                                      <p:to>
                                        <p:strVal val="visible"/>
                                      </p:to>
                                    </p:set>
                                    <p:animEffect transition="in" filter="fade">
                                      <p:cBhvr>
                                        <p:cTn id="55" dur="500"/>
                                        <p:tgtEl>
                                          <p:spTgt spid="350"/>
                                        </p:tgtEl>
                                      </p:cBhvr>
                                    </p:animEffect>
                                  </p:childTnLst>
                                </p:cTn>
                              </p:par>
                            </p:childTnLst>
                          </p:cTn>
                        </p:par>
                        <p:par>
                          <p:cTn id="56" fill="hold">
                            <p:stCondLst>
                              <p:cond delay="6450"/>
                            </p:stCondLst>
                            <p:childTnLst>
                              <p:par>
                                <p:cTn id="57" presetID="32" presetClass="emph" presetSubtype="0" fill="hold" nodeType="afterEffect">
                                  <p:stCondLst>
                                    <p:cond delay="0"/>
                                  </p:stCondLst>
                                  <p:childTnLst>
                                    <p:animRot by="120000">
                                      <p:cBhvr>
                                        <p:cTn id="58" dur="100" fill="hold">
                                          <p:stCondLst>
                                            <p:cond delay="0"/>
                                          </p:stCondLst>
                                        </p:cTn>
                                        <p:tgtEl>
                                          <p:spTgt spid="353"/>
                                        </p:tgtEl>
                                        <p:attrNameLst>
                                          <p:attrName>r</p:attrName>
                                        </p:attrNameLst>
                                      </p:cBhvr>
                                    </p:animRot>
                                    <p:animRot by="-240000">
                                      <p:cBhvr>
                                        <p:cTn id="59" dur="200" fill="hold">
                                          <p:stCondLst>
                                            <p:cond delay="200"/>
                                          </p:stCondLst>
                                        </p:cTn>
                                        <p:tgtEl>
                                          <p:spTgt spid="353"/>
                                        </p:tgtEl>
                                        <p:attrNameLst>
                                          <p:attrName>r</p:attrName>
                                        </p:attrNameLst>
                                      </p:cBhvr>
                                    </p:animRot>
                                    <p:animRot by="240000">
                                      <p:cBhvr>
                                        <p:cTn id="60" dur="200" fill="hold">
                                          <p:stCondLst>
                                            <p:cond delay="400"/>
                                          </p:stCondLst>
                                        </p:cTn>
                                        <p:tgtEl>
                                          <p:spTgt spid="353"/>
                                        </p:tgtEl>
                                        <p:attrNameLst>
                                          <p:attrName>r</p:attrName>
                                        </p:attrNameLst>
                                      </p:cBhvr>
                                    </p:animRot>
                                    <p:animRot by="-240000">
                                      <p:cBhvr>
                                        <p:cTn id="61" dur="200" fill="hold">
                                          <p:stCondLst>
                                            <p:cond delay="600"/>
                                          </p:stCondLst>
                                        </p:cTn>
                                        <p:tgtEl>
                                          <p:spTgt spid="353"/>
                                        </p:tgtEl>
                                        <p:attrNameLst>
                                          <p:attrName>r</p:attrName>
                                        </p:attrNameLst>
                                      </p:cBhvr>
                                    </p:animRot>
                                    <p:animRot by="120000">
                                      <p:cBhvr>
                                        <p:cTn id="62" dur="200" fill="hold">
                                          <p:stCondLst>
                                            <p:cond delay="800"/>
                                          </p:stCondLst>
                                        </p:cTn>
                                        <p:tgtEl>
                                          <p:spTgt spid="353"/>
                                        </p:tgtEl>
                                        <p:attrNameLst>
                                          <p:attrName>r</p:attrName>
                                        </p:attrNameLst>
                                      </p:cBhvr>
                                    </p:animRot>
                                  </p:childTnLst>
                                </p:cTn>
                              </p:par>
                              <p:par>
                                <p:cTn id="63" presetID="32" presetClass="emph" presetSubtype="0" fill="hold" nodeType="withEffect">
                                  <p:stCondLst>
                                    <p:cond delay="0"/>
                                  </p:stCondLst>
                                  <p:childTnLst>
                                    <p:animRot by="120000">
                                      <p:cBhvr>
                                        <p:cTn id="64" dur="100" fill="hold">
                                          <p:stCondLst>
                                            <p:cond delay="0"/>
                                          </p:stCondLst>
                                        </p:cTn>
                                        <p:tgtEl>
                                          <p:spTgt spid="350"/>
                                        </p:tgtEl>
                                        <p:attrNameLst>
                                          <p:attrName>r</p:attrName>
                                        </p:attrNameLst>
                                      </p:cBhvr>
                                    </p:animRot>
                                    <p:animRot by="-240000">
                                      <p:cBhvr>
                                        <p:cTn id="65" dur="200" fill="hold">
                                          <p:stCondLst>
                                            <p:cond delay="200"/>
                                          </p:stCondLst>
                                        </p:cTn>
                                        <p:tgtEl>
                                          <p:spTgt spid="350"/>
                                        </p:tgtEl>
                                        <p:attrNameLst>
                                          <p:attrName>r</p:attrName>
                                        </p:attrNameLst>
                                      </p:cBhvr>
                                    </p:animRot>
                                    <p:animRot by="240000">
                                      <p:cBhvr>
                                        <p:cTn id="66" dur="200" fill="hold">
                                          <p:stCondLst>
                                            <p:cond delay="400"/>
                                          </p:stCondLst>
                                        </p:cTn>
                                        <p:tgtEl>
                                          <p:spTgt spid="350"/>
                                        </p:tgtEl>
                                        <p:attrNameLst>
                                          <p:attrName>r</p:attrName>
                                        </p:attrNameLst>
                                      </p:cBhvr>
                                    </p:animRot>
                                    <p:animRot by="-240000">
                                      <p:cBhvr>
                                        <p:cTn id="67" dur="200" fill="hold">
                                          <p:stCondLst>
                                            <p:cond delay="600"/>
                                          </p:stCondLst>
                                        </p:cTn>
                                        <p:tgtEl>
                                          <p:spTgt spid="350"/>
                                        </p:tgtEl>
                                        <p:attrNameLst>
                                          <p:attrName>r</p:attrName>
                                        </p:attrNameLst>
                                      </p:cBhvr>
                                    </p:animRot>
                                    <p:animRot by="120000">
                                      <p:cBhvr>
                                        <p:cTn id="68" dur="200" fill="hold">
                                          <p:stCondLst>
                                            <p:cond delay="800"/>
                                          </p:stCondLst>
                                        </p:cTn>
                                        <p:tgtEl>
                                          <p:spTgt spid="350"/>
                                        </p:tgtEl>
                                        <p:attrNameLst>
                                          <p:attrName>r</p:attrName>
                                        </p:attrNameLst>
                                      </p:cBhvr>
                                    </p:animRot>
                                  </p:childTnLst>
                                </p:cTn>
                              </p:par>
                            </p:childTnLst>
                          </p:cTn>
                        </p:par>
                        <p:par>
                          <p:cTn id="69" fill="hold">
                            <p:stCondLst>
                              <p:cond delay="7450"/>
                            </p:stCondLst>
                            <p:childTnLst>
                              <p:par>
                                <p:cTn id="70" presetID="22" presetClass="entr" presetSubtype="8" fill="hold" grpId="0" nodeType="afterEffect">
                                  <p:stCondLst>
                                    <p:cond delay="0"/>
                                  </p:stCondLst>
                                  <p:iterate type="lt">
                                    <p:tmPct val="10000"/>
                                  </p:iterate>
                                  <p:childTnLst>
                                    <p:set>
                                      <p:cBhvr>
                                        <p:cTn id="71" dur="1" fill="hold">
                                          <p:stCondLst>
                                            <p:cond delay="0"/>
                                          </p:stCondLst>
                                        </p:cTn>
                                        <p:tgtEl>
                                          <p:spTgt spid="349"/>
                                        </p:tgtEl>
                                        <p:attrNameLst>
                                          <p:attrName>style.visibility</p:attrName>
                                        </p:attrNameLst>
                                      </p:cBhvr>
                                      <p:to>
                                        <p:strVal val="visible"/>
                                      </p:to>
                                    </p:set>
                                    <p:animEffect transition="in" filter="wipe(left)">
                                      <p:cBhvr>
                                        <p:cTn id="72" dur="10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bldLvl="0" autoUpdateAnimBg="0"/>
      <p:bldP spid="3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Freeform 105"/>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17" name="Freeform 107"/>
          <p:cNvSpPr>
            <a:spLocks/>
          </p:cNvSpPr>
          <p:nvPr/>
        </p:nvSpPr>
        <p:spPr bwMode="auto">
          <a:xfrm>
            <a:off x="3861962" y="3528644"/>
            <a:ext cx="921550" cy="985124"/>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77" fontAlgn="base">
              <a:spcBef>
                <a:spcPct val="0"/>
              </a:spcBef>
              <a:spcAft>
                <a:spcPct val="0"/>
              </a:spcAft>
              <a:defRPr/>
            </a:pPr>
            <a:endParaRPr lang="zh-CN" altLang="en-US" sz="1900">
              <a:solidFill>
                <a:prstClr val="black"/>
              </a:solidFill>
              <a:effectLst>
                <a:outerShdw blurRad="60007" dist="310007" dir="7680000" sy="30000" kx="1300200" algn="ctr" rotWithShape="0">
                  <a:prstClr val="black">
                    <a:alpha val="32000"/>
                  </a:prstClr>
                </a:outerShdw>
              </a:effectLst>
            </a:endParaRPr>
          </a:p>
        </p:txBody>
      </p:sp>
      <p:grpSp>
        <p:nvGrpSpPr>
          <p:cNvPr id="5" name="组合 4"/>
          <p:cNvGrpSpPr/>
          <p:nvPr/>
        </p:nvGrpSpPr>
        <p:grpSpPr>
          <a:xfrm>
            <a:off x="3249281" y="1495055"/>
            <a:ext cx="3213613" cy="3018713"/>
            <a:chOff x="3249281" y="1495055"/>
            <a:chExt cx="3213613" cy="3018713"/>
          </a:xfrm>
        </p:grpSpPr>
        <p:sp>
          <p:nvSpPr>
            <p:cNvPr id="114" name="Freeform 104"/>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D9AA27"/>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16" name="Freeform 106"/>
            <p:cNvSpPr>
              <a:spLocks/>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18" name="Freeform 108"/>
            <p:cNvSpPr>
              <a:spLocks/>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lumMod val="75000"/>
              </a:schemeClr>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19" name="Freeform 109"/>
            <p:cNvSpPr>
              <a:spLocks/>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D9AA27"/>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20" name="Freeform 121"/>
            <p:cNvSpPr>
              <a:spLocks/>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D9AA27"/>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21" name="Freeform 122"/>
            <p:cNvSpPr>
              <a:spLocks/>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2">
                <a:lumMod val="75000"/>
              </a:schemeClr>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22" name="Freeform 123"/>
            <p:cNvSpPr>
              <a:spLocks/>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2">
                <a:lumMod val="75000"/>
              </a:schemeClr>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23" name="Freeform 124"/>
            <p:cNvSpPr>
              <a:spLocks/>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D9AA27"/>
            </a:solidFill>
            <a:ln>
              <a:noFill/>
            </a:ln>
            <a:extLst/>
          </p:spPr>
          <p:txBody>
            <a:bodyPr lIns="96775" tIns="48388" rIns="96775" bIns="48388"/>
            <a:lstStyle/>
            <a:p>
              <a:pPr defTabSz="967753"/>
              <a:endParaRPr lang="zh-CN" altLang="en-US" sz="1900" kern="0">
                <a:solidFill>
                  <a:sysClr val="windowText" lastClr="000000"/>
                </a:solidFill>
              </a:endParaRPr>
            </a:p>
          </p:txBody>
        </p:sp>
      </p:grpSp>
      <p:grpSp>
        <p:nvGrpSpPr>
          <p:cNvPr id="15" name="组合 14"/>
          <p:cNvGrpSpPr/>
          <p:nvPr/>
        </p:nvGrpSpPr>
        <p:grpSpPr>
          <a:xfrm>
            <a:off x="6591168" y="1518392"/>
            <a:ext cx="2081084" cy="1575049"/>
            <a:chOff x="6591168" y="1518392"/>
            <a:chExt cx="2081084" cy="1575049"/>
          </a:xfrm>
        </p:grpSpPr>
        <p:sp>
          <p:nvSpPr>
            <p:cNvPr id="124" name="矩形 1"/>
            <p:cNvSpPr>
              <a:spLocks noChangeArrowheads="1"/>
            </p:cNvSpPr>
            <p:nvPr/>
          </p:nvSpPr>
          <p:spPr bwMode="auto">
            <a:xfrm>
              <a:off x="6839278"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endParaRPr lang="zh-CN" altLang="zh-CN" sz="1600" b="1" dirty="0">
                <a:solidFill>
                  <a:srgbClr val="595959"/>
                </a:solidFill>
                <a:latin typeface="微软雅黑" pitchFamily="34" charset="-122"/>
                <a:ea typeface="微软雅黑" pitchFamily="34" charset="-122"/>
              </a:endParaRPr>
            </a:p>
          </p:txBody>
        </p:sp>
        <p:sp>
          <p:nvSpPr>
            <p:cNvPr id="130" name="Freeform 11"/>
            <p:cNvSpPr>
              <a:spLocks/>
            </p:cNvSpPr>
            <p:nvPr/>
          </p:nvSpPr>
          <p:spPr bwMode="auto">
            <a:xfrm>
              <a:off x="6591168" y="1623405"/>
              <a:ext cx="285242" cy="24669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grpSp>
      <p:grpSp>
        <p:nvGrpSpPr>
          <p:cNvPr id="11" name="组合 10"/>
          <p:cNvGrpSpPr/>
          <p:nvPr/>
        </p:nvGrpSpPr>
        <p:grpSpPr>
          <a:xfrm>
            <a:off x="1512515" y="1518392"/>
            <a:ext cx="2113151" cy="1575049"/>
            <a:chOff x="1512515" y="1518392"/>
            <a:chExt cx="2113151" cy="1575049"/>
          </a:xfrm>
        </p:grpSpPr>
        <p:sp>
          <p:nvSpPr>
            <p:cNvPr id="126" name="矩形 1"/>
            <p:cNvSpPr>
              <a:spLocks noChangeArrowheads="1"/>
            </p:cNvSpPr>
            <p:nvPr/>
          </p:nvSpPr>
          <p:spPr bwMode="auto">
            <a:xfrm>
              <a:off x="1792692"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endParaRPr lang="zh-CN" altLang="zh-CN" sz="1600" b="1" dirty="0">
                <a:solidFill>
                  <a:srgbClr val="595959"/>
                </a:solidFill>
                <a:latin typeface="微软雅黑" pitchFamily="34" charset="-122"/>
                <a:ea typeface="微软雅黑" pitchFamily="34" charset="-122"/>
              </a:endParaRPr>
            </a:p>
          </p:txBody>
        </p:sp>
        <p:grpSp>
          <p:nvGrpSpPr>
            <p:cNvPr id="131" name="组合 122"/>
            <p:cNvGrpSpPr>
              <a:grpSpLocks/>
            </p:cNvGrpSpPr>
            <p:nvPr/>
          </p:nvGrpSpPr>
          <p:grpSpPr bwMode="auto">
            <a:xfrm>
              <a:off x="1512515" y="1635075"/>
              <a:ext cx="204226" cy="203358"/>
              <a:chOff x="3889445" y="2973091"/>
              <a:chExt cx="319708" cy="324921"/>
            </a:xfrm>
          </p:grpSpPr>
          <p:sp>
            <p:nvSpPr>
              <p:cNvPr id="132"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3"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4"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5"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6" name="组合 15"/>
          <p:cNvGrpSpPr/>
          <p:nvPr/>
        </p:nvGrpSpPr>
        <p:grpSpPr>
          <a:xfrm>
            <a:off x="6621549" y="3113591"/>
            <a:ext cx="2050703" cy="1575049"/>
            <a:chOff x="6621549" y="3113591"/>
            <a:chExt cx="2050703" cy="1575049"/>
          </a:xfrm>
        </p:grpSpPr>
        <p:sp>
          <p:nvSpPr>
            <p:cNvPr id="129" name="矩形 1"/>
            <p:cNvSpPr>
              <a:spLocks noChangeArrowheads="1"/>
            </p:cNvSpPr>
            <p:nvPr/>
          </p:nvSpPr>
          <p:spPr bwMode="auto">
            <a:xfrm>
              <a:off x="6839278" y="3113591"/>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53">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967753">
                <a:lnSpc>
                  <a:spcPct val="150000"/>
                </a:lnSpc>
              </a:pPr>
              <a:r>
                <a:rPr lang="zh-CN" altLang="en-US" sz="1600" kern="0" dirty="0">
                  <a:solidFill>
                    <a:srgbClr val="595959"/>
                  </a:solidFill>
                  <a:latin typeface="微软雅黑" pitchFamily="34" charset="-122"/>
                  <a:ea typeface="微软雅黑" pitchFamily="34" charset="-122"/>
                </a:rPr>
                <a:t>点击此处添加内容</a:t>
              </a:r>
              <a:endParaRPr lang="en-US" altLang="zh-CN" sz="1600" kern="0" dirty="0">
                <a:solidFill>
                  <a:srgbClr val="595959"/>
                </a:solidFill>
                <a:latin typeface="微软雅黑" pitchFamily="34" charset="-122"/>
                <a:ea typeface="微软雅黑" pitchFamily="34" charset="-122"/>
              </a:endParaRPr>
            </a:p>
            <a:p>
              <a:pPr algn="just" defTabSz="967753">
                <a:lnSpc>
                  <a:spcPct val="150000"/>
                </a:lnSpc>
              </a:pPr>
              <a:r>
                <a:rPr lang="zh-CN" altLang="en-US" sz="1600" kern="0" dirty="0">
                  <a:solidFill>
                    <a:srgbClr val="595959"/>
                  </a:solidFill>
                  <a:latin typeface="微软雅黑" pitchFamily="34" charset="-122"/>
                  <a:ea typeface="微软雅黑" pitchFamily="34" charset="-122"/>
                </a:rPr>
                <a:t>点击此处添加内容</a:t>
              </a:r>
              <a:endParaRPr lang="zh-CN" altLang="zh-CN" sz="1600" kern="0" dirty="0">
                <a:solidFill>
                  <a:srgbClr val="595959"/>
                </a:solidFill>
                <a:latin typeface="微软雅黑" pitchFamily="34" charset="-122"/>
                <a:ea typeface="微软雅黑" pitchFamily="34" charset="-122"/>
              </a:endParaRPr>
            </a:p>
            <a:p>
              <a:pPr algn="just" defTabSz="967753">
                <a:lnSpc>
                  <a:spcPct val="150000"/>
                </a:lnSpc>
              </a:pPr>
              <a:endParaRPr lang="zh-CN" altLang="zh-CN" sz="1600" kern="0" dirty="0">
                <a:solidFill>
                  <a:sysClr val="windowText" lastClr="000000"/>
                </a:solidFill>
              </a:endParaRPr>
            </a:p>
          </p:txBody>
        </p:sp>
        <p:grpSp>
          <p:nvGrpSpPr>
            <p:cNvPr id="136" name="组合 13321"/>
            <p:cNvGrpSpPr>
              <a:grpSpLocks/>
            </p:cNvGrpSpPr>
            <p:nvPr/>
          </p:nvGrpSpPr>
          <p:grpSpPr bwMode="auto">
            <a:xfrm>
              <a:off x="6621549" y="3253608"/>
              <a:ext cx="224480" cy="220028"/>
              <a:chOff x="1057275" y="3008313"/>
              <a:chExt cx="368300" cy="368300"/>
            </a:xfrm>
          </p:grpSpPr>
          <p:sp>
            <p:nvSpPr>
              <p:cNvPr id="137"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8"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4" name="组合 13"/>
          <p:cNvGrpSpPr/>
          <p:nvPr/>
        </p:nvGrpSpPr>
        <p:grpSpPr>
          <a:xfrm>
            <a:off x="1549646" y="3115259"/>
            <a:ext cx="2076020" cy="1205717"/>
            <a:chOff x="1549646" y="3115259"/>
            <a:chExt cx="2076020" cy="1205717"/>
          </a:xfrm>
        </p:grpSpPr>
        <p:sp>
          <p:nvSpPr>
            <p:cNvPr id="128" name="矩形 1"/>
            <p:cNvSpPr>
              <a:spLocks noChangeArrowheads="1"/>
            </p:cNvSpPr>
            <p:nvPr/>
          </p:nvSpPr>
          <p:spPr bwMode="auto">
            <a:xfrm>
              <a:off x="1792692" y="3115259"/>
              <a:ext cx="1832974" cy="120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p:txBody>
        </p:sp>
        <p:grpSp>
          <p:nvGrpSpPr>
            <p:cNvPr id="139" name="组合 13322"/>
            <p:cNvGrpSpPr>
              <a:grpSpLocks/>
            </p:cNvGrpSpPr>
            <p:nvPr/>
          </p:nvGrpSpPr>
          <p:grpSpPr bwMode="auto">
            <a:xfrm>
              <a:off x="1549646" y="3215270"/>
              <a:ext cx="222792" cy="235030"/>
              <a:chOff x="1946500" y="2659080"/>
              <a:chExt cx="249236" cy="264850"/>
            </a:xfrm>
          </p:grpSpPr>
          <p:sp>
            <p:nvSpPr>
              <p:cNvPr id="140"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1"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2"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3"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0" name="组合 9"/>
          <p:cNvGrpSpPr/>
          <p:nvPr/>
        </p:nvGrpSpPr>
        <p:grpSpPr>
          <a:xfrm>
            <a:off x="1451752" y="1920109"/>
            <a:ext cx="7024712" cy="2296955"/>
            <a:chOff x="1451752" y="1920109"/>
            <a:chExt cx="7024712" cy="2296955"/>
          </a:xfrm>
        </p:grpSpPr>
        <p:sp>
          <p:nvSpPr>
            <p:cNvPr id="125" name="任意多边形 124"/>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27" name="任意多边形 126"/>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4" name="任意多边形 143"/>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5" name="任意多边形 144"/>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6"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7"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8"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9"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grpSp>
      <p:sp>
        <p:nvSpPr>
          <p:cNvPr id="6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66" name="组合 65"/>
          <p:cNvGrpSpPr/>
          <p:nvPr/>
        </p:nvGrpSpPr>
        <p:grpSpPr>
          <a:xfrm>
            <a:off x="352591" y="688270"/>
            <a:ext cx="9369259" cy="67851"/>
            <a:chOff x="288133" y="483063"/>
            <a:chExt cx="8772740" cy="64666"/>
          </a:xfrm>
        </p:grpSpPr>
        <p:sp>
          <p:nvSpPr>
            <p:cNvPr id="67" name="任意多边形 6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67"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9" name="组合 68"/>
          <p:cNvGrpSpPr/>
          <p:nvPr/>
        </p:nvGrpSpPr>
        <p:grpSpPr>
          <a:xfrm>
            <a:off x="0" y="290390"/>
            <a:ext cx="641111" cy="353788"/>
            <a:chOff x="0" y="252065"/>
            <a:chExt cx="641111" cy="392113"/>
          </a:xfrm>
        </p:grpSpPr>
        <p:sp>
          <p:nvSpPr>
            <p:cNvPr id="70"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1"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2" name="五边形 71"/>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down)">
                                      <p:cBhvr>
                                        <p:cTn id="11" dur="500"/>
                                        <p:tgtEl>
                                          <p:spTgt spid="66"/>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5"/>
                                        </p:tgtEl>
                                        <p:attrNameLst>
                                          <p:attrName>style.visibility</p:attrName>
                                        </p:attrNameLst>
                                      </p:cBhvr>
                                      <p:to>
                                        <p:strVal val="visible"/>
                                      </p:to>
                                    </p:set>
                                    <p:anim calcmode="lin" valueType="num">
                                      <p:cBhvr>
                                        <p:cTn id="15"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5"/>
                                        </p:tgtEl>
                                        <p:attrNameLst>
                                          <p:attrName>ppt_y</p:attrName>
                                        </p:attrNameLst>
                                      </p:cBhvr>
                                      <p:tavLst>
                                        <p:tav tm="0">
                                          <p:val>
                                            <p:strVal val="#ppt_y"/>
                                          </p:val>
                                        </p:tav>
                                        <p:tav tm="100000">
                                          <p:val>
                                            <p:strVal val="#ppt_y"/>
                                          </p:val>
                                        </p:tav>
                                      </p:tavLst>
                                    </p:anim>
                                    <p:anim calcmode="lin" valueType="num">
                                      <p:cBhvr>
                                        <p:cTn id="17"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5"/>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65"/>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Effect transition="in" filter="fade">
                                      <p:cBhvr>
                                        <p:cTn id="24" dur="1000"/>
                                        <p:tgtEl>
                                          <p:spTgt spid="5"/>
                                        </p:tgtEl>
                                      </p:cBhvr>
                                    </p:animEffect>
                                  </p:childTnLst>
                                </p:cTn>
                              </p:par>
                            </p:childTnLst>
                          </p:cTn>
                        </p:par>
                        <p:par>
                          <p:cTn id="25" fill="hold">
                            <p:stCondLst>
                              <p:cond delay="2000"/>
                            </p:stCondLst>
                            <p:childTnLst>
                              <p:par>
                                <p:cTn id="26" presetID="26" presetClass="emph" presetSubtype="0" fill="hold" nodeType="afterEffect">
                                  <p:stCondLst>
                                    <p:cond delay="0"/>
                                  </p:stCondLst>
                                  <p:childTnLst>
                                    <p:animEffect transition="out" filter="fade">
                                      <p:cBhvr>
                                        <p:cTn id="27" dur="500" tmFilter="0, 0; .2, .5; .8, .5; 1, 0"/>
                                        <p:tgtEl>
                                          <p:spTgt spid="5"/>
                                        </p:tgtEl>
                                      </p:cBhvr>
                                    </p:animEffect>
                                    <p:animScale>
                                      <p:cBhvr>
                                        <p:cTn id="28" dur="250" autoRev="1" fill="hold"/>
                                        <p:tgtEl>
                                          <p:spTgt spid="5"/>
                                        </p:tgtEl>
                                      </p:cBhvr>
                                      <p:by x="105000" y="105000"/>
                                    </p:animScale>
                                  </p:childTnLst>
                                </p:cTn>
                              </p:par>
                            </p:childTnLst>
                          </p:cTn>
                        </p:par>
                        <p:par>
                          <p:cTn id="29" fill="hold">
                            <p:stCondLst>
                              <p:cond delay="2500"/>
                            </p:stCondLst>
                            <p:childTnLst>
                              <p:par>
                                <p:cTn id="30" presetID="16" presetClass="entr" presetSubtype="2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Lst>
</file>

<file path=ppt/theme/theme1.xml><?xml version="1.0" encoding="utf-8"?>
<a:theme xmlns:a="http://schemas.openxmlformats.org/drawingml/2006/main" name="Office 主题">
  <a:themeElements>
    <a:clrScheme name="极目远眺">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2222</TotalTime>
  <Words>2526</Words>
  <Application>Microsoft Office PowerPoint</Application>
  <PresentationFormat>自定义</PresentationFormat>
  <Paragraphs>482</Paragraphs>
  <Slides>38</Slides>
  <Notes>36</Notes>
  <HiddenSlides>0</HiddenSlides>
  <MMClips>1</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38</vt:i4>
      </vt:variant>
    </vt:vector>
  </HeadingPairs>
  <TitlesOfParts>
    <vt:vector size="54" baseType="lpstr">
      <vt:lpstr>Arial Unicode MS</vt:lpstr>
      <vt:lpstr>DotumChe</vt:lpstr>
      <vt:lpstr>Segoe</vt:lpstr>
      <vt:lpstr>宋体</vt:lpstr>
      <vt:lpstr>微软雅黑</vt:lpstr>
      <vt:lpstr>Arial</vt:lpstr>
      <vt:lpstr>Arial Rounded MT Bold</vt:lpstr>
      <vt:lpstr>Calibri</vt:lpstr>
      <vt:lpstr>Calibri Light</vt:lpstr>
      <vt:lpstr>Impact</vt:lpstr>
      <vt:lpstr>Segoe UI</vt:lpstr>
      <vt:lpstr>Segoe UI Light</vt:lpstr>
      <vt:lpstr>Times New Roman</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403</cp:revision>
  <dcterms:created xsi:type="dcterms:W3CDTF">2013-07-25T03:25:48Z</dcterms:created>
  <dcterms:modified xsi:type="dcterms:W3CDTF">2016-11-07T15:01:15Z</dcterms:modified>
  <cp:category>锐旗设计；https://9ppt.taobao.com</cp:category>
</cp:coreProperties>
</file>